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2.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3.xml" ContentType="application/vnd.openxmlformats-officedocument.theme+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85" r:id="rId1"/>
    <p:sldMasterId id="2147483686" r:id="rId2"/>
    <p:sldMasterId id="2147483687" r:id="rId3"/>
    <p:sldMasterId id="2147483688" r:id="rId4"/>
  </p:sldMasterIdLst>
  <p:notesMasterIdLst>
    <p:notesMasterId r:id="rId64"/>
  </p:notesMasterIdLst>
  <p:sldIdLst>
    <p:sldId id="256" r:id="rId5"/>
    <p:sldId id="258" r:id="rId6"/>
    <p:sldId id="259" r:id="rId7"/>
    <p:sldId id="260" r:id="rId8"/>
    <p:sldId id="261" r:id="rId9"/>
    <p:sldId id="262" r:id="rId10"/>
    <p:sldId id="263" r:id="rId11"/>
    <p:sldId id="264" r:id="rId12"/>
    <p:sldId id="265" r:id="rId13"/>
    <p:sldId id="266" r:id="rId14"/>
    <p:sldId id="267" r:id="rId15"/>
    <p:sldId id="268" r:id="rId16"/>
    <p:sldId id="269" r:id="rId17"/>
    <p:sldId id="270" r:id="rId18"/>
    <p:sldId id="271" r:id="rId19"/>
    <p:sldId id="272" r:id="rId20"/>
    <p:sldId id="273" r:id="rId21"/>
    <p:sldId id="274" r:id="rId22"/>
    <p:sldId id="275" r:id="rId23"/>
    <p:sldId id="276" r:id="rId24"/>
    <p:sldId id="277" r:id="rId25"/>
    <p:sldId id="278" r:id="rId26"/>
    <p:sldId id="279" r:id="rId27"/>
    <p:sldId id="280" r:id="rId28"/>
    <p:sldId id="281" r:id="rId29"/>
    <p:sldId id="282" r:id="rId30"/>
    <p:sldId id="283" r:id="rId31"/>
    <p:sldId id="284" r:id="rId32"/>
    <p:sldId id="285" r:id="rId33"/>
    <p:sldId id="286" r:id="rId34"/>
    <p:sldId id="287" r:id="rId35"/>
    <p:sldId id="288" r:id="rId36"/>
    <p:sldId id="289" r:id="rId37"/>
    <p:sldId id="290" r:id="rId38"/>
    <p:sldId id="291" r:id="rId39"/>
    <p:sldId id="292" r:id="rId40"/>
    <p:sldId id="293" r:id="rId41"/>
    <p:sldId id="295" r:id="rId42"/>
    <p:sldId id="297" r:id="rId43"/>
    <p:sldId id="298" r:id="rId44"/>
    <p:sldId id="299" r:id="rId45"/>
    <p:sldId id="300" r:id="rId46"/>
    <p:sldId id="301" r:id="rId47"/>
    <p:sldId id="302" r:id="rId48"/>
    <p:sldId id="303" r:id="rId49"/>
    <p:sldId id="304" r:id="rId50"/>
    <p:sldId id="305" r:id="rId51"/>
    <p:sldId id="306" r:id="rId52"/>
    <p:sldId id="307" r:id="rId53"/>
    <p:sldId id="308" r:id="rId54"/>
    <p:sldId id="309" r:id="rId55"/>
    <p:sldId id="310" r:id="rId56"/>
    <p:sldId id="311" r:id="rId57"/>
    <p:sldId id="312" r:id="rId58"/>
    <p:sldId id="313" r:id="rId59"/>
    <p:sldId id="314" r:id="rId60"/>
    <p:sldId id="315" r:id="rId61"/>
    <p:sldId id="316" r:id="rId62"/>
    <p:sldId id="320" r:id="rId63"/>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7EEB38F4-52AA-4430-9DFB-2F87083AD6F1}">
  <a:tblStyle styleId="{7EEB38F4-52AA-4430-9DFB-2F87083AD6F1}"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83" d="100"/>
          <a:sy n="83" d="100"/>
        </p:scale>
        <p:origin x="800" y="6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2.xml"/><Relationship Id="rId21" Type="http://schemas.openxmlformats.org/officeDocument/2006/relationships/slide" Target="slides/slide17.xml"/><Relationship Id="rId34" Type="http://schemas.openxmlformats.org/officeDocument/2006/relationships/slide" Target="slides/slide30.xml"/><Relationship Id="rId42" Type="http://schemas.openxmlformats.org/officeDocument/2006/relationships/slide" Target="slides/slide38.xml"/><Relationship Id="rId47" Type="http://schemas.openxmlformats.org/officeDocument/2006/relationships/slide" Target="slides/slide43.xml"/><Relationship Id="rId50" Type="http://schemas.openxmlformats.org/officeDocument/2006/relationships/slide" Target="slides/slide46.xml"/><Relationship Id="rId55" Type="http://schemas.openxmlformats.org/officeDocument/2006/relationships/slide" Target="slides/slide51.xml"/><Relationship Id="rId63" Type="http://schemas.openxmlformats.org/officeDocument/2006/relationships/slide" Target="slides/slide59.xml"/><Relationship Id="rId68" Type="http://schemas.openxmlformats.org/officeDocument/2006/relationships/tableStyles" Target="tableStyles.xml"/><Relationship Id="rId7" Type="http://schemas.openxmlformats.org/officeDocument/2006/relationships/slide" Target="slides/slide3.xml"/><Relationship Id="rId2" Type="http://schemas.openxmlformats.org/officeDocument/2006/relationships/slideMaster" Target="slideMasters/slideMaster2.xml"/><Relationship Id="rId16" Type="http://schemas.openxmlformats.org/officeDocument/2006/relationships/slide" Target="slides/slide12.xml"/><Relationship Id="rId29" Type="http://schemas.openxmlformats.org/officeDocument/2006/relationships/slide" Target="slides/slide25.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slide" Target="slides/slide36.xml"/><Relationship Id="rId45" Type="http://schemas.openxmlformats.org/officeDocument/2006/relationships/slide" Target="slides/slide41.xml"/><Relationship Id="rId53" Type="http://schemas.openxmlformats.org/officeDocument/2006/relationships/slide" Target="slides/slide49.xml"/><Relationship Id="rId58" Type="http://schemas.openxmlformats.org/officeDocument/2006/relationships/slide" Target="slides/slide54.xml"/><Relationship Id="rId66" Type="http://schemas.openxmlformats.org/officeDocument/2006/relationships/viewProps" Target="viewProps.xml"/><Relationship Id="rId5" Type="http://schemas.openxmlformats.org/officeDocument/2006/relationships/slide" Target="slides/slide1.xml"/><Relationship Id="rId61" Type="http://schemas.openxmlformats.org/officeDocument/2006/relationships/slide" Target="slides/slide57.xml"/><Relationship Id="rId19" Type="http://schemas.openxmlformats.org/officeDocument/2006/relationships/slide" Target="slides/slide1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slide" Target="slides/slide44.xml"/><Relationship Id="rId56" Type="http://schemas.openxmlformats.org/officeDocument/2006/relationships/slide" Target="slides/slide52.xml"/><Relationship Id="rId64" Type="http://schemas.openxmlformats.org/officeDocument/2006/relationships/notesMaster" Target="notesMasters/notesMaster1.xml"/><Relationship Id="rId8" Type="http://schemas.openxmlformats.org/officeDocument/2006/relationships/slide" Target="slides/slide4.xml"/><Relationship Id="rId51" Type="http://schemas.openxmlformats.org/officeDocument/2006/relationships/slide" Target="slides/slide47.xml"/><Relationship Id="rId3" Type="http://schemas.openxmlformats.org/officeDocument/2006/relationships/slideMaster" Target="slideMasters/slideMaster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59" Type="http://schemas.openxmlformats.org/officeDocument/2006/relationships/slide" Target="slides/slide55.xml"/><Relationship Id="rId67" Type="http://schemas.openxmlformats.org/officeDocument/2006/relationships/theme" Target="theme/theme1.xml"/><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slide" Target="slides/slide50.xml"/><Relationship Id="rId62" Type="http://schemas.openxmlformats.org/officeDocument/2006/relationships/slide" Target="slides/slide58.xml"/><Relationship Id="rId1" Type="http://schemas.openxmlformats.org/officeDocument/2006/relationships/slideMaster" Target="slideMasters/slideMaster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slide" Target="slides/slide53.xml"/><Relationship Id="rId10" Type="http://schemas.openxmlformats.org/officeDocument/2006/relationships/slide" Target="slides/slide6.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slide" Target="slides/slide48.xml"/><Relationship Id="rId60" Type="http://schemas.openxmlformats.org/officeDocument/2006/relationships/slide" Target="slides/slide56.xml"/><Relationship Id="rId65" Type="http://schemas.openxmlformats.org/officeDocument/2006/relationships/presProps" Target="presProps.xml"/><Relationship Id="rId4" Type="http://schemas.openxmlformats.org/officeDocument/2006/relationships/slideMaster" Target="slideMasters/slideMaster4.xml"/><Relationship Id="rId9" Type="http://schemas.openxmlformats.org/officeDocument/2006/relationships/slide" Target="slides/slide5.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3"/>
        <p:cNvGrpSpPr/>
        <p:nvPr/>
      </p:nvGrpSpPr>
      <p:grpSpPr>
        <a:xfrm>
          <a:off x="0" y="0"/>
          <a:ext cx="0" cy="0"/>
          <a:chOff x="0" y="0"/>
          <a:chExt cx="0" cy="0"/>
        </a:xfrm>
      </p:grpSpPr>
      <p:sp>
        <p:nvSpPr>
          <p:cNvPr id="454" name="Google Shape;454;gf95278db3e_4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5" name="Google Shape;455;gf95278db3e_4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1"/>
        <p:cNvGrpSpPr/>
        <p:nvPr/>
      </p:nvGrpSpPr>
      <p:grpSpPr>
        <a:xfrm>
          <a:off x="0" y="0"/>
          <a:ext cx="0" cy="0"/>
          <a:chOff x="0" y="0"/>
          <a:chExt cx="0" cy="0"/>
        </a:xfrm>
      </p:grpSpPr>
      <p:sp>
        <p:nvSpPr>
          <p:cNvPr id="1032" name="Google Shape;1032;gf95278db3e_3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3" name="Google Shape;1033;gf95278db3e_3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5"/>
        <p:cNvGrpSpPr/>
        <p:nvPr/>
      </p:nvGrpSpPr>
      <p:grpSpPr>
        <a:xfrm>
          <a:off x="0" y="0"/>
          <a:ext cx="0" cy="0"/>
          <a:chOff x="0" y="0"/>
          <a:chExt cx="0" cy="0"/>
        </a:xfrm>
      </p:grpSpPr>
      <p:sp>
        <p:nvSpPr>
          <p:cNvPr id="1046" name="Google Shape;1046;gf9aa880d72_0_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7" name="Google Shape;1047;gf9aa880d72_0_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0"/>
        <p:cNvGrpSpPr/>
        <p:nvPr/>
      </p:nvGrpSpPr>
      <p:grpSpPr>
        <a:xfrm>
          <a:off x="0" y="0"/>
          <a:ext cx="0" cy="0"/>
          <a:chOff x="0" y="0"/>
          <a:chExt cx="0" cy="0"/>
        </a:xfrm>
      </p:grpSpPr>
      <p:sp>
        <p:nvSpPr>
          <p:cNvPr id="1061" name="Google Shape;1061;gf9aa880d72_0_12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2" name="Google Shape;1062;gf9aa880d72_0_12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7"/>
        <p:cNvGrpSpPr/>
        <p:nvPr/>
      </p:nvGrpSpPr>
      <p:grpSpPr>
        <a:xfrm>
          <a:off x="0" y="0"/>
          <a:ext cx="0" cy="0"/>
          <a:chOff x="0" y="0"/>
          <a:chExt cx="0" cy="0"/>
        </a:xfrm>
      </p:grpSpPr>
      <p:sp>
        <p:nvSpPr>
          <p:cNvPr id="1078" name="Google Shape;1078;gf9aa880d72_0_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9" name="Google Shape;1079;gf9aa880d72_0_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5"/>
        <p:cNvGrpSpPr/>
        <p:nvPr/>
      </p:nvGrpSpPr>
      <p:grpSpPr>
        <a:xfrm>
          <a:off x="0" y="0"/>
          <a:ext cx="0" cy="0"/>
          <a:chOff x="0" y="0"/>
          <a:chExt cx="0" cy="0"/>
        </a:xfrm>
      </p:grpSpPr>
      <p:sp>
        <p:nvSpPr>
          <p:cNvPr id="1086" name="Google Shape;1086;gf9aa880d72_0_11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7" name="Google Shape;1087;gf9aa880d72_0_11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8"/>
        <p:cNvGrpSpPr/>
        <p:nvPr/>
      </p:nvGrpSpPr>
      <p:grpSpPr>
        <a:xfrm>
          <a:off x="0" y="0"/>
          <a:ext cx="0" cy="0"/>
          <a:chOff x="0" y="0"/>
          <a:chExt cx="0" cy="0"/>
        </a:xfrm>
      </p:grpSpPr>
      <p:sp>
        <p:nvSpPr>
          <p:cNvPr id="1099" name="Google Shape;1099;gf9aa880d72_0_11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0" name="Google Shape;1100;gf9aa880d72_0_11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3"/>
        <p:cNvGrpSpPr/>
        <p:nvPr/>
      </p:nvGrpSpPr>
      <p:grpSpPr>
        <a:xfrm>
          <a:off x="0" y="0"/>
          <a:ext cx="0" cy="0"/>
          <a:chOff x="0" y="0"/>
          <a:chExt cx="0" cy="0"/>
        </a:xfrm>
      </p:grpSpPr>
      <p:sp>
        <p:nvSpPr>
          <p:cNvPr id="1124" name="Google Shape;1124;gf9aa880d72_0_20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5" name="Google Shape;1125;gf9aa880d72_0_20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5"/>
        <p:cNvGrpSpPr/>
        <p:nvPr/>
      </p:nvGrpSpPr>
      <p:grpSpPr>
        <a:xfrm>
          <a:off x="0" y="0"/>
          <a:ext cx="0" cy="0"/>
          <a:chOff x="0" y="0"/>
          <a:chExt cx="0" cy="0"/>
        </a:xfrm>
      </p:grpSpPr>
      <p:sp>
        <p:nvSpPr>
          <p:cNvPr id="1166" name="Google Shape;1166;gf9aa880d72_0_11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7" name="Google Shape;1167;gf9aa880d72_0_11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1"/>
        <p:cNvGrpSpPr/>
        <p:nvPr/>
      </p:nvGrpSpPr>
      <p:grpSpPr>
        <a:xfrm>
          <a:off x="0" y="0"/>
          <a:ext cx="0" cy="0"/>
          <a:chOff x="0" y="0"/>
          <a:chExt cx="0" cy="0"/>
        </a:xfrm>
      </p:grpSpPr>
      <p:sp>
        <p:nvSpPr>
          <p:cNvPr id="1192" name="Google Shape;1192;gf9aa880d72_0_12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3" name="Google Shape;1193;gf9aa880d72_0_12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3"/>
        <p:cNvGrpSpPr/>
        <p:nvPr/>
      </p:nvGrpSpPr>
      <p:grpSpPr>
        <a:xfrm>
          <a:off x="0" y="0"/>
          <a:ext cx="0" cy="0"/>
          <a:chOff x="0" y="0"/>
          <a:chExt cx="0" cy="0"/>
        </a:xfrm>
      </p:grpSpPr>
      <p:sp>
        <p:nvSpPr>
          <p:cNvPr id="1224" name="Google Shape;1224;gf9aa880d72_0_12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5" name="Google Shape;1225;gf9aa880d72_0_12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8"/>
        <p:cNvGrpSpPr/>
        <p:nvPr/>
      </p:nvGrpSpPr>
      <p:grpSpPr>
        <a:xfrm>
          <a:off x="0" y="0"/>
          <a:ext cx="0" cy="0"/>
          <a:chOff x="0" y="0"/>
          <a:chExt cx="0" cy="0"/>
        </a:xfrm>
      </p:grpSpPr>
      <p:sp>
        <p:nvSpPr>
          <p:cNvPr id="489" name="Google Shape;489;gf95278db3e_4_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0" name="Google Shape;490;gf95278db3e_4_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0"/>
        <p:cNvGrpSpPr/>
        <p:nvPr/>
      </p:nvGrpSpPr>
      <p:grpSpPr>
        <a:xfrm>
          <a:off x="0" y="0"/>
          <a:ext cx="0" cy="0"/>
          <a:chOff x="0" y="0"/>
          <a:chExt cx="0" cy="0"/>
        </a:xfrm>
      </p:grpSpPr>
      <p:sp>
        <p:nvSpPr>
          <p:cNvPr id="1321" name="Google Shape;1321;gfb5602be46_0_4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2" name="Google Shape;1322;gfb5602be46_0_4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6"/>
        <p:cNvGrpSpPr/>
        <p:nvPr/>
      </p:nvGrpSpPr>
      <p:grpSpPr>
        <a:xfrm>
          <a:off x="0" y="0"/>
          <a:ext cx="0" cy="0"/>
          <a:chOff x="0" y="0"/>
          <a:chExt cx="0" cy="0"/>
        </a:xfrm>
      </p:grpSpPr>
      <p:sp>
        <p:nvSpPr>
          <p:cNvPr id="1337" name="Google Shape;1337;gf9aa880d72_0_19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8" name="Google Shape;1338;gf9aa880d72_0_19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3"/>
        <p:cNvGrpSpPr/>
        <p:nvPr/>
      </p:nvGrpSpPr>
      <p:grpSpPr>
        <a:xfrm>
          <a:off x="0" y="0"/>
          <a:ext cx="0" cy="0"/>
          <a:chOff x="0" y="0"/>
          <a:chExt cx="0" cy="0"/>
        </a:xfrm>
      </p:grpSpPr>
      <p:sp>
        <p:nvSpPr>
          <p:cNvPr id="1414" name="Google Shape;1414;gf9aa880d72_0_19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5" name="Google Shape;1415;gf9aa880d72_0_19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0"/>
        <p:cNvGrpSpPr/>
        <p:nvPr/>
      </p:nvGrpSpPr>
      <p:grpSpPr>
        <a:xfrm>
          <a:off x="0" y="0"/>
          <a:ext cx="0" cy="0"/>
          <a:chOff x="0" y="0"/>
          <a:chExt cx="0" cy="0"/>
        </a:xfrm>
      </p:grpSpPr>
      <p:sp>
        <p:nvSpPr>
          <p:cNvPr id="1491" name="Google Shape;1491;gfb5602be46_0_4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2" name="Google Shape;1492;gfb5602be46_0_4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23"/>
        <p:cNvGrpSpPr/>
        <p:nvPr/>
      </p:nvGrpSpPr>
      <p:grpSpPr>
        <a:xfrm>
          <a:off x="0" y="0"/>
          <a:ext cx="0" cy="0"/>
          <a:chOff x="0" y="0"/>
          <a:chExt cx="0" cy="0"/>
        </a:xfrm>
      </p:grpSpPr>
      <p:sp>
        <p:nvSpPr>
          <p:cNvPr id="1524" name="Google Shape;1524;gf9aa880d72_0_20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25" name="Google Shape;1525;gf9aa880d72_0_20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53"/>
        <p:cNvGrpSpPr/>
        <p:nvPr/>
      </p:nvGrpSpPr>
      <p:grpSpPr>
        <a:xfrm>
          <a:off x="0" y="0"/>
          <a:ext cx="0" cy="0"/>
          <a:chOff x="0" y="0"/>
          <a:chExt cx="0" cy="0"/>
        </a:xfrm>
      </p:grpSpPr>
      <p:sp>
        <p:nvSpPr>
          <p:cNvPr id="1554" name="Google Shape;1554;gf9aa880d72_0_21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55" name="Google Shape;1555;gf9aa880d72_0_21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28"/>
        <p:cNvGrpSpPr/>
        <p:nvPr/>
      </p:nvGrpSpPr>
      <p:grpSpPr>
        <a:xfrm>
          <a:off x="0" y="0"/>
          <a:ext cx="0" cy="0"/>
          <a:chOff x="0" y="0"/>
          <a:chExt cx="0" cy="0"/>
        </a:xfrm>
      </p:grpSpPr>
      <p:sp>
        <p:nvSpPr>
          <p:cNvPr id="1629" name="Google Shape;1629;gfb5602be46_0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30" name="Google Shape;1630;gfb5602be46_0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5"/>
        <p:cNvGrpSpPr/>
        <p:nvPr/>
      </p:nvGrpSpPr>
      <p:grpSpPr>
        <a:xfrm>
          <a:off x="0" y="0"/>
          <a:ext cx="0" cy="0"/>
          <a:chOff x="0" y="0"/>
          <a:chExt cx="0" cy="0"/>
        </a:xfrm>
      </p:grpSpPr>
      <p:sp>
        <p:nvSpPr>
          <p:cNvPr id="1656" name="Google Shape;1656;gf9aa880d72_0_21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57" name="Google Shape;1657;gf9aa880d72_0_21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91"/>
        <p:cNvGrpSpPr/>
        <p:nvPr/>
      </p:nvGrpSpPr>
      <p:grpSpPr>
        <a:xfrm>
          <a:off x="0" y="0"/>
          <a:ext cx="0" cy="0"/>
          <a:chOff x="0" y="0"/>
          <a:chExt cx="0" cy="0"/>
        </a:xfrm>
      </p:grpSpPr>
      <p:sp>
        <p:nvSpPr>
          <p:cNvPr id="1792" name="Google Shape;1792;gfb5602be46_0_4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93" name="Google Shape;1793;gfb5602be46_0_4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08"/>
        <p:cNvGrpSpPr/>
        <p:nvPr/>
      </p:nvGrpSpPr>
      <p:grpSpPr>
        <a:xfrm>
          <a:off x="0" y="0"/>
          <a:ext cx="0" cy="0"/>
          <a:chOff x="0" y="0"/>
          <a:chExt cx="0" cy="0"/>
        </a:xfrm>
      </p:grpSpPr>
      <p:sp>
        <p:nvSpPr>
          <p:cNvPr id="1809" name="Google Shape;1809;gfb5602be46_0_2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10" name="Google Shape;1810;gfb5602be46_0_2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3"/>
        <p:cNvGrpSpPr/>
        <p:nvPr/>
      </p:nvGrpSpPr>
      <p:grpSpPr>
        <a:xfrm>
          <a:off x="0" y="0"/>
          <a:ext cx="0" cy="0"/>
          <a:chOff x="0" y="0"/>
          <a:chExt cx="0" cy="0"/>
        </a:xfrm>
      </p:grpSpPr>
      <p:sp>
        <p:nvSpPr>
          <p:cNvPr id="564" name="Google Shape;564;gfb5602be46_0_2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5" name="Google Shape;565;gfb5602be46_0_2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29"/>
        <p:cNvGrpSpPr/>
        <p:nvPr/>
      </p:nvGrpSpPr>
      <p:grpSpPr>
        <a:xfrm>
          <a:off x="0" y="0"/>
          <a:ext cx="0" cy="0"/>
          <a:chOff x="0" y="0"/>
          <a:chExt cx="0" cy="0"/>
        </a:xfrm>
      </p:grpSpPr>
      <p:sp>
        <p:nvSpPr>
          <p:cNvPr id="1830" name="Google Shape;1830;gfb5602be46_0_2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31" name="Google Shape;1831;gfb5602be46_0_2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40"/>
        <p:cNvGrpSpPr/>
        <p:nvPr/>
      </p:nvGrpSpPr>
      <p:grpSpPr>
        <a:xfrm>
          <a:off x="0" y="0"/>
          <a:ext cx="0" cy="0"/>
          <a:chOff x="0" y="0"/>
          <a:chExt cx="0" cy="0"/>
        </a:xfrm>
      </p:grpSpPr>
      <p:sp>
        <p:nvSpPr>
          <p:cNvPr id="1841" name="Google Shape;1841;gfb5602be46_0_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42" name="Google Shape;1842;gfb5602be46_0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3"/>
        <p:cNvGrpSpPr/>
        <p:nvPr/>
      </p:nvGrpSpPr>
      <p:grpSpPr>
        <a:xfrm>
          <a:off x="0" y="0"/>
          <a:ext cx="0" cy="0"/>
          <a:chOff x="0" y="0"/>
          <a:chExt cx="0" cy="0"/>
        </a:xfrm>
      </p:grpSpPr>
      <p:sp>
        <p:nvSpPr>
          <p:cNvPr id="1874" name="Google Shape;1874;gf9aa880d72_0_22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75" name="Google Shape;1875;gf9aa880d72_0_22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89"/>
        <p:cNvGrpSpPr/>
        <p:nvPr/>
      </p:nvGrpSpPr>
      <p:grpSpPr>
        <a:xfrm>
          <a:off x="0" y="0"/>
          <a:ext cx="0" cy="0"/>
          <a:chOff x="0" y="0"/>
          <a:chExt cx="0" cy="0"/>
        </a:xfrm>
      </p:grpSpPr>
      <p:sp>
        <p:nvSpPr>
          <p:cNvPr id="1890" name="Google Shape;1890;gf9aa880d72_0_25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91" name="Google Shape;1891;gf9aa880d72_0_25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19"/>
        <p:cNvGrpSpPr/>
        <p:nvPr/>
      </p:nvGrpSpPr>
      <p:grpSpPr>
        <a:xfrm>
          <a:off x="0" y="0"/>
          <a:ext cx="0" cy="0"/>
          <a:chOff x="0" y="0"/>
          <a:chExt cx="0" cy="0"/>
        </a:xfrm>
      </p:grpSpPr>
      <p:sp>
        <p:nvSpPr>
          <p:cNvPr id="1920" name="Google Shape;1920;gf9aa880d72_0_22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21" name="Google Shape;1921;gf9aa880d72_0_22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5"/>
        <p:cNvGrpSpPr/>
        <p:nvPr/>
      </p:nvGrpSpPr>
      <p:grpSpPr>
        <a:xfrm>
          <a:off x="0" y="0"/>
          <a:ext cx="0" cy="0"/>
          <a:chOff x="0" y="0"/>
          <a:chExt cx="0" cy="0"/>
        </a:xfrm>
      </p:grpSpPr>
      <p:sp>
        <p:nvSpPr>
          <p:cNvPr id="2226" name="Google Shape;2226;gf9aa880d72_0_2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27" name="Google Shape;2227;gf9aa880d72_0_2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39"/>
        <p:cNvGrpSpPr/>
        <p:nvPr/>
      </p:nvGrpSpPr>
      <p:grpSpPr>
        <a:xfrm>
          <a:off x="0" y="0"/>
          <a:ext cx="0" cy="0"/>
          <a:chOff x="0" y="0"/>
          <a:chExt cx="0" cy="0"/>
        </a:xfrm>
      </p:grpSpPr>
      <p:sp>
        <p:nvSpPr>
          <p:cNvPr id="2340" name="Google Shape;2340;gf9aa880d72_0_23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1" name="Google Shape;2341;gf9aa880d72_0_23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8"/>
        <p:cNvGrpSpPr/>
        <p:nvPr/>
      </p:nvGrpSpPr>
      <p:grpSpPr>
        <a:xfrm>
          <a:off x="0" y="0"/>
          <a:ext cx="0" cy="0"/>
          <a:chOff x="0" y="0"/>
          <a:chExt cx="0" cy="0"/>
        </a:xfrm>
      </p:grpSpPr>
      <p:sp>
        <p:nvSpPr>
          <p:cNvPr id="2349" name="Google Shape;2349;gfae7be645b_0_2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50" name="Google Shape;2350;gfae7be645b_0_2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63"/>
        <p:cNvGrpSpPr/>
        <p:nvPr/>
      </p:nvGrpSpPr>
      <p:grpSpPr>
        <a:xfrm>
          <a:off x="0" y="0"/>
          <a:ext cx="0" cy="0"/>
          <a:chOff x="0" y="0"/>
          <a:chExt cx="0" cy="0"/>
        </a:xfrm>
      </p:grpSpPr>
      <p:sp>
        <p:nvSpPr>
          <p:cNvPr id="2364" name="Google Shape;2364;gf9aa880d72_0_1022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65" name="Google Shape;2365;gf9aa880d72_0_102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94"/>
        <p:cNvGrpSpPr/>
        <p:nvPr/>
      </p:nvGrpSpPr>
      <p:grpSpPr>
        <a:xfrm>
          <a:off x="0" y="0"/>
          <a:ext cx="0" cy="0"/>
          <a:chOff x="0" y="0"/>
          <a:chExt cx="0" cy="0"/>
        </a:xfrm>
      </p:grpSpPr>
      <p:sp>
        <p:nvSpPr>
          <p:cNvPr id="2395" name="Google Shape;2395;gf9aa880d72_0_102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96" name="Google Shape;2396;gf9aa880d72_0_102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5"/>
        <p:cNvGrpSpPr/>
        <p:nvPr/>
      </p:nvGrpSpPr>
      <p:grpSpPr>
        <a:xfrm>
          <a:off x="0" y="0"/>
          <a:ext cx="0" cy="0"/>
          <a:chOff x="0" y="0"/>
          <a:chExt cx="0" cy="0"/>
        </a:xfrm>
      </p:grpSpPr>
      <p:sp>
        <p:nvSpPr>
          <p:cNvPr id="576" name="Google Shape;576;gf9aa880d7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7" name="Google Shape;577;gf9aa880d7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31"/>
        <p:cNvGrpSpPr/>
        <p:nvPr/>
      </p:nvGrpSpPr>
      <p:grpSpPr>
        <a:xfrm>
          <a:off x="0" y="0"/>
          <a:ext cx="0" cy="0"/>
          <a:chOff x="0" y="0"/>
          <a:chExt cx="0" cy="0"/>
        </a:xfrm>
      </p:grpSpPr>
      <p:sp>
        <p:nvSpPr>
          <p:cNvPr id="2732" name="Google Shape;2732;gf9aa880d72_0_1059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33" name="Google Shape;2733;gf9aa880d72_0_105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18"/>
        <p:cNvGrpSpPr/>
        <p:nvPr/>
      </p:nvGrpSpPr>
      <p:grpSpPr>
        <a:xfrm>
          <a:off x="0" y="0"/>
          <a:ext cx="0" cy="0"/>
          <a:chOff x="0" y="0"/>
          <a:chExt cx="0" cy="0"/>
        </a:xfrm>
      </p:grpSpPr>
      <p:sp>
        <p:nvSpPr>
          <p:cNvPr id="5519" name="Google Shape;5519;gf9aa880d72_0_1338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20" name="Google Shape;5520;gf9aa880d72_0_133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37"/>
        <p:cNvGrpSpPr/>
        <p:nvPr/>
      </p:nvGrpSpPr>
      <p:grpSpPr>
        <a:xfrm>
          <a:off x="0" y="0"/>
          <a:ext cx="0" cy="0"/>
          <a:chOff x="0" y="0"/>
          <a:chExt cx="0" cy="0"/>
        </a:xfrm>
      </p:grpSpPr>
      <p:sp>
        <p:nvSpPr>
          <p:cNvPr id="5938" name="Google Shape;5938;gf9aa880d72_0_137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39" name="Google Shape;5939;gf9aa880d72_0_137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07"/>
        <p:cNvGrpSpPr/>
        <p:nvPr/>
      </p:nvGrpSpPr>
      <p:grpSpPr>
        <a:xfrm>
          <a:off x="0" y="0"/>
          <a:ext cx="0" cy="0"/>
          <a:chOff x="0" y="0"/>
          <a:chExt cx="0" cy="0"/>
        </a:xfrm>
      </p:grpSpPr>
      <p:sp>
        <p:nvSpPr>
          <p:cNvPr id="6108" name="Google Shape;6108;gf9aa880d72_0_1396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09" name="Google Shape;6109;gf9aa880d72_0_139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12"/>
        <p:cNvGrpSpPr/>
        <p:nvPr/>
      </p:nvGrpSpPr>
      <p:grpSpPr>
        <a:xfrm>
          <a:off x="0" y="0"/>
          <a:ext cx="0" cy="0"/>
          <a:chOff x="0" y="0"/>
          <a:chExt cx="0" cy="0"/>
        </a:xfrm>
      </p:grpSpPr>
      <p:sp>
        <p:nvSpPr>
          <p:cNvPr id="6513" name="Google Shape;6513;gf9aa880d72_0_1437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14" name="Google Shape;6514;gf9aa880d72_0_143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92"/>
        <p:cNvGrpSpPr/>
        <p:nvPr/>
      </p:nvGrpSpPr>
      <p:grpSpPr>
        <a:xfrm>
          <a:off x="0" y="0"/>
          <a:ext cx="0" cy="0"/>
          <a:chOff x="0" y="0"/>
          <a:chExt cx="0" cy="0"/>
        </a:xfrm>
      </p:grpSpPr>
      <p:sp>
        <p:nvSpPr>
          <p:cNvPr id="6893" name="Google Shape;6893;gf9aa880d72_0_147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94" name="Google Shape;6894;gf9aa880d72_0_147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06"/>
        <p:cNvGrpSpPr/>
        <p:nvPr/>
      </p:nvGrpSpPr>
      <p:grpSpPr>
        <a:xfrm>
          <a:off x="0" y="0"/>
          <a:ext cx="0" cy="0"/>
          <a:chOff x="0" y="0"/>
          <a:chExt cx="0" cy="0"/>
        </a:xfrm>
      </p:grpSpPr>
      <p:sp>
        <p:nvSpPr>
          <p:cNvPr id="7307" name="Google Shape;7307;gf9aa880d72_0_1516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08" name="Google Shape;7308;gf9aa880d72_0_151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67"/>
        <p:cNvGrpSpPr/>
        <p:nvPr/>
      </p:nvGrpSpPr>
      <p:grpSpPr>
        <a:xfrm>
          <a:off x="0" y="0"/>
          <a:ext cx="0" cy="0"/>
          <a:chOff x="0" y="0"/>
          <a:chExt cx="0" cy="0"/>
        </a:xfrm>
      </p:grpSpPr>
      <p:sp>
        <p:nvSpPr>
          <p:cNvPr id="7668" name="Google Shape;7668;gf9aa880d72_0_1552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69" name="Google Shape;7669;gf9aa880d72_0_155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77"/>
        <p:cNvGrpSpPr/>
        <p:nvPr/>
      </p:nvGrpSpPr>
      <p:grpSpPr>
        <a:xfrm>
          <a:off x="0" y="0"/>
          <a:ext cx="0" cy="0"/>
          <a:chOff x="0" y="0"/>
          <a:chExt cx="0" cy="0"/>
        </a:xfrm>
      </p:grpSpPr>
      <p:sp>
        <p:nvSpPr>
          <p:cNvPr id="8178" name="Google Shape;8178;gf9aa880d72_0_160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79" name="Google Shape;8179;gf9aa880d72_0_16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97"/>
        <p:cNvGrpSpPr/>
        <p:nvPr/>
      </p:nvGrpSpPr>
      <p:grpSpPr>
        <a:xfrm>
          <a:off x="0" y="0"/>
          <a:ext cx="0" cy="0"/>
          <a:chOff x="0" y="0"/>
          <a:chExt cx="0" cy="0"/>
        </a:xfrm>
      </p:grpSpPr>
      <p:sp>
        <p:nvSpPr>
          <p:cNvPr id="8798" name="Google Shape;8798;gf9aa880d72_0_1665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99" name="Google Shape;8799;gf9aa880d72_0_166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3"/>
        <p:cNvGrpSpPr/>
        <p:nvPr/>
      </p:nvGrpSpPr>
      <p:grpSpPr>
        <a:xfrm>
          <a:off x="0" y="0"/>
          <a:ext cx="0" cy="0"/>
          <a:chOff x="0" y="0"/>
          <a:chExt cx="0" cy="0"/>
        </a:xfrm>
      </p:grpSpPr>
      <p:sp>
        <p:nvSpPr>
          <p:cNvPr id="594" name="Google Shape;594;gf9aa880d72_0_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5" name="Google Shape;595;gf9aa880d72_0_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91"/>
        <p:cNvGrpSpPr/>
        <p:nvPr/>
      </p:nvGrpSpPr>
      <p:grpSpPr>
        <a:xfrm>
          <a:off x="0" y="0"/>
          <a:ext cx="0" cy="0"/>
          <a:chOff x="0" y="0"/>
          <a:chExt cx="0" cy="0"/>
        </a:xfrm>
      </p:grpSpPr>
      <p:sp>
        <p:nvSpPr>
          <p:cNvPr id="9392" name="Google Shape;9392;gf9aa880d72_0_1724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93" name="Google Shape;9393;gf9aa880d72_0_172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12"/>
        <p:cNvGrpSpPr/>
        <p:nvPr/>
      </p:nvGrpSpPr>
      <p:grpSpPr>
        <a:xfrm>
          <a:off x="0" y="0"/>
          <a:ext cx="0" cy="0"/>
          <a:chOff x="0" y="0"/>
          <a:chExt cx="0" cy="0"/>
        </a:xfrm>
      </p:grpSpPr>
      <p:sp>
        <p:nvSpPr>
          <p:cNvPr id="9713" name="Google Shape;9713;gf9aa880d72_0_1756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14" name="Google Shape;9714;gf9aa880d72_0_175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17"/>
        <p:cNvGrpSpPr/>
        <p:nvPr/>
      </p:nvGrpSpPr>
      <p:grpSpPr>
        <a:xfrm>
          <a:off x="0" y="0"/>
          <a:ext cx="0" cy="0"/>
          <a:chOff x="0" y="0"/>
          <a:chExt cx="0" cy="0"/>
        </a:xfrm>
      </p:grpSpPr>
      <p:sp>
        <p:nvSpPr>
          <p:cNvPr id="10018" name="Google Shape;10018;gfbfb911db4_0_163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19" name="Google Shape;10019;gfbfb911db4_0_16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70"/>
        <p:cNvGrpSpPr/>
        <p:nvPr/>
      </p:nvGrpSpPr>
      <p:grpSpPr>
        <a:xfrm>
          <a:off x="0" y="0"/>
          <a:ext cx="0" cy="0"/>
          <a:chOff x="0" y="0"/>
          <a:chExt cx="0" cy="0"/>
        </a:xfrm>
      </p:grpSpPr>
      <p:sp>
        <p:nvSpPr>
          <p:cNvPr id="10171" name="Google Shape;10171;gfbfb911db4_0_178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72" name="Google Shape;10172;gfbfb911db4_0_17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13"/>
        <p:cNvGrpSpPr/>
        <p:nvPr/>
      </p:nvGrpSpPr>
      <p:grpSpPr>
        <a:xfrm>
          <a:off x="0" y="0"/>
          <a:ext cx="0" cy="0"/>
          <a:chOff x="0" y="0"/>
          <a:chExt cx="0" cy="0"/>
        </a:xfrm>
      </p:grpSpPr>
      <p:sp>
        <p:nvSpPr>
          <p:cNvPr id="10214" name="Google Shape;10214;gfbfb911db4_0_182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15" name="Google Shape;10215;gfbfb911db4_0_18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29"/>
        <p:cNvGrpSpPr/>
        <p:nvPr/>
      </p:nvGrpSpPr>
      <p:grpSpPr>
        <a:xfrm>
          <a:off x="0" y="0"/>
          <a:ext cx="0" cy="0"/>
          <a:chOff x="0" y="0"/>
          <a:chExt cx="0" cy="0"/>
        </a:xfrm>
      </p:grpSpPr>
      <p:sp>
        <p:nvSpPr>
          <p:cNvPr id="10430" name="Google Shape;10430;gfbfb911db4_0_20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31" name="Google Shape;10431;gfbfb911db4_0_20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20"/>
        <p:cNvGrpSpPr/>
        <p:nvPr/>
      </p:nvGrpSpPr>
      <p:grpSpPr>
        <a:xfrm>
          <a:off x="0" y="0"/>
          <a:ext cx="0" cy="0"/>
          <a:chOff x="0" y="0"/>
          <a:chExt cx="0" cy="0"/>
        </a:xfrm>
      </p:grpSpPr>
      <p:sp>
        <p:nvSpPr>
          <p:cNvPr id="10721" name="Google Shape;10721;gfbfb911db4_0_232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22" name="Google Shape;10722;gfbfb911db4_0_23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91"/>
        <p:cNvGrpSpPr/>
        <p:nvPr/>
      </p:nvGrpSpPr>
      <p:grpSpPr>
        <a:xfrm>
          <a:off x="0" y="0"/>
          <a:ext cx="0" cy="0"/>
          <a:chOff x="0" y="0"/>
          <a:chExt cx="0" cy="0"/>
        </a:xfrm>
      </p:grpSpPr>
      <p:sp>
        <p:nvSpPr>
          <p:cNvPr id="10992" name="Google Shape;10992;gfbfb911db4_0_259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93" name="Google Shape;10993;gfbfb911db4_0_25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45"/>
        <p:cNvGrpSpPr/>
        <p:nvPr/>
      </p:nvGrpSpPr>
      <p:grpSpPr>
        <a:xfrm>
          <a:off x="0" y="0"/>
          <a:ext cx="0" cy="0"/>
          <a:chOff x="0" y="0"/>
          <a:chExt cx="0" cy="0"/>
        </a:xfrm>
      </p:grpSpPr>
      <p:sp>
        <p:nvSpPr>
          <p:cNvPr id="11346" name="Google Shape;11346;gfbfb911db4_0_295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47" name="Google Shape;11347;gfbfb911db4_0_29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7330642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5"/>
        <p:cNvGrpSpPr/>
        <p:nvPr/>
      </p:nvGrpSpPr>
      <p:grpSpPr>
        <a:xfrm>
          <a:off x="0" y="0"/>
          <a:ext cx="0" cy="0"/>
          <a:chOff x="0" y="0"/>
          <a:chExt cx="0" cy="0"/>
        </a:xfrm>
      </p:grpSpPr>
      <p:sp>
        <p:nvSpPr>
          <p:cNvPr id="966" name="Google Shape;966;gfb5602be46_0_3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7" name="Google Shape;967;gfb5602be46_0_3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4"/>
        <p:cNvGrpSpPr/>
        <p:nvPr/>
      </p:nvGrpSpPr>
      <p:grpSpPr>
        <a:xfrm>
          <a:off x="0" y="0"/>
          <a:ext cx="0" cy="0"/>
          <a:chOff x="0" y="0"/>
          <a:chExt cx="0" cy="0"/>
        </a:xfrm>
      </p:grpSpPr>
      <p:sp>
        <p:nvSpPr>
          <p:cNvPr id="975" name="Google Shape;975;gfb5602be46_0_5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6" name="Google Shape;976;gfb5602be46_0_5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0"/>
        <p:cNvGrpSpPr/>
        <p:nvPr/>
      </p:nvGrpSpPr>
      <p:grpSpPr>
        <a:xfrm>
          <a:off x="0" y="0"/>
          <a:ext cx="0" cy="0"/>
          <a:chOff x="0" y="0"/>
          <a:chExt cx="0" cy="0"/>
        </a:xfrm>
      </p:grpSpPr>
      <p:sp>
        <p:nvSpPr>
          <p:cNvPr id="1001" name="Google Shape;1001;gf9aa880d72_0_19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2" name="Google Shape;1002;gf9aa880d72_0_19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9"/>
        <p:cNvGrpSpPr/>
        <p:nvPr/>
      </p:nvGrpSpPr>
      <p:grpSpPr>
        <a:xfrm>
          <a:off x="0" y="0"/>
          <a:ext cx="0" cy="0"/>
          <a:chOff x="0" y="0"/>
          <a:chExt cx="0" cy="0"/>
        </a:xfrm>
      </p:grpSpPr>
      <p:sp>
        <p:nvSpPr>
          <p:cNvPr id="1020" name="Google Shape;1020;gf9300f539e_2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1" name="Google Shape;1021;gf9300f539e_2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solidFill>
          <a:srgbClr val="000000"/>
        </a:solidFill>
        <a:effectLst/>
      </p:bgPr>
    </p:bg>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3977875" y="2279000"/>
            <a:ext cx="4325700" cy="1632000"/>
          </a:xfrm>
          <a:prstGeom prst="rect">
            <a:avLst/>
          </a:prstGeom>
        </p:spPr>
        <p:txBody>
          <a:bodyPr spcFirstLastPara="1" wrap="square" lIns="91425" tIns="91425" rIns="91425" bIns="91425" anchor="ctr" anchorCtr="0">
            <a:noAutofit/>
          </a:bodyPr>
          <a:lstStyle>
            <a:lvl1pPr lvl="0">
              <a:lnSpc>
                <a:spcPct val="90000"/>
              </a:lnSpc>
              <a:spcBef>
                <a:spcPts val="0"/>
              </a:spcBef>
              <a:spcAft>
                <a:spcPts val="0"/>
              </a:spcAft>
              <a:buSzPts val="5200"/>
              <a:buNone/>
              <a:defRPr sz="5300" b="0">
                <a:latin typeface="Montserrat ExtraBold"/>
                <a:ea typeface="Montserrat ExtraBold"/>
                <a:cs typeface="Montserrat ExtraBold"/>
                <a:sym typeface="Montserrat ExtraBold"/>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1" name="Google Shape;11;p2"/>
          <p:cNvSpPr txBox="1">
            <a:spLocks noGrp="1"/>
          </p:cNvSpPr>
          <p:nvPr>
            <p:ph type="subTitle" idx="1"/>
          </p:nvPr>
        </p:nvSpPr>
        <p:spPr>
          <a:xfrm>
            <a:off x="3977875" y="3892925"/>
            <a:ext cx="4618200" cy="4311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Clr>
                <a:schemeClr val="lt2"/>
              </a:buClr>
              <a:buSzPts val="1400"/>
              <a:buNone/>
              <a:defRPr sz="1600">
                <a:latin typeface="Nunito"/>
                <a:ea typeface="Nunito"/>
                <a:cs typeface="Nunito"/>
                <a:sym typeface="Nunito"/>
              </a:defRPr>
            </a:lvl1pPr>
            <a:lvl2pPr lvl="1" algn="ctr">
              <a:lnSpc>
                <a:spcPct val="100000"/>
              </a:lnSpc>
              <a:spcBef>
                <a:spcPts val="0"/>
              </a:spcBef>
              <a:spcAft>
                <a:spcPts val="0"/>
              </a:spcAft>
              <a:buClr>
                <a:schemeClr val="lt2"/>
              </a:buClr>
              <a:buSzPts val="1800"/>
              <a:buNone/>
              <a:defRPr sz="1800">
                <a:solidFill>
                  <a:schemeClr val="lt2"/>
                </a:solidFill>
              </a:defRPr>
            </a:lvl2pPr>
            <a:lvl3pPr lvl="2" algn="ctr">
              <a:lnSpc>
                <a:spcPct val="100000"/>
              </a:lnSpc>
              <a:spcBef>
                <a:spcPts val="0"/>
              </a:spcBef>
              <a:spcAft>
                <a:spcPts val="0"/>
              </a:spcAft>
              <a:buClr>
                <a:schemeClr val="lt2"/>
              </a:buClr>
              <a:buSzPts val="1800"/>
              <a:buNone/>
              <a:defRPr sz="1800">
                <a:solidFill>
                  <a:schemeClr val="lt2"/>
                </a:solidFill>
              </a:defRPr>
            </a:lvl3pPr>
            <a:lvl4pPr lvl="3" algn="ctr">
              <a:lnSpc>
                <a:spcPct val="100000"/>
              </a:lnSpc>
              <a:spcBef>
                <a:spcPts val="0"/>
              </a:spcBef>
              <a:spcAft>
                <a:spcPts val="0"/>
              </a:spcAft>
              <a:buClr>
                <a:schemeClr val="lt2"/>
              </a:buClr>
              <a:buSzPts val="1800"/>
              <a:buNone/>
              <a:defRPr sz="1800">
                <a:solidFill>
                  <a:schemeClr val="lt2"/>
                </a:solidFill>
              </a:defRPr>
            </a:lvl4pPr>
            <a:lvl5pPr lvl="4" algn="ctr">
              <a:lnSpc>
                <a:spcPct val="100000"/>
              </a:lnSpc>
              <a:spcBef>
                <a:spcPts val="0"/>
              </a:spcBef>
              <a:spcAft>
                <a:spcPts val="0"/>
              </a:spcAft>
              <a:buClr>
                <a:schemeClr val="lt2"/>
              </a:buClr>
              <a:buSzPts val="1800"/>
              <a:buNone/>
              <a:defRPr sz="1800">
                <a:solidFill>
                  <a:schemeClr val="lt2"/>
                </a:solidFill>
              </a:defRPr>
            </a:lvl5pPr>
            <a:lvl6pPr lvl="5" algn="ctr">
              <a:lnSpc>
                <a:spcPct val="100000"/>
              </a:lnSpc>
              <a:spcBef>
                <a:spcPts val="0"/>
              </a:spcBef>
              <a:spcAft>
                <a:spcPts val="0"/>
              </a:spcAft>
              <a:buClr>
                <a:schemeClr val="lt2"/>
              </a:buClr>
              <a:buSzPts val="1800"/>
              <a:buNone/>
              <a:defRPr sz="1800">
                <a:solidFill>
                  <a:schemeClr val="lt2"/>
                </a:solidFill>
              </a:defRPr>
            </a:lvl6pPr>
            <a:lvl7pPr lvl="6" algn="ctr">
              <a:lnSpc>
                <a:spcPct val="100000"/>
              </a:lnSpc>
              <a:spcBef>
                <a:spcPts val="0"/>
              </a:spcBef>
              <a:spcAft>
                <a:spcPts val="0"/>
              </a:spcAft>
              <a:buClr>
                <a:schemeClr val="lt2"/>
              </a:buClr>
              <a:buSzPts val="1800"/>
              <a:buNone/>
              <a:defRPr sz="1800">
                <a:solidFill>
                  <a:schemeClr val="lt2"/>
                </a:solidFill>
              </a:defRPr>
            </a:lvl7pPr>
            <a:lvl8pPr lvl="7" algn="ctr">
              <a:lnSpc>
                <a:spcPct val="100000"/>
              </a:lnSpc>
              <a:spcBef>
                <a:spcPts val="0"/>
              </a:spcBef>
              <a:spcAft>
                <a:spcPts val="0"/>
              </a:spcAft>
              <a:buClr>
                <a:schemeClr val="lt2"/>
              </a:buClr>
              <a:buSzPts val="1800"/>
              <a:buNone/>
              <a:defRPr sz="1800">
                <a:solidFill>
                  <a:schemeClr val="lt2"/>
                </a:solidFill>
              </a:defRPr>
            </a:lvl8pPr>
            <a:lvl9pPr lvl="8" algn="ctr">
              <a:lnSpc>
                <a:spcPct val="100000"/>
              </a:lnSpc>
              <a:spcBef>
                <a:spcPts val="0"/>
              </a:spcBef>
              <a:spcAft>
                <a:spcPts val="0"/>
              </a:spcAft>
              <a:buClr>
                <a:schemeClr val="lt2"/>
              </a:buClr>
              <a:buSzPts val="1800"/>
              <a:buNone/>
              <a:defRPr sz="1800">
                <a:solidFill>
                  <a:schemeClr val="lt2"/>
                </a:solidFill>
              </a:defRPr>
            </a:lvl9pPr>
          </a:lstStyle>
          <a:p>
            <a:endParaRPr/>
          </a:p>
        </p:txBody>
      </p:sp>
      <p:sp>
        <p:nvSpPr>
          <p:cNvPr id="12" name="Google Shape;12;p2"/>
          <p:cNvSpPr/>
          <p:nvPr/>
        </p:nvSpPr>
        <p:spPr>
          <a:xfrm>
            <a:off x="3631450" y="4468402"/>
            <a:ext cx="280220" cy="280204"/>
          </a:xfrm>
          <a:custGeom>
            <a:avLst/>
            <a:gdLst/>
            <a:ahLst/>
            <a:cxnLst/>
            <a:rect l="l" t="t" r="r" b="b"/>
            <a:pathLst>
              <a:path w="6527" h="6527" extrusionOk="0">
                <a:moveTo>
                  <a:pt x="3264" y="0"/>
                </a:moveTo>
                <a:lnTo>
                  <a:pt x="2496" y="1408"/>
                </a:lnTo>
                <a:lnTo>
                  <a:pt x="956" y="956"/>
                </a:lnTo>
                <a:lnTo>
                  <a:pt x="1409" y="2495"/>
                </a:lnTo>
                <a:lnTo>
                  <a:pt x="0" y="3263"/>
                </a:lnTo>
                <a:lnTo>
                  <a:pt x="1409" y="4032"/>
                </a:lnTo>
                <a:lnTo>
                  <a:pt x="956" y="5571"/>
                </a:lnTo>
                <a:lnTo>
                  <a:pt x="2496" y="5118"/>
                </a:lnTo>
                <a:lnTo>
                  <a:pt x="3264" y="6527"/>
                </a:lnTo>
                <a:lnTo>
                  <a:pt x="4032" y="5118"/>
                </a:lnTo>
                <a:lnTo>
                  <a:pt x="5572" y="5571"/>
                </a:lnTo>
                <a:lnTo>
                  <a:pt x="5119" y="4032"/>
                </a:lnTo>
                <a:lnTo>
                  <a:pt x="6527" y="3263"/>
                </a:lnTo>
                <a:lnTo>
                  <a:pt x="5119" y="2495"/>
                </a:lnTo>
                <a:lnTo>
                  <a:pt x="5572" y="956"/>
                </a:lnTo>
                <a:lnTo>
                  <a:pt x="4032" y="1408"/>
                </a:lnTo>
                <a:lnTo>
                  <a:pt x="3264"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 name="Google Shape;13;p2"/>
          <p:cNvCxnSpPr/>
          <p:nvPr/>
        </p:nvCxnSpPr>
        <p:spPr>
          <a:xfrm>
            <a:off x="3772675" y="0"/>
            <a:ext cx="0" cy="5161800"/>
          </a:xfrm>
          <a:prstGeom prst="straightConnector1">
            <a:avLst/>
          </a:prstGeom>
          <a:noFill/>
          <a:ln w="9525" cap="flat" cmpd="sng">
            <a:solidFill>
              <a:schemeClr val="lt1"/>
            </a:solidFill>
            <a:prstDash val="solid"/>
            <a:round/>
            <a:headEnd type="none" w="med" len="med"/>
            <a:tailEnd type="none" w="med" len="med"/>
          </a:ln>
        </p:spPr>
      </p:cxnSp>
      <p:cxnSp>
        <p:nvCxnSpPr>
          <p:cNvPr id="14" name="Google Shape;14;p2"/>
          <p:cNvCxnSpPr/>
          <p:nvPr/>
        </p:nvCxnSpPr>
        <p:spPr>
          <a:xfrm>
            <a:off x="-26075" y="4607850"/>
            <a:ext cx="9228600" cy="0"/>
          </a:xfrm>
          <a:prstGeom prst="straightConnector1">
            <a:avLst/>
          </a:prstGeom>
          <a:noFill/>
          <a:ln w="9525" cap="flat" cmpd="sng">
            <a:solidFill>
              <a:schemeClr val="lt1"/>
            </a:solidFill>
            <a:prstDash val="solid"/>
            <a:round/>
            <a:headEnd type="none" w="med" len="med"/>
            <a:tailEnd type="none" w="med" len="med"/>
          </a:ln>
        </p:spPr>
      </p:cxnSp>
      <p:cxnSp>
        <p:nvCxnSpPr>
          <p:cNvPr id="15" name="Google Shape;15;p2"/>
          <p:cNvCxnSpPr/>
          <p:nvPr/>
        </p:nvCxnSpPr>
        <p:spPr>
          <a:xfrm>
            <a:off x="3771250" y="2111725"/>
            <a:ext cx="5385600" cy="0"/>
          </a:xfrm>
          <a:prstGeom prst="straightConnector1">
            <a:avLst/>
          </a:prstGeom>
          <a:noFill/>
          <a:ln w="9525" cap="flat" cmpd="sng">
            <a:solidFill>
              <a:schemeClr val="lt1"/>
            </a:solidFill>
            <a:prstDash val="solid"/>
            <a:round/>
            <a:headEnd type="none" w="med" len="med"/>
            <a:tailEnd type="none" w="med" len="med"/>
          </a:ln>
        </p:spPr>
      </p:cxnSp>
      <p:cxnSp>
        <p:nvCxnSpPr>
          <p:cNvPr id="16" name="Google Shape;16;p2"/>
          <p:cNvCxnSpPr/>
          <p:nvPr/>
        </p:nvCxnSpPr>
        <p:spPr>
          <a:xfrm>
            <a:off x="571050" y="0"/>
            <a:ext cx="0" cy="5155200"/>
          </a:xfrm>
          <a:prstGeom prst="straightConnector1">
            <a:avLst/>
          </a:prstGeom>
          <a:noFill/>
          <a:ln w="9525" cap="flat" cmpd="sng">
            <a:solidFill>
              <a:schemeClr val="lt1"/>
            </a:solidFill>
            <a:prstDash val="solid"/>
            <a:round/>
            <a:headEnd type="none" w="med" len="med"/>
            <a:tailEnd type="none" w="med" len="med"/>
          </a:ln>
        </p:spPr>
      </p:cxnSp>
      <p:cxnSp>
        <p:nvCxnSpPr>
          <p:cNvPr id="17" name="Google Shape;17;p2"/>
          <p:cNvCxnSpPr/>
          <p:nvPr/>
        </p:nvCxnSpPr>
        <p:spPr>
          <a:xfrm>
            <a:off x="-123850" y="382600"/>
            <a:ext cx="3888900" cy="0"/>
          </a:xfrm>
          <a:prstGeom prst="straightConnector1">
            <a:avLst/>
          </a:prstGeom>
          <a:noFill/>
          <a:ln w="9525" cap="flat" cmpd="sng">
            <a:solidFill>
              <a:schemeClr val="lt1"/>
            </a:solidFill>
            <a:prstDash val="solid"/>
            <a:round/>
            <a:headEnd type="none" w="med" len="med"/>
            <a:tailEnd type="none" w="med" len="med"/>
          </a:ln>
        </p:spPr>
      </p:cxn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only 3">
  <p:cSld name="TITLE_ONLY_1_1_1">
    <p:bg>
      <p:bgPr>
        <a:solidFill>
          <a:srgbClr val="000000"/>
        </a:solidFill>
        <a:effectLst/>
      </p:bgPr>
    </p:bg>
    <p:spTree>
      <p:nvGrpSpPr>
        <p:cNvPr id="1" name="Shape 86"/>
        <p:cNvGrpSpPr/>
        <p:nvPr/>
      </p:nvGrpSpPr>
      <p:grpSpPr>
        <a:xfrm>
          <a:off x="0" y="0"/>
          <a:ext cx="0" cy="0"/>
          <a:chOff x="0" y="0"/>
          <a:chExt cx="0" cy="0"/>
        </a:xfrm>
      </p:grpSpPr>
      <p:sp>
        <p:nvSpPr>
          <p:cNvPr id="87" name="Google Shape;87;p12"/>
          <p:cNvSpPr txBox="1">
            <a:spLocks noGrp="1"/>
          </p:cNvSpPr>
          <p:nvPr>
            <p:ph type="title"/>
          </p:nvPr>
        </p:nvSpPr>
        <p:spPr>
          <a:xfrm>
            <a:off x="720000" y="48027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cxnSp>
        <p:nvCxnSpPr>
          <p:cNvPr id="88" name="Google Shape;88;p12"/>
          <p:cNvCxnSpPr/>
          <p:nvPr/>
        </p:nvCxnSpPr>
        <p:spPr>
          <a:xfrm>
            <a:off x="571050" y="0"/>
            <a:ext cx="0" cy="5155200"/>
          </a:xfrm>
          <a:prstGeom prst="straightConnector1">
            <a:avLst/>
          </a:prstGeom>
          <a:noFill/>
          <a:ln w="9525" cap="flat" cmpd="sng">
            <a:solidFill>
              <a:schemeClr val="lt1"/>
            </a:solidFill>
            <a:prstDash val="solid"/>
            <a:round/>
            <a:headEnd type="none" w="med" len="med"/>
            <a:tailEnd type="none" w="med" len="med"/>
          </a:ln>
        </p:spPr>
      </p:cxnSp>
      <p:cxnSp>
        <p:nvCxnSpPr>
          <p:cNvPr id="89" name="Google Shape;89;p12"/>
          <p:cNvCxnSpPr/>
          <p:nvPr/>
        </p:nvCxnSpPr>
        <p:spPr>
          <a:xfrm>
            <a:off x="-26075" y="4760250"/>
            <a:ext cx="9228600" cy="0"/>
          </a:xfrm>
          <a:prstGeom prst="straightConnector1">
            <a:avLst/>
          </a:prstGeom>
          <a:noFill/>
          <a:ln w="9525" cap="flat" cmpd="sng">
            <a:solidFill>
              <a:schemeClr val="lt1"/>
            </a:solidFill>
            <a:prstDash val="solid"/>
            <a:round/>
            <a:headEnd type="none" w="med" len="med"/>
            <a:tailEnd type="none" w="med" len="med"/>
          </a:ln>
        </p:spPr>
      </p:cxnSp>
      <p:cxnSp>
        <p:nvCxnSpPr>
          <p:cNvPr id="90" name="Google Shape;90;p12"/>
          <p:cNvCxnSpPr/>
          <p:nvPr/>
        </p:nvCxnSpPr>
        <p:spPr>
          <a:xfrm>
            <a:off x="8581300" y="0"/>
            <a:ext cx="0" cy="5155200"/>
          </a:xfrm>
          <a:prstGeom prst="straightConnector1">
            <a:avLst/>
          </a:prstGeom>
          <a:noFill/>
          <a:ln w="9525" cap="flat" cmpd="sng">
            <a:solidFill>
              <a:schemeClr val="lt1"/>
            </a:solidFill>
            <a:prstDash val="solid"/>
            <a:round/>
            <a:headEnd type="none" w="med" len="med"/>
            <a:tailEnd type="none" w="med" len="med"/>
          </a:ln>
        </p:spPr>
      </p:cxnSp>
      <p:sp>
        <p:nvSpPr>
          <p:cNvPr id="91" name="Google Shape;91;p12"/>
          <p:cNvSpPr/>
          <p:nvPr/>
        </p:nvSpPr>
        <p:spPr>
          <a:xfrm rot="5400000">
            <a:off x="8834113" y="2852656"/>
            <a:ext cx="115875" cy="115900"/>
          </a:xfrm>
          <a:custGeom>
            <a:avLst/>
            <a:gdLst/>
            <a:ahLst/>
            <a:cxnLst/>
            <a:rect l="l" t="t" r="r" b="b"/>
            <a:pathLst>
              <a:path w="4635" h="4636" extrusionOk="0">
                <a:moveTo>
                  <a:pt x="2317" y="0"/>
                </a:moveTo>
                <a:lnTo>
                  <a:pt x="1812" y="1812"/>
                </a:lnTo>
                <a:lnTo>
                  <a:pt x="0" y="2318"/>
                </a:lnTo>
                <a:lnTo>
                  <a:pt x="1812" y="2823"/>
                </a:lnTo>
                <a:lnTo>
                  <a:pt x="2317" y="4635"/>
                </a:lnTo>
                <a:lnTo>
                  <a:pt x="2823" y="2823"/>
                </a:lnTo>
                <a:lnTo>
                  <a:pt x="4635" y="2318"/>
                </a:lnTo>
                <a:lnTo>
                  <a:pt x="2823" y="1812"/>
                </a:lnTo>
                <a:lnTo>
                  <a:pt x="23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12"/>
          <p:cNvSpPr/>
          <p:nvPr/>
        </p:nvSpPr>
        <p:spPr>
          <a:xfrm rot="5400000">
            <a:off x="8834113" y="2102481"/>
            <a:ext cx="115875" cy="115900"/>
          </a:xfrm>
          <a:custGeom>
            <a:avLst/>
            <a:gdLst/>
            <a:ahLst/>
            <a:cxnLst/>
            <a:rect l="l" t="t" r="r" b="b"/>
            <a:pathLst>
              <a:path w="4635" h="4636" extrusionOk="0">
                <a:moveTo>
                  <a:pt x="2317" y="0"/>
                </a:moveTo>
                <a:lnTo>
                  <a:pt x="1812" y="1812"/>
                </a:lnTo>
                <a:lnTo>
                  <a:pt x="0" y="2318"/>
                </a:lnTo>
                <a:lnTo>
                  <a:pt x="1812" y="2823"/>
                </a:lnTo>
                <a:lnTo>
                  <a:pt x="2317" y="4635"/>
                </a:lnTo>
                <a:lnTo>
                  <a:pt x="2823" y="2823"/>
                </a:lnTo>
                <a:lnTo>
                  <a:pt x="4635" y="2318"/>
                </a:lnTo>
                <a:lnTo>
                  <a:pt x="2823" y="1812"/>
                </a:lnTo>
                <a:lnTo>
                  <a:pt x="23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12"/>
          <p:cNvSpPr/>
          <p:nvPr/>
        </p:nvSpPr>
        <p:spPr>
          <a:xfrm rot="5400000">
            <a:off x="8834113" y="1489006"/>
            <a:ext cx="115875" cy="115900"/>
          </a:xfrm>
          <a:custGeom>
            <a:avLst/>
            <a:gdLst/>
            <a:ahLst/>
            <a:cxnLst/>
            <a:rect l="l" t="t" r="r" b="b"/>
            <a:pathLst>
              <a:path w="4635" h="4636" extrusionOk="0">
                <a:moveTo>
                  <a:pt x="2317" y="0"/>
                </a:moveTo>
                <a:lnTo>
                  <a:pt x="1812" y="1812"/>
                </a:lnTo>
                <a:lnTo>
                  <a:pt x="0" y="2318"/>
                </a:lnTo>
                <a:lnTo>
                  <a:pt x="1812" y="2823"/>
                </a:lnTo>
                <a:lnTo>
                  <a:pt x="2317" y="4635"/>
                </a:lnTo>
                <a:lnTo>
                  <a:pt x="2823" y="2823"/>
                </a:lnTo>
                <a:lnTo>
                  <a:pt x="4635" y="2318"/>
                </a:lnTo>
                <a:lnTo>
                  <a:pt x="2823" y="1812"/>
                </a:lnTo>
                <a:lnTo>
                  <a:pt x="23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12"/>
          <p:cNvSpPr/>
          <p:nvPr/>
        </p:nvSpPr>
        <p:spPr>
          <a:xfrm rot="5400000">
            <a:off x="8834113" y="3343831"/>
            <a:ext cx="115875" cy="115900"/>
          </a:xfrm>
          <a:custGeom>
            <a:avLst/>
            <a:gdLst/>
            <a:ahLst/>
            <a:cxnLst/>
            <a:rect l="l" t="t" r="r" b="b"/>
            <a:pathLst>
              <a:path w="4635" h="4636" extrusionOk="0">
                <a:moveTo>
                  <a:pt x="2317" y="0"/>
                </a:moveTo>
                <a:lnTo>
                  <a:pt x="1812" y="1812"/>
                </a:lnTo>
                <a:lnTo>
                  <a:pt x="0" y="2318"/>
                </a:lnTo>
                <a:lnTo>
                  <a:pt x="1812" y="2823"/>
                </a:lnTo>
                <a:lnTo>
                  <a:pt x="2317" y="4635"/>
                </a:lnTo>
                <a:lnTo>
                  <a:pt x="2823" y="2823"/>
                </a:lnTo>
                <a:lnTo>
                  <a:pt x="4635" y="2318"/>
                </a:lnTo>
                <a:lnTo>
                  <a:pt x="2823" y="1812"/>
                </a:lnTo>
                <a:lnTo>
                  <a:pt x="23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5" name="Google Shape;95;p12"/>
          <p:cNvCxnSpPr/>
          <p:nvPr/>
        </p:nvCxnSpPr>
        <p:spPr>
          <a:xfrm>
            <a:off x="-123850" y="382600"/>
            <a:ext cx="9280800" cy="0"/>
          </a:xfrm>
          <a:prstGeom prst="straightConnector1">
            <a:avLst/>
          </a:prstGeom>
          <a:noFill/>
          <a:ln w="9525" cap="flat" cmpd="sng">
            <a:solidFill>
              <a:schemeClr val="lt1"/>
            </a:solidFill>
            <a:prstDash val="solid"/>
            <a:round/>
            <a:headEnd type="none" w="med" len="med"/>
            <a:tailEnd type="none" w="med" len="med"/>
          </a:ln>
        </p:spPr>
      </p:cxn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solidFill>
          <a:srgbClr val="000000"/>
        </a:solidFill>
        <a:effectLst/>
      </p:bgPr>
    </p:bg>
    <p:spTree>
      <p:nvGrpSpPr>
        <p:cNvPr id="1" name="Shape 96"/>
        <p:cNvGrpSpPr/>
        <p:nvPr/>
      </p:nvGrpSpPr>
      <p:grpSpPr>
        <a:xfrm>
          <a:off x="0" y="0"/>
          <a:ext cx="0" cy="0"/>
          <a:chOff x="0" y="0"/>
          <a:chExt cx="0" cy="0"/>
        </a:xfrm>
      </p:grpSpPr>
      <p:sp>
        <p:nvSpPr>
          <p:cNvPr id="97" name="Google Shape;97;p13"/>
          <p:cNvSpPr txBox="1">
            <a:spLocks noGrp="1"/>
          </p:cNvSpPr>
          <p:nvPr>
            <p:ph type="title"/>
          </p:nvPr>
        </p:nvSpPr>
        <p:spPr>
          <a:xfrm>
            <a:off x="3972925" y="1805800"/>
            <a:ext cx="4506300" cy="15699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98" name="Google Shape;98;p13"/>
          <p:cNvSpPr txBox="1">
            <a:spLocks noGrp="1"/>
          </p:cNvSpPr>
          <p:nvPr>
            <p:ph type="body" idx="1"/>
          </p:nvPr>
        </p:nvSpPr>
        <p:spPr>
          <a:xfrm>
            <a:off x="3972925" y="3375700"/>
            <a:ext cx="4110600" cy="6480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rgbClr val="434343"/>
              </a:buClr>
              <a:buSzPts val="1400"/>
              <a:buChar char="●"/>
              <a:defRPr sz="1400">
                <a:solidFill>
                  <a:schemeClr val="accent1"/>
                </a:solidFill>
              </a:defRPr>
            </a:lvl1pPr>
            <a:lvl2pPr marL="914400" lvl="1" indent="-317500" rtl="0">
              <a:lnSpc>
                <a:spcPct val="115000"/>
              </a:lnSpc>
              <a:spcBef>
                <a:spcPts val="0"/>
              </a:spcBef>
              <a:spcAft>
                <a:spcPts val="0"/>
              </a:spcAft>
              <a:buClr>
                <a:srgbClr val="434343"/>
              </a:buClr>
              <a:buSzPts val="1400"/>
              <a:buChar char="○"/>
              <a:defRPr>
                <a:solidFill>
                  <a:srgbClr val="434343"/>
                </a:solidFill>
              </a:defRPr>
            </a:lvl2pPr>
            <a:lvl3pPr marL="1371600" lvl="2" indent="-317500" rtl="0">
              <a:lnSpc>
                <a:spcPct val="115000"/>
              </a:lnSpc>
              <a:spcBef>
                <a:spcPts val="0"/>
              </a:spcBef>
              <a:spcAft>
                <a:spcPts val="0"/>
              </a:spcAft>
              <a:buClr>
                <a:srgbClr val="434343"/>
              </a:buClr>
              <a:buSzPts val="1400"/>
              <a:buChar char="■"/>
              <a:defRPr>
                <a:solidFill>
                  <a:srgbClr val="434343"/>
                </a:solidFill>
              </a:defRPr>
            </a:lvl3pPr>
            <a:lvl4pPr marL="1828800" lvl="3" indent="-317500" rtl="0">
              <a:lnSpc>
                <a:spcPct val="115000"/>
              </a:lnSpc>
              <a:spcBef>
                <a:spcPts val="0"/>
              </a:spcBef>
              <a:spcAft>
                <a:spcPts val="0"/>
              </a:spcAft>
              <a:buClr>
                <a:srgbClr val="434343"/>
              </a:buClr>
              <a:buSzPts val="1400"/>
              <a:buChar char="●"/>
              <a:defRPr>
                <a:solidFill>
                  <a:srgbClr val="434343"/>
                </a:solidFill>
              </a:defRPr>
            </a:lvl4pPr>
            <a:lvl5pPr marL="2286000" lvl="4" indent="-317500" rtl="0">
              <a:lnSpc>
                <a:spcPct val="115000"/>
              </a:lnSpc>
              <a:spcBef>
                <a:spcPts val="0"/>
              </a:spcBef>
              <a:spcAft>
                <a:spcPts val="0"/>
              </a:spcAft>
              <a:buClr>
                <a:srgbClr val="434343"/>
              </a:buClr>
              <a:buSzPts val="1400"/>
              <a:buChar char="○"/>
              <a:defRPr>
                <a:solidFill>
                  <a:srgbClr val="434343"/>
                </a:solidFill>
              </a:defRPr>
            </a:lvl5pPr>
            <a:lvl6pPr marL="2743200" lvl="5" indent="-317500" rtl="0">
              <a:lnSpc>
                <a:spcPct val="115000"/>
              </a:lnSpc>
              <a:spcBef>
                <a:spcPts val="0"/>
              </a:spcBef>
              <a:spcAft>
                <a:spcPts val="0"/>
              </a:spcAft>
              <a:buClr>
                <a:srgbClr val="434343"/>
              </a:buClr>
              <a:buSzPts val="1400"/>
              <a:buChar char="■"/>
              <a:defRPr>
                <a:solidFill>
                  <a:srgbClr val="434343"/>
                </a:solidFill>
              </a:defRPr>
            </a:lvl6pPr>
            <a:lvl7pPr marL="3200400" lvl="6" indent="-317500" rtl="0">
              <a:lnSpc>
                <a:spcPct val="115000"/>
              </a:lnSpc>
              <a:spcBef>
                <a:spcPts val="0"/>
              </a:spcBef>
              <a:spcAft>
                <a:spcPts val="0"/>
              </a:spcAft>
              <a:buClr>
                <a:srgbClr val="434343"/>
              </a:buClr>
              <a:buSzPts val="1400"/>
              <a:buChar char="●"/>
              <a:defRPr>
                <a:solidFill>
                  <a:srgbClr val="434343"/>
                </a:solidFill>
              </a:defRPr>
            </a:lvl7pPr>
            <a:lvl8pPr marL="3657600" lvl="7" indent="-317500" rtl="0">
              <a:lnSpc>
                <a:spcPct val="115000"/>
              </a:lnSpc>
              <a:spcBef>
                <a:spcPts val="0"/>
              </a:spcBef>
              <a:spcAft>
                <a:spcPts val="0"/>
              </a:spcAft>
              <a:buClr>
                <a:srgbClr val="434343"/>
              </a:buClr>
              <a:buSzPts val="1400"/>
              <a:buChar char="○"/>
              <a:defRPr>
                <a:solidFill>
                  <a:srgbClr val="434343"/>
                </a:solidFill>
              </a:defRPr>
            </a:lvl8pPr>
            <a:lvl9pPr marL="4114800" lvl="8" indent="-317500" rtl="0">
              <a:lnSpc>
                <a:spcPct val="115000"/>
              </a:lnSpc>
              <a:spcBef>
                <a:spcPts val="0"/>
              </a:spcBef>
              <a:spcAft>
                <a:spcPts val="0"/>
              </a:spcAft>
              <a:buClr>
                <a:srgbClr val="434343"/>
              </a:buClr>
              <a:buSzPts val="1400"/>
              <a:buChar char="■"/>
              <a:defRPr>
                <a:solidFill>
                  <a:srgbClr val="434343"/>
                </a:solidFill>
              </a:defRPr>
            </a:lvl9pPr>
          </a:lstStyle>
          <a:p>
            <a:endParaRPr/>
          </a:p>
        </p:txBody>
      </p:sp>
      <p:cxnSp>
        <p:nvCxnSpPr>
          <p:cNvPr id="99" name="Google Shape;99;p13"/>
          <p:cNvCxnSpPr/>
          <p:nvPr/>
        </p:nvCxnSpPr>
        <p:spPr>
          <a:xfrm>
            <a:off x="-26075" y="4289675"/>
            <a:ext cx="9228600" cy="0"/>
          </a:xfrm>
          <a:prstGeom prst="straightConnector1">
            <a:avLst/>
          </a:prstGeom>
          <a:noFill/>
          <a:ln w="9525" cap="flat" cmpd="sng">
            <a:solidFill>
              <a:schemeClr val="lt1"/>
            </a:solidFill>
            <a:prstDash val="solid"/>
            <a:round/>
            <a:headEnd type="none" w="med" len="med"/>
            <a:tailEnd type="none" w="med" len="med"/>
          </a:ln>
        </p:spPr>
      </p:cxnSp>
      <p:cxnSp>
        <p:nvCxnSpPr>
          <p:cNvPr id="100" name="Google Shape;100;p13"/>
          <p:cNvCxnSpPr/>
          <p:nvPr/>
        </p:nvCxnSpPr>
        <p:spPr>
          <a:xfrm>
            <a:off x="-123850" y="1427725"/>
            <a:ext cx="9280800" cy="0"/>
          </a:xfrm>
          <a:prstGeom prst="straightConnector1">
            <a:avLst/>
          </a:prstGeom>
          <a:noFill/>
          <a:ln w="9525" cap="flat" cmpd="sng">
            <a:solidFill>
              <a:schemeClr val="lt1"/>
            </a:solidFill>
            <a:prstDash val="solid"/>
            <a:round/>
            <a:headEnd type="none" w="med" len="med"/>
            <a:tailEnd type="none" w="med" len="med"/>
          </a:ln>
        </p:spPr>
      </p:cxnSp>
      <p:cxnSp>
        <p:nvCxnSpPr>
          <p:cNvPr id="101" name="Google Shape;101;p13"/>
          <p:cNvCxnSpPr/>
          <p:nvPr/>
        </p:nvCxnSpPr>
        <p:spPr>
          <a:xfrm>
            <a:off x="3647975" y="-38700"/>
            <a:ext cx="0" cy="5220900"/>
          </a:xfrm>
          <a:prstGeom prst="straightConnector1">
            <a:avLst/>
          </a:prstGeom>
          <a:noFill/>
          <a:ln w="9525" cap="flat" cmpd="sng">
            <a:solidFill>
              <a:schemeClr val="lt1"/>
            </a:solidFill>
            <a:prstDash val="solid"/>
            <a:round/>
            <a:headEnd type="none" w="med" len="med"/>
            <a:tailEnd type="none" w="med" len="med"/>
          </a:ln>
        </p:spPr>
      </p:cxnSp>
      <p:sp>
        <p:nvSpPr>
          <p:cNvPr id="102" name="Google Shape;102;p13"/>
          <p:cNvSpPr/>
          <p:nvPr/>
        </p:nvSpPr>
        <p:spPr>
          <a:xfrm>
            <a:off x="2129575" y="672119"/>
            <a:ext cx="115875" cy="115900"/>
          </a:xfrm>
          <a:custGeom>
            <a:avLst/>
            <a:gdLst/>
            <a:ahLst/>
            <a:cxnLst/>
            <a:rect l="l" t="t" r="r" b="b"/>
            <a:pathLst>
              <a:path w="4635" h="4636" extrusionOk="0">
                <a:moveTo>
                  <a:pt x="2317" y="0"/>
                </a:moveTo>
                <a:lnTo>
                  <a:pt x="1812" y="1812"/>
                </a:lnTo>
                <a:lnTo>
                  <a:pt x="0" y="2318"/>
                </a:lnTo>
                <a:lnTo>
                  <a:pt x="1812" y="2823"/>
                </a:lnTo>
                <a:lnTo>
                  <a:pt x="2317" y="4635"/>
                </a:lnTo>
                <a:lnTo>
                  <a:pt x="2823" y="2823"/>
                </a:lnTo>
                <a:lnTo>
                  <a:pt x="4635" y="2318"/>
                </a:lnTo>
                <a:lnTo>
                  <a:pt x="2823" y="1812"/>
                </a:lnTo>
                <a:lnTo>
                  <a:pt x="23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13"/>
          <p:cNvSpPr/>
          <p:nvPr/>
        </p:nvSpPr>
        <p:spPr>
          <a:xfrm>
            <a:off x="1379400" y="672119"/>
            <a:ext cx="115875" cy="115900"/>
          </a:xfrm>
          <a:custGeom>
            <a:avLst/>
            <a:gdLst/>
            <a:ahLst/>
            <a:cxnLst/>
            <a:rect l="l" t="t" r="r" b="b"/>
            <a:pathLst>
              <a:path w="4635" h="4636" extrusionOk="0">
                <a:moveTo>
                  <a:pt x="2317" y="0"/>
                </a:moveTo>
                <a:lnTo>
                  <a:pt x="1812" y="1812"/>
                </a:lnTo>
                <a:lnTo>
                  <a:pt x="0" y="2318"/>
                </a:lnTo>
                <a:lnTo>
                  <a:pt x="1812" y="2823"/>
                </a:lnTo>
                <a:lnTo>
                  <a:pt x="2317" y="4635"/>
                </a:lnTo>
                <a:lnTo>
                  <a:pt x="2823" y="2823"/>
                </a:lnTo>
                <a:lnTo>
                  <a:pt x="4635" y="2318"/>
                </a:lnTo>
                <a:lnTo>
                  <a:pt x="2823" y="1812"/>
                </a:lnTo>
                <a:lnTo>
                  <a:pt x="23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13"/>
          <p:cNvSpPr/>
          <p:nvPr/>
        </p:nvSpPr>
        <p:spPr>
          <a:xfrm>
            <a:off x="765925" y="672119"/>
            <a:ext cx="115875" cy="115900"/>
          </a:xfrm>
          <a:custGeom>
            <a:avLst/>
            <a:gdLst/>
            <a:ahLst/>
            <a:cxnLst/>
            <a:rect l="l" t="t" r="r" b="b"/>
            <a:pathLst>
              <a:path w="4635" h="4636" extrusionOk="0">
                <a:moveTo>
                  <a:pt x="2317" y="0"/>
                </a:moveTo>
                <a:lnTo>
                  <a:pt x="1812" y="1812"/>
                </a:lnTo>
                <a:lnTo>
                  <a:pt x="0" y="2318"/>
                </a:lnTo>
                <a:lnTo>
                  <a:pt x="1812" y="2823"/>
                </a:lnTo>
                <a:lnTo>
                  <a:pt x="2317" y="4635"/>
                </a:lnTo>
                <a:lnTo>
                  <a:pt x="2823" y="2823"/>
                </a:lnTo>
                <a:lnTo>
                  <a:pt x="4635" y="2318"/>
                </a:lnTo>
                <a:lnTo>
                  <a:pt x="2823" y="1812"/>
                </a:lnTo>
                <a:lnTo>
                  <a:pt x="23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13"/>
          <p:cNvSpPr/>
          <p:nvPr/>
        </p:nvSpPr>
        <p:spPr>
          <a:xfrm>
            <a:off x="2620750" y="672119"/>
            <a:ext cx="115875" cy="115900"/>
          </a:xfrm>
          <a:custGeom>
            <a:avLst/>
            <a:gdLst/>
            <a:ahLst/>
            <a:cxnLst/>
            <a:rect l="l" t="t" r="r" b="b"/>
            <a:pathLst>
              <a:path w="4635" h="4636" extrusionOk="0">
                <a:moveTo>
                  <a:pt x="2317" y="0"/>
                </a:moveTo>
                <a:lnTo>
                  <a:pt x="1812" y="1812"/>
                </a:lnTo>
                <a:lnTo>
                  <a:pt x="0" y="2318"/>
                </a:lnTo>
                <a:lnTo>
                  <a:pt x="1812" y="2823"/>
                </a:lnTo>
                <a:lnTo>
                  <a:pt x="2317" y="4635"/>
                </a:lnTo>
                <a:lnTo>
                  <a:pt x="2823" y="2823"/>
                </a:lnTo>
                <a:lnTo>
                  <a:pt x="4635" y="2318"/>
                </a:lnTo>
                <a:lnTo>
                  <a:pt x="2823" y="1812"/>
                </a:lnTo>
                <a:lnTo>
                  <a:pt x="23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Main point">
  <p:cSld name="MAIN_POINT">
    <p:bg>
      <p:bgPr>
        <a:solidFill>
          <a:srgbClr val="000000"/>
        </a:solidFill>
        <a:effectLst/>
      </p:bgPr>
    </p:bg>
    <p:spTree>
      <p:nvGrpSpPr>
        <p:cNvPr id="1" name="Shape 106"/>
        <p:cNvGrpSpPr/>
        <p:nvPr/>
      </p:nvGrpSpPr>
      <p:grpSpPr>
        <a:xfrm>
          <a:off x="0" y="0"/>
          <a:ext cx="0" cy="0"/>
          <a:chOff x="0" y="0"/>
          <a:chExt cx="0" cy="0"/>
        </a:xfrm>
      </p:grpSpPr>
      <p:sp>
        <p:nvSpPr>
          <p:cNvPr id="107" name="Google Shape;107;p14"/>
          <p:cNvSpPr txBox="1">
            <a:spLocks noGrp="1"/>
          </p:cNvSpPr>
          <p:nvPr>
            <p:ph type="title"/>
          </p:nvPr>
        </p:nvSpPr>
        <p:spPr>
          <a:xfrm>
            <a:off x="3608450" y="1611025"/>
            <a:ext cx="4277400" cy="2031900"/>
          </a:xfrm>
          <a:prstGeom prst="rect">
            <a:avLst/>
          </a:prstGeom>
        </p:spPr>
        <p:txBody>
          <a:bodyPr spcFirstLastPara="1" wrap="square" lIns="91425" tIns="91425" rIns="91425" bIns="91425" anchor="ctr" anchorCtr="0">
            <a:noAutofit/>
          </a:bodyPr>
          <a:lstStyle>
            <a:lvl1pPr lvl="0">
              <a:spcBef>
                <a:spcPts val="0"/>
              </a:spcBef>
              <a:spcAft>
                <a:spcPts val="0"/>
              </a:spcAft>
              <a:buSzPts val="6000"/>
              <a:buNone/>
              <a:defRPr sz="60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sp>
        <p:nvSpPr>
          <p:cNvPr id="108" name="Google Shape;108;p14"/>
          <p:cNvSpPr txBox="1">
            <a:spLocks noGrp="1"/>
          </p:cNvSpPr>
          <p:nvPr>
            <p:ph type="subTitle" idx="1"/>
          </p:nvPr>
        </p:nvSpPr>
        <p:spPr>
          <a:xfrm>
            <a:off x="3608450" y="3642925"/>
            <a:ext cx="3621600" cy="69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solidFill>
                  <a:schemeClr val="accent6"/>
                </a:solidFill>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cxnSp>
        <p:nvCxnSpPr>
          <p:cNvPr id="109" name="Google Shape;109;p14"/>
          <p:cNvCxnSpPr/>
          <p:nvPr/>
        </p:nvCxnSpPr>
        <p:spPr>
          <a:xfrm>
            <a:off x="3192050" y="-5850"/>
            <a:ext cx="0" cy="5155200"/>
          </a:xfrm>
          <a:prstGeom prst="straightConnector1">
            <a:avLst/>
          </a:prstGeom>
          <a:noFill/>
          <a:ln w="9525" cap="flat" cmpd="sng">
            <a:solidFill>
              <a:schemeClr val="lt1"/>
            </a:solidFill>
            <a:prstDash val="solid"/>
            <a:round/>
            <a:headEnd type="none" w="med" len="med"/>
            <a:tailEnd type="none" w="med" len="med"/>
          </a:ln>
        </p:spPr>
      </p:cxnSp>
      <p:cxnSp>
        <p:nvCxnSpPr>
          <p:cNvPr id="110" name="Google Shape;110;p14"/>
          <p:cNvCxnSpPr/>
          <p:nvPr/>
        </p:nvCxnSpPr>
        <p:spPr>
          <a:xfrm>
            <a:off x="-26075" y="4760250"/>
            <a:ext cx="9228600" cy="0"/>
          </a:xfrm>
          <a:prstGeom prst="straightConnector1">
            <a:avLst/>
          </a:prstGeom>
          <a:noFill/>
          <a:ln w="9525" cap="flat" cmpd="sng">
            <a:solidFill>
              <a:schemeClr val="lt1"/>
            </a:solidFill>
            <a:prstDash val="solid"/>
            <a:round/>
            <a:headEnd type="none" w="med" len="med"/>
            <a:tailEnd type="none" w="med" len="med"/>
          </a:ln>
        </p:spPr>
      </p:cxnSp>
      <p:cxnSp>
        <p:nvCxnSpPr>
          <p:cNvPr id="111" name="Google Shape;111;p14"/>
          <p:cNvCxnSpPr/>
          <p:nvPr/>
        </p:nvCxnSpPr>
        <p:spPr>
          <a:xfrm>
            <a:off x="8581300" y="0"/>
            <a:ext cx="0" cy="5155200"/>
          </a:xfrm>
          <a:prstGeom prst="straightConnector1">
            <a:avLst/>
          </a:prstGeom>
          <a:noFill/>
          <a:ln w="9525" cap="flat" cmpd="sng">
            <a:solidFill>
              <a:schemeClr val="lt1"/>
            </a:solidFill>
            <a:prstDash val="solid"/>
            <a:round/>
            <a:headEnd type="none" w="med" len="med"/>
            <a:tailEnd type="none" w="med" len="med"/>
          </a:ln>
        </p:spPr>
      </p:cxn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solidFill>
          <a:srgbClr val="000000"/>
        </a:solidFill>
        <a:effectLst/>
      </p:bgPr>
    </p:bg>
    <p:spTree>
      <p:nvGrpSpPr>
        <p:cNvPr id="1" name="Shape 112"/>
        <p:cNvGrpSpPr/>
        <p:nvPr/>
      </p:nvGrpSpPr>
      <p:grpSpPr>
        <a:xfrm>
          <a:off x="0" y="0"/>
          <a:ext cx="0" cy="0"/>
          <a:chOff x="0" y="0"/>
          <a:chExt cx="0" cy="0"/>
        </a:xfrm>
      </p:grpSpPr>
      <p:sp>
        <p:nvSpPr>
          <p:cNvPr id="113" name="Google Shape;113;p15"/>
          <p:cNvSpPr/>
          <p:nvPr/>
        </p:nvSpPr>
        <p:spPr>
          <a:xfrm>
            <a:off x="580375" y="1229550"/>
            <a:ext cx="7997400" cy="990300"/>
          </a:xfrm>
          <a:prstGeom prst="rect">
            <a:avLst/>
          </a:pr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15"/>
          <p:cNvSpPr txBox="1">
            <a:spLocks noGrp="1"/>
          </p:cNvSpPr>
          <p:nvPr>
            <p:ph type="title"/>
          </p:nvPr>
        </p:nvSpPr>
        <p:spPr>
          <a:xfrm>
            <a:off x="720000" y="1731900"/>
            <a:ext cx="7704000" cy="646500"/>
          </a:xfrm>
          <a:prstGeom prst="rect">
            <a:avLst/>
          </a:prstGeom>
          <a:solidFill>
            <a:srgbClr val="000000"/>
          </a:solidFill>
        </p:spPr>
        <p:txBody>
          <a:bodyPr spcFirstLastPara="1" wrap="square" lIns="91425" tIns="91425" rIns="91425" bIns="91425" anchor="ctr" anchorCtr="0">
            <a:noAutofit/>
          </a:bodyPr>
          <a:lstStyle>
            <a:lvl1pPr lvl="0" algn="ctr" rtl="0">
              <a:spcBef>
                <a:spcPts val="0"/>
              </a:spcBef>
              <a:spcAft>
                <a:spcPts val="0"/>
              </a:spcAft>
              <a:buSzPts val="3000"/>
              <a:buNone/>
              <a:defRPr sz="3500"/>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cxnSp>
        <p:nvCxnSpPr>
          <p:cNvPr id="115" name="Google Shape;115;p15"/>
          <p:cNvCxnSpPr/>
          <p:nvPr/>
        </p:nvCxnSpPr>
        <p:spPr>
          <a:xfrm>
            <a:off x="571050" y="0"/>
            <a:ext cx="0" cy="5155200"/>
          </a:xfrm>
          <a:prstGeom prst="straightConnector1">
            <a:avLst/>
          </a:prstGeom>
          <a:noFill/>
          <a:ln w="9525" cap="flat" cmpd="sng">
            <a:solidFill>
              <a:schemeClr val="lt1"/>
            </a:solidFill>
            <a:prstDash val="solid"/>
            <a:round/>
            <a:headEnd type="none" w="med" len="med"/>
            <a:tailEnd type="none" w="med" len="med"/>
          </a:ln>
        </p:spPr>
      </p:cxnSp>
      <p:cxnSp>
        <p:nvCxnSpPr>
          <p:cNvPr id="116" name="Google Shape;116;p15"/>
          <p:cNvCxnSpPr/>
          <p:nvPr/>
        </p:nvCxnSpPr>
        <p:spPr>
          <a:xfrm>
            <a:off x="-26075" y="2530150"/>
            <a:ext cx="9228600" cy="0"/>
          </a:xfrm>
          <a:prstGeom prst="straightConnector1">
            <a:avLst/>
          </a:prstGeom>
          <a:noFill/>
          <a:ln w="9525" cap="flat" cmpd="sng">
            <a:solidFill>
              <a:schemeClr val="lt1"/>
            </a:solidFill>
            <a:prstDash val="solid"/>
            <a:round/>
            <a:headEnd type="none" w="med" len="med"/>
            <a:tailEnd type="none" w="med" len="med"/>
          </a:ln>
        </p:spPr>
      </p:cxnSp>
      <p:cxnSp>
        <p:nvCxnSpPr>
          <p:cNvPr id="117" name="Google Shape;117;p15"/>
          <p:cNvCxnSpPr/>
          <p:nvPr/>
        </p:nvCxnSpPr>
        <p:spPr>
          <a:xfrm>
            <a:off x="8581300" y="0"/>
            <a:ext cx="0" cy="5155200"/>
          </a:xfrm>
          <a:prstGeom prst="straightConnector1">
            <a:avLst/>
          </a:prstGeom>
          <a:noFill/>
          <a:ln w="9525" cap="flat" cmpd="sng">
            <a:solidFill>
              <a:schemeClr val="lt1"/>
            </a:solidFill>
            <a:prstDash val="solid"/>
            <a:round/>
            <a:headEnd type="none" w="med" len="med"/>
            <a:tailEnd type="none" w="med" len="med"/>
          </a:ln>
        </p:spPr>
      </p:cxnSp>
      <p:cxnSp>
        <p:nvCxnSpPr>
          <p:cNvPr id="118" name="Google Shape;118;p15"/>
          <p:cNvCxnSpPr/>
          <p:nvPr/>
        </p:nvCxnSpPr>
        <p:spPr>
          <a:xfrm>
            <a:off x="-42300" y="1528850"/>
            <a:ext cx="9228600" cy="0"/>
          </a:xfrm>
          <a:prstGeom prst="straightConnector1">
            <a:avLst/>
          </a:prstGeom>
          <a:noFill/>
          <a:ln w="9525" cap="flat" cmpd="sng">
            <a:solidFill>
              <a:schemeClr val="lt1"/>
            </a:solidFill>
            <a:prstDash val="solid"/>
            <a:round/>
            <a:headEnd type="none" w="med" len="med"/>
            <a:tailEnd type="none" w="med" len="med"/>
          </a:ln>
        </p:spPr>
      </p:cxnSp>
      <p:sp>
        <p:nvSpPr>
          <p:cNvPr id="119" name="Google Shape;119;p15"/>
          <p:cNvSpPr/>
          <p:nvPr/>
        </p:nvSpPr>
        <p:spPr>
          <a:xfrm>
            <a:off x="430938" y="1083952"/>
            <a:ext cx="280220" cy="280204"/>
          </a:xfrm>
          <a:custGeom>
            <a:avLst/>
            <a:gdLst/>
            <a:ahLst/>
            <a:cxnLst/>
            <a:rect l="l" t="t" r="r" b="b"/>
            <a:pathLst>
              <a:path w="6527" h="6527" extrusionOk="0">
                <a:moveTo>
                  <a:pt x="3264" y="0"/>
                </a:moveTo>
                <a:lnTo>
                  <a:pt x="2496" y="1408"/>
                </a:lnTo>
                <a:lnTo>
                  <a:pt x="956" y="956"/>
                </a:lnTo>
                <a:lnTo>
                  <a:pt x="1409" y="2495"/>
                </a:lnTo>
                <a:lnTo>
                  <a:pt x="0" y="3263"/>
                </a:lnTo>
                <a:lnTo>
                  <a:pt x="1409" y="4032"/>
                </a:lnTo>
                <a:lnTo>
                  <a:pt x="956" y="5571"/>
                </a:lnTo>
                <a:lnTo>
                  <a:pt x="2496" y="5118"/>
                </a:lnTo>
                <a:lnTo>
                  <a:pt x="3264" y="6527"/>
                </a:lnTo>
                <a:lnTo>
                  <a:pt x="4032" y="5118"/>
                </a:lnTo>
                <a:lnTo>
                  <a:pt x="5572" y="5571"/>
                </a:lnTo>
                <a:lnTo>
                  <a:pt x="5119" y="4032"/>
                </a:lnTo>
                <a:lnTo>
                  <a:pt x="6527" y="3263"/>
                </a:lnTo>
                <a:lnTo>
                  <a:pt x="5119" y="2495"/>
                </a:lnTo>
                <a:lnTo>
                  <a:pt x="5572" y="956"/>
                </a:lnTo>
                <a:lnTo>
                  <a:pt x="4032" y="1408"/>
                </a:lnTo>
                <a:lnTo>
                  <a:pt x="326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15"/>
          <p:cNvSpPr txBox="1">
            <a:spLocks noGrp="1"/>
          </p:cNvSpPr>
          <p:nvPr>
            <p:ph type="subTitle" idx="1"/>
          </p:nvPr>
        </p:nvSpPr>
        <p:spPr>
          <a:xfrm>
            <a:off x="2966400" y="2816725"/>
            <a:ext cx="3211200" cy="1400100"/>
          </a:xfrm>
          <a:prstGeom prst="rect">
            <a:avLst/>
          </a:prstGeom>
        </p:spPr>
        <p:txBody>
          <a:bodyPr spcFirstLastPara="1" wrap="square" lIns="91425" tIns="91425" rIns="91425" bIns="91425" anchor="t" anchorCtr="0">
            <a:noAutofit/>
          </a:bodyPr>
          <a:lstStyle>
            <a:lvl1pPr lvl="0" algn="ctr">
              <a:spcBef>
                <a:spcPts val="0"/>
              </a:spcBef>
              <a:spcAft>
                <a:spcPts val="0"/>
              </a:spcAft>
              <a:buSzPts val="1400"/>
              <a:buNone/>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121" name="Google Shape;121;p15"/>
          <p:cNvSpPr/>
          <p:nvPr/>
        </p:nvSpPr>
        <p:spPr>
          <a:xfrm>
            <a:off x="1471450" y="565388"/>
            <a:ext cx="115875" cy="115900"/>
          </a:xfrm>
          <a:custGeom>
            <a:avLst/>
            <a:gdLst/>
            <a:ahLst/>
            <a:cxnLst/>
            <a:rect l="l" t="t" r="r" b="b"/>
            <a:pathLst>
              <a:path w="4635" h="4636" extrusionOk="0">
                <a:moveTo>
                  <a:pt x="2317" y="0"/>
                </a:moveTo>
                <a:lnTo>
                  <a:pt x="1812" y="1812"/>
                </a:lnTo>
                <a:lnTo>
                  <a:pt x="0" y="2318"/>
                </a:lnTo>
                <a:lnTo>
                  <a:pt x="1812" y="2823"/>
                </a:lnTo>
                <a:lnTo>
                  <a:pt x="2317" y="4635"/>
                </a:lnTo>
                <a:lnTo>
                  <a:pt x="2823" y="2823"/>
                </a:lnTo>
                <a:lnTo>
                  <a:pt x="4635" y="2318"/>
                </a:lnTo>
                <a:lnTo>
                  <a:pt x="2823" y="1812"/>
                </a:lnTo>
                <a:lnTo>
                  <a:pt x="23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15"/>
          <p:cNvSpPr/>
          <p:nvPr/>
        </p:nvSpPr>
        <p:spPr>
          <a:xfrm>
            <a:off x="3914350" y="930300"/>
            <a:ext cx="115875" cy="115900"/>
          </a:xfrm>
          <a:custGeom>
            <a:avLst/>
            <a:gdLst/>
            <a:ahLst/>
            <a:cxnLst/>
            <a:rect l="l" t="t" r="r" b="b"/>
            <a:pathLst>
              <a:path w="4635" h="4636" extrusionOk="0">
                <a:moveTo>
                  <a:pt x="2317" y="0"/>
                </a:moveTo>
                <a:lnTo>
                  <a:pt x="1812" y="1812"/>
                </a:lnTo>
                <a:lnTo>
                  <a:pt x="0" y="2318"/>
                </a:lnTo>
                <a:lnTo>
                  <a:pt x="1812" y="2823"/>
                </a:lnTo>
                <a:lnTo>
                  <a:pt x="2317" y="4635"/>
                </a:lnTo>
                <a:lnTo>
                  <a:pt x="2823" y="2823"/>
                </a:lnTo>
                <a:lnTo>
                  <a:pt x="4635" y="2318"/>
                </a:lnTo>
                <a:lnTo>
                  <a:pt x="2823" y="1812"/>
                </a:lnTo>
                <a:lnTo>
                  <a:pt x="23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15"/>
          <p:cNvSpPr/>
          <p:nvPr/>
        </p:nvSpPr>
        <p:spPr>
          <a:xfrm>
            <a:off x="5843875" y="449488"/>
            <a:ext cx="115875" cy="115900"/>
          </a:xfrm>
          <a:custGeom>
            <a:avLst/>
            <a:gdLst/>
            <a:ahLst/>
            <a:cxnLst/>
            <a:rect l="l" t="t" r="r" b="b"/>
            <a:pathLst>
              <a:path w="4635" h="4636" extrusionOk="0">
                <a:moveTo>
                  <a:pt x="2317" y="0"/>
                </a:moveTo>
                <a:lnTo>
                  <a:pt x="1812" y="1812"/>
                </a:lnTo>
                <a:lnTo>
                  <a:pt x="0" y="2318"/>
                </a:lnTo>
                <a:lnTo>
                  <a:pt x="1812" y="2823"/>
                </a:lnTo>
                <a:lnTo>
                  <a:pt x="2317" y="4635"/>
                </a:lnTo>
                <a:lnTo>
                  <a:pt x="2823" y="2823"/>
                </a:lnTo>
                <a:lnTo>
                  <a:pt x="4635" y="2318"/>
                </a:lnTo>
                <a:lnTo>
                  <a:pt x="2823" y="1812"/>
                </a:lnTo>
                <a:lnTo>
                  <a:pt x="23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15"/>
          <p:cNvSpPr/>
          <p:nvPr/>
        </p:nvSpPr>
        <p:spPr>
          <a:xfrm>
            <a:off x="7473063" y="814388"/>
            <a:ext cx="115875" cy="115900"/>
          </a:xfrm>
          <a:custGeom>
            <a:avLst/>
            <a:gdLst/>
            <a:ahLst/>
            <a:cxnLst/>
            <a:rect l="l" t="t" r="r" b="b"/>
            <a:pathLst>
              <a:path w="4635" h="4636" extrusionOk="0">
                <a:moveTo>
                  <a:pt x="2317" y="0"/>
                </a:moveTo>
                <a:lnTo>
                  <a:pt x="1812" y="1812"/>
                </a:lnTo>
                <a:lnTo>
                  <a:pt x="0" y="2318"/>
                </a:lnTo>
                <a:lnTo>
                  <a:pt x="1812" y="2823"/>
                </a:lnTo>
                <a:lnTo>
                  <a:pt x="2317" y="4635"/>
                </a:lnTo>
                <a:lnTo>
                  <a:pt x="2823" y="2823"/>
                </a:lnTo>
                <a:lnTo>
                  <a:pt x="4635" y="2318"/>
                </a:lnTo>
                <a:lnTo>
                  <a:pt x="2823" y="1812"/>
                </a:lnTo>
                <a:lnTo>
                  <a:pt x="23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Caption">
  <p:cSld name="CAPTION_ONLY">
    <p:bg>
      <p:bgPr>
        <a:solidFill>
          <a:srgbClr val="000000"/>
        </a:solidFill>
        <a:effectLst/>
      </p:bgPr>
    </p:bg>
    <p:spTree>
      <p:nvGrpSpPr>
        <p:cNvPr id="1" name="Shape 125"/>
        <p:cNvGrpSpPr/>
        <p:nvPr/>
      </p:nvGrpSpPr>
      <p:grpSpPr>
        <a:xfrm>
          <a:off x="0" y="0"/>
          <a:ext cx="0" cy="0"/>
          <a:chOff x="0" y="0"/>
          <a:chExt cx="0" cy="0"/>
        </a:xfrm>
      </p:grpSpPr>
      <p:sp>
        <p:nvSpPr>
          <p:cNvPr id="126" name="Google Shape;126;p16"/>
          <p:cNvSpPr/>
          <p:nvPr/>
        </p:nvSpPr>
        <p:spPr>
          <a:xfrm>
            <a:off x="580375" y="3764450"/>
            <a:ext cx="7997400" cy="990300"/>
          </a:xfrm>
          <a:prstGeom prst="rect">
            <a:avLst/>
          </a:pr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16"/>
          <p:cNvSpPr txBox="1">
            <a:spLocks noGrp="1"/>
          </p:cNvSpPr>
          <p:nvPr>
            <p:ph type="title"/>
          </p:nvPr>
        </p:nvSpPr>
        <p:spPr>
          <a:xfrm>
            <a:off x="720000" y="3962000"/>
            <a:ext cx="7704000" cy="646500"/>
          </a:xfrm>
          <a:prstGeom prst="rect">
            <a:avLst/>
          </a:prstGeom>
          <a:solidFill>
            <a:srgbClr val="000000"/>
          </a:solidFill>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cxnSp>
        <p:nvCxnSpPr>
          <p:cNvPr id="128" name="Google Shape;128;p16"/>
          <p:cNvCxnSpPr/>
          <p:nvPr/>
        </p:nvCxnSpPr>
        <p:spPr>
          <a:xfrm>
            <a:off x="571050" y="0"/>
            <a:ext cx="0" cy="5155200"/>
          </a:xfrm>
          <a:prstGeom prst="straightConnector1">
            <a:avLst/>
          </a:prstGeom>
          <a:noFill/>
          <a:ln w="9525" cap="flat" cmpd="sng">
            <a:solidFill>
              <a:schemeClr val="lt1"/>
            </a:solidFill>
            <a:prstDash val="solid"/>
            <a:round/>
            <a:headEnd type="none" w="med" len="med"/>
            <a:tailEnd type="none" w="med" len="med"/>
          </a:ln>
        </p:spPr>
      </p:cxnSp>
      <p:cxnSp>
        <p:nvCxnSpPr>
          <p:cNvPr id="129" name="Google Shape;129;p16"/>
          <p:cNvCxnSpPr/>
          <p:nvPr/>
        </p:nvCxnSpPr>
        <p:spPr>
          <a:xfrm>
            <a:off x="-26075" y="4760250"/>
            <a:ext cx="9228600" cy="0"/>
          </a:xfrm>
          <a:prstGeom prst="straightConnector1">
            <a:avLst/>
          </a:prstGeom>
          <a:noFill/>
          <a:ln w="9525" cap="flat" cmpd="sng">
            <a:solidFill>
              <a:schemeClr val="lt1"/>
            </a:solidFill>
            <a:prstDash val="solid"/>
            <a:round/>
            <a:headEnd type="none" w="med" len="med"/>
            <a:tailEnd type="none" w="med" len="med"/>
          </a:ln>
        </p:spPr>
      </p:cxnSp>
      <p:cxnSp>
        <p:nvCxnSpPr>
          <p:cNvPr id="130" name="Google Shape;130;p16"/>
          <p:cNvCxnSpPr/>
          <p:nvPr/>
        </p:nvCxnSpPr>
        <p:spPr>
          <a:xfrm>
            <a:off x="8581300" y="0"/>
            <a:ext cx="0" cy="5155200"/>
          </a:xfrm>
          <a:prstGeom prst="straightConnector1">
            <a:avLst/>
          </a:prstGeom>
          <a:noFill/>
          <a:ln w="9525" cap="flat" cmpd="sng">
            <a:solidFill>
              <a:schemeClr val="lt1"/>
            </a:solidFill>
            <a:prstDash val="solid"/>
            <a:round/>
            <a:headEnd type="none" w="med" len="med"/>
            <a:tailEnd type="none" w="med" len="med"/>
          </a:ln>
        </p:spPr>
      </p:cxnSp>
      <p:cxnSp>
        <p:nvCxnSpPr>
          <p:cNvPr id="131" name="Google Shape;131;p16"/>
          <p:cNvCxnSpPr/>
          <p:nvPr/>
        </p:nvCxnSpPr>
        <p:spPr>
          <a:xfrm>
            <a:off x="-42300" y="3758950"/>
            <a:ext cx="9228600" cy="0"/>
          </a:xfrm>
          <a:prstGeom prst="straightConnector1">
            <a:avLst/>
          </a:prstGeom>
          <a:noFill/>
          <a:ln w="9525" cap="flat" cmpd="sng">
            <a:solidFill>
              <a:schemeClr val="lt1"/>
            </a:solidFill>
            <a:prstDash val="solid"/>
            <a:round/>
            <a:headEnd type="none" w="med" len="med"/>
            <a:tailEnd type="none" w="med" len="med"/>
          </a:ln>
        </p:spPr>
      </p:cxn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Big number">
  <p:cSld name="BIG_NUMBER">
    <p:bg>
      <p:bgPr>
        <a:solidFill>
          <a:srgbClr val="000000"/>
        </a:solidFill>
        <a:effectLst/>
      </p:bgPr>
    </p:bg>
    <p:spTree>
      <p:nvGrpSpPr>
        <p:cNvPr id="1" name="Shape 132"/>
        <p:cNvGrpSpPr/>
        <p:nvPr/>
      </p:nvGrpSpPr>
      <p:grpSpPr>
        <a:xfrm>
          <a:off x="0" y="0"/>
          <a:ext cx="0" cy="0"/>
          <a:chOff x="0" y="0"/>
          <a:chExt cx="0" cy="0"/>
        </a:xfrm>
      </p:grpSpPr>
      <p:sp>
        <p:nvSpPr>
          <p:cNvPr id="133" name="Google Shape;133;p17"/>
          <p:cNvSpPr txBox="1">
            <a:spLocks noGrp="1"/>
          </p:cNvSpPr>
          <p:nvPr>
            <p:ph type="title" hasCustomPrompt="1"/>
          </p:nvPr>
        </p:nvSpPr>
        <p:spPr>
          <a:xfrm>
            <a:off x="1284000" y="1693875"/>
            <a:ext cx="6576000" cy="1511100"/>
          </a:xfrm>
          <a:prstGeom prst="rect">
            <a:avLst/>
          </a:prstGeom>
        </p:spPr>
        <p:txBody>
          <a:bodyPr spcFirstLastPara="1" wrap="square" lIns="91425" tIns="91425" rIns="91425" bIns="91425" anchor="b" anchorCtr="0">
            <a:noAutofit/>
          </a:bodyPr>
          <a:lstStyle>
            <a:lvl1pPr lvl="0" algn="ctr">
              <a:spcBef>
                <a:spcPts val="0"/>
              </a:spcBef>
              <a:spcAft>
                <a:spcPts val="0"/>
              </a:spcAft>
              <a:buSzPts val="9600"/>
              <a:buNone/>
              <a:defRPr sz="96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134" name="Google Shape;134;p17"/>
          <p:cNvSpPr txBox="1">
            <a:spLocks noGrp="1"/>
          </p:cNvSpPr>
          <p:nvPr>
            <p:ph type="subTitle" idx="1"/>
          </p:nvPr>
        </p:nvSpPr>
        <p:spPr>
          <a:xfrm>
            <a:off x="1284000" y="3081400"/>
            <a:ext cx="6576000" cy="71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cxnSp>
        <p:nvCxnSpPr>
          <p:cNvPr id="135" name="Google Shape;135;p17"/>
          <p:cNvCxnSpPr/>
          <p:nvPr/>
        </p:nvCxnSpPr>
        <p:spPr>
          <a:xfrm>
            <a:off x="1796350" y="0"/>
            <a:ext cx="0" cy="5155200"/>
          </a:xfrm>
          <a:prstGeom prst="straightConnector1">
            <a:avLst/>
          </a:prstGeom>
          <a:noFill/>
          <a:ln w="9525" cap="flat" cmpd="sng">
            <a:solidFill>
              <a:schemeClr val="lt1"/>
            </a:solidFill>
            <a:prstDash val="solid"/>
            <a:round/>
            <a:headEnd type="none" w="med" len="med"/>
            <a:tailEnd type="none" w="med" len="med"/>
          </a:ln>
        </p:spPr>
      </p:cxnSp>
      <p:cxnSp>
        <p:nvCxnSpPr>
          <p:cNvPr id="136" name="Google Shape;136;p17"/>
          <p:cNvCxnSpPr/>
          <p:nvPr/>
        </p:nvCxnSpPr>
        <p:spPr>
          <a:xfrm>
            <a:off x="-26075" y="3691400"/>
            <a:ext cx="9228600" cy="0"/>
          </a:xfrm>
          <a:prstGeom prst="straightConnector1">
            <a:avLst/>
          </a:prstGeom>
          <a:noFill/>
          <a:ln w="9525" cap="flat" cmpd="sng">
            <a:solidFill>
              <a:schemeClr val="lt1"/>
            </a:solidFill>
            <a:prstDash val="solid"/>
            <a:round/>
            <a:headEnd type="none" w="med" len="med"/>
            <a:tailEnd type="none" w="med" len="med"/>
          </a:ln>
        </p:spPr>
      </p:cxnSp>
      <p:cxnSp>
        <p:nvCxnSpPr>
          <p:cNvPr id="137" name="Google Shape;137;p17"/>
          <p:cNvCxnSpPr/>
          <p:nvPr/>
        </p:nvCxnSpPr>
        <p:spPr>
          <a:xfrm>
            <a:off x="7369050" y="0"/>
            <a:ext cx="0" cy="5155200"/>
          </a:xfrm>
          <a:prstGeom prst="straightConnector1">
            <a:avLst/>
          </a:prstGeom>
          <a:noFill/>
          <a:ln w="9525" cap="flat" cmpd="sng">
            <a:solidFill>
              <a:schemeClr val="lt1"/>
            </a:solidFill>
            <a:prstDash val="solid"/>
            <a:round/>
            <a:headEnd type="none" w="med" len="med"/>
            <a:tailEnd type="none" w="med" len="med"/>
          </a:ln>
        </p:spPr>
      </p:cxnSp>
      <p:cxnSp>
        <p:nvCxnSpPr>
          <p:cNvPr id="138" name="Google Shape;138;p17"/>
          <p:cNvCxnSpPr/>
          <p:nvPr/>
        </p:nvCxnSpPr>
        <p:spPr>
          <a:xfrm>
            <a:off x="-42300" y="1608200"/>
            <a:ext cx="9228600" cy="0"/>
          </a:xfrm>
          <a:prstGeom prst="straightConnector1">
            <a:avLst/>
          </a:prstGeom>
          <a:noFill/>
          <a:ln w="9525" cap="flat" cmpd="sng">
            <a:solidFill>
              <a:schemeClr val="lt1"/>
            </a:solidFill>
            <a:prstDash val="solid"/>
            <a:round/>
            <a:headEnd type="none" w="med" len="med"/>
            <a:tailEnd type="none" w="med" len="med"/>
          </a:ln>
        </p:spPr>
      </p:cxnSp>
      <p:sp>
        <p:nvSpPr>
          <p:cNvPr id="139" name="Google Shape;139;p17"/>
          <p:cNvSpPr/>
          <p:nvPr/>
        </p:nvSpPr>
        <p:spPr>
          <a:xfrm>
            <a:off x="1656238" y="1468102"/>
            <a:ext cx="280220" cy="280204"/>
          </a:xfrm>
          <a:custGeom>
            <a:avLst/>
            <a:gdLst/>
            <a:ahLst/>
            <a:cxnLst/>
            <a:rect l="l" t="t" r="r" b="b"/>
            <a:pathLst>
              <a:path w="6527" h="6527" extrusionOk="0">
                <a:moveTo>
                  <a:pt x="3264" y="0"/>
                </a:moveTo>
                <a:lnTo>
                  <a:pt x="2496" y="1408"/>
                </a:lnTo>
                <a:lnTo>
                  <a:pt x="956" y="956"/>
                </a:lnTo>
                <a:lnTo>
                  <a:pt x="1409" y="2495"/>
                </a:lnTo>
                <a:lnTo>
                  <a:pt x="0" y="3263"/>
                </a:lnTo>
                <a:lnTo>
                  <a:pt x="1409" y="4032"/>
                </a:lnTo>
                <a:lnTo>
                  <a:pt x="956" y="5571"/>
                </a:lnTo>
                <a:lnTo>
                  <a:pt x="2496" y="5118"/>
                </a:lnTo>
                <a:lnTo>
                  <a:pt x="3264" y="6527"/>
                </a:lnTo>
                <a:lnTo>
                  <a:pt x="4032" y="5118"/>
                </a:lnTo>
                <a:lnTo>
                  <a:pt x="5572" y="5571"/>
                </a:lnTo>
                <a:lnTo>
                  <a:pt x="5119" y="4032"/>
                </a:lnTo>
                <a:lnTo>
                  <a:pt x="6527" y="3263"/>
                </a:lnTo>
                <a:lnTo>
                  <a:pt x="5119" y="2495"/>
                </a:lnTo>
                <a:lnTo>
                  <a:pt x="5572" y="956"/>
                </a:lnTo>
                <a:lnTo>
                  <a:pt x="4032" y="1408"/>
                </a:lnTo>
                <a:lnTo>
                  <a:pt x="326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17"/>
          <p:cNvSpPr/>
          <p:nvPr/>
        </p:nvSpPr>
        <p:spPr>
          <a:xfrm>
            <a:off x="1656238" y="3551302"/>
            <a:ext cx="280220" cy="280204"/>
          </a:xfrm>
          <a:custGeom>
            <a:avLst/>
            <a:gdLst/>
            <a:ahLst/>
            <a:cxnLst/>
            <a:rect l="l" t="t" r="r" b="b"/>
            <a:pathLst>
              <a:path w="6527" h="6527" extrusionOk="0">
                <a:moveTo>
                  <a:pt x="3264" y="0"/>
                </a:moveTo>
                <a:lnTo>
                  <a:pt x="2496" y="1408"/>
                </a:lnTo>
                <a:lnTo>
                  <a:pt x="956" y="956"/>
                </a:lnTo>
                <a:lnTo>
                  <a:pt x="1409" y="2495"/>
                </a:lnTo>
                <a:lnTo>
                  <a:pt x="0" y="3263"/>
                </a:lnTo>
                <a:lnTo>
                  <a:pt x="1409" y="4032"/>
                </a:lnTo>
                <a:lnTo>
                  <a:pt x="956" y="5571"/>
                </a:lnTo>
                <a:lnTo>
                  <a:pt x="2496" y="5118"/>
                </a:lnTo>
                <a:lnTo>
                  <a:pt x="3264" y="6527"/>
                </a:lnTo>
                <a:lnTo>
                  <a:pt x="4032" y="5118"/>
                </a:lnTo>
                <a:lnTo>
                  <a:pt x="5572" y="5571"/>
                </a:lnTo>
                <a:lnTo>
                  <a:pt x="5119" y="4032"/>
                </a:lnTo>
                <a:lnTo>
                  <a:pt x="6527" y="3263"/>
                </a:lnTo>
                <a:lnTo>
                  <a:pt x="5119" y="2495"/>
                </a:lnTo>
                <a:lnTo>
                  <a:pt x="5572" y="956"/>
                </a:lnTo>
                <a:lnTo>
                  <a:pt x="4032" y="1408"/>
                </a:lnTo>
                <a:lnTo>
                  <a:pt x="326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17"/>
          <p:cNvSpPr/>
          <p:nvPr/>
        </p:nvSpPr>
        <p:spPr>
          <a:xfrm>
            <a:off x="7228938" y="1468102"/>
            <a:ext cx="280220" cy="280204"/>
          </a:xfrm>
          <a:custGeom>
            <a:avLst/>
            <a:gdLst/>
            <a:ahLst/>
            <a:cxnLst/>
            <a:rect l="l" t="t" r="r" b="b"/>
            <a:pathLst>
              <a:path w="6527" h="6527" extrusionOk="0">
                <a:moveTo>
                  <a:pt x="3264" y="0"/>
                </a:moveTo>
                <a:lnTo>
                  <a:pt x="2496" y="1408"/>
                </a:lnTo>
                <a:lnTo>
                  <a:pt x="956" y="956"/>
                </a:lnTo>
                <a:lnTo>
                  <a:pt x="1409" y="2495"/>
                </a:lnTo>
                <a:lnTo>
                  <a:pt x="0" y="3263"/>
                </a:lnTo>
                <a:lnTo>
                  <a:pt x="1409" y="4032"/>
                </a:lnTo>
                <a:lnTo>
                  <a:pt x="956" y="5571"/>
                </a:lnTo>
                <a:lnTo>
                  <a:pt x="2496" y="5118"/>
                </a:lnTo>
                <a:lnTo>
                  <a:pt x="3264" y="6527"/>
                </a:lnTo>
                <a:lnTo>
                  <a:pt x="4032" y="5118"/>
                </a:lnTo>
                <a:lnTo>
                  <a:pt x="5572" y="5571"/>
                </a:lnTo>
                <a:lnTo>
                  <a:pt x="5119" y="4032"/>
                </a:lnTo>
                <a:lnTo>
                  <a:pt x="6527" y="3263"/>
                </a:lnTo>
                <a:lnTo>
                  <a:pt x="5119" y="2495"/>
                </a:lnTo>
                <a:lnTo>
                  <a:pt x="5572" y="956"/>
                </a:lnTo>
                <a:lnTo>
                  <a:pt x="4032" y="1408"/>
                </a:lnTo>
                <a:lnTo>
                  <a:pt x="326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17"/>
          <p:cNvSpPr/>
          <p:nvPr/>
        </p:nvSpPr>
        <p:spPr>
          <a:xfrm>
            <a:off x="7228938" y="3551302"/>
            <a:ext cx="280220" cy="280204"/>
          </a:xfrm>
          <a:custGeom>
            <a:avLst/>
            <a:gdLst/>
            <a:ahLst/>
            <a:cxnLst/>
            <a:rect l="l" t="t" r="r" b="b"/>
            <a:pathLst>
              <a:path w="6527" h="6527" extrusionOk="0">
                <a:moveTo>
                  <a:pt x="3264" y="0"/>
                </a:moveTo>
                <a:lnTo>
                  <a:pt x="2496" y="1408"/>
                </a:lnTo>
                <a:lnTo>
                  <a:pt x="956" y="956"/>
                </a:lnTo>
                <a:lnTo>
                  <a:pt x="1409" y="2495"/>
                </a:lnTo>
                <a:lnTo>
                  <a:pt x="0" y="3263"/>
                </a:lnTo>
                <a:lnTo>
                  <a:pt x="1409" y="4032"/>
                </a:lnTo>
                <a:lnTo>
                  <a:pt x="956" y="5571"/>
                </a:lnTo>
                <a:lnTo>
                  <a:pt x="2496" y="5118"/>
                </a:lnTo>
                <a:lnTo>
                  <a:pt x="3264" y="6527"/>
                </a:lnTo>
                <a:lnTo>
                  <a:pt x="4032" y="5118"/>
                </a:lnTo>
                <a:lnTo>
                  <a:pt x="5572" y="5571"/>
                </a:lnTo>
                <a:lnTo>
                  <a:pt x="5119" y="4032"/>
                </a:lnTo>
                <a:lnTo>
                  <a:pt x="6527" y="3263"/>
                </a:lnTo>
                <a:lnTo>
                  <a:pt x="5119" y="2495"/>
                </a:lnTo>
                <a:lnTo>
                  <a:pt x="5572" y="956"/>
                </a:lnTo>
                <a:lnTo>
                  <a:pt x="4032" y="1408"/>
                </a:lnTo>
                <a:lnTo>
                  <a:pt x="326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143"/>
        <p:cNvGrpSpPr/>
        <p:nvPr/>
      </p:nvGrpSpPr>
      <p:grpSpPr>
        <a:xfrm>
          <a:off x="0" y="0"/>
          <a:ext cx="0" cy="0"/>
          <a:chOff x="0" y="0"/>
          <a:chExt cx="0" cy="0"/>
        </a:xfrm>
      </p:grpSpPr>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able of contents">
  <p:cSld name="BLANK_1">
    <p:bg>
      <p:bgPr>
        <a:solidFill>
          <a:srgbClr val="000000"/>
        </a:solidFill>
        <a:effectLst/>
      </p:bgPr>
    </p:bg>
    <p:spTree>
      <p:nvGrpSpPr>
        <p:cNvPr id="1" name="Shape 144"/>
        <p:cNvGrpSpPr/>
        <p:nvPr/>
      </p:nvGrpSpPr>
      <p:grpSpPr>
        <a:xfrm>
          <a:off x="0" y="0"/>
          <a:ext cx="0" cy="0"/>
          <a:chOff x="0" y="0"/>
          <a:chExt cx="0" cy="0"/>
        </a:xfrm>
      </p:grpSpPr>
      <p:sp>
        <p:nvSpPr>
          <p:cNvPr id="145" name="Google Shape;145;p19"/>
          <p:cNvSpPr txBox="1">
            <a:spLocks noGrp="1"/>
          </p:cNvSpPr>
          <p:nvPr>
            <p:ph type="title"/>
          </p:nvPr>
        </p:nvSpPr>
        <p:spPr>
          <a:xfrm>
            <a:off x="2184475" y="1765813"/>
            <a:ext cx="2336400" cy="492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46" name="Google Shape;146;p19"/>
          <p:cNvSpPr txBox="1">
            <a:spLocks noGrp="1"/>
          </p:cNvSpPr>
          <p:nvPr>
            <p:ph type="title" idx="2" hasCustomPrompt="1"/>
          </p:nvPr>
        </p:nvSpPr>
        <p:spPr>
          <a:xfrm>
            <a:off x="3245575" y="1149600"/>
            <a:ext cx="1275300" cy="800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40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47" name="Google Shape;147;p19"/>
          <p:cNvSpPr txBox="1">
            <a:spLocks noGrp="1"/>
          </p:cNvSpPr>
          <p:nvPr>
            <p:ph type="subTitle" idx="1"/>
          </p:nvPr>
        </p:nvSpPr>
        <p:spPr>
          <a:xfrm>
            <a:off x="2184475" y="2113088"/>
            <a:ext cx="2336400" cy="6156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48" name="Google Shape;148;p19"/>
          <p:cNvSpPr txBox="1">
            <a:spLocks noGrp="1"/>
          </p:cNvSpPr>
          <p:nvPr>
            <p:ph type="title" idx="3"/>
          </p:nvPr>
        </p:nvSpPr>
        <p:spPr>
          <a:xfrm>
            <a:off x="2184475" y="3660225"/>
            <a:ext cx="2336400" cy="5541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49" name="Google Shape;149;p19"/>
          <p:cNvSpPr txBox="1">
            <a:spLocks noGrp="1"/>
          </p:cNvSpPr>
          <p:nvPr>
            <p:ph type="title" idx="4" hasCustomPrompt="1"/>
          </p:nvPr>
        </p:nvSpPr>
        <p:spPr>
          <a:xfrm>
            <a:off x="3245575" y="2966075"/>
            <a:ext cx="1275300" cy="923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40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50" name="Google Shape;150;p19"/>
          <p:cNvSpPr txBox="1">
            <a:spLocks noGrp="1"/>
          </p:cNvSpPr>
          <p:nvPr>
            <p:ph type="subTitle" idx="5"/>
          </p:nvPr>
        </p:nvSpPr>
        <p:spPr>
          <a:xfrm>
            <a:off x="2184475" y="4094350"/>
            <a:ext cx="2336400" cy="6156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51" name="Google Shape;151;p19"/>
          <p:cNvSpPr txBox="1">
            <a:spLocks noGrp="1"/>
          </p:cNvSpPr>
          <p:nvPr>
            <p:ph type="title" idx="6"/>
          </p:nvPr>
        </p:nvSpPr>
        <p:spPr>
          <a:xfrm>
            <a:off x="6087600" y="1765813"/>
            <a:ext cx="2336400" cy="4926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52" name="Google Shape;152;p19"/>
          <p:cNvSpPr txBox="1">
            <a:spLocks noGrp="1"/>
          </p:cNvSpPr>
          <p:nvPr>
            <p:ph type="title" idx="7" hasCustomPrompt="1"/>
          </p:nvPr>
        </p:nvSpPr>
        <p:spPr>
          <a:xfrm>
            <a:off x="6087600" y="1149600"/>
            <a:ext cx="1275300" cy="800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53" name="Google Shape;153;p19"/>
          <p:cNvSpPr txBox="1">
            <a:spLocks noGrp="1"/>
          </p:cNvSpPr>
          <p:nvPr>
            <p:ph type="subTitle" idx="8"/>
          </p:nvPr>
        </p:nvSpPr>
        <p:spPr>
          <a:xfrm>
            <a:off x="6087600" y="2113088"/>
            <a:ext cx="2336400" cy="615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54" name="Google Shape;154;p19"/>
          <p:cNvSpPr txBox="1">
            <a:spLocks noGrp="1"/>
          </p:cNvSpPr>
          <p:nvPr>
            <p:ph type="title" idx="9"/>
          </p:nvPr>
        </p:nvSpPr>
        <p:spPr>
          <a:xfrm>
            <a:off x="6121200" y="3635450"/>
            <a:ext cx="2336400" cy="5541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55" name="Google Shape;155;p19"/>
          <p:cNvSpPr txBox="1">
            <a:spLocks noGrp="1"/>
          </p:cNvSpPr>
          <p:nvPr>
            <p:ph type="title" idx="13" hasCustomPrompt="1"/>
          </p:nvPr>
        </p:nvSpPr>
        <p:spPr>
          <a:xfrm>
            <a:off x="6121200" y="2966075"/>
            <a:ext cx="1275300" cy="923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56" name="Google Shape;156;p19"/>
          <p:cNvSpPr txBox="1">
            <a:spLocks noGrp="1"/>
          </p:cNvSpPr>
          <p:nvPr>
            <p:ph type="subTitle" idx="14"/>
          </p:nvPr>
        </p:nvSpPr>
        <p:spPr>
          <a:xfrm>
            <a:off x="6121200" y="4069575"/>
            <a:ext cx="2336400" cy="615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57" name="Google Shape;157;p19"/>
          <p:cNvSpPr txBox="1">
            <a:spLocks noGrp="1"/>
          </p:cNvSpPr>
          <p:nvPr>
            <p:ph type="title" idx="15"/>
          </p:nvPr>
        </p:nvSpPr>
        <p:spPr>
          <a:xfrm>
            <a:off x="722376" y="449575"/>
            <a:ext cx="7704000" cy="6465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cxnSp>
        <p:nvCxnSpPr>
          <p:cNvPr id="158" name="Google Shape;158;p19"/>
          <p:cNvCxnSpPr/>
          <p:nvPr/>
        </p:nvCxnSpPr>
        <p:spPr>
          <a:xfrm>
            <a:off x="571050" y="0"/>
            <a:ext cx="0" cy="5155200"/>
          </a:xfrm>
          <a:prstGeom prst="straightConnector1">
            <a:avLst/>
          </a:prstGeom>
          <a:noFill/>
          <a:ln w="9525" cap="flat" cmpd="sng">
            <a:solidFill>
              <a:schemeClr val="lt1"/>
            </a:solidFill>
            <a:prstDash val="solid"/>
            <a:round/>
            <a:headEnd type="none" w="med" len="med"/>
            <a:tailEnd type="none" w="med" len="med"/>
          </a:ln>
        </p:spPr>
      </p:cxnSp>
      <p:cxnSp>
        <p:nvCxnSpPr>
          <p:cNvPr id="159" name="Google Shape;159;p19"/>
          <p:cNvCxnSpPr/>
          <p:nvPr/>
        </p:nvCxnSpPr>
        <p:spPr>
          <a:xfrm>
            <a:off x="-26075" y="4760250"/>
            <a:ext cx="9228600" cy="0"/>
          </a:xfrm>
          <a:prstGeom prst="straightConnector1">
            <a:avLst/>
          </a:prstGeom>
          <a:noFill/>
          <a:ln w="9525" cap="flat" cmpd="sng">
            <a:solidFill>
              <a:schemeClr val="lt1"/>
            </a:solidFill>
            <a:prstDash val="solid"/>
            <a:round/>
            <a:headEnd type="none" w="med" len="med"/>
            <a:tailEnd type="none" w="med" len="med"/>
          </a:ln>
        </p:spPr>
      </p:cxnSp>
      <p:cxnSp>
        <p:nvCxnSpPr>
          <p:cNvPr id="160" name="Google Shape;160;p19"/>
          <p:cNvCxnSpPr/>
          <p:nvPr/>
        </p:nvCxnSpPr>
        <p:spPr>
          <a:xfrm>
            <a:off x="-123850" y="382600"/>
            <a:ext cx="9280800" cy="0"/>
          </a:xfrm>
          <a:prstGeom prst="straightConnector1">
            <a:avLst/>
          </a:prstGeom>
          <a:noFill/>
          <a:ln w="9525" cap="flat" cmpd="sng">
            <a:solidFill>
              <a:schemeClr val="lt1"/>
            </a:solidFill>
            <a:prstDash val="solid"/>
            <a:round/>
            <a:headEnd type="none" w="med" len="med"/>
            <a:tailEnd type="none" w="med" len="med"/>
          </a:ln>
        </p:spPr>
      </p:cxnSp>
      <p:cxnSp>
        <p:nvCxnSpPr>
          <p:cNvPr id="161" name="Google Shape;161;p19"/>
          <p:cNvCxnSpPr/>
          <p:nvPr/>
        </p:nvCxnSpPr>
        <p:spPr>
          <a:xfrm>
            <a:off x="5309150" y="0"/>
            <a:ext cx="0" cy="5155200"/>
          </a:xfrm>
          <a:prstGeom prst="straightConnector1">
            <a:avLst/>
          </a:prstGeom>
          <a:noFill/>
          <a:ln w="9525" cap="flat" cmpd="sng">
            <a:solidFill>
              <a:schemeClr val="lt1"/>
            </a:solidFill>
            <a:prstDash val="solid"/>
            <a:round/>
            <a:headEnd type="none" w="med" len="med"/>
            <a:tailEnd type="none" w="med" len="med"/>
          </a:ln>
        </p:spPr>
      </p:cxnSp>
      <p:cxnSp>
        <p:nvCxnSpPr>
          <p:cNvPr id="162" name="Google Shape;162;p19"/>
          <p:cNvCxnSpPr/>
          <p:nvPr/>
        </p:nvCxnSpPr>
        <p:spPr>
          <a:xfrm>
            <a:off x="-26075" y="2953725"/>
            <a:ext cx="9228600" cy="0"/>
          </a:xfrm>
          <a:prstGeom prst="straightConnector1">
            <a:avLst/>
          </a:prstGeom>
          <a:noFill/>
          <a:ln w="9525" cap="flat" cmpd="sng">
            <a:solidFill>
              <a:schemeClr val="lt1"/>
            </a:solidFill>
            <a:prstDash val="solid"/>
            <a:round/>
            <a:headEnd type="none" w="med" len="med"/>
            <a:tailEnd type="none" w="med" len="med"/>
          </a:ln>
        </p:spPr>
      </p:cxnSp>
      <p:sp>
        <p:nvSpPr>
          <p:cNvPr id="163" name="Google Shape;163;p19"/>
          <p:cNvSpPr/>
          <p:nvPr/>
        </p:nvSpPr>
        <p:spPr>
          <a:xfrm>
            <a:off x="430125" y="4621752"/>
            <a:ext cx="280220" cy="280204"/>
          </a:xfrm>
          <a:custGeom>
            <a:avLst/>
            <a:gdLst/>
            <a:ahLst/>
            <a:cxnLst/>
            <a:rect l="l" t="t" r="r" b="b"/>
            <a:pathLst>
              <a:path w="6527" h="6527" extrusionOk="0">
                <a:moveTo>
                  <a:pt x="3264" y="0"/>
                </a:moveTo>
                <a:lnTo>
                  <a:pt x="2496" y="1408"/>
                </a:lnTo>
                <a:lnTo>
                  <a:pt x="956" y="956"/>
                </a:lnTo>
                <a:lnTo>
                  <a:pt x="1409" y="2495"/>
                </a:lnTo>
                <a:lnTo>
                  <a:pt x="0" y="3263"/>
                </a:lnTo>
                <a:lnTo>
                  <a:pt x="1409" y="4032"/>
                </a:lnTo>
                <a:lnTo>
                  <a:pt x="956" y="5571"/>
                </a:lnTo>
                <a:lnTo>
                  <a:pt x="2496" y="5118"/>
                </a:lnTo>
                <a:lnTo>
                  <a:pt x="3264" y="6527"/>
                </a:lnTo>
                <a:lnTo>
                  <a:pt x="4032" y="5118"/>
                </a:lnTo>
                <a:lnTo>
                  <a:pt x="5572" y="5571"/>
                </a:lnTo>
                <a:lnTo>
                  <a:pt x="5119" y="4032"/>
                </a:lnTo>
                <a:lnTo>
                  <a:pt x="6527" y="3263"/>
                </a:lnTo>
                <a:lnTo>
                  <a:pt x="5119" y="2495"/>
                </a:lnTo>
                <a:lnTo>
                  <a:pt x="5572" y="956"/>
                </a:lnTo>
                <a:lnTo>
                  <a:pt x="4032" y="1408"/>
                </a:lnTo>
                <a:lnTo>
                  <a:pt x="326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Quote">
  <p:cSld name="BLANK_1_1">
    <p:bg>
      <p:bgPr>
        <a:solidFill>
          <a:srgbClr val="000000"/>
        </a:solidFill>
        <a:effectLst/>
      </p:bgPr>
    </p:bg>
    <p:spTree>
      <p:nvGrpSpPr>
        <p:cNvPr id="1" name="Shape 164"/>
        <p:cNvGrpSpPr/>
        <p:nvPr/>
      </p:nvGrpSpPr>
      <p:grpSpPr>
        <a:xfrm>
          <a:off x="0" y="0"/>
          <a:ext cx="0" cy="0"/>
          <a:chOff x="0" y="0"/>
          <a:chExt cx="0" cy="0"/>
        </a:xfrm>
      </p:grpSpPr>
      <p:sp>
        <p:nvSpPr>
          <p:cNvPr id="165" name="Google Shape;165;p20"/>
          <p:cNvSpPr txBox="1">
            <a:spLocks noGrp="1"/>
          </p:cNvSpPr>
          <p:nvPr>
            <p:ph type="title"/>
          </p:nvPr>
        </p:nvSpPr>
        <p:spPr>
          <a:xfrm>
            <a:off x="2858800" y="2308000"/>
            <a:ext cx="4563900" cy="569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500">
                <a:solidFill>
                  <a:schemeClr val="dk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166" name="Google Shape;166;p20"/>
          <p:cNvSpPr txBox="1">
            <a:spLocks noGrp="1"/>
          </p:cNvSpPr>
          <p:nvPr>
            <p:ph type="subTitle" idx="1"/>
          </p:nvPr>
        </p:nvSpPr>
        <p:spPr>
          <a:xfrm>
            <a:off x="2858800" y="870775"/>
            <a:ext cx="5570100" cy="1339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500"/>
              <a:buNone/>
              <a:defRPr sz="25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cxnSp>
        <p:nvCxnSpPr>
          <p:cNvPr id="167" name="Google Shape;167;p20"/>
          <p:cNvCxnSpPr/>
          <p:nvPr/>
        </p:nvCxnSpPr>
        <p:spPr>
          <a:xfrm>
            <a:off x="2540900" y="0"/>
            <a:ext cx="0" cy="5155200"/>
          </a:xfrm>
          <a:prstGeom prst="straightConnector1">
            <a:avLst/>
          </a:prstGeom>
          <a:noFill/>
          <a:ln w="9525" cap="flat" cmpd="sng">
            <a:solidFill>
              <a:schemeClr val="lt1"/>
            </a:solidFill>
            <a:prstDash val="solid"/>
            <a:round/>
            <a:headEnd type="none" w="med" len="med"/>
            <a:tailEnd type="none" w="med" len="med"/>
          </a:ln>
        </p:spPr>
      </p:cxnSp>
      <p:cxnSp>
        <p:nvCxnSpPr>
          <p:cNvPr id="168" name="Google Shape;168;p20"/>
          <p:cNvCxnSpPr/>
          <p:nvPr/>
        </p:nvCxnSpPr>
        <p:spPr>
          <a:xfrm>
            <a:off x="-26075" y="3233600"/>
            <a:ext cx="9228600" cy="0"/>
          </a:xfrm>
          <a:prstGeom prst="straightConnector1">
            <a:avLst/>
          </a:prstGeom>
          <a:noFill/>
          <a:ln w="9525" cap="flat" cmpd="sng">
            <a:solidFill>
              <a:schemeClr val="lt1"/>
            </a:solidFill>
            <a:prstDash val="solid"/>
            <a:round/>
            <a:headEnd type="none" w="med" len="med"/>
            <a:tailEnd type="none" w="med" len="med"/>
          </a:ln>
        </p:spPr>
      </p:cxnSp>
      <p:cxnSp>
        <p:nvCxnSpPr>
          <p:cNvPr id="169" name="Google Shape;169;p20"/>
          <p:cNvCxnSpPr/>
          <p:nvPr/>
        </p:nvCxnSpPr>
        <p:spPr>
          <a:xfrm>
            <a:off x="-123850" y="535000"/>
            <a:ext cx="9280800" cy="0"/>
          </a:xfrm>
          <a:prstGeom prst="straightConnector1">
            <a:avLst/>
          </a:prstGeom>
          <a:noFill/>
          <a:ln w="9525" cap="flat" cmpd="sng">
            <a:solidFill>
              <a:schemeClr val="lt1"/>
            </a:solidFill>
            <a:prstDash val="solid"/>
            <a:round/>
            <a:headEnd type="none" w="med" len="med"/>
            <a:tailEnd type="none" w="med" len="med"/>
          </a:ln>
        </p:spPr>
      </p:cxnSp>
      <p:cxnSp>
        <p:nvCxnSpPr>
          <p:cNvPr id="170" name="Google Shape;170;p20"/>
          <p:cNvCxnSpPr/>
          <p:nvPr/>
        </p:nvCxnSpPr>
        <p:spPr>
          <a:xfrm>
            <a:off x="8581300" y="0"/>
            <a:ext cx="0" cy="5155200"/>
          </a:xfrm>
          <a:prstGeom prst="straightConnector1">
            <a:avLst/>
          </a:prstGeom>
          <a:noFill/>
          <a:ln w="9525" cap="flat" cmpd="sng">
            <a:solidFill>
              <a:schemeClr val="lt1"/>
            </a:solidFill>
            <a:prstDash val="solid"/>
            <a:round/>
            <a:headEnd type="none" w="med" len="med"/>
            <a:tailEnd type="none" w="med" len="med"/>
          </a:ln>
        </p:spPr>
      </p:cxn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p:cSld name="CUSTOM">
    <p:bg>
      <p:bgPr>
        <a:solidFill>
          <a:srgbClr val="000000"/>
        </a:solidFill>
        <a:effectLst/>
      </p:bgPr>
    </p:bg>
    <p:spTree>
      <p:nvGrpSpPr>
        <p:cNvPr id="1" name="Shape 171"/>
        <p:cNvGrpSpPr/>
        <p:nvPr/>
      </p:nvGrpSpPr>
      <p:grpSpPr>
        <a:xfrm>
          <a:off x="0" y="0"/>
          <a:ext cx="0" cy="0"/>
          <a:chOff x="0" y="0"/>
          <a:chExt cx="0" cy="0"/>
        </a:xfrm>
      </p:grpSpPr>
      <p:sp>
        <p:nvSpPr>
          <p:cNvPr id="172" name="Google Shape;172;p21"/>
          <p:cNvSpPr txBox="1">
            <a:spLocks noGrp="1"/>
          </p:cNvSpPr>
          <p:nvPr>
            <p:ph type="subTitle" idx="1"/>
          </p:nvPr>
        </p:nvSpPr>
        <p:spPr>
          <a:xfrm>
            <a:off x="720000" y="2000550"/>
            <a:ext cx="4535400" cy="2196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Font typeface="Karla"/>
              <a:buChar char="●"/>
              <a:defRPr/>
            </a:lvl1pPr>
            <a:lvl2pPr lvl="1" algn="ctr" rtl="0">
              <a:lnSpc>
                <a:spcPct val="100000"/>
              </a:lnSpc>
              <a:spcBef>
                <a:spcPts val="1600"/>
              </a:spcBef>
              <a:spcAft>
                <a:spcPts val="0"/>
              </a:spcAft>
              <a:buSzPts val="1400"/>
              <a:buFont typeface="Karla"/>
              <a:buChar char="○"/>
              <a:defRPr/>
            </a:lvl2pPr>
            <a:lvl3pPr lvl="2" algn="ctr" rtl="0">
              <a:lnSpc>
                <a:spcPct val="100000"/>
              </a:lnSpc>
              <a:spcBef>
                <a:spcPts val="0"/>
              </a:spcBef>
              <a:spcAft>
                <a:spcPts val="0"/>
              </a:spcAft>
              <a:buSzPts val="1400"/>
              <a:buFont typeface="Karla"/>
              <a:buChar char="■"/>
              <a:defRPr/>
            </a:lvl3pPr>
            <a:lvl4pPr lvl="3" algn="ctr" rtl="0">
              <a:lnSpc>
                <a:spcPct val="100000"/>
              </a:lnSpc>
              <a:spcBef>
                <a:spcPts val="0"/>
              </a:spcBef>
              <a:spcAft>
                <a:spcPts val="0"/>
              </a:spcAft>
              <a:buSzPts val="1400"/>
              <a:buFont typeface="Karla"/>
              <a:buChar char="●"/>
              <a:defRPr/>
            </a:lvl4pPr>
            <a:lvl5pPr lvl="4" algn="ctr" rtl="0">
              <a:lnSpc>
                <a:spcPct val="100000"/>
              </a:lnSpc>
              <a:spcBef>
                <a:spcPts val="0"/>
              </a:spcBef>
              <a:spcAft>
                <a:spcPts val="0"/>
              </a:spcAft>
              <a:buSzPts val="1400"/>
              <a:buFont typeface="Karla"/>
              <a:buChar char="○"/>
              <a:defRPr/>
            </a:lvl5pPr>
            <a:lvl6pPr lvl="5" algn="ctr" rtl="0">
              <a:lnSpc>
                <a:spcPct val="100000"/>
              </a:lnSpc>
              <a:spcBef>
                <a:spcPts val="0"/>
              </a:spcBef>
              <a:spcAft>
                <a:spcPts val="0"/>
              </a:spcAft>
              <a:buSzPts val="1400"/>
              <a:buFont typeface="Karla"/>
              <a:buChar char="■"/>
              <a:defRPr/>
            </a:lvl6pPr>
            <a:lvl7pPr lvl="6" algn="ctr" rtl="0">
              <a:lnSpc>
                <a:spcPct val="100000"/>
              </a:lnSpc>
              <a:spcBef>
                <a:spcPts val="0"/>
              </a:spcBef>
              <a:spcAft>
                <a:spcPts val="0"/>
              </a:spcAft>
              <a:buSzPts val="1400"/>
              <a:buFont typeface="Karla"/>
              <a:buChar char="●"/>
              <a:defRPr/>
            </a:lvl7pPr>
            <a:lvl8pPr lvl="7" algn="ctr" rtl="0">
              <a:lnSpc>
                <a:spcPct val="100000"/>
              </a:lnSpc>
              <a:spcBef>
                <a:spcPts val="0"/>
              </a:spcBef>
              <a:spcAft>
                <a:spcPts val="0"/>
              </a:spcAft>
              <a:buSzPts val="1400"/>
              <a:buFont typeface="Karla"/>
              <a:buChar char="○"/>
              <a:defRPr/>
            </a:lvl8pPr>
            <a:lvl9pPr lvl="8" algn="ctr" rtl="0">
              <a:lnSpc>
                <a:spcPct val="100000"/>
              </a:lnSpc>
              <a:spcBef>
                <a:spcPts val="0"/>
              </a:spcBef>
              <a:spcAft>
                <a:spcPts val="0"/>
              </a:spcAft>
              <a:buSzPts val="1400"/>
              <a:buFont typeface="Karla"/>
              <a:buChar char="■"/>
              <a:defRPr/>
            </a:lvl9pPr>
          </a:lstStyle>
          <a:p>
            <a:endParaRPr/>
          </a:p>
        </p:txBody>
      </p:sp>
      <p:sp>
        <p:nvSpPr>
          <p:cNvPr id="173" name="Google Shape;173;p21"/>
          <p:cNvSpPr txBox="1">
            <a:spLocks noGrp="1"/>
          </p:cNvSpPr>
          <p:nvPr>
            <p:ph type="title"/>
          </p:nvPr>
        </p:nvSpPr>
        <p:spPr>
          <a:xfrm>
            <a:off x="720000" y="364525"/>
            <a:ext cx="4732200" cy="12621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cxnSp>
        <p:nvCxnSpPr>
          <p:cNvPr id="174" name="Google Shape;174;p21"/>
          <p:cNvCxnSpPr/>
          <p:nvPr/>
        </p:nvCxnSpPr>
        <p:spPr>
          <a:xfrm>
            <a:off x="0" y="4608500"/>
            <a:ext cx="9228600" cy="0"/>
          </a:xfrm>
          <a:prstGeom prst="straightConnector1">
            <a:avLst/>
          </a:prstGeom>
          <a:noFill/>
          <a:ln w="9525" cap="flat" cmpd="sng">
            <a:solidFill>
              <a:schemeClr val="lt1"/>
            </a:solidFill>
            <a:prstDash val="solid"/>
            <a:round/>
            <a:headEnd type="none" w="med" len="med"/>
            <a:tailEnd type="none" w="med" len="med"/>
          </a:ln>
        </p:spPr>
      </p:cxnSp>
      <p:cxnSp>
        <p:nvCxnSpPr>
          <p:cNvPr id="175" name="Google Shape;175;p21"/>
          <p:cNvCxnSpPr/>
          <p:nvPr/>
        </p:nvCxnSpPr>
        <p:spPr>
          <a:xfrm>
            <a:off x="-68400" y="1804925"/>
            <a:ext cx="9280800" cy="0"/>
          </a:xfrm>
          <a:prstGeom prst="straightConnector1">
            <a:avLst/>
          </a:prstGeom>
          <a:noFill/>
          <a:ln w="9525" cap="flat" cmpd="sng">
            <a:solidFill>
              <a:schemeClr val="lt1"/>
            </a:solidFill>
            <a:prstDash val="solid"/>
            <a:round/>
            <a:headEnd type="none" w="med" len="med"/>
            <a:tailEnd type="none" w="med" len="med"/>
          </a:ln>
        </p:spPr>
      </p:cxnSp>
      <p:cxnSp>
        <p:nvCxnSpPr>
          <p:cNvPr id="176" name="Google Shape;176;p21"/>
          <p:cNvCxnSpPr/>
          <p:nvPr/>
        </p:nvCxnSpPr>
        <p:spPr>
          <a:xfrm>
            <a:off x="5713500" y="-5850"/>
            <a:ext cx="0" cy="5155200"/>
          </a:xfrm>
          <a:prstGeom prst="straightConnector1">
            <a:avLst/>
          </a:prstGeom>
          <a:noFill/>
          <a:ln w="9525" cap="flat" cmpd="sng">
            <a:solidFill>
              <a:schemeClr val="lt1"/>
            </a:solidFill>
            <a:prstDash val="solid"/>
            <a:round/>
            <a:headEnd type="none" w="med" len="med"/>
            <a:tailEnd type="none" w="med" len="med"/>
          </a:ln>
        </p:spPr>
      </p:cxnSp>
      <p:cxnSp>
        <p:nvCxnSpPr>
          <p:cNvPr id="177" name="Google Shape;177;p21"/>
          <p:cNvCxnSpPr/>
          <p:nvPr/>
        </p:nvCxnSpPr>
        <p:spPr>
          <a:xfrm>
            <a:off x="571050" y="0"/>
            <a:ext cx="0" cy="5155200"/>
          </a:xfrm>
          <a:prstGeom prst="straightConnector1">
            <a:avLst/>
          </a:prstGeom>
          <a:noFill/>
          <a:ln w="9525" cap="flat" cmpd="sng">
            <a:solidFill>
              <a:schemeClr val="lt1"/>
            </a:solidFill>
            <a:prstDash val="solid"/>
            <a:round/>
            <a:headEnd type="none" w="med" len="med"/>
            <a:tailEnd type="none" w="med" len="med"/>
          </a:ln>
        </p:spPr>
      </p:cxn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solidFill>
          <a:srgbClr val="000000"/>
        </a:solidFill>
        <a:effectLst/>
      </p:bgPr>
    </p:bg>
    <p:spTree>
      <p:nvGrpSpPr>
        <p:cNvPr id="1" name="Shape 18"/>
        <p:cNvGrpSpPr/>
        <p:nvPr/>
      </p:nvGrpSpPr>
      <p:grpSpPr>
        <a:xfrm>
          <a:off x="0" y="0"/>
          <a:ext cx="0" cy="0"/>
          <a:chOff x="0" y="0"/>
          <a:chExt cx="0" cy="0"/>
        </a:xfrm>
      </p:grpSpPr>
      <p:sp>
        <p:nvSpPr>
          <p:cNvPr id="19" name="Google Shape;19;p3"/>
          <p:cNvSpPr txBox="1">
            <a:spLocks noGrp="1"/>
          </p:cNvSpPr>
          <p:nvPr>
            <p:ph type="title"/>
          </p:nvPr>
        </p:nvSpPr>
        <p:spPr>
          <a:xfrm>
            <a:off x="715100" y="1622675"/>
            <a:ext cx="2598300" cy="20319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4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0" name="Google Shape;20;p3"/>
          <p:cNvSpPr txBox="1">
            <a:spLocks noGrp="1"/>
          </p:cNvSpPr>
          <p:nvPr>
            <p:ph type="subTitle" idx="1"/>
          </p:nvPr>
        </p:nvSpPr>
        <p:spPr>
          <a:xfrm>
            <a:off x="773975" y="3654575"/>
            <a:ext cx="2683200" cy="677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cxnSp>
        <p:nvCxnSpPr>
          <p:cNvPr id="21" name="Google Shape;21;p3"/>
          <p:cNvCxnSpPr/>
          <p:nvPr/>
        </p:nvCxnSpPr>
        <p:spPr>
          <a:xfrm>
            <a:off x="410800" y="-5850"/>
            <a:ext cx="0" cy="5155200"/>
          </a:xfrm>
          <a:prstGeom prst="straightConnector1">
            <a:avLst/>
          </a:prstGeom>
          <a:noFill/>
          <a:ln w="9525" cap="flat" cmpd="sng">
            <a:solidFill>
              <a:schemeClr val="lt1"/>
            </a:solidFill>
            <a:prstDash val="solid"/>
            <a:round/>
            <a:headEnd type="none" w="med" len="med"/>
            <a:tailEnd type="none" w="med" len="med"/>
          </a:ln>
        </p:spPr>
      </p:cxnSp>
      <p:cxnSp>
        <p:nvCxnSpPr>
          <p:cNvPr id="22" name="Google Shape;22;p3"/>
          <p:cNvCxnSpPr/>
          <p:nvPr/>
        </p:nvCxnSpPr>
        <p:spPr>
          <a:xfrm>
            <a:off x="0" y="4608500"/>
            <a:ext cx="9228600" cy="0"/>
          </a:xfrm>
          <a:prstGeom prst="straightConnector1">
            <a:avLst/>
          </a:prstGeom>
          <a:noFill/>
          <a:ln w="9525" cap="flat" cmpd="sng">
            <a:solidFill>
              <a:schemeClr val="lt1"/>
            </a:solidFill>
            <a:prstDash val="solid"/>
            <a:round/>
            <a:headEnd type="none" w="med" len="med"/>
            <a:tailEnd type="none" w="med" len="med"/>
          </a:ln>
        </p:spPr>
      </p:cxnSp>
      <p:cxnSp>
        <p:nvCxnSpPr>
          <p:cNvPr id="23" name="Google Shape;23;p3"/>
          <p:cNvCxnSpPr/>
          <p:nvPr/>
        </p:nvCxnSpPr>
        <p:spPr>
          <a:xfrm>
            <a:off x="-68400" y="535000"/>
            <a:ext cx="9280800" cy="0"/>
          </a:xfrm>
          <a:prstGeom prst="straightConnector1">
            <a:avLst/>
          </a:prstGeom>
          <a:noFill/>
          <a:ln w="9525" cap="flat" cmpd="sng">
            <a:solidFill>
              <a:schemeClr val="lt1"/>
            </a:solidFill>
            <a:prstDash val="solid"/>
            <a:round/>
            <a:headEnd type="none" w="med" len="med"/>
            <a:tailEnd type="none" w="med" len="med"/>
          </a:ln>
        </p:spPr>
      </p:cxnSp>
      <p:cxnSp>
        <p:nvCxnSpPr>
          <p:cNvPr id="24" name="Google Shape;24;p3"/>
          <p:cNvCxnSpPr/>
          <p:nvPr/>
        </p:nvCxnSpPr>
        <p:spPr>
          <a:xfrm>
            <a:off x="3679375" y="-5850"/>
            <a:ext cx="0" cy="5155200"/>
          </a:xfrm>
          <a:prstGeom prst="straightConnector1">
            <a:avLst/>
          </a:prstGeom>
          <a:noFill/>
          <a:ln w="9525" cap="flat" cmpd="sng">
            <a:solidFill>
              <a:schemeClr val="lt1"/>
            </a:solidFill>
            <a:prstDash val="solid"/>
            <a:round/>
            <a:headEnd type="none" w="med" len="med"/>
            <a:tailEnd type="none" w="med" len="med"/>
          </a:ln>
        </p:spPr>
      </p:cxnSp>
      <p:sp>
        <p:nvSpPr>
          <p:cNvPr id="25" name="Google Shape;25;p3"/>
          <p:cNvSpPr/>
          <p:nvPr/>
        </p:nvSpPr>
        <p:spPr>
          <a:xfrm>
            <a:off x="773975" y="127713"/>
            <a:ext cx="115875" cy="115900"/>
          </a:xfrm>
          <a:custGeom>
            <a:avLst/>
            <a:gdLst/>
            <a:ahLst/>
            <a:cxnLst/>
            <a:rect l="l" t="t" r="r" b="b"/>
            <a:pathLst>
              <a:path w="4635" h="4636" extrusionOk="0">
                <a:moveTo>
                  <a:pt x="2317" y="0"/>
                </a:moveTo>
                <a:lnTo>
                  <a:pt x="1812" y="1812"/>
                </a:lnTo>
                <a:lnTo>
                  <a:pt x="0" y="2318"/>
                </a:lnTo>
                <a:lnTo>
                  <a:pt x="1812" y="2823"/>
                </a:lnTo>
                <a:lnTo>
                  <a:pt x="2317" y="4635"/>
                </a:lnTo>
                <a:lnTo>
                  <a:pt x="2823" y="2823"/>
                </a:lnTo>
                <a:lnTo>
                  <a:pt x="4635" y="2318"/>
                </a:lnTo>
                <a:lnTo>
                  <a:pt x="2823" y="1812"/>
                </a:lnTo>
                <a:lnTo>
                  <a:pt x="23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3"/>
          <p:cNvSpPr/>
          <p:nvPr/>
        </p:nvSpPr>
        <p:spPr>
          <a:xfrm>
            <a:off x="2152100" y="1122450"/>
            <a:ext cx="115875" cy="115900"/>
          </a:xfrm>
          <a:custGeom>
            <a:avLst/>
            <a:gdLst/>
            <a:ahLst/>
            <a:cxnLst/>
            <a:rect l="l" t="t" r="r" b="b"/>
            <a:pathLst>
              <a:path w="4635" h="4636" extrusionOk="0">
                <a:moveTo>
                  <a:pt x="2317" y="0"/>
                </a:moveTo>
                <a:lnTo>
                  <a:pt x="1812" y="1812"/>
                </a:lnTo>
                <a:lnTo>
                  <a:pt x="0" y="2318"/>
                </a:lnTo>
                <a:lnTo>
                  <a:pt x="1812" y="2823"/>
                </a:lnTo>
                <a:lnTo>
                  <a:pt x="2317" y="4635"/>
                </a:lnTo>
                <a:lnTo>
                  <a:pt x="2823" y="2823"/>
                </a:lnTo>
                <a:lnTo>
                  <a:pt x="4635" y="2318"/>
                </a:lnTo>
                <a:lnTo>
                  <a:pt x="2823" y="1812"/>
                </a:lnTo>
                <a:lnTo>
                  <a:pt x="23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3"/>
          <p:cNvSpPr/>
          <p:nvPr/>
        </p:nvSpPr>
        <p:spPr>
          <a:xfrm>
            <a:off x="2218700" y="185663"/>
            <a:ext cx="115875" cy="115900"/>
          </a:xfrm>
          <a:custGeom>
            <a:avLst/>
            <a:gdLst/>
            <a:ahLst/>
            <a:cxnLst/>
            <a:rect l="l" t="t" r="r" b="b"/>
            <a:pathLst>
              <a:path w="4635" h="4636" extrusionOk="0">
                <a:moveTo>
                  <a:pt x="2317" y="0"/>
                </a:moveTo>
                <a:lnTo>
                  <a:pt x="1812" y="1812"/>
                </a:lnTo>
                <a:lnTo>
                  <a:pt x="0" y="2318"/>
                </a:lnTo>
                <a:lnTo>
                  <a:pt x="1812" y="2823"/>
                </a:lnTo>
                <a:lnTo>
                  <a:pt x="2317" y="4635"/>
                </a:lnTo>
                <a:lnTo>
                  <a:pt x="2823" y="2823"/>
                </a:lnTo>
                <a:lnTo>
                  <a:pt x="4635" y="2318"/>
                </a:lnTo>
                <a:lnTo>
                  <a:pt x="2823" y="1812"/>
                </a:lnTo>
                <a:lnTo>
                  <a:pt x="23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3"/>
          <p:cNvSpPr/>
          <p:nvPr/>
        </p:nvSpPr>
        <p:spPr>
          <a:xfrm>
            <a:off x="3026875" y="728338"/>
            <a:ext cx="115875" cy="115900"/>
          </a:xfrm>
          <a:custGeom>
            <a:avLst/>
            <a:gdLst/>
            <a:ahLst/>
            <a:cxnLst/>
            <a:rect l="l" t="t" r="r" b="b"/>
            <a:pathLst>
              <a:path w="4635" h="4636" extrusionOk="0">
                <a:moveTo>
                  <a:pt x="2317" y="0"/>
                </a:moveTo>
                <a:lnTo>
                  <a:pt x="1812" y="1812"/>
                </a:lnTo>
                <a:lnTo>
                  <a:pt x="0" y="2318"/>
                </a:lnTo>
                <a:lnTo>
                  <a:pt x="1812" y="2823"/>
                </a:lnTo>
                <a:lnTo>
                  <a:pt x="2317" y="4635"/>
                </a:lnTo>
                <a:lnTo>
                  <a:pt x="2823" y="2823"/>
                </a:lnTo>
                <a:lnTo>
                  <a:pt x="4635" y="2318"/>
                </a:lnTo>
                <a:lnTo>
                  <a:pt x="2823" y="1812"/>
                </a:lnTo>
                <a:lnTo>
                  <a:pt x="23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1">
  <p:cSld name="CUSTOM_1_1_2">
    <p:bg>
      <p:bgPr>
        <a:solidFill>
          <a:srgbClr val="000000"/>
        </a:solidFill>
        <a:effectLst/>
      </p:bgPr>
    </p:bg>
    <p:spTree>
      <p:nvGrpSpPr>
        <p:cNvPr id="1" name="Shape 178"/>
        <p:cNvGrpSpPr/>
        <p:nvPr/>
      </p:nvGrpSpPr>
      <p:grpSpPr>
        <a:xfrm>
          <a:off x="0" y="0"/>
          <a:ext cx="0" cy="0"/>
          <a:chOff x="0" y="0"/>
          <a:chExt cx="0" cy="0"/>
        </a:xfrm>
      </p:grpSpPr>
      <p:sp>
        <p:nvSpPr>
          <p:cNvPr id="179" name="Google Shape;179;p22"/>
          <p:cNvSpPr txBox="1">
            <a:spLocks noGrp="1"/>
          </p:cNvSpPr>
          <p:nvPr>
            <p:ph type="title"/>
          </p:nvPr>
        </p:nvSpPr>
        <p:spPr>
          <a:xfrm>
            <a:off x="3972925" y="1805800"/>
            <a:ext cx="4506300" cy="15699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9500">
                <a:solidFill>
                  <a:schemeClr val="dk2"/>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80" name="Google Shape;180;p22"/>
          <p:cNvSpPr txBox="1">
            <a:spLocks noGrp="1"/>
          </p:cNvSpPr>
          <p:nvPr>
            <p:ph type="body" idx="1"/>
          </p:nvPr>
        </p:nvSpPr>
        <p:spPr>
          <a:xfrm>
            <a:off x="3972925" y="3375700"/>
            <a:ext cx="4506300" cy="648000"/>
          </a:xfrm>
          <a:prstGeom prst="rect">
            <a:avLst/>
          </a:prstGeom>
        </p:spPr>
        <p:txBody>
          <a:bodyPr spcFirstLastPara="1" wrap="square" lIns="91425" tIns="91425" rIns="91425" bIns="91425" anchor="t" anchorCtr="0">
            <a:noAutofit/>
          </a:bodyPr>
          <a:lstStyle>
            <a:lvl1pPr marL="457200" lvl="0" indent="-317500" rtl="0">
              <a:lnSpc>
                <a:spcPct val="115000"/>
              </a:lnSpc>
              <a:spcBef>
                <a:spcPts val="0"/>
              </a:spcBef>
              <a:spcAft>
                <a:spcPts val="0"/>
              </a:spcAft>
              <a:buClr>
                <a:srgbClr val="434343"/>
              </a:buClr>
              <a:buSzPts val="1400"/>
              <a:buChar char="●"/>
              <a:defRPr sz="1400">
                <a:solidFill>
                  <a:schemeClr val="accent1"/>
                </a:solidFill>
              </a:defRPr>
            </a:lvl1pPr>
            <a:lvl2pPr marL="914400" lvl="1" indent="-317500" rtl="0">
              <a:lnSpc>
                <a:spcPct val="115000"/>
              </a:lnSpc>
              <a:spcBef>
                <a:spcPts val="0"/>
              </a:spcBef>
              <a:spcAft>
                <a:spcPts val="0"/>
              </a:spcAft>
              <a:buClr>
                <a:srgbClr val="434343"/>
              </a:buClr>
              <a:buSzPts val="1400"/>
              <a:buChar char="○"/>
              <a:defRPr>
                <a:solidFill>
                  <a:srgbClr val="434343"/>
                </a:solidFill>
              </a:defRPr>
            </a:lvl2pPr>
            <a:lvl3pPr marL="1371600" lvl="2" indent="-317500" rtl="0">
              <a:lnSpc>
                <a:spcPct val="115000"/>
              </a:lnSpc>
              <a:spcBef>
                <a:spcPts val="0"/>
              </a:spcBef>
              <a:spcAft>
                <a:spcPts val="0"/>
              </a:spcAft>
              <a:buClr>
                <a:srgbClr val="434343"/>
              </a:buClr>
              <a:buSzPts val="1400"/>
              <a:buChar char="■"/>
              <a:defRPr>
                <a:solidFill>
                  <a:srgbClr val="434343"/>
                </a:solidFill>
              </a:defRPr>
            </a:lvl3pPr>
            <a:lvl4pPr marL="1828800" lvl="3" indent="-317500" rtl="0">
              <a:lnSpc>
                <a:spcPct val="115000"/>
              </a:lnSpc>
              <a:spcBef>
                <a:spcPts val="0"/>
              </a:spcBef>
              <a:spcAft>
                <a:spcPts val="0"/>
              </a:spcAft>
              <a:buClr>
                <a:srgbClr val="434343"/>
              </a:buClr>
              <a:buSzPts val="1400"/>
              <a:buChar char="●"/>
              <a:defRPr>
                <a:solidFill>
                  <a:srgbClr val="434343"/>
                </a:solidFill>
              </a:defRPr>
            </a:lvl4pPr>
            <a:lvl5pPr marL="2286000" lvl="4" indent="-317500" rtl="0">
              <a:lnSpc>
                <a:spcPct val="115000"/>
              </a:lnSpc>
              <a:spcBef>
                <a:spcPts val="0"/>
              </a:spcBef>
              <a:spcAft>
                <a:spcPts val="0"/>
              </a:spcAft>
              <a:buClr>
                <a:srgbClr val="434343"/>
              </a:buClr>
              <a:buSzPts val="1400"/>
              <a:buChar char="○"/>
              <a:defRPr>
                <a:solidFill>
                  <a:srgbClr val="434343"/>
                </a:solidFill>
              </a:defRPr>
            </a:lvl5pPr>
            <a:lvl6pPr marL="2743200" lvl="5" indent="-317500" rtl="0">
              <a:lnSpc>
                <a:spcPct val="115000"/>
              </a:lnSpc>
              <a:spcBef>
                <a:spcPts val="0"/>
              </a:spcBef>
              <a:spcAft>
                <a:spcPts val="0"/>
              </a:spcAft>
              <a:buClr>
                <a:srgbClr val="434343"/>
              </a:buClr>
              <a:buSzPts val="1400"/>
              <a:buChar char="■"/>
              <a:defRPr>
                <a:solidFill>
                  <a:srgbClr val="434343"/>
                </a:solidFill>
              </a:defRPr>
            </a:lvl6pPr>
            <a:lvl7pPr marL="3200400" lvl="6" indent="-317500" rtl="0">
              <a:lnSpc>
                <a:spcPct val="115000"/>
              </a:lnSpc>
              <a:spcBef>
                <a:spcPts val="0"/>
              </a:spcBef>
              <a:spcAft>
                <a:spcPts val="0"/>
              </a:spcAft>
              <a:buClr>
                <a:srgbClr val="434343"/>
              </a:buClr>
              <a:buSzPts val="1400"/>
              <a:buChar char="●"/>
              <a:defRPr>
                <a:solidFill>
                  <a:srgbClr val="434343"/>
                </a:solidFill>
              </a:defRPr>
            </a:lvl7pPr>
            <a:lvl8pPr marL="3657600" lvl="7" indent="-317500" rtl="0">
              <a:lnSpc>
                <a:spcPct val="115000"/>
              </a:lnSpc>
              <a:spcBef>
                <a:spcPts val="0"/>
              </a:spcBef>
              <a:spcAft>
                <a:spcPts val="0"/>
              </a:spcAft>
              <a:buClr>
                <a:srgbClr val="434343"/>
              </a:buClr>
              <a:buSzPts val="1400"/>
              <a:buChar char="○"/>
              <a:defRPr>
                <a:solidFill>
                  <a:srgbClr val="434343"/>
                </a:solidFill>
              </a:defRPr>
            </a:lvl8pPr>
            <a:lvl9pPr marL="4114800" lvl="8" indent="-317500" rtl="0">
              <a:lnSpc>
                <a:spcPct val="115000"/>
              </a:lnSpc>
              <a:spcBef>
                <a:spcPts val="0"/>
              </a:spcBef>
              <a:spcAft>
                <a:spcPts val="0"/>
              </a:spcAft>
              <a:buClr>
                <a:srgbClr val="434343"/>
              </a:buClr>
              <a:buSzPts val="1400"/>
              <a:buChar char="■"/>
              <a:defRPr>
                <a:solidFill>
                  <a:srgbClr val="434343"/>
                </a:solidFill>
              </a:defRPr>
            </a:lvl9pPr>
          </a:lstStyle>
          <a:p>
            <a:endParaRPr/>
          </a:p>
        </p:txBody>
      </p:sp>
      <p:cxnSp>
        <p:nvCxnSpPr>
          <p:cNvPr id="181" name="Google Shape;181;p22"/>
          <p:cNvCxnSpPr/>
          <p:nvPr/>
        </p:nvCxnSpPr>
        <p:spPr>
          <a:xfrm>
            <a:off x="-26075" y="4289675"/>
            <a:ext cx="9228600" cy="0"/>
          </a:xfrm>
          <a:prstGeom prst="straightConnector1">
            <a:avLst/>
          </a:prstGeom>
          <a:noFill/>
          <a:ln w="9525" cap="flat" cmpd="sng">
            <a:solidFill>
              <a:schemeClr val="lt1"/>
            </a:solidFill>
            <a:prstDash val="solid"/>
            <a:round/>
            <a:headEnd type="none" w="med" len="med"/>
            <a:tailEnd type="none" w="med" len="med"/>
          </a:ln>
        </p:spPr>
      </p:cxnSp>
      <p:cxnSp>
        <p:nvCxnSpPr>
          <p:cNvPr id="182" name="Google Shape;182;p22"/>
          <p:cNvCxnSpPr/>
          <p:nvPr/>
        </p:nvCxnSpPr>
        <p:spPr>
          <a:xfrm>
            <a:off x="-123850" y="1427725"/>
            <a:ext cx="9280800" cy="0"/>
          </a:xfrm>
          <a:prstGeom prst="straightConnector1">
            <a:avLst/>
          </a:prstGeom>
          <a:noFill/>
          <a:ln w="9525" cap="flat" cmpd="sng">
            <a:solidFill>
              <a:schemeClr val="lt1"/>
            </a:solidFill>
            <a:prstDash val="solid"/>
            <a:round/>
            <a:headEnd type="none" w="med" len="med"/>
            <a:tailEnd type="none" w="med" len="med"/>
          </a:ln>
        </p:spPr>
      </p:cxnSp>
      <p:cxnSp>
        <p:nvCxnSpPr>
          <p:cNvPr id="183" name="Google Shape;183;p22"/>
          <p:cNvCxnSpPr/>
          <p:nvPr/>
        </p:nvCxnSpPr>
        <p:spPr>
          <a:xfrm>
            <a:off x="3647975" y="-38700"/>
            <a:ext cx="0" cy="5220900"/>
          </a:xfrm>
          <a:prstGeom prst="straightConnector1">
            <a:avLst/>
          </a:prstGeom>
          <a:noFill/>
          <a:ln w="9525" cap="flat" cmpd="sng">
            <a:solidFill>
              <a:schemeClr val="lt1"/>
            </a:solidFill>
            <a:prstDash val="solid"/>
            <a:round/>
            <a:headEnd type="none" w="med" len="med"/>
            <a:tailEnd type="none" w="med" len="med"/>
          </a:ln>
        </p:spPr>
      </p:cxnSp>
      <p:sp>
        <p:nvSpPr>
          <p:cNvPr id="184" name="Google Shape;184;p22"/>
          <p:cNvSpPr/>
          <p:nvPr/>
        </p:nvSpPr>
        <p:spPr>
          <a:xfrm>
            <a:off x="5772675" y="419100"/>
            <a:ext cx="115875" cy="115900"/>
          </a:xfrm>
          <a:custGeom>
            <a:avLst/>
            <a:gdLst/>
            <a:ahLst/>
            <a:cxnLst/>
            <a:rect l="l" t="t" r="r" b="b"/>
            <a:pathLst>
              <a:path w="4635" h="4636" extrusionOk="0">
                <a:moveTo>
                  <a:pt x="2317" y="0"/>
                </a:moveTo>
                <a:lnTo>
                  <a:pt x="1812" y="1812"/>
                </a:lnTo>
                <a:lnTo>
                  <a:pt x="0" y="2318"/>
                </a:lnTo>
                <a:lnTo>
                  <a:pt x="1812" y="2823"/>
                </a:lnTo>
                <a:lnTo>
                  <a:pt x="2317" y="4635"/>
                </a:lnTo>
                <a:lnTo>
                  <a:pt x="2823" y="2823"/>
                </a:lnTo>
                <a:lnTo>
                  <a:pt x="4635" y="2318"/>
                </a:lnTo>
                <a:lnTo>
                  <a:pt x="2823" y="1812"/>
                </a:lnTo>
                <a:lnTo>
                  <a:pt x="23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2"/>
          <p:cNvSpPr/>
          <p:nvPr/>
        </p:nvSpPr>
        <p:spPr>
          <a:xfrm>
            <a:off x="6390850" y="960313"/>
            <a:ext cx="115875" cy="115900"/>
          </a:xfrm>
          <a:custGeom>
            <a:avLst/>
            <a:gdLst/>
            <a:ahLst/>
            <a:cxnLst/>
            <a:rect l="l" t="t" r="r" b="b"/>
            <a:pathLst>
              <a:path w="4635" h="4636" extrusionOk="0">
                <a:moveTo>
                  <a:pt x="2317" y="0"/>
                </a:moveTo>
                <a:lnTo>
                  <a:pt x="1812" y="1812"/>
                </a:lnTo>
                <a:lnTo>
                  <a:pt x="0" y="2318"/>
                </a:lnTo>
                <a:lnTo>
                  <a:pt x="1812" y="2823"/>
                </a:lnTo>
                <a:lnTo>
                  <a:pt x="2317" y="4635"/>
                </a:lnTo>
                <a:lnTo>
                  <a:pt x="2823" y="2823"/>
                </a:lnTo>
                <a:lnTo>
                  <a:pt x="4635" y="2318"/>
                </a:lnTo>
                <a:lnTo>
                  <a:pt x="2823" y="1812"/>
                </a:lnTo>
                <a:lnTo>
                  <a:pt x="23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2"/>
          <p:cNvSpPr/>
          <p:nvPr/>
        </p:nvSpPr>
        <p:spPr>
          <a:xfrm>
            <a:off x="7217400" y="477050"/>
            <a:ext cx="115875" cy="115900"/>
          </a:xfrm>
          <a:custGeom>
            <a:avLst/>
            <a:gdLst/>
            <a:ahLst/>
            <a:cxnLst/>
            <a:rect l="l" t="t" r="r" b="b"/>
            <a:pathLst>
              <a:path w="4635" h="4636" extrusionOk="0">
                <a:moveTo>
                  <a:pt x="2317" y="0"/>
                </a:moveTo>
                <a:lnTo>
                  <a:pt x="1812" y="1812"/>
                </a:lnTo>
                <a:lnTo>
                  <a:pt x="0" y="2318"/>
                </a:lnTo>
                <a:lnTo>
                  <a:pt x="1812" y="2823"/>
                </a:lnTo>
                <a:lnTo>
                  <a:pt x="2317" y="4635"/>
                </a:lnTo>
                <a:lnTo>
                  <a:pt x="2823" y="2823"/>
                </a:lnTo>
                <a:lnTo>
                  <a:pt x="4635" y="2318"/>
                </a:lnTo>
                <a:lnTo>
                  <a:pt x="2823" y="1812"/>
                </a:lnTo>
                <a:lnTo>
                  <a:pt x="23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2"/>
          <p:cNvSpPr/>
          <p:nvPr/>
        </p:nvSpPr>
        <p:spPr>
          <a:xfrm>
            <a:off x="8025575" y="1019725"/>
            <a:ext cx="115875" cy="115900"/>
          </a:xfrm>
          <a:custGeom>
            <a:avLst/>
            <a:gdLst/>
            <a:ahLst/>
            <a:cxnLst/>
            <a:rect l="l" t="t" r="r" b="b"/>
            <a:pathLst>
              <a:path w="4635" h="4636" extrusionOk="0">
                <a:moveTo>
                  <a:pt x="2317" y="0"/>
                </a:moveTo>
                <a:lnTo>
                  <a:pt x="1812" y="1812"/>
                </a:lnTo>
                <a:lnTo>
                  <a:pt x="0" y="2318"/>
                </a:lnTo>
                <a:lnTo>
                  <a:pt x="1812" y="2823"/>
                </a:lnTo>
                <a:lnTo>
                  <a:pt x="2317" y="4635"/>
                </a:lnTo>
                <a:lnTo>
                  <a:pt x="2823" y="2823"/>
                </a:lnTo>
                <a:lnTo>
                  <a:pt x="4635" y="2318"/>
                </a:lnTo>
                <a:lnTo>
                  <a:pt x="2823" y="1812"/>
                </a:lnTo>
                <a:lnTo>
                  <a:pt x="23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2">
  <p:cSld name="CUSTOM_1">
    <p:bg>
      <p:bgPr>
        <a:solidFill>
          <a:srgbClr val="000000"/>
        </a:solidFill>
        <a:effectLst/>
      </p:bgPr>
    </p:bg>
    <p:spTree>
      <p:nvGrpSpPr>
        <p:cNvPr id="1" name="Shape 188"/>
        <p:cNvGrpSpPr/>
        <p:nvPr/>
      </p:nvGrpSpPr>
      <p:grpSpPr>
        <a:xfrm>
          <a:off x="0" y="0"/>
          <a:ext cx="0" cy="0"/>
          <a:chOff x="0" y="0"/>
          <a:chExt cx="0" cy="0"/>
        </a:xfrm>
      </p:grpSpPr>
      <p:sp>
        <p:nvSpPr>
          <p:cNvPr id="189" name="Google Shape;189;p23"/>
          <p:cNvSpPr txBox="1">
            <a:spLocks noGrp="1"/>
          </p:cNvSpPr>
          <p:nvPr>
            <p:ph type="title"/>
          </p:nvPr>
        </p:nvSpPr>
        <p:spPr>
          <a:xfrm>
            <a:off x="1814825" y="1805800"/>
            <a:ext cx="2199300" cy="849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a:lvl1pPr>
            <a:lvl2pPr lvl="1" algn="r" rtl="0">
              <a:spcBef>
                <a:spcPts val="0"/>
              </a:spcBef>
              <a:spcAft>
                <a:spcPts val="0"/>
              </a:spcAft>
              <a:buSzPts val="3000"/>
              <a:buNone/>
              <a:defRPr/>
            </a:lvl2pPr>
            <a:lvl3pPr lvl="2" algn="r" rtl="0">
              <a:spcBef>
                <a:spcPts val="0"/>
              </a:spcBef>
              <a:spcAft>
                <a:spcPts val="0"/>
              </a:spcAft>
              <a:buSzPts val="3000"/>
              <a:buNone/>
              <a:defRPr/>
            </a:lvl3pPr>
            <a:lvl4pPr lvl="3" algn="r" rtl="0">
              <a:spcBef>
                <a:spcPts val="0"/>
              </a:spcBef>
              <a:spcAft>
                <a:spcPts val="0"/>
              </a:spcAft>
              <a:buSzPts val="3000"/>
              <a:buNone/>
              <a:defRPr/>
            </a:lvl4pPr>
            <a:lvl5pPr lvl="4" algn="r" rtl="0">
              <a:spcBef>
                <a:spcPts val="0"/>
              </a:spcBef>
              <a:spcAft>
                <a:spcPts val="0"/>
              </a:spcAft>
              <a:buSzPts val="3000"/>
              <a:buNone/>
              <a:defRPr/>
            </a:lvl5pPr>
            <a:lvl6pPr lvl="5" algn="r" rtl="0">
              <a:spcBef>
                <a:spcPts val="0"/>
              </a:spcBef>
              <a:spcAft>
                <a:spcPts val="0"/>
              </a:spcAft>
              <a:buSzPts val="3000"/>
              <a:buNone/>
              <a:defRPr/>
            </a:lvl6pPr>
            <a:lvl7pPr lvl="6" algn="r" rtl="0">
              <a:spcBef>
                <a:spcPts val="0"/>
              </a:spcBef>
              <a:spcAft>
                <a:spcPts val="0"/>
              </a:spcAft>
              <a:buSzPts val="3000"/>
              <a:buNone/>
              <a:defRPr/>
            </a:lvl7pPr>
            <a:lvl8pPr lvl="7" algn="r" rtl="0">
              <a:spcBef>
                <a:spcPts val="0"/>
              </a:spcBef>
              <a:spcAft>
                <a:spcPts val="0"/>
              </a:spcAft>
              <a:buSzPts val="3000"/>
              <a:buNone/>
              <a:defRPr/>
            </a:lvl8pPr>
            <a:lvl9pPr lvl="8" algn="r" rtl="0">
              <a:spcBef>
                <a:spcPts val="0"/>
              </a:spcBef>
              <a:spcAft>
                <a:spcPts val="0"/>
              </a:spcAft>
              <a:buSzPts val="3000"/>
              <a:buNone/>
              <a:defRPr/>
            </a:lvl9pPr>
          </a:lstStyle>
          <a:p>
            <a:endParaRPr/>
          </a:p>
        </p:txBody>
      </p:sp>
      <p:sp>
        <p:nvSpPr>
          <p:cNvPr id="190" name="Google Shape;190;p23"/>
          <p:cNvSpPr txBox="1">
            <a:spLocks noGrp="1"/>
          </p:cNvSpPr>
          <p:nvPr>
            <p:ph type="body" idx="1"/>
          </p:nvPr>
        </p:nvSpPr>
        <p:spPr>
          <a:xfrm>
            <a:off x="1576625" y="2798675"/>
            <a:ext cx="2437500" cy="1269900"/>
          </a:xfrm>
          <a:prstGeom prst="rect">
            <a:avLst/>
          </a:prstGeom>
        </p:spPr>
        <p:txBody>
          <a:bodyPr spcFirstLastPara="1" wrap="square" lIns="91425" tIns="91425" rIns="91425" bIns="91425" anchor="t" anchorCtr="0">
            <a:noAutofit/>
          </a:bodyPr>
          <a:lstStyle>
            <a:lvl1pPr marL="457200" lvl="0" indent="-317500" algn="r" rtl="0">
              <a:lnSpc>
                <a:spcPct val="100000"/>
              </a:lnSpc>
              <a:spcBef>
                <a:spcPts val="0"/>
              </a:spcBef>
              <a:spcAft>
                <a:spcPts val="0"/>
              </a:spcAft>
              <a:buClr>
                <a:srgbClr val="434343"/>
              </a:buClr>
              <a:buSzPts val="1400"/>
              <a:buChar char="●"/>
              <a:defRPr sz="1400">
                <a:solidFill>
                  <a:schemeClr val="accent1"/>
                </a:solidFill>
              </a:defRPr>
            </a:lvl1pPr>
            <a:lvl2pPr marL="914400" lvl="1" indent="-317500" algn="r" rtl="0">
              <a:lnSpc>
                <a:spcPct val="115000"/>
              </a:lnSpc>
              <a:spcBef>
                <a:spcPts val="0"/>
              </a:spcBef>
              <a:spcAft>
                <a:spcPts val="0"/>
              </a:spcAft>
              <a:buClr>
                <a:srgbClr val="434343"/>
              </a:buClr>
              <a:buSzPts val="1400"/>
              <a:buChar char="○"/>
              <a:defRPr>
                <a:solidFill>
                  <a:srgbClr val="434343"/>
                </a:solidFill>
              </a:defRPr>
            </a:lvl2pPr>
            <a:lvl3pPr marL="1371600" lvl="2" indent="-317500" algn="r" rtl="0">
              <a:lnSpc>
                <a:spcPct val="115000"/>
              </a:lnSpc>
              <a:spcBef>
                <a:spcPts val="0"/>
              </a:spcBef>
              <a:spcAft>
                <a:spcPts val="0"/>
              </a:spcAft>
              <a:buClr>
                <a:srgbClr val="434343"/>
              </a:buClr>
              <a:buSzPts val="1400"/>
              <a:buChar char="■"/>
              <a:defRPr>
                <a:solidFill>
                  <a:srgbClr val="434343"/>
                </a:solidFill>
              </a:defRPr>
            </a:lvl3pPr>
            <a:lvl4pPr marL="1828800" lvl="3" indent="-317500" algn="r" rtl="0">
              <a:lnSpc>
                <a:spcPct val="115000"/>
              </a:lnSpc>
              <a:spcBef>
                <a:spcPts val="0"/>
              </a:spcBef>
              <a:spcAft>
                <a:spcPts val="0"/>
              </a:spcAft>
              <a:buClr>
                <a:srgbClr val="434343"/>
              </a:buClr>
              <a:buSzPts val="1400"/>
              <a:buChar char="●"/>
              <a:defRPr>
                <a:solidFill>
                  <a:srgbClr val="434343"/>
                </a:solidFill>
              </a:defRPr>
            </a:lvl4pPr>
            <a:lvl5pPr marL="2286000" lvl="4" indent="-317500" algn="r" rtl="0">
              <a:lnSpc>
                <a:spcPct val="115000"/>
              </a:lnSpc>
              <a:spcBef>
                <a:spcPts val="0"/>
              </a:spcBef>
              <a:spcAft>
                <a:spcPts val="0"/>
              </a:spcAft>
              <a:buClr>
                <a:srgbClr val="434343"/>
              </a:buClr>
              <a:buSzPts val="1400"/>
              <a:buChar char="○"/>
              <a:defRPr>
                <a:solidFill>
                  <a:srgbClr val="434343"/>
                </a:solidFill>
              </a:defRPr>
            </a:lvl5pPr>
            <a:lvl6pPr marL="2743200" lvl="5" indent="-317500" algn="r" rtl="0">
              <a:lnSpc>
                <a:spcPct val="115000"/>
              </a:lnSpc>
              <a:spcBef>
                <a:spcPts val="0"/>
              </a:spcBef>
              <a:spcAft>
                <a:spcPts val="0"/>
              </a:spcAft>
              <a:buClr>
                <a:srgbClr val="434343"/>
              </a:buClr>
              <a:buSzPts val="1400"/>
              <a:buChar char="■"/>
              <a:defRPr>
                <a:solidFill>
                  <a:srgbClr val="434343"/>
                </a:solidFill>
              </a:defRPr>
            </a:lvl6pPr>
            <a:lvl7pPr marL="3200400" lvl="6" indent="-317500" algn="r" rtl="0">
              <a:lnSpc>
                <a:spcPct val="115000"/>
              </a:lnSpc>
              <a:spcBef>
                <a:spcPts val="0"/>
              </a:spcBef>
              <a:spcAft>
                <a:spcPts val="0"/>
              </a:spcAft>
              <a:buClr>
                <a:srgbClr val="434343"/>
              </a:buClr>
              <a:buSzPts val="1400"/>
              <a:buChar char="●"/>
              <a:defRPr>
                <a:solidFill>
                  <a:srgbClr val="434343"/>
                </a:solidFill>
              </a:defRPr>
            </a:lvl7pPr>
            <a:lvl8pPr marL="3657600" lvl="7" indent="-317500" algn="r" rtl="0">
              <a:lnSpc>
                <a:spcPct val="115000"/>
              </a:lnSpc>
              <a:spcBef>
                <a:spcPts val="0"/>
              </a:spcBef>
              <a:spcAft>
                <a:spcPts val="0"/>
              </a:spcAft>
              <a:buClr>
                <a:srgbClr val="434343"/>
              </a:buClr>
              <a:buSzPts val="1400"/>
              <a:buChar char="○"/>
              <a:defRPr>
                <a:solidFill>
                  <a:srgbClr val="434343"/>
                </a:solidFill>
              </a:defRPr>
            </a:lvl8pPr>
            <a:lvl9pPr marL="4114800" lvl="8" indent="-317500" algn="r" rtl="0">
              <a:lnSpc>
                <a:spcPct val="115000"/>
              </a:lnSpc>
              <a:spcBef>
                <a:spcPts val="0"/>
              </a:spcBef>
              <a:spcAft>
                <a:spcPts val="0"/>
              </a:spcAft>
              <a:buClr>
                <a:srgbClr val="434343"/>
              </a:buClr>
              <a:buSzPts val="1400"/>
              <a:buChar char="■"/>
              <a:defRPr>
                <a:solidFill>
                  <a:srgbClr val="434343"/>
                </a:solidFill>
              </a:defRPr>
            </a:lvl9pPr>
          </a:lstStyle>
          <a:p>
            <a:endParaRPr/>
          </a:p>
        </p:txBody>
      </p:sp>
      <p:cxnSp>
        <p:nvCxnSpPr>
          <p:cNvPr id="191" name="Google Shape;191;p23"/>
          <p:cNvCxnSpPr/>
          <p:nvPr/>
        </p:nvCxnSpPr>
        <p:spPr>
          <a:xfrm>
            <a:off x="-26075" y="4289675"/>
            <a:ext cx="9228600" cy="0"/>
          </a:xfrm>
          <a:prstGeom prst="straightConnector1">
            <a:avLst/>
          </a:prstGeom>
          <a:noFill/>
          <a:ln w="9525" cap="flat" cmpd="sng">
            <a:solidFill>
              <a:schemeClr val="lt1"/>
            </a:solidFill>
            <a:prstDash val="solid"/>
            <a:round/>
            <a:headEnd type="none" w="med" len="med"/>
            <a:tailEnd type="none" w="med" len="med"/>
          </a:ln>
        </p:spPr>
      </p:cxnSp>
      <p:cxnSp>
        <p:nvCxnSpPr>
          <p:cNvPr id="192" name="Google Shape;192;p23"/>
          <p:cNvCxnSpPr/>
          <p:nvPr/>
        </p:nvCxnSpPr>
        <p:spPr>
          <a:xfrm>
            <a:off x="-123850" y="1427725"/>
            <a:ext cx="9280800" cy="0"/>
          </a:xfrm>
          <a:prstGeom prst="straightConnector1">
            <a:avLst/>
          </a:prstGeom>
          <a:noFill/>
          <a:ln w="9525" cap="flat" cmpd="sng">
            <a:solidFill>
              <a:schemeClr val="lt1"/>
            </a:solidFill>
            <a:prstDash val="solid"/>
            <a:round/>
            <a:headEnd type="none" w="med" len="med"/>
            <a:tailEnd type="none" w="med" len="med"/>
          </a:ln>
        </p:spPr>
      </p:cxnSp>
      <p:cxnSp>
        <p:nvCxnSpPr>
          <p:cNvPr id="193" name="Google Shape;193;p23"/>
          <p:cNvCxnSpPr/>
          <p:nvPr/>
        </p:nvCxnSpPr>
        <p:spPr>
          <a:xfrm>
            <a:off x="4572000" y="33000"/>
            <a:ext cx="0" cy="5220900"/>
          </a:xfrm>
          <a:prstGeom prst="straightConnector1">
            <a:avLst/>
          </a:prstGeom>
          <a:noFill/>
          <a:ln w="9525" cap="flat" cmpd="sng">
            <a:solidFill>
              <a:schemeClr val="lt1"/>
            </a:solidFill>
            <a:prstDash val="solid"/>
            <a:round/>
            <a:headEnd type="none" w="med" len="med"/>
            <a:tailEnd type="none" w="med" len="med"/>
          </a:ln>
        </p:spPr>
      </p:cxnSp>
      <p:sp>
        <p:nvSpPr>
          <p:cNvPr id="194" name="Google Shape;194;p23"/>
          <p:cNvSpPr/>
          <p:nvPr/>
        </p:nvSpPr>
        <p:spPr>
          <a:xfrm>
            <a:off x="4431888" y="4149577"/>
            <a:ext cx="280220" cy="280204"/>
          </a:xfrm>
          <a:custGeom>
            <a:avLst/>
            <a:gdLst/>
            <a:ahLst/>
            <a:cxnLst/>
            <a:rect l="l" t="t" r="r" b="b"/>
            <a:pathLst>
              <a:path w="6527" h="6527" extrusionOk="0">
                <a:moveTo>
                  <a:pt x="3264" y="0"/>
                </a:moveTo>
                <a:lnTo>
                  <a:pt x="2496" y="1408"/>
                </a:lnTo>
                <a:lnTo>
                  <a:pt x="956" y="956"/>
                </a:lnTo>
                <a:lnTo>
                  <a:pt x="1409" y="2495"/>
                </a:lnTo>
                <a:lnTo>
                  <a:pt x="0" y="3263"/>
                </a:lnTo>
                <a:lnTo>
                  <a:pt x="1409" y="4032"/>
                </a:lnTo>
                <a:lnTo>
                  <a:pt x="956" y="5571"/>
                </a:lnTo>
                <a:lnTo>
                  <a:pt x="2496" y="5118"/>
                </a:lnTo>
                <a:lnTo>
                  <a:pt x="3264" y="6527"/>
                </a:lnTo>
                <a:lnTo>
                  <a:pt x="4032" y="5118"/>
                </a:lnTo>
                <a:lnTo>
                  <a:pt x="5572" y="5571"/>
                </a:lnTo>
                <a:lnTo>
                  <a:pt x="5119" y="4032"/>
                </a:lnTo>
                <a:lnTo>
                  <a:pt x="6527" y="3263"/>
                </a:lnTo>
                <a:lnTo>
                  <a:pt x="5119" y="2495"/>
                </a:lnTo>
                <a:lnTo>
                  <a:pt x="5572" y="956"/>
                </a:lnTo>
                <a:lnTo>
                  <a:pt x="4032" y="1408"/>
                </a:lnTo>
                <a:lnTo>
                  <a:pt x="326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5" name="Google Shape;195;p23"/>
          <p:cNvGrpSpPr/>
          <p:nvPr/>
        </p:nvGrpSpPr>
        <p:grpSpPr>
          <a:xfrm>
            <a:off x="749900" y="251825"/>
            <a:ext cx="7189875" cy="4660550"/>
            <a:chOff x="749900" y="251825"/>
            <a:chExt cx="7189875" cy="4660550"/>
          </a:xfrm>
        </p:grpSpPr>
        <p:sp>
          <p:nvSpPr>
            <p:cNvPr id="196" name="Google Shape;196;p23"/>
            <p:cNvSpPr/>
            <p:nvPr/>
          </p:nvSpPr>
          <p:spPr>
            <a:xfrm>
              <a:off x="1391350" y="871650"/>
              <a:ext cx="101450" cy="117125"/>
            </a:xfrm>
            <a:custGeom>
              <a:avLst/>
              <a:gdLst/>
              <a:ahLst/>
              <a:cxnLst/>
              <a:rect l="l" t="t" r="r" b="b"/>
              <a:pathLst>
                <a:path w="4058" h="4685" extrusionOk="0">
                  <a:moveTo>
                    <a:pt x="1" y="3514"/>
                  </a:moveTo>
                  <a:lnTo>
                    <a:pt x="1" y="3514"/>
                  </a:lnTo>
                  <a:lnTo>
                    <a:pt x="1" y="3514"/>
                  </a:lnTo>
                  <a:close/>
                  <a:moveTo>
                    <a:pt x="2028" y="0"/>
                  </a:moveTo>
                  <a:lnTo>
                    <a:pt x="1794" y="1937"/>
                  </a:lnTo>
                  <a:lnTo>
                    <a:pt x="1" y="1171"/>
                  </a:lnTo>
                  <a:lnTo>
                    <a:pt x="1" y="1171"/>
                  </a:lnTo>
                  <a:lnTo>
                    <a:pt x="1560" y="2343"/>
                  </a:lnTo>
                  <a:lnTo>
                    <a:pt x="1" y="3514"/>
                  </a:lnTo>
                  <a:lnTo>
                    <a:pt x="1794" y="2749"/>
                  </a:lnTo>
                  <a:lnTo>
                    <a:pt x="2028" y="4684"/>
                  </a:lnTo>
                  <a:lnTo>
                    <a:pt x="2263" y="2749"/>
                  </a:lnTo>
                  <a:lnTo>
                    <a:pt x="4057" y="3514"/>
                  </a:lnTo>
                  <a:lnTo>
                    <a:pt x="2497" y="2343"/>
                  </a:lnTo>
                  <a:lnTo>
                    <a:pt x="4057" y="1171"/>
                  </a:lnTo>
                  <a:lnTo>
                    <a:pt x="2263" y="1937"/>
                  </a:lnTo>
                  <a:lnTo>
                    <a:pt x="20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3"/>
            <p:cNvSpPr/>
            <p:nvPr/>
          </p:nvSpPr>
          <p:spPr>
            <a:xfrm>
              <a:off x="749900" y="417900"/>
              <a:ext cx="101450" cy="117100"/>
            </a:xfrm>
            <a:custGeom>
              <a:avLst/>
              <a:gdLst/>
              <a:ahLst/>
              <a:cxnLst/>
              <a:rect l="l" t="t" r="r" b="b"/>
              <a:pathLst>
                <a:path w="4058" h="4684" extrusionOk="0">
                  <a:moveTo>
                    <a:pt x="4057" y="1171"/>
                  </a:moveTo>
                  <a:lnTo>
                    <a:pt x="4057" y="1171"/>
                  </a:lnTo>
                  <a:lnTo>
                    <a:pt x="4057" y="1171"/>
                  </a:lnTo>
                  <a:close/>
                  <a:moveTo>
                    <a:pt x="2028" y="0"/>
                  </a:moveTo>
                  <a:lnTo>
                    <a:pt x="1794" y="1936"/>
                  </a:lnTo>
                  <a:lnTo>
                    <a:pt x="0" y="1171"/>
                  </a:lnTo>
                  <a:lnTo>
                    <a:pt x="1561" y="2342"/>
                  </a:lnTo>
                  <a:lnTo>
                    <a:pt x="0" y="3513"/>
                  </a:lnTo>
                  <a:lnTo>
                    <a:pt x="1794" y="2748"/>
                  </a:lnTo>
                  <a:lnTo>
                    <a:pt x="2028" y="4684"/>
                  </a:lnTo>
                  <a:lnTo>
                    <a:pt x="2263" y="2748"/>
                  </a:lnTo>
                  <a:lnTo>
                    <a:pt x="4057" y="3513"/>
                  </a:lnTo>
                  <a:lnTo>
                    <a:pt x="4057" y="3513"/>
                  </a:lnTo>
                  <a:lnTo>
                    <a:pt x="2497" y="2342"/>
                  </a:lnTo>
                  <a:lnTo>
                    <a:pt x="4057" y="1171"/>
                  </a:lnTo>
                  <a:lnTo>
                    <a:pt x="2263" y="1936"/>
                  </a:lnTo>
                  <a:lnTo>
                    <a:pt x="20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3"/>
            <p:cNvSpPr/>
            <p:nvPr/>
          </p:nvSpPr>
          <p:spPr>
            <a:xfrm>
              <a:off x="2744650" y="251825"/>
              <a:ext cx="101450" cy="117125"/>
            </a:xfrm>
            <a:custGeom>
              <a:avLst/>
              <a:gdLst/>
              <a:ahLst/>
              <a:cxnLst/>
              <a:rect l="l" t="t" r="r" b="b"/>
              <a:pathLst>
                <a:path w="4058" h="4685" extrusionOk="0">
                  <a:moveTo>
                    <a:pt x="1" y="3514"/>
                  </a:moveTo>
                  <a:lnTo>
                    <a:pt x="1" y="3514"/>
                  </a:lnTo>
                  <a:lnTo>
                    <a:pt x="1" y="3514"/>
                  </a:lnTo>
                  <a:close/>
                  <a:moveTo>
                    <a:pt x="2028" y="0"/>
                  </a:moveTo>
                  <a:lnTo>
                    <a:pt x="1794" y="1937"/>
                  </a:lnTo>
                  <a:lnTo>
                    <a:pt x="1" y="1171"/>
                  </a:lnTo>
                  <a:lnTo>
                    <a:pt x="1" y="1171"/>
                  </a:lnTo>
                  <a:lnTo>
                    <a:pt x="1560" y="2343"/>
                  </a:lnTo>
                  <a:lnTo>
                    <a:pt x="1" y="3514"/>
                  </a:lnTo>
                  <a:lnTo>
                    <a:pt x="1794" y="2749"/>
                  </a:lnTo>
                  <a:lnTo>
                    <a:pt x="2028" y="4684"/>
                  </a:lnTo>
                  <a:lnTo>
                    <a:pt x="2263" y="2749"/>
                  </a:lnTo>
                  <a:lnTo>
                    <a:pt x="4057" y="3514"/>
                  </a:lnTo>
                  <a:lnTo>
                    <a:pt x="2497" y="2343"/>
                  </a:lnTo>
                  <a:lnTo>
                    <a:pt x="4057" y="1171"/>
                  </a:lnTo>
                  <a:lnTo>
                    <a:pt x="2263" y="1937"/>
                  </a:lnTo>
                  <a:lnTo>
                    <a:pt x="20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3"/>
            <p:cNvSpPr/>
            <p:nvPr/>
          </p:nvSpPr>
          <p:spPr>
            <a:xfrm>
              <a:off x="3602175" y="1145800"/>
              <a:ext cx="101450" cy="117125"/>
            </a:xfrm>
            <a:custGeom>
              <a:avLst/>
              <a:gdLst/>
              <a:ahLst/>
              <a:cxnLst/>
              <a:rect l="l" t="t" r="r" b="b"/>
              <a:pathLst>
                <a:path w="4058" h="4685" extrusionOk="0">
                  <a:moveTo>
                    <a:pt x="1" y="3514"/>
                  </a:moveTo>
                  <a:lnTo>
                    <a:pt x="1" y="3514"/>
                  </a:lnTo>
                  <a:lnTo>
                    <a:pt x="1" y="3514"/>
                  </a:lnTo>
                  <a:close/>
                  <a:moveTo>
                    <a:pt x="2028" y="0"/>
                  </a:moveTo>
                  <a:lnTo>
                    <a:pt x="1794" y="1937"/>
                  </a:lnTo>
                  <a:lnTo>
                    <a:pt x="1" y="1171"/>
                  </a:lnTo>
                  <a:lnTo>
                    <a:pt x="1" y="1171"/>
                  </a:lnTo>
                  <a:lnTo>
                    <a:pt x="1560" y="2343"/>
                  </a:lnTo>
                  <a:lnTo>
                    <a:pt x="1" y="3514"/>
                  </a:lnTo>
                  <a:lnTo>
                    <a:pt x="1794" y="2749"/>
                  </a:lnTo>
                  <a:lnTo>
                    <a:pt x="2028" y="4684"/>
                  </a:lnTo>
                  <a:lnTo>
                    <a:pt x="2263" y="2749"/>
                  </a:lnTo>
                  <a:lnTo>
                    <a:pt x="4057" y="3514"/>
                  </a:lnTo>
                  <a:lnTo>
                    <a:pt x="2497" y="2343"/>
                  </a:lnTo>
                  <a:lnTo>
                    <a:pt x="4057" y="1171"/>
                  </a:lnTo>
                  <a:lnTo>
                    <a:pt x="2263" y="1937"/>
                  </a:lnTo>
                  <a:lnTo>
                    <a:pt x="20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3"/>
            <p:cNvSpPr/>
            <p:nvPr/>
          </p:nvSpPr>
          <p:spPr>
            <a:xfrm>
              <a:off x="5709625" y="476438"/>
              <a:ext cx="101450" cy="117125"/>
            </a:xfrm>
            <a:custGeom>
              <a:avLst/>
              <a:gdLst/>
              <a:ahLst/>
              <a:cxnLst/>
              <a:rect l="l" t="t" r="r" b="b"/>
              <a:pathLst>
                <a:path w="4058" h="4685" extrusionOk="0">
                  <a:moveTo>
                    <a:pt x="1" y="3514"/>
                  </a:moveTo>
                  <a:lnTo>
                    <a:pt x="1" y="3514"/>
                  </a:lnTo>
                  <a:lnTo>
                    <a:pt x="1" y="3514"/>
                  </a:lnTo>
                  <a:close/>
                  <a:moveTo>
                    <a:pt x="2028" y="0"/>
                  </a:moveTo>
                  <a:lnTo>
                    <a:pt x="1794" y="1937"/>
                  </a:lnTo>
                  <a:lnTo>
                    <a:pt x="1" y="1171"/>
                  </a:lnTo>
                  <a:lnTo>
                    <a:pt x="1" y="1171"/>
                  </a:lnTo>
                  <a:lnTo>
                    <a:pt x="1560" y="2343"/>
                  </a:lnTo>
                  <a:lnTo>
                    <a:pt x="1" y="3514"/>
                  </a:lnTo>
                  <a:lnTo>
                    <a:pt x="1794" y="2749"/>
                  </a:lnTo>
                  <a:lnTo>
                    <a:pt x="2028" y="4684"/>
                  </a:lnTo>
                  <a:lnTo>
                    <a:pt x="2263" y="2749"/>
                  </a:lnTo>
                  <a:lnTo>
                    <a:pt x="4057" y="3514"/>
                  </a:lnTo>
                  <a:lnTo>
                    <a:pt x="2497" y="2343"/>
                  </a:lnTo>
                  <a:lnTo>
                    <a:pt x="4057" y="1171"/>
                  </a:lnTo>
                  <a:lnTo>
                    <a:pt x="2263" y="1937"/>
                  </a:lnTo>
                  <a:lnTo>
                    <a:pt x="20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3"/>
            <p:cNvSpPr/>
            <p:nvPr/>
          </p:nvSpPr>
          <p:spPr>
            <a:xfrm>
              <a:off x="6762950" y="954175"/>
              <a:ext cx="101450" cy="117125"/>
            </a:xfrm>
            <a:custGeom>
              <a:avLst/>
              <a:gdLst/>
              <a:ahLst/>
              <a:cxnLst/>
              <a:rect l="l" t="t" r="r" b="b"/>
              <a:pathLst>
                <a:path w="4058" h="4685" extrusionOk="0">
                  <a:moveTo>
                    <a:pt x="1" y="3514"/>
                  </a:moveTo>
                  <a:lnTo>
                    <a:pt x="1" y="3514"/>
                  </a:lnTo>
                  <a:lnTo>
                    <a:pt x="1" y="3514"/>
                  </a:lnTo>
                  <a:close/>
                  <a:moveTo>
                    <a:pt x="2028" y="0"/>
                  </a:moveTo>
                  <a:lnTo>
                    <a:pt x="1794" y="1937"/>
                  </a:lnTo>
                  <a:lnTo>
                    <a:pt x="1" y="1171"/>
                  </a:lnTo>
                  <a:lnTo>
                    <a:pt x="1" y="1171"/>
                  </a:lnTo>
                  <a:lnTo>
                    <a:pt x="1560" y="2343"/>
                  </a:lnTo>
                  <a:lnTo>
                    <a:pt x="1" y="3514"/>
                  </a:lnTo>
                  <a:lnTo>
                    <a:pt x="1794" y="2749"/>
                  </a:lnTo>
                  <a:lnTo>
                    <a:pt x="2028" y="4684"/>
                  </a:lnTo>
                  <a:lnTo>
                    <a:pt x="2263" y="2749"/>
                  </a:lnTo>
                  <a:lnTo>
                    <a:pt x="4057" y="3514"/>
                  </a:lnTo>
                  <a:lnTo>
                    <a:pt x="2497" y="2343"/>
                  </a:lnTo>
                  <a:lnTo>
                    <a:pt x="4057" y="1171"/>
                  </a:lnTo>
                  <a:lnTo>
                    <a:pt x="2263" y="1937"/>
                  </a:lnTo>
                  <a:lnTo>
                    <a:pt x="20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3"/>
            <p:cNvSpPr/>
            <p:nvPr/>
          </p:nvSpPr>
          <p:spPr>
            <a:xfrm>
              <a:off x="1093100" y="4549938"/>
              <a:ext cx="101450" cy="117125"/>
            </a:xfrm>
            <a:custGeom>
              <a:avLst/>
              <a:gdLst/>
              <a:ahLst/>
              <a:cxnLst/>
              <a:rect l="l" t="t" r="r" b="b"/>
              <a:pathLst>
                <a:path w="4058" h="4685" extrusionOk="0">
                  <a:moveTo>
                    <a:pt x="1" y="3514"/>
                  </a:moveTo>
                  <a:lnTo>
                    <a:pt x="1" y="3514"/>
                  </a:lnTo>
                  <a:lnTo>
                    <a:pt x="1" y="3514"/>
                  </a:lnTo>
                  <a:close/>
                  <a:moveTo>
                    <a:pt x="2028" y="0"/>
                  </a:moveTo>
                  <a:lnTo>
                    <a:pt x="1794" y="1937"/>
                  </a:lnTo>
                  <a:lnTo>
                    <a:pt x="1" y="1171"/>
                  </a:lnTo>
                  <a:lnTo>
                    <a:pt x="1" y="1171"/>
                  </a:lnTo>
                  <a:lnTo>
                    <a:pt x="1560" y="2343"/>
                  </a:lnTo>
                  <a:lnTo>
                    <a:pt x="1" y="3514"/>
                  </a:lnTo>
                  <a:lnTo>
                    <a:pt x="1794" y="2749"/>
                  </a:lnTo>
                  <a:lnTo>
                    <a:pt x="2028" y="4684"/>
                  </a:lnTo>
                  <a:lnTo>
                    <a:pt x="2263" y="2749"/>
                  </a:lnTo>
                  <a:lnTo>
                    <a:pt x="4057" y="3514"/>
                  </a:lnTo>
                  <a:lnTo>
                    <a:pt x="2497" y="2343"/>
                  </a:lnTo>
                  <a:lnTo>
                    <a:pt x="4057" y="1171"/>
                  </a:lnTo>
                  <a:lnTo>
                    <a:pt x="2263" y="1937"/>
                  </a:lnTo>
                  <a:lnTo>
                    <a:pt x="20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3"/>
            <p:cNvSpPr/>
            <p:nvPr/>
          </p:nvSpPr>
          <p:spPr>
            <a:xfrm>
              <a:off x="3231175" y="4795250"/>
              <a:ext cx="101450" cy="117125"/>
            </a:xfrm>
            <a:custGeom>
              <a:avLst/>
              <a:gdLst/>
              <a:ahLst/>
              <a:cxnLst/>
              <a:rect l="l" t="t" r="r" b="b"/>
              <a:pathLst>
                <a:path w="4058" h="4685" extrusionOk="0">
                  <a:moveTo>
                    <a:pt x="1" y="3514"/>
                  </a:moveTo>
                  <a:lnTo>
                    <a:pt x="1" y="3514"/>
                  </a:lnTo>
                  <a:lnTo>
                    <a:pt x="1" y="3514"/>
                  </a:lnTo>
                  <a:close/>
                  <a:moveTo>
                    <a:pt x="2028" y="0"/>
                  </a:moveTo>
                  <a:lnTo>
                    <a:pt x="1794" y="1937"/>
                  </a:lnTo>
                  <a:lnTo>
                    <a:pt x="1" y="1171"/>
                  </a:lnTo>
                  <a:lnTo>
                    <a:pt x="1" y="1171"/>
                  </a:lnTo>
                  <a:lnTo>
                    <a:pt x="1560" y="2343"/>
                  </a:lnTo>
                  <a:lnTo>
                    <a:pt x="1" y="3514"/>
                  </a:lnTo>
                  <a:lnTo>
                    <a:pt x="1794" y="2749"/>
                  </a:lnTo>
                  <a:lnTo>
                    <a:pt x="2028" y="4684"/>
                  </a:lnTo>
                  <a:lnTo>
                    <a:pt x="2263" y="2749"/>
                  </a:lnTo>
                  <a:lnTo>
                    <a:pt x="4057" y="3514"/>
                  </a:lnTo>
                  <a:lnTo>
                    <a:pt x="2497" y="2343"/>
                  </a:lnTo>
                  <a:lnTo>
                    <a:pt x="4057" y="1171"/>
                  </a:lnTo>
                  <a:lnTo>
                    <a:pt x="2263" y="1937"/>
                  </a:lnTo>
                  <a:lnTo>
                    <a:pt x="20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3"/>
            <p:cNvSpPr/>
            <p:nvPr/>
          </p:nvSpPr>
          <p:spPr>
            <a:xfrm>
              <a:off x="5749250" y="4549938"/>
              <a:ext cx="101450" cy="117125"/>
            </a:xfrm>
            <a:custGeom>
              <a:avLst/>
              <a:gdLst/>
              <a:ahLst/>
              <a:cxnLst/>
              <a:rect l="l" t="t" r="r" b="b"/>
              <a:pathLst>
                <a:path w="4058" h="4685" extrusionOk="0">
                  <a:moveTo>
                    <a:pt x="1" y="3514"/>
                  </a:moveTo>
                  <a:lnTo>
                    <a:pt x="1" y="3514"/>
                  </a:lnTo>
                  <a:lnTo>
                    <a:pt x="1" y="3514"/>
                  </a:lnTo>
                  <a:close/>
                  <a:moveTo>
                    <a:pt x="2028" y="0"/>
                  </a:moveTo>
                  <a:lnTo>
                    <a:pt x="1794" y="1937"/>
                  </a:lnTo>
                  <a:lnTo>
                    <a:pt x="1" y="1171"/>
                  </a:lnTo>
                  <a:lnTo>
                    <a:pt x="1" y="1171"/>
                  </a:lnTo>
                  <a:lnTo>
                    <a:pt x="1560" y="2343"/>
                  </a:lnTo>
                  <a:lnTo>
                    <a:pt x="1" y="3514"/>
                  </a:lnTo>
                  <a:lnTo>
                    <a:pt x="1794" y="2749"/>
                  </a:lnTo>
                  <a:lnTo>
                    <a:pt x="2028" y="4684"/>
                  </a:lnTo>
                  <a:lnTo>
                    <a:pt x="2263" y="2749"/>
                  </a:lnTo>
                  <a:lnTo>
                    <a:pt x="4057" y="3514"/>
                  </a:lnTo>
                  <a:lnTo>
                    <a:pt x="2497" y="2343"/>
                  </a:lnTo>
                  <a:lnTo>
                    <a:pt x="4057" y="1171"/>
                  </a:lnTo>
                  <a:lnTo>
                    <a:pt x="2263" y="1937"/>
                  </a:lnTo>
                  <a:lnTo>
                    <a:pt x="20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3"/>
            <p:cNvSpPr/>
            <p:nvPr/>
          </p:nvSpPr>
          <p:spPr>
            <a:xfrm>
              <a:off x="7838325" y="4750700"/>
              <a:ext cx="101450" cy="117125"/>
            </a:xfrm>
            <a:custGeom>
              <a:avLst/>
              <a:gdLst/>
              <a:ahLst/>
              <a:cxnLst/>
              <a:rect l="l" t="t" r="r" b="b"/>
              <a:pathLst>
                <a:path w="4058" h="4685" extrusionOk="0">
                  <a:moveTo>
                    <a:pt x="1" y="3514"/>
                  </a:moveTo>
                  <a:lnTo>
                    <a:pt x="1" y="3514"/>
                  </a:lnTo>
                  <a:lnTo>
                    <a:pt x="1" y="3514"/>
                  </a:lnTo>
                  <a:close/>
                  <a:moveTo>
                    <a:pt x="2028" y="0"/>
                  </a:moveTo>
                  <a:lnTo>
                    <a:pt x="1794" y="1937"/>
                  </a:lnTo>
                  <a:lnTo>
                    <a:pt x="1" y="1171"/>
                  </a:lnTo>
                  <a:lnTo>
                    <a:pt x="1" y="1171"/>
                  </a:lnTo>
                  <a:lnTo>
                    <a:pt x="1560" y="2343"/>
                  </a:lnTo>
                  <a:lnTo>
                    <a:pt x="1" y="3514"/>
                  </a:lnTo>
                  <a:lnTo>
                    <a:pt x="1794" y="2749"/>
                  </a:lnTo>
                  <a:lnTo>
                    <a:pt x="2028" y="4684"/>
                  </a:lnTo>
                  <a:lnTo>
                    <a:pt x="2263" y="2749"/>
                  </a:lnTo>
                  <a:lnTo>
                    <a:pt x="4057" y="3514"/>
                  </a:lnTo>
                  <a:lnTo>
                    <a:pt x="2497" y="2343"/>
                  </a:lnTo>
                  <a:lnTo>
                    <a:pt x="4057" y="1171"/>
                  </a:lnTo>
                  <a:lnTo>
                    <a:pt x="2263" y="1937"/>
                  </a:lnTo>
                  <a:lnTo>
                    <a:pt x="20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ext 3">
  <p:cSld name="CUSTOM_1_1_1">
    <p:bg>
      <p:bgPr>
        <a:solidFill>
          <a:srgbClr val="000000"/>
        </a:solidFill>
        <a:effectLst/>
      </p:bgPr>
    </p:bg>
    <p:spTree>
      <p:nvGrpSpPr>
        <p:cNvPr id="1" name="Shape 206"/>
        <p:cNvGrpSpPr/>
        <p:nvPr/>
      </p:nvGrpSpPr>
      <p:grpSpPr>
        <a:xfrm>
          <a:off x="0" y="0"/>
          <a:ext cx="0" cy="0"/>
          <a:chOff x="0" y="0"/>
          <a:chExt cx="0" cy="0"/>
        </a:xfrm>
      </p:grpSpPr>
      <p:sp>
        <p:nvSpPr>
          <p:cNvPr id="207" name="Google Shape;207;p24"/>
          <p:cNvSpPr txBox="1">
            <a:spLocks noGrp="1"/>
          </p:cNvSpPr>
          <p:nvPr>
            <p:ph type="title"/>
          </p:nvPr>
        </p:nvSpPr>
        <p:spPr>
          <a:xfrm>
            <a:off x="5187300" y="1805800"/>
            <a:ext cx="2199300" cy="849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08" name="Google Shape;208;p24"/>
          <p:cNvSpPr txBox="1">
            <a:spLocks noGrp="1"/>
          </p:cNvSpPr>
          <p:nvPr>
            <p:ph type="body" idx="1"/>
          </p:nvPr>
        </p:nvSpPr>
        <p:spPr>
          <a:xfrm>
            <a:off x="5187300" y="2798675"/>
            <a:ext cx="2437500" cy="10647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rgbClr val="434343"/>
              </a:buClr>
              <a:buSzPts val="1400"/>
              <a:buChar char="●"/>
              <a:defRPr sz="1400">
                <a:solidFill>
                  <a:schemeClr val="accent1"/>
                </a:solidFill>
              </a:defRPr>
            </a:lvl1pPr>
            <a:lvl2pPr marL="914400" lvl="1" indent="-317500" rtl="0">
              <a:lnSpc>
                <a:spcPct val="115000"/>
              </a:lnSpc>
              <a:spcBef>
                <a:spcPts val="0"/>
              </a:spcBef>
              <a:spcAft>
                <a:spcPts val="0"/>
              </a:spcAft>
              <a:buClr>
                <a:srgbClr val="434343"/>
              </a:buClr>
              <a:buSzPts val="1400"/>
              <a:buChar char="○"/>
              <a:defRPr>
                <a:solidFill>
                  <a:srgbClr val="434343"/>
                </a:solidFill>
              </a:defRPr>
            </a:lvl2pPr>
            <a:lvl3pPr marL="1371600" lvl="2" indent="-317500" rtl="0">
              <a:lnSpc>
                <a:spcPct val="115000"/>
              </a:lnSpc>
              <a:spcBef>
                <a:spcPts val="0"/>
              </a:spcBef>
              <a:spcAft>
                <a:spcPts val="0"/>
              </a:spcAft>
              <a:buClr>
                <a:srgbClr val="434343"/>
              </a:buClr>
              <a:buSzPts val="1400"/>
              <a:buChar char="■"/>
              <a:defRPr>
                <a:solidFill>
                  <a:srgbClr val="434343"/>
                </a:solidFill>
              </a:defRPr>
            </a:lvl3pPr>
            <a:lvl4pPr marL="1828800" lvl="3" indent="-317500" rtl="0">
              <a:lnSpc>
                <a:spcPct val="115000"/>
              </a:lnSpc>
              <a:spcBef>
                <a:spcPts val="0"/>
              </a:spcBef>
              <a:spcAft>
                <a:spcPts val="0"/>
              </a:spcAft>
              <a:buClr>
                <a:srgbClr val="434343"/>
              </a:buClr>
              <a:buSzPts val="1400"/>
              <a:buChar char="●"/>
              <a:defRPr>
                <a:solidFill>
                  <a:srgbClr val="434343"/>
                </a:solidFill>
              </a:defRPr>
            </a:lvl4pPr>
            <a:lvl5pPr marL="2286000" lvl="4" indent="-317500" rtl="0">
              <a:lnSpc>
                <a:spcPct val="115000"/>
              </a:lnSpc>
              <a:spcBef>
                <a:spcPts val="0"/>
              </a:spcBef>
              <a:spcAft>
                <a:spcPts val="0"/>
              </a:spcAft>
              <a:buClr>
                <a:srgbClr val="434343"/>
              </a:buClr>
              <a:buSzPts val="1400"/>
              <a:buChar char="○"/>
              <a:defRPr>
                <a:solidFill>
                  <a:srgbClr val="434343"/>
                </a:solidFill>
              </a:defRPr>
            </a:lvl5pPr>
            <a:lvl6pPr marL="2743200" lvl="5" indent="-317500" rtl="0">
              <a:lnSpc>
                <a:spcPct val="115000"/>
              </a:lnSpc>
              <a:spcBef>
                <a:spcPts val="0"/>
              </a:spcBef>
              <a:spcAft>
                <a:spcPts val="0"/>
              </a:spcAft>
              <a:buClr>
                <a:srgbClr val="434343"/>
              </a:buClr>
              <a:buSzPts val="1400"/>
              <a:buChar char="■"/>
              <a:defRPr>
                <a:solidFill>
                  <a:srgbClr val="434343"/>
                </a:solidFill>
              </a:defRPr>
            </a:lvl6pPr>
            <a:lvl7pPr marL="3200400" lvl="6" indent="-317500" rtl="0">
              <a:lnSpc>
                <a:spcPct val="115000"/>
              </a:lnSpc>
              <a:spcBef>
                <a:spcPts val="0"/>
              </a:spcBef>
              <a:spcAft>
                <a:spcPts val="0"/>
              </a:spcAft>
              <a:buClr>
                <a:srgbClr val="434343"/>
              </a:buClr>
              <a:buSzPts val="1400"/>
              <a:buChar char="●"/>
              <a:defRPr>
                <a:solidFill>
                  <a:srgbClr val="434343"/>
                </a:solidFill>
              </a:defRPr>
            </a:lvl7pPr>
            <a:lvl8pPr marL="3657600" lvl="7" indent="-317500" rtl="0">
              <a:lnSpc>
                <a:spcPct val="115000"/>
              </a:lnSpc>
              <a:spcBef>
                <a:spcPts val="0"/>
              </a:spcBef>
              <a:spcAft>
                <a:spcPts val="0"/>
              </a:spcAft>
              <a:buClr>
                <a:srgbClr val="434343"/>
              </a:buClr>
              <a:buSzPts val="1400"/>
              <a:buChar char="○"/>
              <a:defRPr>
                <a:solidFill>
                  <a:srgbClr val="434343"/>
                </a:solidFill>
              </a:defRPr>
            </a:lvl8pPr>
            <a:lvl9pPr marL="4114800" lvl="8" indent="-317500" rtl="0">
              <a:lnSpc>
                <a:spcPct val="115000"/>
              </a:lnSpc>
              <a:spcBef>
                <a:spcPts val="0"/>
              </a:spcBef>
              <a:spcAft>
                <a:spcPts val="0"/>
              </a:spcAft>
              <a:buClr>
                <a:srgbClr val="434343"/>
              </a:buClr>
              <a:buSzPts val="1400"/>
              <a:buChar char="■"/>
              <a:defRPr>
                <a:solidFill>
                  <a:srgbClr val="434343"/>
                </a:solidFill>
              </a:defRPr>
            </a:lvl9pPr>
          </a:lstStyle>
          <a:p>
            <a:endParaRPr/>
          </a:p>
        </p:txBody>
      </p:sp>
      <p:cxnSp>
        <p:nvCxnSpPr>
          <p:cNvPr id="209" name="Google Shape;209;p24"/>
          <p:cNvCxnSpPr/>
          <p:nvPr/>
        </p:nvCxnSpPr>
        <p:spPr>
          <a:xfrm>
            <a:off x="-26075" y="4289675"/>
            <a:ext cx="9228600" cy="0"/>
          </a:xfrm>
          <a:prstGeom prst="straightConnector1">
            <a:avLst/>
          </a:prstGeom>
          <a:noFill/>
          <a:ln w="9525" cap="flat" cmpd="sng">
            <a:solidFill>
              <a:schemeClr val="lt1"/>
            </a:solidFill>
            <a:prstDash val="solid"/>
            <a:round/>
            <a:headEnd type="none" w="med" len="med"/>
            <a:tailEnd type="none" w="med" len="med"/>
          </a:ln>
        </p:spPr>
      </p:cxnSp>
      <p:cxnSp>
        <p:nvCxnSpPr>
          <p:cNvPr id="210" name="Google Shape;210;p24"/>
          <p:cNvCxnSpPr/>
          <p:nvPr/>
        </p:nvCxnSpPr>
        <p:spPr>
          <a:xfrm>
            <a:off x="-123850" y="1427725"/>
            <a:ext cx="9280800" cy="0"/>
          </a:xfrm>
          <a:prstGeom prst="straightConnector1">
            <a:avLst/>
          </a:prstGeom>
          <a:noFill/>
          <a:ln w="9525" cap="flat" cmpd="sng">
            <a:solidFill>
              <a:schemeClr val="lt1"/>
            </a:solidFill>
            <a:prstDash val="solid"/>
            <a:round/>
            <a:headEnd type="none" w="med" len="med"/>
            <a:tailEnd type="none" w="med" len="med"/>
          </a:ln>
        </p:spPr>
      </p:cxnSp>
      <p:cxnSp>
        <p:nvCxnSpPr>
          <p:cNvPr id="211" name="Google Shape;211;p24"/>
          <p:cNvCxnSpPr/>
          <p:nvPr/>
        </p:nvCxnSpPr>
        <p:spPr>
          <a:xfrm>
            <a:off x="4572000" y="33000"/>
            <a:ext cx="0" cy="5220900"/>
          </a:xfrm>
          <a:prstGeom prst="straightConnector1">
            <a:avLst/>
          </a:prstGeom>
          <a:noFill/>
          <a:ln w="9525" cap="flat" cmpd="sng">
            <a:solidFill>
              <a:schemeClr val="lt1"/>
            </a:solidFill>
            <a:prstDash val="solid"/>
            <a:round/>
            <a:headEnd type="none" w="med" len="med"/>
            <a:tailEnd type="none" w="med" len="med"/>
          </a:ln>
        </p:spPr>
      </p:cxnSp>
      <p:sp>
        <p:nvSpPr>
          <p:cNvPr id="212" name="Google Shape;212;p24"/>
          <p:cNvSpPr/>
          <p:nvPr/>
        </p:nvSpPr>
        <p:spPr>
          <a:xfrm>
            <a:off x="4431888" y="1295052"/>
            <a:ext cx="280220" cy="280204"/>
          </a:xfrm>
          <a:custGeom>
            <a:avLst/>
            <a:gdLst/>
            <a:ahLst/>
            <a:cxnLst/>
            <a:rect l="l" t="t" r="r" b="b"/>
            <a:pathLst>
              <a:path w="6527" h="6527" extrusionOk="0">
                <a:moveTo>
                  <a:pt x="3264" y="0"/>
                </a:moveTo>
                <a:lnTo>
                  <a:pt x="2496" y="1408"/>
                </a:lnTo>
                <a:lnTo>
                  <a:pt x="956" y="956"/>
                </a:lnTo>
                <a:lnTo>
                  <a:pt x="1409" y="2495"/>
                </a:lnTo>
                <a:lnTo>
                  <a:pt x="0" y="3263"/>
                </a:lnTo>
                <a:lnTo>
                  <a:pt x="1409" y="4032"/>
                </a:lnTo>
                <a:lnTo>
                  <a:pt x="956" y="5571"/>
                </a:lnTo>
                <a:lnTo>
                  <a:pt x="2496" y="5118"/>
                </a:lnTo>
                <a:lnTo>
                  <a:pt x="3264" y="6527"/>
                </a:lnTo>
                <a:lnTo>
                  <a:pt x="4032" y="5118"/>
                </a:lnTo>
                <a:lnTo>
                  <a:pt x="5572" y="5571"/>
                </a:lnTo>
                <a:lnTo>
                  <a:pt x="5119" y="4032"/>
                </a:lnTo>
                <a:lnTo>
                  <a:pt x="6527" y="3263"/>
                </a:lnTo>
                <a:lnTo>
                  <a:pt x="5119" y="2495"/>
                </a:lnTo>
                <a:lnTo>
                  <a:pt x="5572" y="956"/>
                </a:lnTo>
                <a:lnTo>
                  <a:pt x="4032" y="1408"/>
                </a:lnTo>
                <a:lnTo>
                  <a:pt x="326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
    <p:bg>
      <p:bgPr>
        <a:solidFill>
          <a:srgbClr val="000000"/>
        </a:solidFill>
        <a:effectLst/>
      </p:bgPr>
    </p:bg>
    <p:spTree>
      <p:nvGrpSpPr>
        <p:cNvPr id="1" name="Shape 213"/>
        <p:cNvGrpSpPr/>
        <p:nvPr/>
      </p:nvGrpSpPr>
      <p:grpSpPr>
        <a:xfrm>
          <a:off x="0" y="0"/>
          <a:ext cx="0" cy="0"/>
          <a:chOff x="0" y="0"/>
          <a:chExt cx="0" cy="0"/>
        </a:xfrm>
      </p:grpSpPr>
      <p:sp>
        <p:nvSpPr>
          <p:cNvPr id="214" name="Google Shape;214;p25"/>
          <p:cNvSpPr txBox="1">
            <a:spLocks noGrp="1"/>
          </p:cNvSpPr>
          <p:nvPr>
            <p:ph type="subTitle" idx="1"/>
          </p:nvPr>
        </p:nvSpPr>
        <p:spPr>
          <a:xfrm>
            <a:off x="4910550" y="2084175"/>
            <a:ext cx="2627400" cy="713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500"/>
              <a:buFont typeface="Bebas Neue"/>
              <a:buNone/>
              <a:defRPr sz="2500">
                <a:latin typeface="Montserrat ExtraBold"/>
                <a:ea typeface="Montserrat ExtraBold"/>
                <a:cs typeface="Montserrat ExtraBold"/>
                <a:sym typeface="Montserrat ExtraBold"/>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215" name="Google Shape;215;p25"/>
          <p:cNvSpPr txBox="1">
            <a:spLocks noGrp="1"/>
          </p:cNvSpPr>
          <p:nvPr>
            <p:ph type="subTitle" idx="2"/>
          </p:nvPr>
        </p:nvSpPr>
        <p:spPr>
          <a:xfrm>
            <a:off x="4910549" y="3297800"/>
            <a:ext cx="2627400" cy="713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500"/>
              <a:buFont typeface="Bebas Neue"/>
              <a:buNone/>
              <a:defRPr sz="2500">
                <a:latin typeface="Montserrat ExtraBold"/>
                <a:ea typeface="Montserrat ExtraBold"/>
                <a:cs typeface="Montserrat ExtraBold"/>
                <a:sym typeface="Montserrat ExtraBold"/>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216" name="Google Shape;216;p25"/>
          <p:cNvSpPr txBox="1">
            <a:spLocks noGrp="1"/>
          </p:cNvSpPr>
          <p:nvPr>
            <p:ph type="subTitle" idx="3"/>
          </p:nvPr>
        </p:nvSpPr>
        <p:spPr>
          <a:xfrm>
            <a:off x="4910551" y="2595725"/>
            <a:ext cx="2302200" cy="713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7" name="Google Shape;217;p25"/>
          <p:cNvSpPr txBox="1">
            <a:spLocks noGrp="1"/>
          </p:cNvSpPr>
          <p:nvPr>
            <p:ph type="subTitle" idx="4"/>
          </p:nvPr>
        </p:nvSpPr>
        <p:spPr>
          <a:xfrm>
            <a:off x="4910550" y="3809350"/>
            <a:ext cx="2302200" cy="713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8" name="Google Shape;218;p25"/>
          <p:cNvSpPr txBox="1">
            <a:spLocks noGrp="1"/>
          </p:cNvSpPr>
          <p:nvPr>
            <p:ph type="title"/>
          </p:nvPr>
        </p:nvSpPr>
        <p:spPr>
          <a:xfrm>
            <a:off x="4910550" y="1010275"/>
            <a:ext cx="42789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cxnSp>
        <p:nvCxnSpPr>
          <p:cNvPr id="219" name="Google Shape;219;p25"/>
          <p:cNvCxnSpPr/>
          <p:nvPr/>
        </p:nvCxnSpPr>
        <p:spPr>
          <a:xfrm>
            <a:off x="-26075" y="4760250"/>
            <a:ext cx="9228600" cy="0"/>
          </a:xfrm>
          <a:prstGeom prst="straightConnector1">
            <a:avLst/>
          </a:prstGeom>
          <a:noFill/>
          <a:ln w="9525" cap="flat" cmpd="sng">
            <a:solidFill>
              <a:schemeClr val="lt1"/>
            </a:solidFill>
            <a:prstDash val="solid"/>
            <a:round/>
            <a:headEnd type="none" w="med" len="med"/>
            <a:tailEnd type="none" w="med" len="med"/>
          </a:ln>
        </p:spPr>
      </p:cxnSp>
      <p:cxnSp>
        <p:nvCxnSpPr>
          <p:cNvPr id="220" name="Google Shape;220;p25"/>
          <p:cNvCxnSpPr/>
          <p:nvPr/>
        </p:nvCxnSpPr>
        <p:spPr>
          <a:xfrm>
            <a:off x="-182525" y="1966825"/>
            <a:ext cx="9280800" cy="0"/>
          </a:xfrm>
          <a:prstGeom prst="straightConnector1">
            <a:avLst/>
          </a:prstGeom>
          <a:noFill/>
          <a:ln w="9525" cap="flat" cmpd="sng">
            <a:solidFill>
              <a:schemeClr val="lt1"/>
            </a:solidFill>
            <a:prstDash val="solid"/>
            <a:round/>
            <a:headEnd type="none" w="med" len="med"/>
            <a:tailEnd type="none" w="med" len="med"/>
          </a:ln>
        </p:spPr>
      </p:cxnSp>
      <p:cxnSp>
        <p:nvCxnSpPr>
          <p:cNvPr id="221" name="Google Shape;221;p25"/>
          <p:cNvCxnSpPr/>
          <p:nvPr/>
        </p:nvCxnSpPr>
        <p:spPr>
          <a:xfrm>
            <a:off x="8581300" y="0"/>
            <a:ext cx="0" cy="5155200"/>
          </a:xfrm>
          <a:prstGeom prst="straightConnector1">
            <a:avLst/>
          </a:prstGeom>
          <a:noFill/>
          <a:ln w="9525" cap="flat" cmpd="sng">
            <a:solidFill>
              <a:schemeClr val="lt1"/>
            </a:solidFill>
            <a:prstDash val="solid"/>
            <a:round/>
            <a:headEnd type="none" w="med" len="med"/>
            <a:tailEnd type="none" w="med" len="med"/>
          </a:ln>
        </p:spPr>
      </p:cxnSp>
      <p:sp>
        <p:nvSpPr>
          <p:cNvPr id="222" name="Google Shape;222;p25"/>
          <p:cNvSpPr/>
          <p:nvPr/>
        </p:nvSpPr>
        <p:spPr>
          <a:xfrm>
            <a:off x="8441188" y="1826727"/>
            <a:ext cx="280220" cy="280204"/>
          </a:xfrm>
          <a:custGeom>
            <a:avLst/>
            <a:gdLst/>
            <a:ahLst/>
            <a:cxnLst/>
            <a:rect l="l" t="t" r="r" b="b"/>
            <a:pathLst>
              <a:path w="6527" h="6527" extrusionOk="0">
                <a:moveTo>
                  <a:pt x="3264" y="0"/>
                </a:moveTo>
                <a:lnTo>
                  <a:pt x="2496" y="1408"/>
                </a:lnTo>
                <a:lnTo>
                  <a:pt x="956" y="956"/>
                </a:lnTo>
                <a:lnTo>
                  <a:pt x="1409" y="2495"/>
                </a:lnTo>
                <a:lnTo>
                  <a:pt x="0" y="3263"/>
                </a:lnTo>
                <a:lnTo>
                  <a:pt x="1409" y="4032"/>
                </a:lnTo>
                <a:lnTo>
                  <a:pt x="956" y="5571"/>
                </a:lnTo>
                <a:lnTo>
                  <a:pt x="2496" y="5118"/>
                </a:lnTo>
                <a:lnTo>
                  <a:pt x="3264" y="6527"/>
                </a:lnTo>
                <a:lnTo>
                  <a:pt x="4032" y="5118"/>
                </a:lnTo>
                <a:lnTo>
                  <a:pt x="5572" y="5571"/>
                </a:lnTo>
                <a:lnTo>
                  <a:pt x="5119" y="4032"/>
                </a:lnTo>
                <a:lnTo>
                  <a:pt x="6527" y="3263"/>
                </a:lnTo>
                <a:lnTo>
                  <a:pt x="5119" y="2495"/>
                </a:lnTo>
                <a:lnTo>
                  <a:pt x="5572" y="956"/>
                </a:lnTo>
                <a:lnTo>
                  <a:pt x="4032" y="1408"/>
                </a:lnTo>
                <a:lnTo>
                  <a:pt x="326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23" name="Google Shape;223;p25"/>
          <p:cNvCxnSpPr/>
          <p:nvPr/>
        </p:nvCxnSpPr>
        <p:spPr>
          <a:xfrm>
            <a:off x="4579450" y="-11700"/>
            <a:ext cx="0" cy="5155200"/>
          </a:xfrm>
          <a:prstGeom prst="straightConnector1">
            <a:avLst/>
          </a:prstGeom>
          <a:noFill/>
          <a:ln w="9525" cap="flat" cmpd="sng">
            <a:solidFill>
              <a:schemeClr val="lt1"/>
            </a:solidFill>
            <a:prstDash val="solid"/>
            <a:round/>
            <a:headEnd type="none" w="med" len="med"/>
            <a:tailEnd type="none" w="med" len="med"/>
          </a:ln>
        </p:spPr>
      </p:cxn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hree columns">
  <p:cSld name="BLANK_1_1_1_2">
    <p:bg>
      <p:bgPr>
        <a:solidFill>
          <a:srgbClr val="000000"/>
        </a:solidFill>
        <a:effectLst/>
      </p:bgPr>
    </p:bg>
    <p:spTree>
      <p:nvGrpSpPr>
        <p:cNvPr id="1" name="Shape 224"/>
        <p:cNvGrpSpPr/>
        <p:nvPr/>
      </p:nvGrpSpPr>
      <p:grpSpPr>
        <a:xfrm>
          <a:off x="0" y="0"/>
          <a:ext cx="0" cy="0"/>
          <a:chOff x="0" y="0"/>
          <a:chExt cx="0" cy="0"/>
        </a:xfrm>
      </p:grpSpPr>
      <p:sp>
        <p:nvSpPr>
          <p:cNvPr id="225" name="Google Shape;225;p26"/>
          <p:cNvSpPr txBox="1">
            <a:spLocks noGrp="1"/>
          </p:cNvSpPr>
          <p:nvPr>
            <p:ph type="title"/>
          </p:nvPr>
        </p:nvSpPr>
        <p:spPr>
          <a:xfrm>
            <a:off x="5619050" y="771088"/>
            <a:ext cx="2336400" cy="492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26" name="Google Shape;226;p26"/>
          <p:cNvSpPr txBox="1">
            <a:spLocks noGrp="1"/>
          </p:cNvSpPr>
          <p:nvPr>
            <p:ph type="subTitle" idx="1"/>
          </p:nvPr>
        </p:nvSpPr>
        <p:spPr>
          <a:xfrm>
            <a:off x="5619050" y="1165775"/>
            <a:ext cx="2421000" cy="831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7" name="Google Shape;227;p26"/>
          <p:cNvSpPr txBox="1">
            <a:spLocks noGrp="1"/>
          </p:cNvSpPr>
          <p:nvPr>
            <p:ph type="title" idx="2"/>
          </p:nvPr>
        </p:nvSpPr>
        <p:spPr>
          <a:xfrm>
            <a:off x="5619050" y="2018688"/>
            <a:ext cx="2336400" cy="492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28" name="Google Shape;228;p26"/>
          <p:cNvSpPr txBox="1">
            <a:spLocks noGrp="1"/>
          </p:cNvSpPr>
          <p:nvPr>
            <p:ph type="subTitle" idx="3"/>
          </p:nvPr>
        </p:nvSpPr>
        <p:spPr>
          <a:xfrm>
            <a:off x="5619050" y="2413375"/>
            <a:ext cx="2421000" cy="831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9" name="Google Shape;229;p26"/>
          <p:cNvSpPr txBox="1">
            <a:spLocks noGrp="1"/>
          </p:cNvSpPr>
          <p:nvPr>
            <p:ph type="title" idx="4"/>
          </p:nvPr>
        </p:nvSpPr>
        <p:spPr>
          <a:xfrm>
            <a:off x="5619050" y="3266288"/>
            <a:ext cx="2336400" cy="492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30" name="Google Shape;230;p26"/>
          <p:cNvSpPr txBox="1">
            <a:spLocks noGrp="1"/>
          </p:cNvSpPr>
          <p:nvPr>
            <p:ph type="subTitle" idx="5"/>
          </p:nvPr>
        </p:nvSpPr>
        <p:spPr>
          <a:xfrm>
            <a:off x="5619050" y="3660975"/>
            <a:ext cx="2421000" cy="831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1" name="Google Shape;231;p26"/>
          <p:cNvSpPr txBox="1">
            <a:spLocks noGrp="1"/>
          </p:cNvSpPr>
          <p:nvPr>
            <p:ph type="title" idx="6"/>
          </p:nvPr>
        </p:nvSpPr>
        <p:spPr>
          <a:xfrm>
            <a:off x="715100" y="834825"/>
            <a:ext cx="3832500" cy="15699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cxnSp>
        <p:nvCxnSpPr>
          <p:cNvPr id="232" name="Google Shape;232;p26"/>
          <p:cNvCxnSpPr/>
          <p:nvPr/>
        </p:nvCxnSpPr>
        <p:spPr>
          <a:xfrm>
            <a:off x="571050" y="0"/>
            <a:ext cx="0" cy="5155200"/>
          </a:xfrm>
          <a:prstGeom prst="straightConnector1">
            <a:avLst/>
          </a:prstGeom>
          <a:noFill/>
          <a:ln w="9525" cap="flat" cmpd="sng">
            <a:solidFill>
              <a:schemeClr val="lt1"/>
            </a:solidFill>
            <a:prstDash val="solid"/>
            <a:round/>
            <a:headEnd type="none" w="med" len="med"/>
            <a:tailEnd type="none" w="med" len="med"/>
          </a:ln>
        </p:spPr>
      </p:cxnSp>
      <p:cxnSp>
        <p:nvCxnSpPr>
          <p:cNvPr id="233" name="Google Shape;233;p26"/>
          <p:cNvCxnSpPr/>
          <p:nvPr/>
        </p:nvCxnSpPr>
        <p:spPr>
          <a:xfrm>
            <a:off x="-26075" y="4760250"/>
            <a:ext cx="9228600" cy="0"/>
          </a:xfrm>
          <a:prstGeom prst="straightConnector1">
            <a:avLst/>
          </a:prstGeom>
          <a:noFill/>
          <a:ln w="9525" cap="flat" cmpd="sng">
            <a:solidFill>
              <a:schemeClr val="lt1"/>
            </a:solidFill>
            <a:prstDash val="solid"/>
            <a:round/>
            <a:headEnd type="none" w="med" len="med"/>
            <a:tailEnd type="none" w="med" len="med"/>
          </a:ln>
        </p:spPr>
      </p:cxnSp>
      <p:cxnSp>
        <p:nvCxnSpPr>
          <p:cNvPr id="234" name="Google Shape;234;p26"/>
          <p:cNvCxnSpPr/>
          <p:nvPr/>
        </p:nvCxnSpPr>
        <p:spPr>
          <a:xfrm>
            <a:off x="-123850" y="382600"/>
            <a:ext cx="9280800" cy="0"/>
          </a:xfrm>
          <a:prstGeom prst="straightConnector1">
            <a:avLst/>
          </a:prstGeom>
          <a:noFill/>
          <a:ln w="9525" cap="flat" cmpd="sng">
            <a:solidFill>
              <a:schemeClr val="lt1"/>
            </a:solidFill>
            <a:prstDash val="solid"/>
            <a:round/>
            <a:headEnd type="none" w="med" len="med"/>
            <a:tailEnd type="none" w="med" len="med"/>
          </a:ln>
        </p:spPr>
      </p:cxnSp>
      <p:cxnSp>
        <p:nvCxnSpPr>
          <p:cNvPr id="235" name="Google Shape;235;p26"/>
          <p:cNvCxnSpPr/>
          <p:nvPr/>
        </p:nvCxnSpPr>
        <p:spPr>
          <a:xfrm>
            <a:off x="8581300" y="0"/>
            <a:ext cx="0" cy="5155200"/>
          </a:xfrm>
          <a:prstGeom prst="straightConnector1">
            <a:avLst/>
          </a:prstGeom>
          <a:noFill/>
          <a:ln w="9525" cap="flat" cmpd="sng">
            <a:solidFill>
              <a:schemeClr val="lt1"/>
            </a:solidFill>
            <a:prstDash val="solid"/>
            <a:round/>
            <a:headEnd type="none" w="med" len="med"/>
            <a:tailEnd type="none" w="med" len="med"/>
          </a:ln>
        </p:spPr>
      </p:cxnSp>
      <p:sp>
        <p:nvSpPr>
          <p:cNvPr id="236" name="Google Shape;236;p26"/>
          <p:cNvSpPr/>
          <p:nvPr/>
        </p:nvSpPr>
        <p:spPr>
          <a:xfrm>
            <a:off x="8441188" y="4620152"/>
            <a:ext cx="280220" cy="280204"/>
          </a:xfrm>
          <a:custGeom>
            <a:avLst/>
            <a:gdLst/>
            <a:ahLst/>
            <a:cxnLst/>
            <a:rect l="l" t="t" r="r" b="b"/>
            <a:pathLst>
              <a:path w="6527" h="6527" extrusionOk="0">
                <a:moveTo>
                  <a:pt x="3264" y="0"/>
                </a:moveTo>
                <a:lnTo>
                  <a:pt x="2496" y="1408"/>
                </a:lnTo>
                <a:lnTo>
                  <a:pt x="956" y="956"/>
                </a:lnTo>
                <a:lnTo>
                  <a:pt x="1409" y="2495"/>
                </a:lnTo>
                <a:lnTo>
                  <a:pt x="0" y="3263"/>
                </a:lnTo>
                <a:lnTo>
                  <a:pt x="1409" y="4032"/>
                </a:lnTo>
                <a:lnTo>
                  <a:pt x="956" y="5571"/>
                </a:lnTo>
                <a:lnTo>
                  <a:pt x="2496" y="5118"/>
                </a:lnTo>
                <a:lnTo>
                  <a:pt x="3264" y="6527"/>
                </a:lnTo>
                <a:lnTo>
                  <a:pt x="4032" y="5118"/>
                </a:lnTo>
                <a:lnTo>
                  <a:pt x="5572" y="5571"/>
                </a:lnTo>
                <a:lnTo>
                  <a:pt x="5119" y="4032"/>
                </a:lnTo>
                <a:lnTo>
                  <a:pt x="6527" y="3263"/>
                </a:lnTo>
                <a:lnTo>
                  <a:pt x="5119" y="2495"/>
                </a:lnTo>
                <a:lnTo>
                  <a:pt x="5572" y="956"/>
                </a:lnTo>
                <a:lnTo>
                  <a:pt x="4032" y="1408"/>
                </a:lnTo>
                <a:lnTo>
                  <a:pt x="326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37" name="Google Shape;237;p26"/>
          <p:cNvCxnSpPr/>
          <p:nvPr/>
        </p:nvCxnSpPr>
        <p:spPr>
          <a:xfrm>
            <a:off x="4728350" y="0"/>
            <a:ext cx="0" cy="5155200"/>
          </a:xfrm>
          <a:prstGeom prst="straightConnector1">
            <a:avLst/>
          </a:prstGeom>
          <a:noFill/>
          <a:ln w="9525" cap="flat" cmpd="sng">
            <a:solidFill>
              <a:schemeClr val="lt1"/>
            </a:solidFill>
            <a:prstDash val="solid"/>
            <a:round/>
            <a:headEnd type="none" w="med" len="med"/>
            <a:tailEnd type="none" w="med" len="med"/>
          </a:ln>
        </p:spPr>
      </p:cxn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hree columns 1">
  <p:cSld name="BLANK_1_1_1_2_1">
    <p:bg>
      <p:bgPr>
        <a:solidFill>
          <a:srgbClr val="000000"/>
        </a:solidFill>
        <a:effectLst/>
      </p:bgPr>
    </p:bg>
    <p:spTree>
      <p:nvGrpSpPr>
        <p:cNvPr id="1" name="Shape 238"/>
        <p:cNvGrpSpPr/>
        <p:nvPr/>
      </p:nvGrpSpPr>
      <p:grpSpPr>
        <a:xfrm>
          <a:off x="0" y="0"/>
          <a:ext cx="0" cy="0"/>
          <a:chOff x="0" y="0"/>
          <a:chExt cx="0" cy="0"/>
        </a:xfrm>
      </p:grpSpPr>
      <p:sp>
        <p:nvSpPr>
          <p:cNvPr id="239" name="Google Shape;239;p27"/>
          <p:cNvSpPr txBox="1">
            <a:spLocks noGrp="1"/>
          </p:cNvSpPr>
          <p:nvPr>
            <p:ph type="title"/>
          </p:nvPr>
        </p:nvSpPr>
        <p:spPr>
          <a:xfrm>
            <a:off x="720000" y="2671288"/>
            <a:ext cx="2336400" cy="80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40" name="Google Shape;240;p27"/>
          <p:cNvSpPr txBox="1">
            <a:spLocks noGrp="1"/>
          </p:cNvSpPr>
          <p:nvPr>
            <p:ph type="subTitle" idx="1"/>
          </p:nvPr>
        </p:nvSpPr>
        <p:spPr>
          <a:xfrm>
            <a:off x="720000" y="3257837"/>
            <a:ext cx="2336400" cy="776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1" name="Google Shape;241;p27"/>
          <p:cNvSpPr txBox="1">
            <a:spLocks noGrp="1"/>
          </p:cNvSpPr>
          <p:nvPr>
            <p:ph type="title" idx="2"/>
          </p:nvPr>
        </p:nvSpPr>
        <p:spPr>
          <a:xfrm>
            <a:off x="3403800" y="2671288"/>
            <a:ext cx="2336400" cy="80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42" name="Google Shape;242;p27"/>
          <p:cNvSpPr txBox="1">
            <a:spLocks noGrp="1"/>
          </p:cNvSpPr>
          <p:nvPr>
            <p:ph type="subTitle" idx="3"/>
          </p:nvPr>
        </p:nvSpPr>
        <p:spPr>
          <a:xfrm>
            <a:off x="3403800" y="3257837"/>
            <a:ext cx="2336400" cy="776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3" name="Google Shape;243;p27"/>
          <p:cNvSpPr txBox="1">
            <a:spLocks noGrp="1"/>
          </p:cNvSpPr>
          <p:nvPr>
            <p:ph type="title" idx="4"/>
          </p:nvPr>
        </p:nvSpPr>
        <p:spPr>
          <a:xfrm>
            <a:off x="6087600" y="2671288"/>
            <a:ext cx="2336400" cy="80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44" name="Google Shape;244;p27"/>
          <p:cNvSpPr txBox="1">
            <a:spLocks noGrp="1"/>
          </p:cNvSpPr>
          <p:nvPr>
            <p:ph type="subTitle" idx="5"/>
          </p:nvPr>
        </p:nvSpPr>
        <p:spPr>
          <a:xfrm>
            <a:off x="6087600" y="3257837"/>
            <a:ext cx="2336400" cy="776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5" name="Google Shape;245;p27"/>
          <p:cNvSpPr txBox="1">
            <a:spLocks noGrp="1"/>
          </p:cNvSpPr>
          <p:nvPr>
            <p:ph type="title" idx="6"/>
          </p:nvPr>
        </p:nvSpPr>
        <p:spPr>
          <a:xfrm>
            <a:off x="720000" y="439325"/>
            <a:ext cx="7704000" cy="6465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cxnSp>
        <p:nvCxnSpPr>
          <p:cNvPr id="246" name="Google Shape;246;p27"/>
          <p:cNvCxnSpPr/>
          <p:nvPr/>
        </p:nvCxnSpPr>
        <p:spPr>
          <a:xfrm>
            <a:off x="571050" y="0"/>
            <a:ext cx="0" cy="5155200"/>
          </a:xfrm>
          <a:prstGeom prst="straightConnector1">
            <a:avLst/>
          </a:prstGeom>
          <a:noFill/>
          <a:ln w="9525" cap="flat" cmpd="sng">
            <a:solidFill>
              <a:schemeClr val="lt1"/>
            </a:solidFill>
            <a:prstDash val="solid"/>
            <a:round/>
            <a:headEnd type="none" w="med" len="med"/>
            <a:tailEnd type="none" w="med" len="med"/>
          </a:ln>
        </p:spPr>
      </p:cxnSp>
      <p:cxnSp>
        <p:nvCxnSpPr>
          <p:cNvPr id="247" name="Google Shape;247;p27"/>
          <p:cNvCxnSpPr/>
          <p:nvPr/>
        </p:nvCxnSpPr>
        <p:spPr>
          <a:xfrm>
            <a:off x="-26075" y="4760250"/>
            <a:ext cx="9228600" cy="0"/>
          </a:xfrm>
          <a:prstGeom prst="straightConnector1">
            <a:avLst/>
          </a:prstGeom>
          <a:noFill/>
          <a:ln w="9525" cap="flat" cmpd="sng">
            <a:solidFill>
              <a:schemeClr val="lt1"/>
            </a:solidFill>
            <a:prstDash val="solid"/>
            <a:round/>
            <a:headEnd type="none" w="med" len="med"/>
            <a:tailEnd type="none" w="med" len="med"/>
          </a:ln>
        </p:spPr>
      </p:cxnSp>
      <p:cxnSp>
        <p:nvCxnSpPr>
          <p:cNvPr id="248" name="Google Shape;248;p27"/>
          <p:cNvCxnSpPr/>
          <p:nvPr/>
        </p:nvCxnSpPr>
        <p:spPr>
          <a:xfrm>
            <a:off x="-123850" y="382600"/>
            <a:ext cx="9280800" cy="0"/>
          </a:xfrm>
          <a:prstGeom prst="straightConnector1">
            <a:avLst/>
          </a:prstGeom>
          <a:noFill/>
          <a:ln w="9525" cap="flat" cmpd="sng">
            <a:solidFill>
              <a:schemeClr val="lt1"/>
            </a:solidFill>
            <a:prstDash val="solid"/>
            <a:round/>
            <a:headEnd type="none" w="med" len="med"/>
            <a:tailEnd type="none" w="med" len="med"/>
          </a:ln>
        </p:spPr>
      </p:cxnSp>
      <p:cxnSp>
        <p:nvCxnSpPr>
          <p:cNvPr id="249" name="Google Shape;249;p27"/>
          <p:cNvCxnSpPr/>
          <p:nvPr/>
        </p:nvCxnSpPr>
        <p:spPr>
          <a:xfrm>
            <a:off x="8581300" y="0"/>
            <a:ext cx="0" cy="5155200"/>
          </a:xfrm>
          <a:prstGeom prst="straightConnector1">
            <a:avLst/>
          </a:prstGeom>
          <a:noFill/>
          <a:ln w="9525" cap="flat" cmpd="sng">
            <a:solidFill>
              <a:schemeClr val="lt1"/>
            </a:solidFill>
            <a:prstDash val="solid"/>
            <a:round/>
            <a:headEnd type="none" w="med" len="med"/>
            <a:tailEnd type="none" w="med" len="med"/>
          </a:ln>
        </p:spPr>
      </p:cxnSp>
      <p:sp>
        <p:nvSpPr>
          <p:cNvPr id="250" name="Google Shape;250;p27"/>
          <p:cNvSpPr/>
          <p:nvPr/>
        </p:nvSpPr>
        <p:spPr>
          <a:xfrm>
            <a:off x="8441188" y="242502"/>
            <a:ext cx="280220" cy="280204"/>
          </a:xfrm>
          <a:custGeom>
            <a:avLst/>
            <a:gdLst/>
            <a:ahLst/>
            <a:cxnLst/>
            <a:rect l="l" t="t" r="r" b="b"/>
            <a:pathLst>
              <a:path w="6527" h="6527" extrusionOk="0">
                <a:moveTo>
                  <a:pt x="3264" y="0"/>
                </a:moveTo>
                <a:lnTo>
                  <a:pt x="2496" y="1408"/>
                </a:lnTo>
                <a:lnTo>
                  <a:pt x="956" y="956"/>
                </a:lnTo>
                <a:lnTo>
                  <a:pt x="1409" y="2495"/>
                </a:lnTo>
                <a:lnTo>
                  <a:pt x="0" y="3263"/>
                </a:lnTo>
                <a:lnTo>
                  <a:pt x="1409" y="4032"/>
                </a:lnTo>
                <a:lnTo>
                  <a:pt x="956" y="5571"/>
                </a:lnTo>
                <a:lnTo>
                  <a:pt x="2496" y="5118"/>
                </a:lnTo>
                <a:lnTo>
                  <a:pt x="3264" y="6527"/>
                </a:lnTo>
                <a:lnTo>
                  <a:pt x="4032" y="5118"/>
                </a:lnTo>
                <a:lnTo>
                  <a:pt x="5572" y="5571"/>
                </a:lnTo>
                <a:lnTo>
                  <a:pt x="5119" y="4032"/>
                </a:lnTo>
                <a:lnTo>
                  <a:pt x="6527" y="3263"/>
                </a:lnTo>
                <a:lnTo>
                  <a:pt x="5119" y="2495"/>
                </a:lnTo>
                <a:lnTo>
                  <a:pt x="5572" y="956"/>
                </a:lnTo>
                <a:lnTo>
                  <a:pt x="4032" y="1408"/>
                </a:lnTo>
                <a:lnTo>
                  <a:pt x="326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51" name="Google Shape;251;p27"/>
          <p:cNvCxnSpPr/>
          <p:nvPr/>
        </p:nvCxnSpPr>
        <p:spPr>
          <a:xfrm>
            <a:off x="-52175" y="1094950"/>
            <a:ext cx="9280800" cy="0"/>
          </a:xfrm>
          <a:prstGeom prst="straightConnector1">
            <a:avLst/>
          </a:prstGeom>
          <a:noFill/>
          <a:ln w="9525" cap="flat" cmpd="sng">
            <a:solidFill>
              <a:schemeClr val="lt1"/>
            </a:solidFill>
            <a:prstDash val="solid"/>
            <a:round/>
            <a:headEnd type="none" w="med" len="med"/>
            <a:tailEnd type="none" w="med" len="med"/>
          </a:ln>
        </p:spPr>
      </p:cxnSp>
      <p:sp>
        <p:nvSpPr>
          <p:cNvPr id="252" name="Google Shape;252;p27"/>
          <p:cNvSpPr/>
          <p:nvPr/>
        </p:nvSpPr>
        <p:spPr>
          <a:xfrm rot="5400000">
            <a:off x="6845756" y="534981"/>
            <a:ext cx="115875" cy="115900"/>
          </a:xfrm>
          <a:custGeom>
            <a:avLst/>
            <a:gdLst/>
            <a:ahLst/>
            <a:cxnLst/>
            <a:rect l="l" t="t" r="r" b="b"/>
            <a:pathLst>
              <a:path w="4635" h="4636" extrusionOk="0">
                <a:moveTo>
                  <a:pt x="2317" y="0"/>
                </a:moveTo>
                <a:lnTo>
                  <a:pt x="1812" y="1812"/>
                </a:lnTo>
                <a:lnTo>
                  <a:pt x="0" y="2318"/>
                </a:lnTo>
                <a:lnTo>
                  <a:pt x="1812" y="2823"/>
                </a:lnTo>
                <a:lnTo>
                  <a:pt x="2317" y="4635"/>
                </a:lnTo>
                <a:lnTo>
                  <a:pt x="2823" y="2823"/>
                </a:lnTo>
                <a:lnTo>
                  <a:pt x="4635" y="2318"/>
                </a:lnTo>
                <a:lnTo>
                  <a:pt x="2823" y="1812"/>
                </a:lnTo>
                <a:lnTo>
                  <a:pt x="23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7"/>
          <p:cNvSpPr/>
          <p:nvPr/>
        </p:nvSpPr>
        <p:spPr>
          <a:xfrm rot="5400000">
            <a:off x="7936556" y="620681"/>
            <a:ext cx="115875" cy="115900"/>
          </a:xfrm>
          <a:custGeom>
            <a:avLst/>
            <a:gdLst/>
            <a:ahLst/>
            <a:cxnLst/>
            <a:rect l="l" t="t" r="r" b="b"/>
            <a:pathLst>
              <a:path w="4635" h="4636" extrusionOk="0">
                <a:moveTo>
                  <a:pt x="2317" y="0"/>
                </a:moveTo>
                <a:lnTo>
                  <a:pt x="1812" y="1812"/>
                </a:lnTo>
                <a:lnTo>
                  <a:pt x="0" y="2318"/>
                </a:lnTo>
                <a:lnTo>
                  <a:pt x="1812" y="2823"/>
                </a:lnTo>
                <a:lnTo>
                  <a:pt x="2317" y="4635"/>
                </a:lnTo>
                <a:lnTo>
                  <a:pt x="2823" y="2823"/>
                </a:lnTo>
                <a:lnTo>
                  <a:pt x="4635" y="2318"/>
                </a:lnTo>
                <a:lnTo>
                  <a:pt x="2823" y="1812"/>
                </a:lnTo>
                <a:lnTo>
                  <a:pt x="23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7"/>
          <p:cNvSpPr/>
          <p:nvPr/>
        </p:nvSpPr>
        <p:spPr>
          <a:xfrm rot="5400000">
            <a:off x="6087606" y="710319"/>
            <a:ext cx="115875" cy="115900"/>
          </a:xfrm>
          <a:custGeom>
            <a:avLst/>
            <a:gdLst/>
            <a:ahLst/>
            <a:cxnLst/>
            <a:rect l="l" t="t" r="r" b="b"/>
            <a:pathLst>
              <a:path w="4635" h="4636" extrusionOk="0">
                <a:moveTo>
                  <a:pt x="2317" y="0"/>
                </a:moveTo>
                <a:lnTo>
                  <a:pt x="1812" y="1812"/>
                </a:lnTo>
                <a:lnTo>
                  <a:pt x="0" y="2318"/>
                </a:lnTo>
                <a:lnTo>
                  <a:pt x="1812" y="2823"/>
                </a:lnTo>
                <a:lnTo>
                  <a:pt x="2317" y="4635"/>
                </a:lnTo>
                <a:lnTo>
                  <a:pt x="2823" y="2823"/>
                </a:lnTo>
                <a:lnTo>
                  <a:pt x="4635" y="2318"/>
                </a:lnTo>
                <a:lnTo>
                  <a:pt x="2823" y="1812"/>
                </a:lnTo>
                <a:lnTo>
                  <a:pt x="23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four columns">
  <p:cSld name="BLANK_1_1_1_1">
    <p:bg>
      <p:bgPr>
        <a:solidFill>
          <a:srgbClr val="000000"/>
        </a:solidFill>
        <a:effectLst/>
      </p:bgPr>
    </p:bg>
    <p:spTree>
      <p:nvGrpSpPr>
        <p:cNvPr id="1" name="Shape 255"/>
        <p:cNvGrpSpPr/>
        <p:nvPr/>
      </p:nvGrpSpPr>
      <p:grpSpPr>
        <a:xfrm>
          <a:off x="0" y="0"/>
          <a:ext cx="0" cy="0"/>
          <a:chOff x="0" y="0"/>
          <a:chExt cx="0" cy="0"/>
        </a:xfrm>
      </p:grpSpPr>
      <p:sp>
        <p:nvSpPr>
          <p:cNvPr id="256" name="Google Shape;256;p28"/>
          <p:cNvSpPr txBox="1">
            <a:spLocks noGrp="1"/>
          </p:cNvSpPr>
          <p:nvPr>
            <p:ph type="title"/>
          </p:nvPr>
        </p:nvSpPr>
        <p:spPr>
          <a:xfrm>
            <a:off x="4122575" y="1222338"/>
            <a:ext cx="2121600" cy="492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57" name="Google Shape;257;p28"/>
          <p:cNvSpPr txBox="1">
            <a:spLocks noGrp="1"/>
          </p:cNvSpPr>
          <p:nvPr>
            <p:ph type="subTitle" idx="1"/>
          </p:nvPr>
        </p:nvSpPr>
        <p:spPr>
          <a:xfrm>
            <a:off x="4122575" y="1656463"/>
            <a:ext cx="2121600" cy="831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58" name="Google Shape;258;p28"/>
          <p:cNvSpPr txBox="1">
            <a:spLocks noGrp="1"/>
          </p:cNvSpPr>
          <p:nvPr>
            <p:ph type="title" idx="2"/>
          </p:nvPr>
        </p:nvSpPr>
        <p:spPr>
          <a:xfrm>
            <a:off x="6459699" y="1222338"/>
            <a:ext cx="2121600" cy="492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59" name="Google Shape;259;p28"/>
          <p:cNvSpPr txBox="1">
            <a:spLocks noGrp="1"/>
          </p:cNvSpPr>
          <p:nvPr>
            <p:ph type="subTitle" idx="3"/>
          </p:nvPr>
        </p:nvSpPr>
        <p:spPr>
          <a:xfrm>
            <a:off x="6459699" y="1656463"/>
            <a:ext cx="2121600" cy="831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60" name="Google Shape;260;p28"/>
          <p:cNvSpPr txBox="1">
            <a:spLocks noGrp="1"/>
          </p:cNvSpPr>
          <p:nvPr>
            <p:ph type="title" idx="4"/>
          </p:nvPr>
        </p:nvSpPr>
        <p:spPr>
          <a:xfrm>
            <a:off x="4122575" y="2655738"/>
            <a:ext cx="2121600" cy="492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61" name="Google Shape;261;p28"/>
          <p:cNvSpPr txBox="1">
            <a:spLocks noGrp="1"/>
          </p:cNvSpPr>
          <p:nvPr>
            <p:ph type="subTitle" idx="5"/>
          </p:nvPr>
        </p:nvSpPr>
        <p:spPr>
          <a:xfrm>
            <a:off x="4122575" y="3089863"/>
            <a:ext cx="2121600" cy="831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62" name="Google Shape;262;p28"/>
          <p:cNvSpPr txBox="1">
            <a:spLocks noGrp="1"/>
          </p:cNvSpPr>
          <p:nvPr>
            <p:ph type="title" idx="6"/>
          </p:nvPr>
        </p:nvSpPr>
        <p:spPr>
          <a:xfrm>
            <a:off x="6459699" y="2655738"/>
            <a:ext cx="2121600" cy="492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63" name="Google Shape;263;p28"/>
          <p:cNvSpPr txBox="1">
            <a:spLocks noGrp="1"/>
          </p:cNvSpPr>
          <p:nvPr>
            <p:ph type="subTitle" idx="7"/>
          </p:nvPr>
        </p:nvSpPr>
        <p:spPr>
          <a:xfrm>
            <a:off x="6459699" y="3089863"/>
            <a:ext cx="2121600" cy="831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64" name="Google Shape;264;p28"/>
          <p:cNvSpPr txBox="1">
            <a:spLocks noGrp="1"/>
          </p:cNvSpPr>
          <p:nvPr>
            <p:ph type="title" idx="8"/>
          </p:nvPr>
        </p:nvSpPr>
        <p:spPr>
          <a:xfrm>
            <a:off x="715100" y="2017650"/>
            <a:ext cx="3294600" cy="1108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cxnSp>
        <p:nvCxnSpPr>
          <p:cNvPr id="265" name="Google Shape;265;p28"/>
          <p:cNvCxnSpPr/>
          <p:nvPr/>
        </p:nvCxnSpPr>
        <p:spPr>
          <a:xfrm>
            <a:off x="571050" y="0"/>
            <a:ext cx="0" cy="5155200"/>
          </a:xfrm>
          <a:prstGeom prst="straightConnector1">
            <a:avLst/>
          </a:prstGeom>
          <a:noFill/>
          <a:ln w="9525" cap="flat" cmpd="sng">
            <a:solidFill>
              <a:schemeClr val="lt1"/>
            </a:solidFill>
            <a:prstDash val="solid"/>
            <a:round/>
            <a:headEnd type="none" w="med" len="med"/>
            <a:tailEnd type="none" w="med" len="med"/>
          </a:ln>
        </p:spPr>
      </p:cxnSp>
      <p:cxnSp>
        <p:nvCxnSpPr>
          <p:cNvPr id="266" name="Google Shape;266;p28"/>
          <p:cNvCxnSpPr/>
          <p:nvPr/>
        </p:nvCxnSpPr>
        <p:spPr>
          <a:xfrm>
            <a:off x="-26075" y="4760250"/>
            <a:ext cx="9228600" cy="0"/>
          </a:xfrm>
          <a:prstGeom prst="straightConnector1">
            <a:avLst/>
          </a:prstGeom>
          <a:noFill/>
          <a:ln w="9525" cap="flat" cmpd="sng">
            <a:solidFill>
              <a:schemeClr val="lt1"/>
            </a:solidFill>
            <a:prstDash val="solid"/>
            <a:round/>
            <a:headEnd type="none" w="med" len="med"/>
            <a:tailEnd type="none" w="med" len="med"/>
          </a:ln>
        </p:spPr>
      </p:cxnSp>
      <p:cxnSp>
        <p:nvCxnSpPr>
          <p:cNvPr id="267" name="Google Shape;267;p28"/>
          <p:cNvCxnSpPr/>
          <p:nvPr/>
        </p:nvCxnSpPr>
        <p:spPr>
          <a:xfrm>
            <a:off x="-123850" y="382600"/>
            <a:ext cx="9280800" cy="0"/>
          </a:xfrm>
          <a:prstGeom prst="straightConnector1">
            <a:avLst/>
          </a:prstGeom>
          <a:noFill/>
          <a:ln w="9525" cap="flat" cmpd="sng">
            <a:solidFill>
              <a:schemeClr val="lt1"/>
            </a:solidFill>
            <a:prstDash val="solid"/>
            <a:round/>
            <a:headEnd type="none" w="med" len="med"/>
            <a:tailEnd type="none" w="med" len="med"/>
          </a:ln>
        </p:spPr>
      </p:cxnSp>
      <p:cxnSp>
        <p:nvCxnSpPr>
          <p:cNvPr id="268" name="Google Shape;268;p28"/>
          <p:cNvCxnSpPr/>
          <p:nvPr/>
        </p:nvCxnSpPr>
        <p:spPr>
          <a:xfrm>
            <a:off x="3919325" y="0"/>
            <a:ext cx="0" cy="5155200"/>
          </a:xfrm>
          <a:prstGeom prst="straightConnector1">
            <a:avLst/>
          </a:prstGeom>
          <a:noFill/>
          <a:ln w="9525" cap="flat" cmpd="sng">
            <a:solidFill>
              <a:schemeClr val="lt1"/>
            </a:solidFill>
            <a:prstDash val="solid"/>
            <a:round/>
            <a:headEnd type="none" w="med" len="med"/>
            <a:tailEnd type="none" w="med" len="med"/>
          </a:ln>
        </p:spPr>
      </p:cxnSp>
      <p:sp>
        <p:nvSpPr>
          <p:cNvPr id="269" name="Google Shape;269;p28"/>
          <p:cNvSpPr/>
          <p:nvPr/>
        </p:nvSpPr>
        <p:spPr>
          <a:xfrm>
            <a:off x="3779213" y="242502"/>
            <a:ext cx="280220" cy="280204"/>
          </a:xfrm>
          <a:custGeom>
            <a:avLst/>
            <a:gdLst/>
            <a:ahLst/>
            <a:cxnLst/>
            <a:rect l="l" t="t" r="r" b="b"/>
            <a:pathLst>
              <a:path w="6527" h="6527" extrusionOk="0">
                <a:moveTo>
                  <a:pt x="3264" y="0"/>
                </a:moveTo>
                <a:lnTo>
                  <a:pt x="2496" y="1408"/>
                </a:lnTo>
                <a:lnTo>
                  <a:pt x="956" y="956"/>
                </a:lnTo>
                <a:lnTo>
                  <a:pt x="1409" y="2495"/>
                </a:lnTo>
                <a:lnTo>
                  <a:pt x="0" y="3263"/>
                </a:lnTo>
                <a:lnTo>
                  <a:pt x="1409" y="4032"/>
                </a:lnTo>
                <a:lnTo>
                  <a:pt x="956" y="5571"/>
                </a:lnTo>
                <a:lnTo>
                  <a:pt x="2496" y="5118"/>
                </a:lnTo>
                <a:lnTo>
                  <a:pt x="3264" y="6527"/>
                </a:lnTo>
                <a:lnTo>
                  <a:pt x="4032" y="5118"/>
                </a:lnTo>
                <a:lnTo>
                  <a:pt x="5572" y="5571"/>
                </a:lnTo>
                <a:lnTo>
                  <a:pt x="5119" y="4032"/>
                </a:lnTo>
                <a:lnTo>
                  <a:pt x="6527" y="3263"/>
                </a:lnTo>
                <a:lnTo>
                  <a:pt x="5119" y="2495"/>
                </a:lnTo>
                <a:lnTo>
                  <a:pt x="5572" y="956"/>
                </a:lnTo>
                <a:lnTo>
                  <a:pt x="4032" y="1408"/>
                </a:lnTo>
                <a:lnTo>
                  <a:pt x="326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70" name="Google Shape;270;p28"/>
          <p:cNvCxnSpPr/>
          <p:nvPr/>
        </p:nvCxnSpPr>
        <p:spPr>
          <a:xfrm>
            <a:off x="8581300" y="0"/>
            <a:ext cx="0" cy="5155200"/>
          </a:xfrm>
          <a:prstGeom prst="straightConnector1">
            <a:avLst/>
          </a:prstGeom>
          <a:noFill/>
          <a:ln w="9525" cap="flat" cmpd="sng">
            <a:solidFill>
              <a:schemeClr val="lt1"/>
            </a:solidFill>
            <a:prstDash val="solid"/>
            <a:round/>
            <a:headEnd type="none" w="med" len="med"/>
            <a:tailEnd type="none" w="med" len="med"/>
          </a:ln>
        </p:spPr>
      </p:cxn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four columns 1">
  <p:cSld name="BLANK_1_1_1_1_2">
    <p:bg>
      <p:bgPr>
        <a:solidFill>
          <a:srgbClr val="000000"/>
        </a:solidFill>
        <a:effectLst/>
      </p:bgPr>
    </p:bg>
    <p:spTree>
      <p:nvGrpSpPr>
        <p:cNvPr id="1" name="Shape 271"/>
        <p:cNvGrpSpPr/>
        <p:nvPr/>
      </p:nvGrpSpPr>
      <p:grpSpPr>
        <a:xfrm>
          <a:off x="0" y="0"/>
          <a:ext cx="0" cy="0"/>
          <a:chOff x="0" y="0"/>
          <a:chExt cx="0" cy="0"/>
        </a:xfrm>
      </p:grpSpPr>
      <p:sp>
        <p:nvSpPr>
          <p:cNvPr id="272" name="Google Shape;272;p29"/>
          <p:cNvSpPr txBox="1">
            <a:spLocks noGrp="1"/>
          </p:cNvSpPr>
          <p:nvPr>
            <p:ph type="title"/>
          </p:nvPr>
        </p:nvSpPr>
        <p:spPr>
          <a:xfrm>
            <a:off x="871375" y="1859150"/>
            <a:ext cx="1673700" cy="492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500"/>
              <a:buNone/>
              <a:defRPr sz="2000"/>
            </a:lvl1pPr>
            <a:lvl2pPr lvl="1" algn="r" rtl="0">
              <a:spcBef>
                <a:spcPts val="0"/>
              </a:spcBef>
              <a:spcAft>
                <a:spcPts val="0"/>
              </a:spcAft>
              <a:buSzPts val="2500"/>
              <a:buNone/>
              <a:defRPr sz="2500"/>
            </a:lvl2pPr>
            <a:lvl3pPr lvl="2" algn="r" rtl="0">
              <a:spcBef>
                <a:spcPts val="0"/>
              </a:spcBef>
              <a:spcAft>
                <a:spcPts val="0"/>
              </a:spcAft>
              <a:buSzPts val="2500"/>
              <a:buNone/>
              <a:defRPr sz="2500"/>
            </a:lvl3pPr>
            <a:lvl4pPr lvl="3" algn="r" rtl="0">
              <a:spcBef>
                <a:spcPts val="0"/>
              </a:spcBef>
              <a:spcAft>
                <a:spcPts val="0"/>
              </a:spcAft>
              <a:buSzPts val="2500"/>
              <a:buNone/>
              <a:defRPr sz="2500"/>
            </a:lvl4pPr>
            <a:lvl5pPr lvl="4" algn="r" rtl="0">
              <a:spcBef>
                <a:spcPts val="0"/>
              </a:spcBef>
              <a:spcAft>
                <a:spcPts val="0"/>
              </a:spcAft>
              <a:buSzPts val="2500"/>
              <a:buNone/>
              <a:defRPr sz="2500"/>
            </a:lvl5pPr>
            <a:lvl6pPr lvl="5" algn="r" rtl="0">
              <a:spcBef>
                <a:spcPts val="0"/>
              </a:spcBef>
              <a:spcAft>
                <a:spcPts val="0"/>
              </a:spcAft>
              <a:buSzPts val="2500"/>
              <a:buNone/>
              <a:defRPr sz="2500"/>
            </a:lvl6pPr>
            <a:lvl7pPr lvl="6" algn="r" rtl="0">
              <a:spcBef>
                <a:spcPts val="0"/>
              </a:spcBef>
              <a:spcAft>
                <a:spcPts val="0"/>
              </a:spcAft>
              <a:buSzPts val="2500"/>
              <a:buNone/>
              <a:defRPr sz="2500"/>
            </a:lvl7pPr>
            <a:lvl8pPr lvl="7" algn="r" rtl="0">
              <a:spcBef>
                <a:spcPts val="0"/>
              </a:spcBef>
              <a:spcAft>
                <a:spcPts val="0"/>
              </a:spcAft>
              <a:buSzPts val="2500"/>
              <a:buNone/>
              <a:defRPr sz="2500"/>
            </a:lvl8pPr>
            <a:lvl9pPr lvl="8" algn="r" rtl="0">
              <a:spcBef>
                <a:spcPts val="0"/>
              </a:spcBef>
              <a:spcAft>
                <a:spcPts val="0"/>
              </a:spcAft>
              <a:buSzPts val="2500"/>
              <a:buNone/>
              <a:defRPr sz="2500"/>
            </a:lvl9pPr>
          </a:lstStyle>
          <a:p>
            <a:endParaRPr/>
          </a:p>
        </p:txBody>
      </p:sp>
      <p:sp>
        <p:nvSpPr>
          <p:cNvPr id="273" name="Google Shape;273;p29"/>
          <p:cNvSpPr txBox="1">
            <a:spLocks noGrp="1"/>
          </p:cNvSpPr>
          <p:nvPr>
            <p:ph type="subTitle" idx="1"/>
          </p:nvPr>
        </p:nvSpPr>
        <p:spPr>
          <a:xfrm>
            <a:off x="871375" y="2140875"/>
            <a:ext cx="1673700" cy="8313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400"/>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274" name="Google Shape;274;p29"/>
          <p:cNvSpPr txBox="1">
            <a:spLocks noGrp="1"/>
          </p:cNvSpPr>
          <p:nvPr>
            <p:ph type="title" idx="2"/>
          </p:nvPr>
        </p:nvSpPr>
        <p:spPr>
          <a:xfrm>
            <a:off x="6644246" y="1577413"/>
            <a:ext cx="1673700" cy="492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75" name="Google Shape;275;p29"/>
          <p:cNvSpPr txBox="1">
            <a:spLocks noGrp="1"/>
          </p:cNvSpPr>
          <p:nvPr>
            <p:ph type="subTitle" idx="3"/>
          </p:nvPr>
        </p:nvSpPr>
        <p:spPr>
          <a:xfrm>
            <a:off x="6644246" y="1859138"/>
            <a:ext cx="1673700" cy="831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76" name="Google Shape;276;p29"/>
          <p:cNvSpPr txBox="1">
            <a:spLocks noGrp="1"/>
          </p:cNvSpPr>
          <p:nvPr>
            <p:ph type="title" idx="4"/>
          </p:nvPr>
        </p:nvSpPr>
        <p:spPr>
          <a:xfrm>
            <a:off x="871375" y="3292550"/>
            <a:ext cx="1673700" cy="492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500"/>
              <a:buNone/>
              <a:defRPr sz="2000"/>
            </a:lvl1pPr>
            <a:lvl2pPr lvl="1" algn="r" rtl="0">
              <a:spcBef>
                <a:spcPts val="0"/>
              </a:spcBef>
              <a:spcAft>
                <a:spcPts val="0"/>
              </a:spcAft>
              <a:buSzPts val="2500"/>
              <a:buNone/>
              <a:defRPr sz="2500"/>
            </a:lvl2pPr>
            <a:lvl3pPr lvl="2" algn="r" rtl="0">
              <a:spcBef>
                <a:spcPts val="0"/>
              </a:spcBef>
              <a:spcAft>
                <a:spcPts val="0"/>
              </a:spcAft>
              <a:buSzPts val="2500"/>
              <a:buNone/>
              <a:defRPr sz="2500"/>
            </a:lvl3pPr>
            <a:lvl4pPr lvl="3" algn="r" rtl="0">
              <a:spcBef>
                <a:spcPts val="0"/>
              </a:spcBef>
              <a:spcAft>
                <a:spcPts val="0"/>
              </a:spcAft>
              <a:buSzPts val="2500"/>
              <a:buNone/>
              <a:defRPr sz="2500"/>
            </a:lvl4pPr>
            <a:lvl5pPr lvl="4" algn="r" rtl="0">
              <a:spcBef>
                <a:spcPts val="0"/>
              </a:spcBef>
              <a:spcAft>
                <a:spcPts val="0"/>
              </a:spcAft>
              <a:buSzPts val="2500"/>
              <a:buNone/>
              <a:defRPr sz="2500"/>
            </a:lvl5pPr>
            <a:lvl6pPr lvl="5" algn="r" rtl="0">
              <a:spcBef>
                <a:spcPts val="0"/>
              </a:spcBef>
              <a:spcAft>
                <a:spcPts val="0"/>
              </a:spcAft>
              <a:buSzPts val="2500"/>
              <a:buNone/>
              <a:defRPr sz="2500"/>
            </a:lvl6pPr>
            <a:lvl7pPr lvl="6" algn="r" rtl="0">
              <a:spcBef>
                <a:spcPts val="0"/>
              </a:spcBef>
              <a:spcAft>
                <a:spcPts val="0"/>
              </a:spcAft>
              <a:buSzPts val="2500"/>
              <a:buNone/>
              <a:defRPr sz="2500"/>
            </a:lvl7pPr>
            <a:lvl8pPr lvl="7" algn="r" rtl="0">
              <a:spcBef>
                <a:spcPts val="0"/>
              </a:spcBef>
              <a:spcAft>
                <a:spcPts val="0"/>
              </a:spcAft>
              <a:buSzPts val="2500"/>
              <a:buNone/>
              <a:defRPr sz="2500"/>
            </a:lvl8pPr>
            <a:lvl9pPr lvl="8" algn="r" rtl="0">
              <a:spcBef>
                <a:spcPts val="0"/>
              </a:spcBef>
              <a:spcAft>
                <a:spcPts val="0"/>
              </a:spcAft>
              <a:buSzPts val="2500"/>
              <a:buNone/>
              <a:defRPr sz="2500"/>
            </a:lvl9pPr>
          </a:lstStyle>
          <a:p>
            <a:endParaRPr/>
          </a:p>
        </p:txBody>
      </p:sp>
      <p:sp>
        <p:nvSpPr>
          <p:cNvPr id="277" name="Google Shape;277;p29"/>
          <p:cNvSpPr txBox="1">
            <a:spLocks noGrp="1"/>
          </p:cNvSpPr>
          <p:nvPr>
            <p:ph type="subTitle" idx="5"/>
          </p:nvPr>
        </p:nvSpPr>
        <p:spPr>
          <a:xfrm>
            <a:off x="871375" y="3574275"/>
            <a:ext cx="1673700" cy="8313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400"/>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278" name="Google Shape;278;p29"/>
          <p:cNvSpPr txBox="1">
            <a:spLocks noGrp="1"/>
          </p:cNvSpPr>
          <p:nvPr>
            <p:ph type="title" idx="6"/>
          </p:nvPr>
        </p:nvSpPr>
        <p:spPr>
          <a:xfrm>
            <a:off x="6644246" y="3153400"/>
            <a:ext cx="1673700" cy="492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79" name="Google Shape;279;p29"/>
          <p:cNvSpPr txBox="1">
            <a:spLocks noGrp="1"/>
          </p:cNvSpPr>
          <p:nvPr>
            <p:ph type="subTitle" idx="7"/>
          </p:nvPr>
        </p:nvSpPr>
        <p:spPr>
          <a:xfrm>
            <a:off x="6644246" y="3435125"/>
            <a:ext cx="1673700" cy="831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cxnSp>
        <p:nvCxnSpPr>
          <p:cNvPr id="280" name="Google Shape;280;p29"/>
          <p:cNvCxnSpPr/>
          <p:nvPr/>
        </p:nvCxnSpPr>
        <p:spPr>
          <a:xfrm>
            <a:off x="571050" y="0"/>
            <a:ext cx="0" cy="5155200"/>
          </a:xfrm>
          <a:prstGeom prst="straightConnector1">
            <a:avLst/>
          </a:prstGeom>
          <a:noFill/>
          <a:ln w="9525" cap="flat" cmpd="sng">
            <a:solidFill>
              <a:schemeClr val="lt1"/>
            </a:solidFill>
            <a:prstDash val="solid"/>
            <a:round/>
            <a:headEnd type="none" w="med" len="med"/>
            <a:tailEnd type="none" w="med" len="med"/>
          </a:ln>
        </p:spPr>
      </p:cxnSp>
      <p:cxnSp>
        <p:nvCxnSpPr>
          <p:cNvPr id="281" name="Google Shape;281;p29"/>
          <p:cNvCxnSpPr/>
          <p:nvPr/>
        </p:nvCxnSpPr>
        <p:spPr>
          <a:xfrm>
            <a:off x="-26075" y="4760250"/>
            <a:ext cx="9228600" cy="0"/>
          </a:xfrm>
          <a:prstGeom prst="straightConnector1">
            <a:avLst/>
          </a:prstGeom>
          <a:noFill/>
          <a:ln w="9525" cap="flat" cmpd="sng">
            <a:solidFill>
              <a:schemeClr val="lt1"/>
            </a:solidFill>
            <a:prstDash val="solid"/>
            <a:round/>
            <a:headEnd type="none" w="med" len="med"/>
            <a:tailEnd type="none" w="med" len="med"/>
          </a:ln>
        </p:spPr>
      </p:cxnSp>
      <p:cxnSp>
        <p:nvCxnSpPr>
          <p:cNvPr id="282" name="Google Shape;282;p29"/>
          <p:cNvCxnSpPr/>
          <p:nvPr/>
        </p:nvCxnSpPr>
        <p:spPr>
          <a:xfrm>
            <a:off x="-123850" y="382600"/>
            <a:ext cx="9280800" cy="0"/>
          </a:xfrm>
          <a:prstGeom prst="straightConnector1">
            <a:avLst/>
          </a:prstGeom>
          <a:noFill/>
          <a:ln w="9525" cap="flat" cmpd="sng">
            <a:solidFill>
              <a:schemeClr val="lt1"/>
            </a:solidFill>
            <a:prstDash val="solid"/>
            <a:round/>
            <a:headEnd type="none" w="med" len="med"/>
            <a:tailEnd type="none" w="med" len="med"/>
          </a:ln>
        </p:spPr>
      </p:cxnSp>
      <p:sp>
        <p:nvSpPr>
          <p:cNvPr id="283" name="Google Shape;283;p29"/>
          <p:cNvSpPr/>
          <p:nvPr/>
        </p:nvSpPr>
        <p:spPr>
          <a:xfrm>
            <a:off x="8441188" y="4620152"/>
            <a:ext cx="280220" cy="280204"/>
          </a:xfrm>
          <a:custGeom>
            <a:avLst/>
            <a:gdLst/>
            <a:ahLst/>
            <a:cxnLst/>
            <a:rect l="l" t="t" r="r" b="b"/>
            <a:pathLst>
              <a:path w="6527" h="6527" extrusionOk="0">
                <a:moveTo>
                  <a:pt x="3264" y="0"/>
                </a:moveTo>
                <a:lnTo>
                  <a:pt x="2496" y="1408"/>
                </a:lnTo>
                <a:lnTo>
                  <a:pt x="956" y="956"/>
                </a:lnTo>
                <a:lnTo>
                  <a:pt x="1409" y="2495"/>
                </a:lnTo>
                <a:lnTo>
                  <a:pt x="0" y="3263"/>
                </a:lnTo>
                <a:lnTo>
                  <a:pt x="1409" y="4032"/>
                </a:lnTo>
                <a:lnTo>
                  <a:pt x="956" y="5571"/>
                </a:lnTo>
                <a:lnTo>
                  <a:pt x="2496" y="5118"/>
                </a:lnTo>
                <a:lnTo>
                  <a:pt x="3264" y="6527"/>
                </a:lnTo>
                <a:lnTo>
                  <a:pt x="4032" y="5118"/>
                </a:lnTo>
                <a:lnTo>
                  <a:pt x="5572" y="5571"/>
                </a:lnTo>
                <a:lnTo>
                  <a:pt x="5119" y="4032"/>
                </a:lnTo>
                <a:lnTo>
                  <a:pt x="6527" y="3263"/>
                </a:lnTo>
                <a:lnTo>
                  <a:pt x="5119" y="2495"/>
                </a:lnTo>
                <a:lnTo>
                  <a:pt x="5572" y="956"/>
                </a:lnTo>
                <a:lnTo>
                  <a:pt x="4032" y="1408"/>
                </a:lnTo>
                <a:lnTo>
                  <a:pt x="326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84" name="Google Shape;284;p29"/>
          <p:cNvCxnSpPr/>
          <p:nvPr/>
        </p:nvCxnSpPr>
        <p:spPr>
          <a:xfrm>
            <a:off x="8581300" y="0"/>
            <a:ext cx="0" cy="5155200"/>
          </a:xfrm>
          <a:prstGeom prst="straightConnector1">
            <a:avLst/>
          </a:prstGeom>
          <a:noFill/>
          <a:ln w="9525" cap="flat" cmpd="sng">
            <a:solidFill>
              <a:schemeClr val="lt1"/>
            </a:solidFill>
            <a:prstDash val="solid"/>
            <a:round/>
            <a:headEnd type="none" w="med" len="med"/>
            <a:tailEnd type="none" w="med" len="med"/>
          </a:ln>
        </p:spPr>
      </p:cxnSp>
      <p:sp>
        <p:nvSpPr>
          <p:cNvPr id="285" name="Google Shape;285;p29"/>
          <p:cNvSpPr txBox="1">
            <a:spLocks noGrp="1"/>
          </p:cNvSpPr>
          <p:nvPr>
            <p:ph type="title" idx="8"/>
          </p:nvPr>
        </p:nvSpPr>
        <p:spPr>
          <a:xfrm>
            <a:off x="720000" y="435325"/>
            <a:ext cx="5731500" cy="11133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six columns">
  <p:cSld name="BLANK_1_1_1_1_1">
    <p:bg>
      <p:bgPr>
        <a:solidFill>
          <a:srgbClr val="000000"/>
        </a:solidFill>
        <a:effectLst/>
      </p:bgPr>
    </p:bg>
    <p:spTree>
      <p:nvGrpSpPr>
        <p:cNvPr id="1" name="Shape 286"/>
        <p:cNvGrpSpPr/>
        <p:nvPr/>
      </p:nvGrpSpPr>
      <p:grpSpPr>
        <a:xfrm>
          <a:off x="0" y="0"/>
          <a:ext cx="0" cy="0"/>
          <a:chOff x="0" y="0"/>
          <a:chExt cx="0" cy="0"/>
        </a:xfrm>
      </p:grpSpPr>
      <p:sp>
        <p:nvSpPr>
          <p:cNvPr id="287" name="Google Shape;287;p30"/>
          <p:cNvSpPr txBox="1">
            <a:spLocks noGrp="1"/>
          </p:cNvSpPr>
          <p:nvPr>
            <p:ph type="title"/>
          </p:nvPr>
        </p:nvSpPr>
        <p:spPr>
          <a:xfrm>
            <a:off x="720000" y="1987650"/>
            <a:ext cx="2305500" cy="492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88" name="Google Shape;288;p30"/>
          <p:cNvSpPr txBox="1">
            <a:spLocks noGrp="1"/>
          </p:cNvSpPr>
          <p:nvPr>
            <p:ph type="subTitle" idx="1"/>
          </p:nvPr>
        </p:nvSpPr>
        <p:spPr>
          <a:xfrm>
            <a:off x="720000" y="2421775"/>
            <a:ext cx="2305500" cy="61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89" name="Google Shape;289;p30"/>
          <p:cNvSpPr txBox="1">
            <a:spLocks noGrp="1"/>
          </p:cNvSpPr>
          <p:nvPr>
            <p:ph type="title" idx="2"/>
          </p:nvPr>
        </p:nvSpPr>
        <p:spPr>
          <a:xfrm>
            <a:off x="3357969" y="1987650"/>
            <a:ext cx="2305500" cy="492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90" name="Google Shape;290;p30"/>
          <p:cNvSpPr txBox="1">
            <a:spLocks noGrp="1"/>
          </p:cNvSpPr>
          <p:nvPr>
            <p:ph type="subTitle" idx="3"/>
          </p:nvPr>
        </p:nvSpPr>
        <p:spPr>
          <a:xfrm>
            <a:off x="3419269" y="2421775"/>
            <a:ext cx="2305500" cy="61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91" name="Google Shape;291;p30"/>
          <p:cNvSpPr txBox="1">
            <a:spLocks noGrp="1"/>
          </p:cNvSpPr>
          <p:nvPr>
            <p:ph type="title" idx="4"/>
          </p:nvPr>
        </p:nvSpPr>
        <p:spPr>
          <a:xfrm>
            <a:off x="720000" y="3421050"/>
            <a:ext cx="2305500" cy="492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92" name="Google Shape;292;p30"/>
          <p:cNvSpPr txBox="1">
            <a:spLocks noGrp="1"/>
          </p:cNvSpPr>
          <p:nvPr>
            <p:ph type="subTitle" idx="5"/>
          </p:nvPr>
        </p:nvSpPr>
        <p:spPr>
          <a:xfrm>
            <a:off x="720000" y="3855175"/>
            <a:ext cx="2305500" cy="61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93" name="Google Shape;293;p30"/>
          <p:cNvSpPr txBox="1">
            <a:spLocks noGrp="1"/>
          </p:cNvSpPr>
          <p:nvPr>
            <p:ph type="title" idx="6"/>
          </p:nvPr>
        </p:nvSpPr>
        <p:spPr>
          <a:xfrm>
            <a:off x="3419269" y="3421050"/>
            <a:ext cx="2305500" cy="492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94" name="Google Shape;294;p30"/>
          <p:cNvSpPr txBox="1">
            <a:spLocks noGrp="1"/>
          </p:cNvSpPr>
          <p:nvPr>
            <p:ph type="subTitle" idx="7"/>
          </p:nvPr>
        </p:nvSpPr>
        <p:spPr>
          <a:xfrm>
            <a:off x="3419269" y="3855175"/>
            <a:ext cx="2305500" cy="61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95" name="Google Shape;295;p30"/>
          <p:cNvSpPr txBox="1">
            <a:spLocks noGrp="1"/>
          </p:cNvSpPr>
          <p:nvPr>
            <p:ph type="title" idx="8"/>
          </p:nvPr>
        </p:nvSpPr>
        <p:spPr>
          <a:xfrm>
            <a:off x="6057245" y="1987650"/>
            <a:ext cx="2305500" cy="492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96" name="Google Shape;296;p30"/>
          <p:cNvSpPr txBox="1">
            <a:spLocks noGrp="1"/>
          </p:cNvSpPr>
          <p:nvPr>
            <p:ph type="subTitle" idx="9"/>
          </p:nvPr>
        </p:nvSpPr>
        <p:spPr>
          <a:xfrm>
            <a:off x="6118545" y="2421775"/>
            <a:ext cx="2305500" cy="61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97" name="Google Shape;297;p30"/>
          <p:cNvSpPr txBox="1">
            <a:spLocks noGrp="1"/>
          </p:cNvSpPr>
          <p:nvPr>
            <p:ph type="title" idx="13"/>
          </p:nvPr>
        </p:nvSpPr>
        <p:spPr>
          <a:xfrm>
            <a:off x="6057245" y="3421050"/>
            <a:ext cx="2305500" cy="492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98" name="Google Shape;298;p30"/>
          <p:cNvSpPr txBox="1">
            <a:spLocks noGrp="1"/>
          </p:cNvSpPr>
          <p:nvPr>
            <p:ph type="subTitle" idx="14"/>
          </p:nvPr>
        </p:nvSpPr>
        <p:spPr>
          <a:xfrm>
            <a:off x="6118545" y="3855175"/>
            <a:ext cx="2305500" cy="61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99" name="Google Shape;299;p30"/>
          <p:cNvSpPr txBox="1">
            <a:spLocks noGrp="1"/>
          </p:cNvSpPr>
          <p:nvPr>
            <p:ph type="title" idx="15"/>
          </p:nvPr>
        </p:nvSpPr>
        <p:spPr>
          <a:xfrm>
            <a:off x="720000" y="442200"/>
            <a:ext cx="6228600" cy="1108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cxnSp>
        <p:nvCxnSpPr>
          <p:cNvPr id="300" name="Google Shape;300;p30"/>
          <p:cNvCxnSpPr/>
          <p:nvPr/>
        </p:nvCxnSpPr>
        <p:spPr>
          <a:xfrm>
            <a:off x="571050" y="0"/>
            <a:ext cx="0" cy="5155200"/>
          </a:xfrm>
          <a:prstGeom prst="straightConnector1">
            <a:avLst/>
          </a:prstGeom>
          <a:noFill/>
          <a:ln w="9525" cap="flat" cmpd="sng">
            <a:solidFill>
              <a:schemeClr val="lt1"/>
            </a:solidFill>
            <a:prstDash val="solid"/>
            <a:round/>
            <a:headEnd type="none" w="med" len="med"/>
            <a:tailEnd type="none" w="med" len="med"/>
          </a:ln>
        </p:spPr>
      </p:cxnSp>
      <p:cxnSp>
        <p:nvCxnSpPr>
          <p:cNvPr id="301" name="Google Shape;301;p30"/>
          <p:cNvCxnSpPr/>
          <p:nvPr/>
        </p:nvCxnSpPr>
        <p:spPr>
          <a:xfrm>
            <a:off x="-26075" y="4760250"/>
            <a:ext cx="9228600" cy="0"/>
          </a:xfrm>
          <a:prstGeom prst="straightConnector1">
            <a:avLst/>
          </a:prstGeom>
          <a:noFill/>
          <a:ln w="9525" cap="flat" cmpd="sng">
            <a:solidFill>
              <a:schemeClr val="lt1"/>
            </a:solidFill>
            <a:prstDash val="solid"/>
            <a:round/>
            <a:headEnd type="none" w="med" len="med"/>
            <a:tailEnd type="none" w="med" len="med"/>
          </a:ln>
        </p:spPr>
      </p:cxnSp>
      <p:cxnSp>
        <p:nvCxnSpPr>
          <p:cNvPr id="302" name="Google Shape;302;p30"/>
          <p:cNvCxnSpPr/>
          <p:nvPr/>
        </p:nvCxnSpPr>
        <p:spPr>
          <a:xfrm>
            <a:off x="-123850" y="382600"/>
            <a:ext cx="9280800" cy="0"/>
          </a:xfrm>
          <a:prstGeom prst="straightConnector1">
            <a:avLst/>
          </a:prstGeom>
          <a:noFill/>
          <a:ln w="9525" cap="flat" cmpd="sng">
            <a:solidFill>
              <a:schemeClr val="lt1"/>
            </a:solidFill>
            <a:prstDash val="solid"/>
            <a:round/>
            <a:headEnd type="none" w="med" len="med"/>
            <a:tailEnd type="none" w="med" len="med"/>
          </a:ln>
        </p:spPr>
      </p:cxnSp>
      <p:cxnSp>
        <p:nvCxnSpPr>
          <p:cNvPr id="303" name="Google Shape;303;p30"/>
          <p:cNvCxnSpPr/>
          <p:nvPr/>
        </p:nvCxnSpPr>
        <p:spPr>
          <a:xfrm>
            <a:off x="8581300" y="0"/>
            <a:ext cx="0" cy="5155200"/>
          </a:xfrm>
          <a:prstGeom prst="straightConnector1">
            <a:avLst/>
          </a:prstGeom>
          <a:noFill/>
          <a:ln w="9525" cap="flat" cmpd="sng">
            <a:solidFill>
              <a:schemeClr val="lt1"/>
            </a:solidFill>
            <a:prstDash val="solid"/>
            <a:round/>
            <a:headEnd type="none" w="med" len="med"/>
            <a:tailEnd type="none" w="med" len="med"/>
          </a:ln>
        </p:spPr>
      </p:cxnSp>
      <p:sp>
        <p:nvSpPr>
          <p:cNvPr id="304" name="Google Shape;304;p30"/>
          <p:cNvSpPr/>
          <p:nvPr/>
        </p:nvSpPr>
        <p:spPr>
          <a:xfrm>
            <a:off x="8441188" y="4620152"/>
            <a:ext cx="280220" cy="280204"/>
          </a:xfrm>
          <a:custGeom>
            <a:avLst/>
            <a:gdLst/>
            <a:ahLst/>
            <a:cxnLst/>
            <a:rect l="l" t="t" r="r" b="b"/>
            <a:pathLst>
              <a:path w="6527" h="6527" extrusionOk="0">
                <a:moveTo>
                  <a:pt x="3264" y="0"/>
                </a:moveTo>
                <a:lnTo>
                  <a:pt x="2496" y="1408"/>
                </a:lnTo>
                <a:lnTo>
                  <a:pt x="956" y="956"/>
                </a:lnTo>
                <a:lnTo>
                  <a:pt x="1409" y="2495"/>
                </a:lnTo>
                <a:lnTo>
                  <a:pt x="0" y="3263"/>
                </a:lnTo>
                <a:lnTo>
                  <a:pt x="1409" y="4032"/>
                </a:lnTo>
                <a:lnTo>
                  <a:pt x="956" y="5571"/>
                </a:lnTo>
                <a:lnTo>
                  <a:pt x="2496" y="5118"/>
                </a:lnTo>
                <a:lnTo>
                  <a:pt x="3264" y="6527"/>
                </a:lnTo>
                <a:lnTo>
                  <a:pt x="4032" y="5118"/>
                </a:lnTo>
                <a:lnTo>
                  <a:pt x="5572" y="5571"/>
                </a:lnTo>
                <a:lnTo>
                  <a:pt x="5119" y="4032"/>
                </a:lnTo>
                <a:lnTo>
                  <a:pt x="6527" y="3263"/>
                </a:lnTo>
                <a:lnTo>
                  <a:pt x="5119" y="2495"/>
                </a:lnTo>
                <a:lnTo>
                  <a:pt x="5572" y="956"/>
                </a:lnTo>
                <a:lnTo>
                  <a:pt x="4032" y="1408"/>
                </a:lnTo>
                <a:lnTo>
                  <a:pt x="326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Numbers and text">
  <p:cSld name="BLANK_1_1_1_1_1_1">
    <p:bg>
      <p:bgPr>
        <a:solidFill>
          <a:srgbClr val="000000"/>
        </a:solidFill>
        <a:effectLst/>
      </p:bgPr>
    </p:bg>
    <p:spTree>
      <p:nvGrpSpPr>
        <p:cNvPr id="1" name="Shape 305"/>
        <p:cNvGrpSpPr/>
        <p:nvPr/>
      </p:nvGrpSpPr>
      <p:grpSpPr>
        <a:xfrm>
          <a:off x="0" y="0"/>
          <a:ext cx="0" cy="0"/>
          <a:chOff x="0" y="0"/>
          <a:chExt cx="0" cy="0"/>
        </a:xfrm>
      </p:grpSpPr>
      <p:sp>
        <p:nvSpPr>
          <p:cNvPr id="306" name="Google Shape;306;p31"/>
          <p:cNvSpPr txBox="1">
            <a:spLocks noGrp="1"/>
          </p:cNvSpPr>
          <p:nvPr>
            <p:ph type="title" hasCustomPrompt="1"/>
          </p:nvPr>
        </p:nvSpPr>
        <p:spPr>
          <a:xfrm>
            <a:off x="2950050" y="946600"/>
            <a:ext cx="3243900" cy="82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a:solidFill>
                  <a:schemeClr val="dk2"/>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307" name="Google Shape;307;p31"/>
          <p:cNvSpPr txBox="1">
            <a:spLocks noGrp="1"/>
          </p:cNvSpPr>
          <p:nvPr>
            <p:ph type="subTitle" idx="1"/>
          </p:nvPr>
        </p:nvSpPr>
        <p:spPr>
          <a:xfrm>
            <a:off x="3450300" y="1652625"/>
            <a:ext cx="2243400" cy="44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8" name="Google Shape;308;p31"/>
          <p:cNvSpPr txBox="1">
            <a:spLocks noGrp="1"/>
          </p:cNvSpPr>
          <p:nvPr>
            <p:ph type="title" idx="2" hasCustomPrompt="1"/>
          </p:nvPr>
        </p:nvSpPr>
        <p:spPr>
          <a:xfrm>
            <a:off x="562700" y="2597068"/>
            <a:ext cx="3243900" cy="82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a:solidFill>
                  <a:schemeClr val="dk2"/>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309" name="Google Shape;309;p31"/>
          <p:cNvSpPr txBox="1">
            <a:spLocks noGrp="1"/>
          </p:cNvSpPr>
          <p:nvPr>
            <p:ph type="subTitle" idx="3"/>
          </p:nvPr>
        </p:nvSpPr>
        <p:spPr>
          <a:xfrm>
            <a:off x="1062950" y="3303094"/>
            <a:ext cx="2243400" cy="44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10" name="Google Shape;310;p31"/>
          <p:cNvSpPr txBox="1">
            <a:spLocks noGrp="1"/>
          </p:cNvSpPr>
          <p:nvPr>
            <p:ph type="title" idx="4" hasCustomPrompt="1"/>
          </p:nvPr>
        </p:nvSpPr>
        <p:spPr>
          <a:xfrm>
            <a:off x="5337400" y="2597085"/>
            <a:ext cx="3243900" cy="82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a:solidFill>
                  <a:schemeClr val="dk2"/>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311" name="Google Shape;311;p31"/>
          <p:cNvSpPr txBox="1">
            <a:spLocks noGrp="1"/>
          </p:cNvSpPr>
          <p:nvPr>
            <p:ph type="subTitle" idx="5"/>
          </p:nvPr>
        </p:nvSpPr>
        <p:spPr>
          <a:xfrm>
            <a:off x="5837650" y="3303112"/>
            <a:ext cx="2243400" cy="44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cxnSp>
        <p:nvCxnSpPr>
          <p:cNvPr id="312" name="Google Shape;312;p31"/>
          <p:cNvCxnSpPr/>
          <p:nvPr/>
        </p:nvCxnSpPr>
        <p:spPr>
          <a:xfrm>
            <a:off x="571050" y="0"/>
            <a:ext cx="0" cy="5155200"/>
          </a:xfrm>
          <a:prstGeom prst="straightConnector1">
            <a:avLst/>
          </a:prstGeom>
          <a:noFill/>
          <a:ln w="9525" cap="flat" cmpd="sng">
            <a:solidFill>
              <a:schemeClr val="lt1"/>
            </a:solidFill>
            <a:prstDash val="solid"/>
            <a:round/>
            <a:headEnd type="none" w="med" len="med"/>
            <a:tailEnd type="none" w="med" len="med"/>
          </a:ln>
        </p:spPr>
      </p:cxnSp>
      <p:cxnSp>
        <p:nvCxnSpPr>
          <p:cNvPr id="313" name="Google Shape;313;p31"/>
          <p:cNvCxnSpPr/>
          <p:nvPr/>
        </p:nvCxnSpPr>
        <p:spPr>
          <a:xfrm>
            <a:off x="-26075" y="4760250"/>
            <a:ext cx="9228600" cy="0"/>
          </a:xfrm>
          <a:prstGeom prst="straightConnector1">
            <a:avLst/>
          </a:prstGeom>
          <a:noFill/>
          <a:ln w="9525" cap="flat" cmpd="sng">
            <a:solidFill>
              <a:schemeClr val="lt1"/>
            </a:solidFill>
            <a:prstDash val="solid"/>
            <a:round/>
            <a:headEnd type="none" w="med" len="med"/>
            <a:tailEnd type="none" w="med" len="med"/>
          </a:ln>
        </p:spPr>
      </p:cxnSp>
      <p:cxnSp>
        <p:nvCxnSpPr>
          <p:cNvPr id="314" name="Google Shape;314;p31"/>
          <p:cNvCxnSpPr/>
          <p:nvPr/>
        </p:nvCxnSpPr>
        <p:spPr>
          <a:xfrm>
            <a:off x="-123850" y="382600"/>
            <a:ext cx="9280800" cy="0"/>
          </a:xfrm>
          <a:prstGeom prst="straightConnector1">
            <a:avLst/>
          </a:prstGeom>
          <a:noFill/>
          <a:ln w="9525" cap="flat" cmpd="sng">
            <a:solidFill>
              <a:schemeClr val="lt1"/>
            </a:solidFill>
            <a:prstDash val="solid"/>
            <a:round/>
            <a:headEnd type="none" w="med" len="med"/>
            <a:tailEnd type="none" w="med" len="med"/>
          </a:ln>
        </p:spPr>
      </p:cxnSp>
      <p:sp>
        <p:nvSpPr>
          <p:cNvPr id="315" name="Google Shape;315;p31"/>
          <p:cNvSpPr/>
          <p:nvPr/>
        </p:nvSpPr>
        <p:spPr>
          <a:xfrm>
            <a:off x="430125" y="4621752"/>
            <a:ext cx="280220" cy="280204"/>
          </a:xfrm>
          <a:custGeom>
            <a:avLst/>
            <a:gdLst/>
            <a:ahLst/>
            <a:cxnLst/>
            <a:rect l="l" t="t" r="r" b="b"/>
            <a:pathLst>
              <a:path w="6527" h="6527" extrusionOk="0">
                <a:moveTo>
                  <a:pt x="3264" y="0"/>
                </a:moveTo>
                <a:lnTo>
                  <a:pt x="2496" y="1408"/>
                </a:lnTo>
                <a:lnTo>
                  <a:pt x="956" y="956"/>
                </a:lnTo>
                <a:lnTo>
                  <a:pt x="1409" y="2495"/>
                </a:lnTo>
                <a:lnTo>
                  <a:pt x="0" y="3263"/>
                </a:lnTo>
                <a:lnTo>
                  <a:pt x="1409" y="4032"/>
                </a:lnTo>
                <a:lnTo>
                  <a:pt x="956" y="5571"/>
                </a:lnTo>
                <a:lnTo>
                  <a:pt x="2496" y="5118"/>
                </a:lnTo>
                <a:lnTo>
                  <a:pt x="3264" y="6527"/>
                </a:lnTo>
                <a:lnTo>
                  <a:pt x="4032" y="5118"/>
                </a:lnTo>
                <a:lnTo>
                  <a:pt x="5572" y="5571"/>
                </a:lnTo>
                <a:lnTo>
                  <a:pt x="5119" y="4032"/>
                </a:lnTo>
                <a:lnTo>
                  <a:pt x="6527" y="3263"/>
                </a:lnTo>
                <a:lnTo>
                  <a:pt x="5119" y="2495"/>
                </a:lnTo>
                <a:lnTo>
                  <a:pt x="5572" y="956"/>
                </a:lnTo>
                <a:lnTo>
                  <a:pt x="4032" y="1408"/>
                </a:lnTo>
                <a:lnTo>
                  <a:pt x="326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16" name="Google Shape;316;p31"/>
          <p:cNvCxnSpPr/>
          <p:nvPr/>
        </p:nvCxnSpPr>
        <p:spPr>
          <a:xfrm>
            <a:off x="8581300" y="0"/>
            <a:ext cx="0" cy="5155200"/>
          </a:xfrm>
          <a:prstGeom prst="straightConnector1">
            <a:avLst/>
          </a:prstGeom>
          <a:noFill/>
          <a:ln w="9525" cap="flat" cmpd="sng">
            <a:solidFill>
              <a:schemeClr val="lt1"/>
            </a:solidFill>
            <a:prstDash val="solid"/>
            <a:round/>
            <a:headEnd type="none" w="med" len="med"/>
            <a:tailEnd type="none" w="med" len="med"/>
          </a:ln>
        </p:spPr>
      </p:cxn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Section header 1">
  <p:cSld name="SECTION_HEADER_1">
    <p:bg>
      <p:bgPr>
        <a:solidFill>
          <a:srgbClr val="000000"/>
        </a:solidFill>
        <a:effectLst/>
      </p:bgPr>
    </p:bg>
    <p:spTree>
      <p:nvGrpSpPr>
        <p:cNvPr id="1" name="Shape 29"/>
        <p:cNvGrpSpPr/>
        <p:nvPr/>
      </p:nvGrpSpPr>
      <p:grpSpPr>
        <a:xfrm>
          <a:off x="0" y="0"/>
          <a:ext cx="0" cy="0"/>
          <a:chOff x="0" y="0"/>
          <a:chExt cx="0" cy="0"/>
        </a:xfrm>
      </p:grpSpPr>
      <p:sp>
        <p:nvSpPr>
          <p:cNvPr id="30" name="Google Shape;30;p4"/>
          <p:cNvSpPr txBox="1">
            <a:spLocks noGrp="1"/>
          </p:cNvSpPr>
          <p:nvPr>
            <p:ph type="title"/>
          </p:nvPr>
        </p:nvSpPr>
        <p:spPr>
          <a:xfrm>
            <a:off x="5645200" y="1676375"/>
            <a:ext cx="2742000" cy="19782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4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31" name="Google Shape;31;p4"/>
          <p:cNvSpPr txBox="1">
            <a:spLocks noGrp="1"/>
          </p:cNvSpPr>
          <p:nvPr>
            <p:ph type="subTitle" idx="1"/>
          </p:nvPr>
        </p:nvSpPr>
        <p:spPr>
          <a:xfrm>
            <a:off x="5704075" y="3754675"/>
            <a:ext cx="2529300" cy="431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cxnSp>
        <p:nvCxnSpPr>
          <p:cNvPr id="32" name="Google Shape;32;p4"/>
          <p:cNvCxnSpPr/>
          <p:nvPr/>
        </p:nvCxnSpPr>
        <p:spPr>
          <a:xfrm>
            <a:off x="5340900" y="-5850"/>
            <a:ext cx="0" cy="5155200"/>
          </a:xfrm>
          <a:prstGeom prst="straightConnector1">
            <a:avLst/>
          </a:prstGeom>
          <a:noFill/>
          <a:ln w="9525" cap="flat" cmpd="sng">
            <a:solidFill>
              <a:schemeClr val="lt1"/>
            </a:solidFill>
            <a:prstDash val="solid"/>
            <a:round/>
            <a:headEnd type="none" w="med" len="med"/>
            <a:tailEnd type="none" w="med" len="med"/>
          </a:ln>
        </p:spPr>
      </p:cxnSp>
      <p:cxnSp>
        <p:nvCxnSpPr>
          <p:cNvPr id="33" name="Google Shape;33;p4"/>
          <p:cNvCxnSpPr/>
          <p:nvPr/>
        </p:nvCxnSpPr>
        <p:spPr>
          <a:xfrm>
            <a:off x="0" y="4608500"/>
            <a:ext cx="9228600" cy="0"/>
          </a:xfrm>
          <a:prstGeom prst="straightConnector1">
            <a:avLst/>
          </a:prstGeom>
          <a:noFill/>
          <a:ln w="9525" cap="flat" cmpd="sng">
            <a:solidFill>
              <a:schemeClr val="lt1"/>
            </a:solidFill>
            <a:prstDash val="solid"/>
            <a:round/>
            <a:headEnd type="none" w="med" len="med"/>
            <a:tailEnd type="none" w="med" len="med"/>
          </a:ln>
        </p:spPr>
      </p:cxnSp>
      <p:cxnSp>
        <p:nvCxnSpPr>
          <p:cNvPr id="34" name="Google Shape;34;p4"/>
          <p:cNvCxnSpPr/>
          <p:nvPr/>
        </p:nvCxnSpPr>
        <p:spPr>
          <a:xfrm>
            <a:off x="-68400" y="535000"/>
            <a:ext cx="9280800" cy="0"/>
          </a:xfrm>
          <a:prstGeom prst="straightConnector1">
            <a:avLst/>
          </a:prstGeom>
          <a:noFill/>
          <a:ln w="9525" cap="flat" cmpd="sng">
            <a:solidFill>
              <a:schemeClr val="lt1"/>
            </a:solidFill>
            <a:prstDash val="solid"/>
            <a:round/>
            <a:headEnd type="none" w="med" len="med"/>
            <a:tailEnd type="none" w="med" len="med"/>
          </a:ln>
        </p:spPr>
      </p:cxnSp>
      <p:cxnSp>
        <p:nvCxnSpPr>
          <p:cNvPr id="35" name="Google Shape;35;p4"/>
          <p:cNvCxnSpPr/>
          <p:nvPr/>
        </p:nvCxnSpPr>
        <p:spPr>
          <a:xfrm>
            <a:off x="8609475" y="-5850"/>
            <a:ext cx="0" cy="5155200"/>
          </a:xfrm>
          <a:prstGeom prst="straightConnector1">
            <a:avLst/>
          </a:prstGeom>
          <a:noFill/>
          <a:ln w="9525" cap="flat" cmpd="sng">
            <a:solidFill>
              <a:schemeClr val="lt1"/>
            </a:solidFill>
            <a:prstDash val="solid"/>
            <a:round/>
            <a:headEnd type="none" w="med" len="med"/>
            <a:tailEnd type="none" w="med" len="med"/>
          </a:ln>
        </p:spPr>
      </p:cxn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Numbers and text 1">
  <p:cSld name="BLANK_1_1_1_1_1_1_3">
    <p:bg>
      <p:bgPr>
        <a:solidFill>
          <a:srgbClr val="000000"/>
        </a:solidFill>
        <a:effectLst/>
      </p:bgPr>
    </p:bg>
    <p:spTree>
      <p:nvGrpSpPr>
        <p:cNvPr id="1" name="Shape 317"/>
        <p:cNvGrpSpPr/>
        <p:nvPr/>
      </p:nvGrpSpPr>
      <p:grpSpPr>
        <a:xfrm>
          <a:off x="0" y="0"/>
          <a:ext cx="0" cy="0"/>
          <a:chOff x="0" y="0"/>
          <a:chExt cx="0" cy="0"/>
        </a:xfrm>
      </p:grpSpPr>
      <p:sp>
        <p:nvSpPr>
          <p:cNvPr id="318" name="Google Shape;318;p32"/>
          <p:cNvSpPr txBox="1">
            <a:spLocks noGrp="1"/>
          </p:cNvSpPr>
          <p:nvPr>
            <p:ph type="title" hasCustomPrompt="1"/>
          </p:nvPr>
        </p:nvSpPr>
        <p:spPr>
          <a:xfrm>
            <a:off x="3803317" y="2024750"/>
            <a:ext cx="1737600" cy="58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a:lvl1pPr>
            <a:lvl2pPr lvl="1" algn="ctr" rtl="0">
              <a:spcBef>
                <a:spcPts val="0"/>
              </a:spcBef>
              <a:spcAft>
                <a:spcPts val="0"/>
              </a:spcAft>
              <a:buClr>
                <a:schemeClr val="lt1"/>
              </a:buClr>
              <a:buSzPts val="6200"/>
              <a:buNone/>
              <a:defRPr sz="6200">
                <a:solidFill>
                  <a:schemeClr val="lt1"/>
                </a:solidFill>
              </a:defRPr>
            </a:lvl2pPr>
            <a:lvl3pPr lvl="2" algn="ctr" rtl="0">
              <a:spcBef>
                <a:spcPts val="0"/>
              </a:spcBef>
              <a:spcAft>
                <a:spcPts val="0"/>
              </a:spcAft>
              <a:buClr>
                <a:schemeClr val="lt1"/>
              </a:buClr>
              <a:buSzPts val="6200"/>
              <a:buNone/>
              <a:defRPr sz="6200">
                <a:solidFill>
                  <a:schemeClr val="lt1"/>
                </a:solidFill>
              </a:defRPr>
            </a:lvl3pPr>
            <a:lvl4pPr lvl="3" algn="ctr" rtl="0">
              <a:spcBef>
                <a:spcPts val="0"/>
              </a:spcBef>
              <a:spcAft>
                <a:spcPts val="0"/>
              </a:spcAft>
              <a:buClr>
                <a:schemeClr val="lt1"/>
              </a:buClr>
              <a:buSzPts val="6200"/>
              <a:buNone/>
              <a:defRPr sz="6200">
                <a:solidFill>
                  <a:schemeClr val="lt1"/>
                </a:solidFill>
              </a:defRPr>
            </a:lvl4pPr>
            <a:lvl5pPr lvl="4" algn="ctr" rtl="0">
              <a:spcBef>
                <a:spcPts val="0"/>
              </a:spcBef>
              <a:spcAft>
                <a:spcPts val="0"/>
              </a:spcAft>
              <a:buClr>
                <a:schemeClr val="lt1"/>
              </a:buClr>
              <a:buSzPts val="6200"/>
              <a:buNone/>
              <a:defRPr sz="6200">
                <a:solidFill>
                  <a:schemeClr val="lt1"/>
                </a:solidFill>
              </a:defRPr>
            </a:lvl5pPr>
            <a:lvl6pPr lvl="5" algn="ctr" rtl="0">
              <a:spcBef>
                <a:spcPts val="0"/>
              </a:spcBef>
              <a:spcAft>
                <a:spcPts val="0"/>
              </a:spcAft>
              <a:buClr>
                <a:schemeClr val="lt1"/>
              </a:buClr>
              <a:buSzPts val="6200"/>
              <a:buNone/>
              <a:defRPr sz="6200">
                <a:solidFill>
                  <a:schemeClr val="lt1"/>
                </a:solidFill>
              </a:defRPr>
            </a:lvl6pPr>
            <a:lvl7pPr lvl="6" algn="ctr" rtl="0">
              <a:spcBef>
                <a:spcPts val="0"/>
              </a:spcBef>
              <a:spcAft>
                <a:spcPts val="0"/>
              </a:spcAft>
              <a:buClr>
                <a:schemeClr val="lt1"/>
              </a:buClr>
              <a:buSzPts val="6200"/>
              <a:buNone/>
              <a:defRPr sz="6200">
                <a:solidFill>
                  <a:schemeClr val="lt1"/>
                </a:solidFill>
              </a:defRPr>
            </a:lvl7pPr>
            <a:lvl8pPr lvl="7" algn="ctr" rtl="0">
              <a:spcBef>
                <a:spcPts val="0"/>
              </a:spcBef>
              <a:spcAft>
                <a:spcPts val="0"/>
              </a:spcAft>
              <a:buClr>
                <a:schemeClr val="lt1"/>
              </a:buClr>
              <a:buSzPts val="6200"/>
              <a:buNone/>
              <a:defRPr sz="6200">
                <a:solidFill>
                  <a:schemeClr val="lt1"/>
                </a:solidFill>
              </a:defRPr>
            </a:lvl8pPr>
            <a:lvl9pPr lvl="8" algn="ctr" rtl="0">
              <a:spcBef>
                <a:spcPts val="0"/>
              </a:spcBef>
              <a:spcAft>
                <a:spcPts val="0"/>
              </a:spcAft>
              <a:buClr>
                <a:schemeClr val="lt1"/>
              </a:buClr>
              <a:buSzPts val="6200"/>
              <a:buNone/>
              <a:defRPr sz="6200">
                <a:solidFill>
                  <a:schemeClr val="lt1"/>
                </a:solidFill>
              </a:defRPr>
            </a:lvl9pPr>
          </a:lstStyle>
          <a:p>
            <a:r>
              <a:t>xx%</a:t>
            </a:r>
          </a:p>
        </p:txBody>
      </p:sp>
      <p:sp>
        <p:nvSpPr>
          <p:cNvPr id="319" name="Google Shape;319;p32"/>
          <p:cNvSpPr txBox="1">
            <a:spLocks noGrp="1"/>
          </p:cNvSpPr>
          <p:nvPr>
            <p:ph type="subTitle" idx="1"/>
          </p:nvPr>
        </p:nvSpPr>
        <p:spPr>
          <a:xfrm>
            <a:off x="3637117" y="3706306"/>
            <a:ext cx="2070000" cy="44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20" name="Google Shape;320;p32"/>
          <p:cNvSpPr txBox="1">
            <a:spLocks noGrp="1"/>
          </p:cNvSpPr>
          <p:nvPr>
            <p:ph type="title" idx="2" hasCustomPrompt="1"/>
          </p:nvPr>
        </p:nvSpPr>
        <p:spPr>
          <a:xfrm>
            <a:off x="1315850" y="2024750"/>
            <a:ext cx="1737600" cy="58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a:lvl1pPr>
            <a:lvl2pPr lvl="1" algn="ctr" rtl="0">
              <a:spcBef>
                <a:spcPts val="0"/>
              </a:spcBef>
              <a:spcAft>
                <a:spcPts val="0"/>
              </a:spcAft>
              <a:buClr>
                <a:schemeClr val="lt1"/>
              </a:buClr>
              <a:buSzPts val="6200"/>
              <a:buNone/>
              <a:defRPr sz="6200">
                <a:solidFill>
                  <a:schemeClr val="lt1"/>
                </a:solidFill>
              </a:defRPr>
            </a:lvl2pPr>
            <a:lvl3pPr lvl="2" algn="ctr" rtl="0">
              <a:spcBef>
                <a:spcPts val="0"/>
              </a:spcBef>
              <a:spcAft>
                <a:spcPts val="0"/>
              </a:spcAft>
              <a:buClr>
                <a:schemeClr val="lt1"/>
              </a:buClr>
              <a:buSzPts val="6200"/>
              <a:buNone/>
              <a:defRPr sz="6200">
                <a:solidFill>
                  <a:schemeClr val="lt1"/>
                </a:solidFill>
              </a:defRPr>
            </a:lvl3pPr>
            <a:lvl4pPr lvl="3" algn="ctr" rtl="0">
              <a:spcBef>
                <a:spcPts val="0"/>
              </a:spcBef>
              <a:spcAft>
                <a:spcPts val="0"/>
              </a:spcAft>
              <a:buClr>
                <a:schemeClr val="lt1"/>
              </a:buClr>
              <a:buSzPts val="6200"/>
              <a:buNone/>
              <a:defRPr sz="6200">
                <a:solidFill>
                  <a:schemeClr val="lt1"/>
                </a:solidFill>
              </a:defRPr>
            </a:lvl4pPr>
            <a:lvl5pPr lvl="4" algn="ctr" rtl="0">
              <a:spcBef>
                <a:spcPts val="0"/>
              </a:spcBef>
              <a:spcAft>
                <a:spcPts val="0"/>
              </a:spcAft>
              <a:buClr>
                <a:schemeClr val="lt1"/>
              </a:buClr>
              <a:buSzPts val="6200"/>
              <a:buNone/>
              <a:defRPr sz="6200">
                <a:solidFill>
                  <a:schemeClr val="lt1"/>
                </a:solidFill>
              </a:defRPr>
            </a:lvl5pPr>
            <a:lvl6pPr lvl="5" algn="ctr" rtl="0">
              <a:spcBef>
                <a:spcPts val="0"/>
              </a:spcBef>
              <a:spcAft>
                <a:spcPts val="0"/>
              </a:spcAft>
              <a:buClr>
                <a:schemeClr val="lt1"/>
              </a:buClr>
              <a:buSzPts val="6200"/>
              <a:buNone/>
              <a:defRPr sz="6200">
                <a:solidFill>
                  <a:schemeClr val="lt1"/>
                </a:solidFill>
              </a:defRPr>
            </a:lvl6pPr>
            <a:lvl7pPr lvl="6" algn="ctr" rtl="0">
              <a:spcBef>
                <a:spcPts val="0"/>
              </a:spcBef>
              <a:spcAft>
                <a:spcPts val="0"/>
              </a:spcAft>
              <a:buClr>
                <a:schemeClr val="lt1"/>
              </a:buClr>
              <a:buSzPts val="6200"/>
              <a:buNone/>
              <a:defRPr sz="6200">
                <a:solidFill>
                  <a:schemeClr val="lt1"/>
                </a:solidFill>
              </a:defRPr>
            </a:lvl7pPr>
            <a:lvl8pPr lvl="7" algn="ctr" rtl="0">
              <a:spcBef>
                <a:spcPts val="0"/>
              </a:spcBef>
              <a:spcAft>
                <a:spcPts val="0"/>
              </a:spcAft>
              <a:buClr>
                <a:schemeClr val="lt1"/>
              </a:buClr>
              <a:buSzPts val="6200"/>
              <a:buNone/>
              <a:defRPr sz="6200">
                <a:solidFill>
                  <a:schemeClr val="lt1"/>
                </a:solidFill>
              </a:defRPr>
            </a:lvl8pPr>
            <a:lvl9pPr lvl="8" algn="ctr" rtl="0">
              <a:spcBef>
                <a:spcPts val="0"/>
              </a:spcBef>
              <a:spcAft>
                <a:spcPts val="0"/>
              </a:spcAft>
              <a:buClr>
                <a:schemeClr val="lt1"/>
              </a:buClr>
              <a:buSzPts val="6200"/>
              <a:buNone/>
              <a:defRPr sz="6200">
                <a:solidFill>
                  <a:schemeClr val="lt1"/>
                </a:solidFill>
              </a:defRPr>
            </a:lvl9pPr>
          </a:lstStyle>
          <a:p>
            <a:r>
              <a:t>xx%</a:t>
            </a:r>
          </a:p>
        </p:txBody>
      </p:sp>
      <p:sp>
        <p:nvSpPr>
          <p:cNvPr id="321" name="Google Shape;321;p32"/>
          <p:cNvSpPr txBox="1">
            <a:spLocks noGrp="1"/>
          </p:cNvSpPr>
          <p:nvPr>
            <p:ph type="subTitle" idx="3"/>
          </p:nvPr>
        </p:nvSpPr>
        <p:spPr>
          <a:xfrm>
            <a:off x="1149650" y="3706300"/>
            <a:ext cx="2070000" cy="44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22" name="Google Shape;322;p32"/>
          <p:cNvSpPr txBox="1">
            <a:spLocks noGrp="1"/>
          </p:cNvSpPr>
          <p:nvPr>
            <p:ph type="title" idx="4" hasCustomPrompt="1"/>
          </p:nvPr>
        </p:nvSpPr>
        <p:spPr>
          <a:xfrm>
            <a:off x="6290790" y="2024750"/>
            <a:ext cx="1737600" cy="58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a:lvl1pPr>
            <a:lvl2pPr lvl="1" algn="ctr" rtl="0">
              <a:spcBef>
                <a:spcPts val="0"/>
              </a:spcBef>
              <a:spcAft>
                <a:spcPts val="0"/>
              </a:spcAft>
              <a:buClr>
                <a:schemeClr val="lt1"/>
              </a:buClr>
              <a:buSzPts val="6200"/>
              <a:buNone/>
              <a:defRPr sz="6200">
                <a:solidFill>
                  <a:schemeClr val="lt1"/>
                </a:solidFill>
              </a:defRPr>
            </a:lvl2pPr>
            <a:lvl3pPr lvl="2" algn="ctr" rtl="0">
              <a:spcBef>
                <a:spcPts val="0"/>
              </a:spcBef>
              <a:spcAft>
                <a:spcPts val="0"/>
              </a:spcAft>
              <a:buClr>
                <a:schemeClr val="lt1"/>
              </a:buClr>
              <a:buSzPts val="6200"/>
              <a:buNone/>
              <a:defRPr sz="6200">
                <a:solidFill>
                  <a:schemeClr val="lt1"/>
                </a:solidFill>
              </a:defRPr>
            </a:lvl3pPr>
            <a:lvl4pPr lvl="3" algn="ctr" rtl="0">
              <a:spcBef>
                <a:spcPts val="0"/>
              </a:spcBef>
              <a:spcAft>
                <a:spcPts val="0"/>
              </a:spcAft>
              <a:buClr>
                <a:schemeClr val="lt1"/>
              </a:buClr>
              <a:buSzPts val="6200"/>
              <a:buNone/>
              <a:defRPr sz="6200">
                <a:solidFill>
                  <a:schemeClr val="lt1"/>
                </a:solidFill>
              </a:defRPr>
            </a:lvl4pPr>
            <a:lvl5pPr lvl="4" algn="ctr" rtl="0">
              <a:spcBef>
                <a:spcPts val="0"/>
              </a:spcBef>
              <a:spcAft>
                <a:spcPts val="0"/>
              </a:spcAft>
              <a:buClr>
                <a:schemeClr val="lt1"/>
              </a:buClr>
              <a:buSzPts val="6200"/>
              <a:buNone/>
              <a:defRPr sz="6200">
                <a:solidFill>
                  <a:schemeClr val="lt1"/>
                </a:solidFill>
              </a:defRPr>
            </a:lvl5pPr>
            <a:lvl6pPr lvl="5" algn="ctr" rtl="0">
              <a:spcBef>
                <a:spcPts val="0"/>
              </a:spcBef>
              <a:spcAft>
                <a:spcPts val="0"/>
              </a:spcAft>
              <a:buClr>
                <a:schemeClr val="lt1"/>
              </a:buClr>
              <a:buSzPts val="6200"/>
              <a:buNone/>
              <a:defRPr sz="6200">
                <a:solidFill>
                  <a:schemeClr val="lt1"/>
                </a:solidFill>
              </a:defRPr>
            </a:lvl6pPr>
            <a:lvl7pPr lvl="6" algn="ctr" rtl="0">
              <a:spcBef>
                <a:spcPts val="0"/>
              </a:spcBef>
              <a:spcAft>
                <a:spcPts val="0"/>
              </a:spcAft>
              <a:buClr>
                <a:schemeClr val="lt1"/>
              </a:buClr>
              <a:buSzPts val="6200"/>
              <a:buNone/>
              <a:defRPr sz="6200">
                <a:solidFill>
                  <a:schemeClr val="lt1"/>
                </a:solidFill>
              </a:defRPr>
            </a:lvl7pPr>
            <a:lvl8pPr lvl="7" algn="ctr" rtl="0">
              <a:spcBef>
                <a:spcPts val="0"/>
              </a:spcBef>
              <a:spcAft>
                <a:spcPts val="0"/>
              </a:spcAft>
              <a:buClr>
                <a:schemeClr val="lt1"/>
              </a:buClr>
              <a:buSzPts val="6200"/>
              <a:buNone/>
              <a:defRPr sz="6200">
                <a:solidFill>
                  <a:schemeClr val="lt1"/>
                </a:solidFill>
              </a:defRPr>
            </a:lvl8pPr>
            <a:lvl9pPr lvl="8" algn="ctr" rtl="0">
              <a:spcBef>
                <a:spcPts val="0"/>
              </a:spcBef>
              <a:spcAft>
                <a:spcPts val="0"/>
              </a:spcAft>
              <a:buClr>
                <a:schemeClr val="lt1"/>
              </a:buClr>
              <a:buSzPts val="6200"/>
              <a:buNone/>
              <a:defRPr sz="6200">
                <a:solidFill>
                  <a:schemeClr val="lt1"/>
                </a:solidFill>
              </a:defRPr>
            </a:lvl9pPr>
          </a:lstStyle>
          <a:p>
            <a:r>
              <a:t>xx%</a:t>
            </a:r>
          </a:p>
        </p:txBody>
      </p:sp>
      <p:sp>
        <p:nvSpPr>
          <p:cNvPr id="323" name="Google Shape;323;p32"/>
          <p:cNvSpPr txBox="1">
            <a:spLocks noGrp="1"/>
          </p:cNvSpPr>
          <p:nvPr>
            <p:ph type="subTitle" idx="5"/>
          </p:nvPr>
        </p:nvSpPr>
        <p:spPr>
          <a:xfrm>
            <a:off x="6124590" y="3706319"/>
            <a:ext cx="2070000" cy="44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cxnSp>
        <p:nvCxnSpPr>
          <p:cNvPr id="324" name="Google Shape;324;p32"/>
          <p:cNvCxnSpPr/>
          <p:nvPr/>
        </p:nvCxnSpPr>
        <p:spPr>
          <a:xfrm>
            <a:off x="571050" y="0"/>
            <a:ext cx="0" cy="5155200"/>
          </a:xfrm>
          <a:prstGeom prst="straightConnector1">
            <a:avLst/>
          </a:prstGeom>
          <a:noFill/>
          <a:ln w="9525" cap="flat" cmpd="sng">
            <a:solidFill>
              <a:schemeClr val="lt1"/>
            </a:solidFill>
            <a:prstDash val="solid"/>
            <a:round/>
            <a:headEnd type="none" w="med" len="med"/>
            <a:tailEnd type="none" w="med" len="med"/>
          </a:ln>
        </p:spPr>
      </p:cxnSp>
      <p:cxnSp>
        <p:nvCxnSpPr>
          <p:cNvPr id="325" name="Google Shape;325;p32"/>
          <p:cNvCxnSpPr/>
          <p:nvPr/>
        </p:nvCxnSpPr>
        <p:spPr>
          <a:xfrm>
            <a:off x="-26075" y="4760250"/>
            <a:ext cx="9228600" cy="0"/>
          </a:xfrm>
          <a:prstGeom prst="straightConnector1">
            <a:avLst/>
          </a:prstGeom>
          <a:noFill/>
          <a:ln w="9525" cap="flat" cmpd="sng">
            <a:solidFill>
              <a:schemeClr val="lt1"/>
            </a:solidFill>
            <a:prstDash val="solid"/>
            <a:round/>
            <a:headEnd type="none" w="med" len="med"/>
            <a:tailEnd type="none" w="med" len="med"/>
          </a:ln>
        </p:spPr>
      </p:cxnSp>
      <p:cxnSp>
        <p:nvCxnSpPr>
          <p:cNvPr id="326" name="Google Shape;326;p32"/>
          <p:cNvCxnSpPr/>
          <p:nvPr/>
        </p:nvCxnSpPr>
        <p:spPr>
          <a:xfrm>
            <a:off x="-123850" y="382600"/>
            <a:ext cx="9280800" cy="0"/>
          </a:xfrm>
          <a:prstGeom prst="straightConnector1">
            <a:avLst/>
          </a:prstGeom>
          <a:noFill/>
          <a:ln w="9525" cap="flat" cmpd="sng">
            <a:solidFill>
              <a:schemeClr val="lt1"/>
            </a:solidFill>
            <a:prstDash val="solid"/>
            <a:round/>
            <a:headEnd type="none" w="med" len="med"/>
            <a:tailEnd type="none" w="med" len="med"/>
          </a:ln>
        </p:spPr>
      </p:cxnSp>
      <p:sp>
        <p:nvSpPr>
          <p:cNvPr id="327" name="Google Shape;327;p32"/>
          <p:cNvSpPr/>
          <p:nvPr/>
        </p:nvSpPr>
        <p:spPr>
          <a:xfrm>
            <a:off x="430125" y="242502"/>
            <a:ext cx="280220" cy="280204"/>
          </a:xfrm>
          <a:custGeom>
            <a:avLst/>
            <a:gdLst/>
            <a:ahLst/>
            <a:cxnLst/>
            <a:rect l="l" t="t" r="r" b="b"/>
            <a:pathLst>
              <a:path w="6527" h="6527" extrusionOk="0">
                <a:moveTo>
                  <a:pt x="3264" y="0"/>
                </a:moveTo>
                <a:lnTo>
                  <a:pt x="2496" y="1408"/>
                </a:lnTo>
                <a:lnTo>
                  <a:pt x="956" y="956"/>
                </a:lnTo>
                <a:lnTo>
                  <a:pt x="1409" y="2495"/>
                </a:lnTo>
                <a:lnTo>
                  <a:pt x="0" y="3263"/>
                </a:lnTo>
                <a:lnTo>
                  <a:pt x="1409" y="4032"/>
                </a:lnTo>
                <a:lnTo>
                  <a:pt x="956" y="5571"/>
                </a:lnTo>
                <a:lnTo>
                  <a:pt x="2496" y="5118"/>
                </a:lnTo>
                <a:lnTo>
                  <a:pt x="3264" y="6527"/>
                </a:lnTo>
                <a:lnTo>
                  <a:pt x="4032" y="5118"/>
                </a:lnTo>
                <a:lnTo>
                  <a:pt x="5572" y="5571"/>
                </a:lnTo>
                <a:lnTo>
                  <a:pt x="5119" y="4032"/>
                </a:lnTo>
                <a:lnTo>
                  <a:pt x="6527" y="3263"/>
                </a:lnTo>
                <a:lnTo>
                  <a:pt x="5119" y="2495"/>
                </a:lnTo>
                <a:lnTo>
                  <a:pt x="5572" y="956"/>
                </a:lnTo>
                <a:lnTo>
                  <a:pt x="4032" y="1408"/>
                </a:lnTo>
                <a:lnTo>
                  <a:pt x="326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2"/>
          <p:cNvSpPr txBox="1">
            <a:spLocks noGrp="1"/>
          </p:cNvSpPr>
          <p:nvPr>
            <p:ph type="title" idx="6"/>
          </p:nvPr>
        </p:nvSpPr>
        <p:spPr>
          <a:xfrm>
            <a:off x="1031900" y="3192450"/>
            <a:ext cx="2305500" cy="492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29" name="Google Shape;329;p32"/>
          <p:cNvSpPr txBox="1">
            <a:spLocks noGrp="1"/>
          </p:cNvSpPr>
          <p:nvPr>
            <p:ph type="title" idx="7"/>
          </p:nvPr>
        </p:nvSpPr>
        <p:spPr>
          <a:xfrm>
            <a:off x="3519367" y="3192450"/>
            <a:ext cx="2305500" cy="492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30" name="Google Shape;330;p32"/>
          <p:cNvSpPr txBox="1">
            <a:spLocks noGrp="1"/>
          </p:cNvSpPr>
          <p:nvPr>
            <p:ph type="title" idx="8"/>
          </p:nvPr>
        </p:nvSpPr>
        <p:spPr>
          <a:xfrm>
            <a:off x="6006840" y="3192450"/>
            <a:ext cx="2305500" cy="492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31" name="Google Shape;331;p32"/>
          <p:cNvSpPr txBox="1">
            <a:spLocks noGrp="1"/>
          </p:cNvSpPr>
          <p:nvPr>
            <p:ph type="title" idx="9"/>
          </p:nvPr>
        </p:nvSpPr>
        <p:spPr>
          <a:xfrm>
            <a:off x="720000" y="442200"/>
            <a:ext cx="6228600" cy="664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cxnSp>
        <p:nvCxnSpPr>
          <p:cNvPr id="332" name="Google Shape;332;p32"/>
          <p:cNvCxnSpPr/>
          <p:nvPr/>
        </p:nvCxnSpPr>
        <p:spPr>
          <a:xfrm>
            <a:off x="8581300" y="0"/>
            <a:ext cx="0" cy="5155200"/>
          </a:xfrm>
          <a:prstGeom prst="straightConnector1">
            <a:avLst/>
          </a:prstGeom>
          <a:noFill/>
          <a:ln w="9525" cap="flat" cmpd="sng">
            <a:solidFill>
              <a:schemeClr val="lt1"/>
            </a:solidFill>
            <a:prstDash val="solid"/>
            <a:round/>
            <a:headEnd type="none" w="med" len="med"/>
            <a:tailEnd type="none" w="med" len="med"/>
          </a:ln>
        </p:spPr>
      </p:cxn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hanks">
  <p:cSld name="BLANK_1_1_1_1_1_1_2">
    <p:bg>
      <p:bgPr>
        <a:solidFill>
          <a:srgbClr val="000000"/>
        </a:solidFill>
        <a:effectLst/>
      </p:bgPr>
    </p:bg>
    <p:spTree>
      <p:nvGrpSpPr>
        <p:cNvPr id="1" name="Shape 333"/>
        <p:cNvGrpSpPr/>
        <p:nvPr/>
      </p:nvGrpSpPr>
      <p:grpSpPr>
        <a:xfrm>
          <a:off x="0" y="0"/>
          <a:ext cx="0" cy="0"/>
          <a:chOff x="0" y="0"/>
          <a:chExt cx="0" cy="0"/>
        </a:xfrm>
      </p:grpSpPr>
      <p:sp>
        <p:nvSpPr>
          <p:cNvPr id="334" name="Google Shape;334;p33"/>
          <p:cNvSpPr txBox="1">
            <a:spLocks noGrp="1"/>
          </p:cNvSpPr>
          <p:nvPr>
            <p:ph type="ctrTitle"/>
          </p:nvPr>
        </p:nvSpPr>
        <p:spPr>
          <a:xfrm>
            <a:off x="1169950" y="2118400"/>
            <a:ext cx="2769000" cy="997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52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335" name="Google Shape;335;p33"/>
          <p:cNvSpPr txBox="1">
            <a:spLocks noGrp="1"/>
          </p:cNvSpPr>
          <p:nvPr>
            <p:ph type="subTitle" idx="1"/>
          </p:nvPr>
        </p:nvSpPr>
        <p:spPr>
          <a:xfrm>
            <a:off x="5251300" y="703600"/>
            <a:ext cx="2638500" cy="141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cxnSp>
        <p:nvCxnSpPr>
          <p:cNvPr id="336" name="Google Shape;336;p33"/>
          <p:cNvCxnSpPr/>
          <p:nvPr/>
        </p:nvCxnSpPr>
        <p:spPr>
          <a:xfrm>
            <a:off x="571050" y="0"/>
            <a:ext cx="0" cy="5155200"/>
          </a:xfrm>
          <a:prstGeom prst="straightConnector1">
            <a:avLst/>
          </a:prstGeom>
          <a:noFill/>
          <a:ln w="9525" cap="flat" cmpd="sng">
            <a:solidFill>
              <a:schemeClr val="lt1"/>
            </a:solidFill>
            <a:prstDash val="solid"/>
            <a:round/>
            <a:headEnd type="none" w="med" len="med"/>
            <a:tailEnd type="none" w="med" len="med"/>
          </a:ln>
        </p:spPr>
      </p:cxnSp>
      <p:cxnSp>
        <p:nvCxnSpPr>
          <p:cNvPr id="337" name="Google Shape;337;p33"/>
          <p:cNvCxnSpPr/>
          <p:nvPr/>
        </p:nvCxnSpPr>
        <p:spPr>
          <a:xfrm>
            <a:off x="-26075" y="4760250"/>
            <a:ext cx="9228600" cy="0"/>
          </a:xfrm>
          <a:prstGeom prst="straightConnector1">
            <a:avLst/>
          </a:prstGeom>
          <a:noFill/>
          <a:ln w="9525" cap="flat" cmpd="sng">
            <a:solidFill>
              <a:schemeClr val="lt1"/>
            </a:solidFill>
            <a:prstDash val="solid"/>
            <a:round/>
            <a:headEnd type="none" w="med" len="med"/>
            <a:tailEnd type="none" w="med" len="med"/>
          </a:ln>
        </p:spPr>
      </p:cxnSp>
      <p:cxnSp>
        <p:nvCxnSpPr>
          <p:cNvPr id="338" name="Google Shape;338;p33"/>
          <p:cNvCxnSpPr/>
          <p:nvPr/>
        </p:nvCxnSpPr>
        <p:spPr>
          <a:xfrm>
            <a:off x="-123850" y="382600"/>
            <a:ext cx="9280800" cy="0"/>
          </a:xfrm>
          <a:prstGeom prst="straightConnector1">
            <a:avLst/>
          </a:prstGeom>
          <a:noFill/>
          <a:ln w="9525" cap="flat" cmpd="sng">
            <a:solidFill>
              <a:schemeClr val="lt1"/>
            </a:solidFill>
            <a:prstDash val="solid"/>
            <a:round/>
            <a:headEnd type="none" w="med" len="med"/>
            <a:tailEnd type="none" w="med" len="med"/>
          </a:ln>
        </p:spPr>
      </p:cxnSp>
      <p:cxnSp>
        <p:nvCxnSpPr>
          <p:cNvPr id="339" name="Google Shape;339;p33"/>
          <p:cNvCxnSpPr/>
          <p:nvPr/>
        </p:nvCxnSpPr>
        <p:spPr>
          <a:xfrm>
            <a:off x="8581300" y="0"/>
            <a:ext cx="0" cy="5155200"/>
          </a:xfrm>
          <a:prstGeom prst="straightConnector1">
            <a:avLst/>
          </a:prstGeom>
          <a:noFill/>
          <a:ln w="9525" cap="flat" cmpd="sng">
            <a:solidFill>
              <a:schemeClr val="lt1"/>
            </a:solidFill>
            <a:prstDash val="solid"/>
            <a:round/>
            <a:headEnd type="none" w="med" len="med"/>
            <a:tailEnd type="none" w="med" len="med"/>
          </a:ln>
        </p:spPr>
      </p:cxnSp>
      <p:sp>
        <p:nvSpPr>
          <p:cNvPr id="340" name="Google Shape;340;p33"/>
          <p:cNvSpPr/>
          <p:nvPr/>
        </p:nvSpPr>
        <p:spPr>
          <a:xfrm>
            <a:off x="8441188" y="4620152"/>
            <a:ext cx="280220" cy="280204"/>
          </a:xfrm>
          <a:custGeom>
            <a:avLst/>
            <a:gdLst/>
            <a:ahLst/>
            <a:cxnLst/>
            <a:rect l="l" t="t" r="r" b="b"/>
            <a:pathLst>
              <a:path w="6527" h="6527" extrusionOk="0">
                <a:moveTo>
                  <a:pt x="3264" y="0"/>
                </a:moveTo>
                <a:lnTo>
                  <a:pt x="2496" y="1408"/>
                </a:lnTo>
                <a:lnTo>
                  <a:pt x="956" y="956"/>
                </a:lnTo>
                <a:lnTo>
                  <a:pt x="1409" y="2495"/>
                </a:lnTo>
                <a:lnTo>
                  <a:pt x="0" y="3263"/>
                </a:lnTo>
                <a:lnTo>
                  <a:pt x="1409" y="4032"/>
                </a:lnTo>
                <a:lnTo>
                  <a:pt x="956" y="5571"/>
                </a:lnTo>
                <a:lnTo>
                  <a:pt x="2496" y="5118"/>
                </a:lnTo>
                <a:lnTo>
                  <a:pt x="3264" y="6527"/>
                </a:lnTo>
                <a:lnTo>
                  <a:pt x="4032" y="5118"/>
                </a:lnTo>
                <a:lnTo>
                  <a:pt x="5572" y="5571"/>
                </a:lnTo>
                <a:lnTo>
                  <a:pt x="5119" y="4032"/>
                </a:lnTo>
                <a:lnTo>
                  <a:pt x="6527" y="3263"/>
                </a:lnTo>
                <a:lnTo>
                  <a:pt x="5119" y="2495"/>
                </a:lnTo>
                <a:lnTo>
                  <a:pt x="5572" y="956"/>
                </a:lnTo>
                <a:lnTo>
                  <a:pt x="4032" y="1408"/>
                </a:lnTo>
                <a:lnTo>
                  <a:pt x="326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41" name="Google Shape;341;p33"/>
          <p:cNvCxnSpPr/>
          <p:nvPr/>
        </p:nvCxnSpPr>
        <p:spPr>
          <a:xfrm>
            <a:off x="4728350" y="0"/>
            <a:ext cx="0" cy="5155200"/>
          </a:xfrm>
          <a:prstGeom prst="straightConnector1">
            <a:avLst/>
          </a:prstGeom>
          <a:noFill/>
          <a:ln w="9525" cap="flat" cmpd="sng">
            <a:solidFill>
              <a:schemeClr val="lt1"/>
            </a:solidFill>
            <a:prstDash val="solid"/>
            <a:round/>
            <a:headEnd type="none" w="med" len="med"/>
            <a:tailEnd type="none" w="med" len="med"/>
          </a:ln>
        </p:spPr>
      </p:cxnSp>
      <p:sp>
        <p:nvSpPr>
          <p:cNvPr id="342" name="Google Shape;342;p33"/>
          <p:cNvSpPr txBox="1"/>
          <p:nvPr/>
        </p:nvSpPr>
        <p:spPr>
          <a:xfrm>
            <a:off x="5251300" y="2857000"/>
            <a:ext cx="2831400" cy="1157700"/>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r>
              <a:rPr lang="en" sz="1200">
                <a:solidFill>
                  <a:srgbClr val="FFFFFF"/>
                </a:solidFill>
                <a:latin typeface="Work Sans"/>
                <a:ea typeface="Work Sans"/>
                <a:cs typeface="Work Sans"/>
                <a:sym typeface="Work Sans"/>
              </a:rPr>
              <a:t>CREDITS: This presentation template was created by </a:t>
            </a:r>
            <a:r>
              <a:rPr lang="en" sz="1200">
                <a:solidFill>
                  <a:srgbClr val="FFFFFF"/>
                </a:solidFill>
                <a:uFill>
                  <a:noFill/>
                </a:uFill>
                <a:latin typeface="Work Sans"/>
                <a:ea typeface="Work Sans"/>
                <a:cs typeface="Work Sans"/>
                <a:sym typeface="Work Sans"/>
                <a:hlinkClick r:id="rId2">
                  <a:extLst>
                    <a:ext uri="{A12FA001-AC4F-418D-AE19-62706E023703}">
                      <ahyp:hlinkClr xmlns:ahyp="http://schemas.microsoft.com/office/drawing/2018/hyperlinkcolor" val="tx"/>
                    </a:ext>
                  </a:extLst>
                </a:hlinkClick>
              </a:rPr>
              <a:t>Slidesgo</a:t>
            </a:r>
            <a:r>
              <a:rPr lang="en" sz="1200">
                <a:solidFill>
                  <a:srgbClr val="FFFFFF"/>
                </a:solidFill>
                <a:latin typeface="Work Sans"/>
                <a:ea typeface="Work Sans"/>
                <a:cs typeface="Work Sans"/>
                <a:sym typeface="Work Sans"/>
              </a:rPr>
              <a:t>, including icons by </a:t>
            </a:r>
            <a:r>
              <a:rPr lang="en" sz="1200">
                <a:solidFill>
                  <a:srgbClr val="FFFFFF"/>
                </a:solidFill>
                <a:uFill>
                  <a:noFill/>
                </a:uFill>
                <a:latin typeface="Work Sans"/>
                <a:ea typeface="Work Sans"/>
                <a:cs typeface="Work Sans"/>
                <a:sym typeface="Work Sans"/>
                <a:hlinkClick r:id="rId3">
                  <a:extLst>
                    <a:ext uri="{A12FA001-AC4F-418D-AE19-62706E023703}">
                      <ahyp:hlinkClr xmlns:ahyp="http://schemas.microsoft.com/office/drawing/2018/hyperlinkcolor" val="tx"/>
                    </a:ext>
                  </a:extLst>
                </a:hlinkClick>
              </a:rPr>
              <a:t>Flaticon</a:t>
            </a:r>
            <a:r>
              <a:rPr lang="en" sz="1200">
                <a:solidFill>
                  <a:srgbClr val="FFFFFF"/>
                </a:solidFill>
                <a:latin typeface="Work Sans"/>
                <a:ea typeface="Work Sans"/>
                <a:cs typeface="Work Sans"/>
                <a:sym typeface="Work Sans"/>
              </a:rPr>
              <a:t>, and infographics &amp; images by </a:t>
            </a:r>
            <a:r>
              <a:rPr lang="en" sz="1200">
                <a:solidFill>
                  <a:srgbClr val="FFFFFF"/>
                </a:solidFill>
                <a:uFill>
                  <a:noFill/>
                </a:uFill>
                <a:latin typeface="Work Sans"/>
                <a:ea typeface="Work Sans"/>
                <a:cs typeface="Work Sans"/>
                <a:sym typeface="Work Sans"/>
                <a:hlinkClick r:id="rId4">
                  <a:extLst>
                    <a:ext uri="{A12FA001-AC4F-418D-AE19-62706E023703}">
                      <ahyp:hlinkClr xmlns:ahyp="http://schemas.microsoft.com/office/drawing/2018/hyperlinkcolor" val="tx"/>
                    </a:ext>
                  </a:extLst>
                </a:hlinkClick>
              </a:rPr>
              <a:t>Freepik</a:t>
            </a:r>
            <a:r>
              <a:rPr lang="en" sz="1200">
                <a:solidFill>
                  <a:srgbClr val="FFFFFF"/>
                </a:solidFill>
                <a:latin typeface="Work Sans"/>
                <a:ea typeface="Work Sans"/>
                <a:cs typeface="Work Sans"/>
                <a:sym typeface="Work Sans"/>
              </a:rPr>
              <a:t> </a:t>
            </a:r>
            <a:endParaRPr sz="1200">
              <a:solidFill>
                <a:srgbClr val="FFFFFF"/>
              </a:solidFill>
              <a:latin typeface="Work Sans"/>
              <a:ea typeface="Work Sans"/>
              <a:cs typeface="Work Sans"/>
              <a:sym typeface="Work Sans"/>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Background">
  <p:cSld name="BLANK_1_1_1_1_1_1_1">
    <p:bg>
      <p:bgPr>
        <a:solidFill>
          <a:srgbClr val="000000"/>
        </a:solidFill>
        <a:effectLst/>
      </p:bgPr>
    </p:bg>
    <p:spTree>
      <p:nvGrpSpPr>
        <p:cNvPr id="1" name="Shape 343"/>
        <p:cNvGrpSpPr/>
        <p:nvPr/>
      </p:nvGrpSpPr>
      <p:grpSpPr>
        <a:xfrm>
          <a:off x="0" y="0"/>
          <a:ext cx="0" cy="0"/>
          <a:chOff x="0" y="0"/>
          <a:chExt cx="0" cy="0"/>
        </a:xfrm>
      </p:grpSpPr>
      <p:cxnSp>
        <p:nvCxnSpPr>
          <p:cNvPr id="344" name="Google Shape;344;p34"/>
          <p:cNvCxnSpPr/>
          <p:nvPr/>
        </p:nvCxnSpPr>
        <p:spPr>
          <a:xfrm>
            <a:off x="571050" y="0"/>
            <a:ext cx="0" cy="5155200"/>
          </a:xfrm>
          <a:prstGeom prst="straightConnector1">
            <a:avLst/>
          </a:prstGeom>
          <a:noFill/>
          <a:ln w="9525" cap="flat" cmpd="sng">
            <a:solidFill>
              <a:schemeClr val="lt1"/>
            </a:solidFill>
            <a:prstDash val="solid"/>
            <a:round/>
            <a:headEnd type="none" w="med" len="med"/>
            <a:tailEnd type="none" w="med" len="med"/>
          </a:ln>
        </p:spPr>
      </p:cxnSp>
      <p:cxnSp>
        <p:nvCxnSpPr>
          <p:cNvPr id="345" name="Google Shape;345;p34"/>
          <p:cNvCxnSpPr/>
          <p:nvPr/>
        </p:nvCxnSpPr>
        <p:spPr>
          <a:xfrm>
            <a:off x="-26075" y="4760250"/>
            <a:ext cx="9228600" cy="0"/>
          </a:xfrm>
          <a:prstGeom prst="straightConnector1">
            <a:avLst/>
          </a:prstGeom>
          <a:noFill/>
          <a:ln w="9525" cap="flat" cmpd="sng">
            <a:solidFill>
              <a:schemeClr val="lt1"/>
            </a:solidFill>
            <a:prstDash val="solid"/>
            <a:round/>
            <a:headEnd type="none" w="med" len="med"/>
            <a:tailEnd type="none" w="med" len="med"/>
          </a:ln>
        </p:spPr>
      </p:cxnSp>
      <p:cxnSp>
        <p:nvCxnSpPr>
          <p:cNvPr id="346" name="Google Shape;346;p34"/>
          <p:cNvCxnSpPr/>
          <p:nvPr/>
        </p:nvCxnSpPr>
        <p:spPr>
          <a:xfrm>
            <a:off x="-123850" y="382600"/>
            <a:ext cx="9280800" cy="0"/>
          </a:xfrm>
          <a:prstGeom prst="straightConnector1">
            <a:avLst/>
          </a:prstGeom>
          <a:noFill/>
          <a:ln w="9525" cap="flat" cmpd="sng">
            <a:solidFill>
              <a:schemeClr val="lt1"/>
            </a:solidFill>
            <a:prstDash val="solid"/>
            <a:round/>
            <a:headEnd type="none" w="med" len="med"/>
            <a:tailEnd type="none" w="med" len="med"/>
          </a:ln>
        </p:spPr>
      </p:cxnSp>
      <p:cxnSp>
        <p:nvCxnSpPr>
          <p:cNvPr id="347" name="Google Shape;347;p34"/>
          <p:cNvCxnSpPr/>
          <p:nvPr/>
        </p:nvCxnSpPr>
        <p:spPr>
          <a:xfrm>
            <a:off x="8581300" y="0"/>
            <a:ext cx="0" cy="5155200"/>
          </a:xfrm>
          <a:prstGeom prst="straightConnector1">
            <a:avLst/>
          </a:prstGeom>
          <a:noFill/>
          <a:ln w="9525" cap="flat" cmpd="sng">
            <a:solidFill>
              <a:schemeClr val="lt1"/>
            </a:solidFill>
            <a:prstDash val="solid"/>
            <a:round/>
            <a:headEnd type="none" w="med" len="med"/>
            <a:tailEnd type="none" w="med" len="med"/>
          </a:ln>
        </p:spPr>
      </p:cxnSp>
      <p:grpSp>
        <p:nvGrpSpPr>
          <p:cNvPr id="348" name="Google Shape;348;p34"/>
          <p:cNvGrpSpPr/>
          <p:nvPr/>
        </p:nvGrpSpPr>
        <p:grpSpPr>
          <a:xfrm>
            <a:off x="8392225" y="4571175"/>
            <a:ext cx="378142" cy="378142"/>
            <a:chOff x="8392225" y="4539900"/>
            <a:chExt cx="378142" cy="378142"/>
          </a:xfrm>
        </p:grpSpPr>
        <p:sp>
          <p:nvSpPr>
            <p:cNvPr id="349" name="Google Shape;349;p34"/>
            <p:cNvSpPr/>
            <p:nvPr/>
          </p:nvSpPr>
          <p:spPr>
            <a:xfrm>
              <a:off x="8409228" y="4556903"/>
              <a:ext cx="344137" cy="344137"/>
            </a:xfrm>
            <a:custGeom>
              <a:avLst/>
              <a:gdLst/>
              <a:ahLst/>
              <a:cxnLst/>
              <a:rect l="l" t="t" r="r" b="b"/>
              <a:pathLst>
                <a:path w="6396" h="6396" extrusionOk="0">
                  <a:moveTo>
                    <a:pt x="3198" y="0"/>
                  </a:moveTo>
                  <a:lnTo>
                    <a:pt x="3006" y="1712"/>
                  </a:lnTo>
                  <a:cubicBezTo>
                    <a:pt x="2979" y="1954"/>
                    <a:pt x="2774" y="2109"/>
                    <a:pt x="2560" y="2109"/>
                  </a:cubicBezTo>
                  <a:cubicBezTo>
                    <a:pt x="2464" y="2109"/>
                    <a:pt x="2367" y="2079"/>
                    <a:pt x="2283" y="2012"/>
                  </a:cubicBezTo>
                  <a:lnTo>
                    <a:pt x="937" y="937"/>
                  </a:lnTo>
                  <a:lnTo>
                    <a:pt x="2012" y="2283"/>
                  </a:lnTo>
                  <a:cubicBezTo>
                    <a:pt x="2230" y="2558"/>
                    <a:pt x="2061" y="2967"/>
                    <a:pt x="1712" y="3006"/>
                  </a:cubicBezTo>
                  <a:lnTo>
                    <a:pt x="0" y="3198"/>
                  </a:lnTo>
                  <a:lnTo>
                    <a:pt x="1712" y="3390"/>
                  </a:lnTo>
                  <a:cubicBezTo>
                    <a:pt x="2061" y="3429"/>
                    <a:pt x="2230" y="3838"/>
                    <a:pt x="2012" y="4113"/>
                  </a:cubicBezTo>
                  <a:lnTo>
                    <a:pt x="937" y="5459"/>
                  </a:lnTo>
                  <a:lnTo>
                    <a:pt x="2283" y="4384"/>
                  </a:lnTo>
                  <a:cubicBezTo>
                    <a:pt x="2368" y="4316"/>
                    <a:pt x="2465" y="4286"/>
                    <a:pt x="2560" y="4286"/>
                  </a:cubicBezTo>
                  <a:cubicBezTo>
                    <a:pt x="2774" y="4286"/>
                    <a:pt x="2979" y="4441"/>
                    <a:pt x="3006" y="4684"/>
                  </a:cubicBezTo>
                  <a:lnTo>
                    <a:pt x="3198" y="6395"/>
                  </a:lnTo>
                  <a:lnTo>
                    <a:pt x="3390" y="4684"/>
                  </a:lnTo>
                  <a:cubicBezTo>
                    <a:pt x="3417" y="4441"/>
                    <a:pt x="3621" y="4286"/>
                    <a:pt x="3835" y="4286"/>
                  </a:cubicBezTo>
                  <a:cubicBezTo>
                    <a:pt x="3931" y="4286"/>
                    <a:pt x="4028" y="4316"/>
                    <a:pt x="4113" y="4384"/>
                  </a:cubicBezTo>
                  <a:lnTo>
                    <a:pt x="5459" y="5459"/>
                  </a:lnTo>
                  <a:lnTo>
                    <a:pt x="4384" y="4113"/>
                  </a:lnTo>
                  <a:cubicBezTo>
                    <a:pt x="4165" y="3838"/>
                    <a:pt x="4335" y="3429"/>
                    <a:pt x="4684" y="3390"/>
                  </a:cubicBezTo>
                  <a:lnTo>
                    <a:pt x="6395" y="3198"/>
                  </a:lnTo>
                  <a:lnTo>
                    <a:pt x="4684" y="3006"/>
                  </a:lnTo>
                  <a:cubicBezTo>
                    <a:pt x="4335" y="2967"/>
                    <a:pt x="4165" y="2558"/>
                    <a:pt x="4384" y="2283"/>
                  </a:cubicBezTo>
                  <a:lnTo>
                    <a:pt x="5459" y="937"/>
                  </a:lnTo>
                  <a:lnTo>
                    <a:pt x="4113" y="2012"/>
                  </a:lnTo>
                  <a:cubicBezTo>
                    <a:pt x="4028" y="2079"/>
                    <a:pt x="3931" y="2109"/>
                    <a:pt x="3836" y="2109"/>
                  </a:cubicBezTo>
                  <a:cubicBezTo>
                    <a:pt x="3622" y="2109"/>
                    <a:pt x="3417" y="1954"/>
                    <a:pt x="3390" y="1712"/>
                  </a:cubicBezTo>
                  <a:lnTo>
                    <a:pt x="319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4"/>
            <p:cNvSpPr/>
            <p:nvPr/>
          </p:nvSpPr>
          <p:spPr>
            <a:xfrm>
              <a:off x="8392225" y="4539900"/>
              <a:ext cx="378142" cy="378142"/>
            </a:xfrm>
            <a:custGeom>
              <a:avLst/>
              <a:gdLst/>
              <a:ahLst/>
              <a:cxnLst/>
              <a:rect l="l" t="t" r="r" b="b"/>
              <a:pathLst>
                <a:path w="7028" h="7028" extrusionOk="0">
                  <a:moveTo>
                    <a:pt x="2072" y="0"/>
                  </a:moveTo>
                  <a:lnTo>
                    <a:pt x="3102" y="3099"/>
                  </a:lnTo>
                  <a:lnTo>
                    <a:pt x="10" y="2049"/>
                  </a:lnTo>
                  <a:lnTo>
                    <a:pt x="10" y="2049"/>
                  </a:lnTo>
                  <a:lnTo>
                    <a:pt x="2929" y="3512"/>
                  </a:lnTo>
                  <a:lnTo>
                    <a:pt x="0" y="4955"/>
                  </a:lnTo>
                  <a:lnTo>
                    <a:pt x="3099" y="3926"/>
                  </a:lnTo>
                  <a:lnTo>
                    <a:pt x="2049" y="7017"/>
                  </a:lnTo>
                  <a:lnTo>
                    <a:pt x="3512" y="4098"/>
                  </a:lnTo>
                  <a:lnTo>
                    <a:pt x="4955" y="7027"/>
                  </a:lnTo>
                  <a:lnTo>
                    <a:pt x="3926" y="3928"/>
                  </a:lnTo>
                  <a:lnTo>
                    <a:pt x="7018" y="4979"/>
                  </a:lnTo>
                  <a:lnTo>
                    <a:pt x="4098" y="3516"/>
                  </a:lnTo>
                  <a:lnTo>
                    <a:pt x="7027" y="2073"/>
                  </a:lnTo>
                  <a:lnTo>
                    <a:pt x="3928" y="3102"/>
                  </a:lnTo>
                  <a:lnTo>
                    <a:pt x="4979" y="10"/>
                  </a:lnTo>
                  <a:lnTo>
                    <a:pt x="3516" y="2929"/>
                  </a:lnTo>
                  <a:lnTo>
                    <a:pt x="20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Background 1">
  <p:cSld name="BLANK_1_1_1_1_1_1_1_1">
    <p:bg>
      <p:bgPr>
        <a:solidFill>
          <a:srgbClr val="000000"/>
        </a:solidFill>
        <a:effectLst/>
      </p:bgPr>
    </p:bg>
    <p:spTree>
      <p:nvGrpSpPr>
        <p:cNvPr id="1" name="Shape 351"/>
        <p:cNvGrpSpPr/>
        <p:nvPr/>
      </p:nvGrpSpPr>
      <p:grpSpPr>
        <a:xfrm>
          <a:off x="0" y="0"/>
          <a:ext cx="0" cy="0"/>
          <a:chOff x="0" y="0"/>
          <a:chExt cx="0" cy="0"/>
        </a:xfrm>
      </p:grpSpPr>
      <p:cxnSp>
        <p:nvCxnSpPr>
          <p:cNvPr id="352" name="Google Shape;352;p35"/>
          <p:cNvCxnSpPr/>
          <p:nvPr/>
        </p:nvCxnSpPr>
        <p:spPr>
          <a:xfrm>
            <a:off x="1333613" y="-5850"/>
            <a:ext cx="0" cy="5155200"/>
          </a:xfrm>
          <a:prstGeom prst="straightConnector1">
            <a:avLst/>
          </a:prstGeom>
          <a:noFill/>
          <a:ln w="9525" cap="flat" cmpd="sng">
            <a:solidFill>
              <a:schemeClr val="lt1"/>
            </a:solidFill>
            <a:prstDash val="solid"/>
            <a:round/>
            <a:headEnd type="none" w="med" len="med"/>
            <a:tailEnd type="none" w="med" len="med"/>
          </a:ln>
        </p:spPr>
      </p:cxnSp>
      <p:cxnSp>
        <p:nvCxnSpPr>
          <p:cNvPr id="353" name="Google Shape;353;p35"/>
          <p:cNvCxnSpPr/>
          <p:nvPr/>
        </p:nvCxnSpPr>
        <p:spPr>
          <a:xfrm>
            <a:off x="-26075" y="4760250"/>
            <a:ext cx="9228600" cy="0"/>
          </a:xfrm>
          <a:prstGeom prst="straightConnector1">
            <a:avLst/>
          </a:prstGeom>
          <a:noFill/>
          <a:ln w="9525" cap="flat" cmpd="sng">
            <a:solidFill>
              <a:schemeClr val="lt1"/>
            </a:solidFill>
            <a:prstDash val="solid"/>
            <a:round/>
            <a:headEnd type="none" w="med" len="med"/>
            <a:tailEnd type="none" w="med" len="med"/>
          </a:ln>
        </p:spPr>
      </p:cxnSp>
      <p:cxnSp>
        <p:nvCxnSpPr>
          <p:cNvPr id="354" name="Google Shape;354;p35"/>
          <p:cNvCxnSpPr/>
          <p:nvPr/>
        </p:nvCxnSpPr>
        <p:spPr>
          <a:xfrm>
            <a:off x="-123850" y="382600"/>
            <a:ext cx="9280800" cy="0"/>
          </a:xfrm>
          <a:prstGeom prst="straightConnector1">
            <a:avLst/>
          </a:prstGeom>
          <a:noFill/>
          <a:ln w="9525" cap="flat" cmpd="sng">
            <a:solidFill>
              <a:schemeClr val="lt1"/>
            </a:solidFill>
            <a:prstDash val="solid"/>
            <a:round/>
            <a:headEnd type="none" w="med" len="med"/>
            <a:tailEnd type="none" w="med" len="med"/>
          </a:ln>
        </p:spPr>
      </p:cxnSp>
      <p:cxnSp>
        <p:nvCxnSpPr>
          <p:cNvPr id="355" name="Google Shape;355;p35"/>
          <p:cNvCxnSpPr/>
          <p:nvPr/>
        </p:nvCxnSpPr>
        <p:spPr>
          <a:xfrm>
            <a:off x="7842838" y="-5850"/>
            <a:ext cx="0" cy="5155200"/>
          </a:xfrm>
          <a:prstGeom prst="straightConnector1">
            <a:avLst/>
          </a:prstGeom>
          <a:noFill/>
          <a:ln w="9525" cap="flat" cmpd="sng">
            <a:solidFill>
              <a:schemeClr val="lt1"/>
            </a:solidFill>
            <a:prstDash val="solid"/>
            <a:round/>
            <a:headEnd type="none" w="med" len="med"/>
            <a:tailEnd type="none" w="med" len="med"/>
          </a:ln>
        </p:spPr>
      </p:cxnSp>
      <p:grpSp>
        <p:nvGrpSpPr>
          <p:cNvPr id="356" name="Google Shape;356;p35"/>
          <p:cNvGrpSpPr/>
          <p:nvPr/>
        </p:nvGrpSpPr>
        <p:grpSpPr>
          <a:xfrm>
            <a:off x="6227106" y="736775"/>
            <a:ext cx="1123854" cy="833175"/>
            <a:chOff x="6227106" y="736775"/>
            <a:chExt cx="1123854" cy="833175"/>
          </a:xfrm>
        </p:grpSpPr>
        <p:sp>
          <p:nvSpPr>
            <p:cNvPr id="357" name="Google Shape;357;p35"/>
            <p:cNvSpPr/>
            <p:nvPr/>
          </p:nvSpPr>
          <p:spPr>
            <a:xfrm>
              <a:off x="6965312" y="1170677"/>
              <a:ext cx="182270" cy="43303"/>
            </a:xfrm>
            <a:custGeom>
              <a:avLst/>
              <a:gdLst/>
              <a:ahLst/>
              <a:cxnLst/>
              <a:rect l="l" t="t" r="r" b="b"/>
              <a:pathLst>
                <a:path w="5232" h="1243" extrusionOk="0">
                  <a:moveTo>
                    <a:pt x="340" y="1"/>
                  </a:moveTo>
                  <a:cubicBezTo>
                    <a:pt x="237" y="1"/>
                    <a:pt x="125" y="14"/>
                    <a:pt x="0" y="50"/>
                  </a:cubicBezTo>
                  <a:cubicBezTo>
                    <a:pt x="221" y="225"/>
                    <a:pt x="393" y="316"/>
                    <a:pt x="603" y="316"/>
                  </a:cubicBezTo>
                  <a:cubicBezTo>
                    <a:pt x="618" y="316"/>
                    <a:pt x="633" y="315"/>
                    <a:pt x="647" y="314"/>
                  </a:cubicBezTo>
                  <a:cubicBezTo>
                    <a:pt x="759" y="406"/>
                    <a:pt x="902" y="422"/>
                    <a:pt x="1036" y="457"/>
                  </a:cubicBezTo>
                  <a:cubicBezTo>
                    <a:pt x="2265" y="776"/>
                    <a:pt x="3526" y="956"/>
                    <a:pt x="4770" y="1210"/>
                  </a:cubicBezTo>
                  <a:cubicBezTo>
                    <a:pt x="4851" y="1226"/>
                    <a:pt x="4935" y="1243"/>
                    <a:pt x="5019" y="1243"/>
                  </a:cubicBezTo>
                  <a:cubicBezTo>
                    <a:pt x="5090" y="1243"/>
                    <a:pt x="5162" y="1231"/>
                    <a:pt x="5232" y="1197"/>
                  </a:cubicBezTo>
                  <a:cubicBezTo>
                    <a:pt x="5147" y="883"/>
                    <a:pt x="5150" y="873"/>
                    <a:pt x="4920" y="821"/>
                  </a:cubicBezTo>
                  <a:cubicBezTo>
                    <a:pt x="4632" y="757"/>
                    <a:pt x="4337" y="715"/>
                    <a:pt x="4048" y="656"/>
                  </a:cubicBezTo>
                  <a:cubicBezTo>
                    <a:pt x="2991" y="445"/>
                    <a:pt x="1934" y="235"/>
                    <a:pt x="864" y="92"/>
                  </a:cubicBezTo>
                  <a:cubicBezTo>
                    <a:pt x="810" y="71"/>
                    <a:pt x="752" y="51"/>
                    <a:pt x="698" y="50"/>
                  </a:cubicBezTo>
                  <a:cubicBezTo>
                    <a:pt x="586" y="22"/>
                    <a:pt x="470" y="1"/>
                    <a:pt x="3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5"/>
            <p:cNvSpPr/>
            <p:nvPr/>
          </p:nvSpPr>
          <p:spPr>
            <a:xfrm>
              <a:off x="6599310" y="1246239"/>
              <a:ext cx="143740" cy="148025"/>
            </a:xfrm>
            <a:custGeom>
              <a:avLst/>
              <a:gdLst/>
              <a:ahLst/>
              <a:cxnLst/>
              <a:rect l="l" t="t" r="r" b="b"/>
              <a:pathLst>
                <a:path w="4126" h="4249" extrusionOk="0">
                  <a:moveTo>
                    <a:pt x="3981" y="1"/>
                  </a:moveTo>
                  <a:cubicBezTo>
                    <a:pt x="3930" y="1"/>
                    <a:pt x="3884" y="38"/>
                    <a:pt x="3838" y="70"/>
                  </a:cubicBezTo>
                  <a:cubicBezTo>
                    <a:pt x="3386" y="391"/>
                    <a:pt x="3008" y="788"/>
                    <a:pt x="2628" y="1182"/>
                  </a:cubicBezTo>
                  <a:cubicBezTo>
                    <a:pt x="2566" y="1196"/>
                    <a:pt x="2525" y="1229"/>
                    <a:pt x="2512" y="1290"/>
                  </a:cubicBezTo>
                  <a:cubicBezTo>
                    <a:pt x="2453" y="1303"/>
                    <a:pt x="2420" y="1340"/>
                    <a:pt x="2409" y="1397"/>
                  </a:cubicBezTo>
                  <a:cubicBezTo>
                    <a:pt x="2350" y="1409"/>
                    <a:pt x="2318" y="1447"/>
                    <a:pt x="2309" y="1506"/>
                  </a:cubicBezTo>
                  <a:cubicBezTo>
                    <a:pt x="2134" y="1605"/>
                    <a:pt x="1994" y="1739"/>
                    <a:pt x="1896" y="1913"/>
                  </a:cubicBezTo>
                  <a:cubicBezTo>
                    <a:pt x="1832" y="1924"/>
                    <a:pt x="1798" y="1960"/>
                    <a:pt x="1791" y="2023"/>
                  </a:cubicBezTo>
                  <a:cubicBezTo>
                    <a:pt x="1791" y="2023"/>
                    <a:pt x="1791" y="2022"/>
                    <a:pt x="1791" y="2022"/>
                  </a:cubicBezTo>
                  <a:cubicBezTo>
                    <a:pt x="1204" y="2527"/>
                    <a:pt x="719" y="3121"/>
                    <a:pt x="242" y="3721"/>
                  </a:cubicBezTo>
                  <a:cubicBezTo>
                    <a:pt x="157" y="3827"/>
                    <a:pt x="1" y="3954"/>
                    <a:pt x="206" y="4099"/>
                  </a:cubicBezTo>
                  <a:cubicBezTo>
                    <a:pt x="225" y="4154"/>
                    <a:pt x="264" y="4182"/>
                    <a:pt x="324" y="4182"/>
                  </a:cubicBezTo>
                  <a:cubicBezTo>
                    <a:pt x="395" y="4229"/>
                    <a:pt x="457" y="4248"/>
                    <a:pt x="512" y="4248"/>
                  </a:cubicBezTo>
                  <a:cubicBezTo>
                    <a:pt x="675" y="4248"/>
                    <a:pt x="775" y="4079"/>
                    <a:pt x="881" y="3974"/>
                  </a:cubicBezTo>
                  <a:cubicBezTo>
                    <a:pt x="1571" y="3293"/>
                    <a:pt x="2182" y="2545"/>
                    <a:pt x="2788" y="1795"/>
                  </a:cubicBezTo>
                  <a:cubicBezTo>
                    <a:pt x="3058" y="1462"/>
                    <a:pt x="3424" y="1208"/>
                    <a:pt x="3617" y="814"/>
                  </a:cubicBezTo>
                  <a:cubicBezTo>
                    <a:pt x="3838" y="668"/>
                    <a:pt x="4006" y="483"/>
                    <a:pt x="4077" y="224"/>
                  </a:cubicBezTo>
                  <a:cubicBezTo>
                    <a:pt x="4095" y="157"/>
                    <a:pt x="4125" y="93"/>
                    <a:pt x="4065" y="38"/>
                  </a:cubicBezTo>
                  <a:cubicBezTo>
                    <a:pt x="4036" y="11"/>
                    <a:pt x="4008" y="1"/>
                    <a:pt x="39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5"/>
            <p:cNvSpPr/>
            <p:nvPr/>
          </p:nvSpPr>
          <p:spPr>
            <a:xfrm>
              <a:off x="6957822" y="937195"/>
              <a:ext cx="240170" cy="142520"/>
            </a:xfrm>
            <a:custGeom>
              <a:avLst/>
              <a:gdLst/>
              <a:ahLst/>
              <a:cxnLst/>
              <a:rect l="l" t="t" r="r" b="b"/>
              <a:pathLst>
                <a:path w="6894" h="4091" extrusionOk="0">
                  <a:moveTo>
                    <a:pt x="6605" y="0"/>
                  </a:moveTo>
                  <a:cubicBezTo>
                    <a:pt x="6583" y="0"/>
                    <a:pt x="6561" y="16"/>
                    <a:pt x="6542" y="52"/>
                  </a:cubicBezTo>
                  <a:lnTo>
                    <a:pt x="6535" y="55"/>
                  </a:lnTo>
                  <a:cubicBezTo>
                    <a:pt x="6385" y="60"/>
                    <a:pt x="6266" y="116"/>
                    <a:pt x="6189" y="245"/>
                  </a:cubicBezTo>
                  <a:cubicBezTo>
                    <a:pt x="5493" y="540"/>
                    <a:pt x="4862" y="952"/>
                    <a:pt x="4199" y="1306"/>
                  </a:cubicBezTo>
                  <a:cubicBezTo>
                    <a:pt x="3766" y="1538"/>
                    <a:pt x="3301" y="1736"/>
                    <a:pt x="2940" y="2085"/>
                  </a:cubicBezTo>
                  <a:cubicBezTo>
                    <a:pt x="2858" y="2086"/>
                    <a:pt x="2785" y="2105"/>
                    <a:pt x="2748" y="2188"/>
                  </a:cubicBezTo>
                  <a:cubicBezTo>
                    <a:pt x="2663" y="2198"/>
                    <a:pt x="2578" y="2209"/>
                    <a:pt x="2543" y="2303"/>
                  </a:cubicBezTo>
                  <a:lnTo>
                    <a:pt x="2542" y="2303"/>
                  </a:lnTo>
                  <a:cubicBezTo>
                    <a:pt x="2397" y="2312"/>
                    <a:pt x="2288" y="2385"/>
                    <a:pt x="2202" y="2494"/>
                  </a:cubicBezTo>
                  <a:cubicBezTo>
                    <a:pt x="1479" y="2835"/>
                    <a:pt x="861" y="3335"/>
                    <a:pt x="192" y="3756"/>
                  </a:cubicBezTo>
                  <a:cubicBezTo>
                    <a:pt x="150" y="3784"/>
                    <a:pt x="104" y="3816"/>
                    <a:pt x="76" y="3856"/>
                  </a:cubicBezTo>
                  <a:cubicBezTo>
                    <a:pt x="0" y="3968"/>
                    <a:pt x="39" y="4043"/>
                    <a:pt x="168" y="4078"/>
                  </a:cubicBezTo>
                  <a:cubicBezTo>
                    <a:pt x="201" y="4087"/>
                    <a:pt x="233" y="4091"/>
                    <a:pt x="264" y="4091"/>
                  </a:cubicBezTo>
                  <a:cubicBezTo>
                    <a:pt x="355" y="4091"/>
                    <a:pt x="438" y="4058"/>
                    <a:pt x="517" y="4013"/>
                  </a:cubicBezTo>
                  <a:cubicBezTo>
                    <a:pt x="846" y="3826"/>
                    <a:pt x="1171" y="3634"/>
                    <a:pt x="1497" y="3444"/>
                  </a:cubicBezTo>
                  <a:cubicBezTo>
                    <a:pt x="1680" y="3435"/>
                    <a:pt x="1820" y="3324"/>
                    <a:pt x="1970" y="3246"/>
                  </a:cubicBezTo>
                  <a:cubicBezTo>
                    <a:pt x="2951" y="2737"/>
                    <a:pt x="3896" y="2164"/>
                    <a:pt x="4896" y="1687"/>
                  </a:cubicBezTo>
                  <a:cubicBezTo>
                    <a:pt x="5406" y="1443"/>
                    <a:pt x="5904" y="1163"/>
                    <a:pt x="6340" y="796"/>
                  </a:cubicBezTo>
                  <a:cubicBezTo>
                    <a:pt x="6538" y="749"/>
                    <a:pt x="6645" y="591"/>
                    <a:pt x="6767" y="457"/>
                  </a:cubicBezTo>
                  <a:cubicBezTo>
                    <a:pt x="6869" y="345"/>
                    <a:pt x="6893" y="223"/>
                    <a:pt x="6764" y="107"/>
                  </a:cubicBezTo>
                  <a:cubicBezTo>
                    <a:pt x="6757" y="64"/>
                    <a:pt x="6737" y="37"/>
                    <a:pt x="6697" y="37"/>
                  </a:cubicBezTo>
                  <a:cubicBezTo>
                    <a:pt x="6689" y="37"/>
                    <a:pt x="6682" y="38"/>
                    <a:pt x="6673" y="40"/>
                  </a:cubicBezTo>
                  <a:cubicBezTo>
                    <a:pt x="6650" y="14"/>
                    <a:pt x="6627" y="0"/>
                    <a:pt x="66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5"/>
            <p:cNvSpPr/>
            <p:nvPr/>
          </p:nvSpPr>
          <p:spPr>
            <a:xfrm>
              <a:off x="6672364" y="967086"/>
              <a:ext cx="89393" cy="95699"/>
            </a:xfrm>
            <a:custGeom>
              <a:avLst/>
              <a:gdLst/>
              <a:ahLst/>
              <a:cxnLst/>
              <a:rect l="l" t="t" r="r" b="b"/>
              <a:pathLst>
                <a:path w="2566" h="2747" extrusionOk="0">
                  <a:moveTo>
                    <a:pt x="241" y="0"/>
                  </a:moveTo>
                  <a:cubicBezTo>
                    <a:pt x="211" y="0"/>
                    <a:pt x="179" y="10"/>
                    <a:pt x="146" y="36"/>
                  </a:cubicBezTo>
                  <a:cubicBezTo>
                    <a:pt x="44" y="115"/>
                    <a:pt x="1" y="231"/>
                    <a:pt x="75" y="352"/>
                  </a:cubicBezTo>
                  <a:cubicBezTo>
                    <a:pt x="154" y="482"/>
                    <a:pt x="246" y="605"/>
                    <a:pt x="333" y="731"/>
                  </a:cubicBezTo>
                  <a:cubicBezTo>
                    <a:pt x="368" y="760"/>
                    <a:pt x="396" y="794"/>
                    <a:pt x="418" y="834"/>
                  </a:cubicBezTo>
                  <a:cubicBezTo>
                    <a:pt x="449" y="845"/>
                    <a:pt x="463" y="867"/>
                    <a:pt x="460" y="900"/>
                  </a:cubicBezTo>
                  <a:cubicBezTo>
                    <a:pt x="672" y="1037"/>
                    <a:pt x="828" y="1226"/>
                    <a:pt x="972" y="1427"/>
                  </a:cubicBezTo>
                  <a:cubicBezTo>
                    <a:pt x="1279" y="1716"/>
                    <a:pt x="1567" y="2020"/>
                    <a:pt x="1808" y="2364"/>
                  </a:cubicBezTo>
                  <a:cubicBezTo>
                    <a:pt x="1928" y="2462"/>
                    <a:pt x="2043" y="2566"/>
                    <a:pt x="2170" y="2654"/>
                  </a:cubicBezTo>
                  <a:cubicBezTo>
                    <a:pt x="2226" y="2694"/>
                    <a:pt x="2292" y="2747"/>
                    <a:pt x="2362" y="2747"/>
                  </a:cubicBezTo>
                  <a:cubicBezTo>
                    <a:pt x="2391" y="2747"/>
                    <a:pt x="2421" y="2738"/>
                    <a:pt x="2451" y="2715"/>
                  </a:cubicBezTo>
                  <a:cubicBezTo>
                    <a:pt x="2565" y="2629"/>
                    <a:pt x="2559" y="2508"/>
                    <a:pt x="2484" y="2396"/>
                  </a:cubicBezTo>
                  <a:cubicBezTo>
                    <a:pt x="2407" y="2282"/>
                    <a:pt x="2326" y="2172"/>
                    <a:pt x="2236" y="2069"/>
                  </a:cubicBezTo>
                  <a:cubicBezTo>
                    <a:pt x="1866" y="1640"/>
                    <a:pt x="1499" y="1209"/>
                    <a:pt x="1118" y="790"/>
                  </a:cubicBezTo>
                  <a:cubicBezTo>
                    <a:pt x="899" y="548"/>
                    <a:pt x="655" y="327"/>
                    <a:pt x="420" y="100"/>
                  </a:cubicBezTo>
                  <a:cubicBezTo>
                    <a:pt x="369" y="51"/>
                    <a:pt x="308" y="0"/>
                    <a:pt x="2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5"/>
            <p:cNvSpPr/>
            <p:nvPr/>
          </p:nvSpPr>
          <p:spPr>
            <a:xfrm>
              <a:off x="6981442" y="1138313"/>
              <a:ext cx="275321" cy="21808"/>
            </a:xfrm>
            <a:custGeom>
              <a:avLst/>
              <a:gdLst/>
              <a:ahLst/>
              <a:cxnLst/>
              <a:rect l="l" t="t" r="r" b="b"/>
              <a:pathLst>
                <a:path w="7903" h="626" extrusionOk="0">
                  <a:moveTo>
                    <a:pt x="7591" y="1"/>
                  </a:moveTo>
                  <a:cubicBezTo>
                    <a:pt x="7527" y="1"/>
                    <a:pt x="7460" y="12"/>
                    <a:pt x="7398" y="12"/>
                  </a:cubicBezTo>
                  <a:cubicBezTo>
                    <a:pt x="7371" y="12"/>
                    <a:pt x="7343" y="12"/>
                    <a:pt x="7315" y="12"/>
                  </a:cubicBezTo>
                  <a:cubicBezTo>
                    <a:pt x="7182" y="12"/>
                    <a:pt x="7050" y="11"/>
                    <a:pt x="6917" y="11"/>
                  </a:cubicBezTo>
                  <a:cubicBezTo>
                    <a:pt x="6556" y="11"/>
                    <a:pt x="6194" y="15"/>
                    <a:pt x="5835" y="44"/>
                  </a:cubicBezTo>
                  <a:cubicBezTo>
                    <a:pt x="5162" y="97"/>
                    <a:pt x="4481" y="64"/>
                    <a:pt x="3816" y="204"/>
                  </a:cubicBezTo>
                  <a:lnTo>
                    <a:pt x="3815" y="204"/>
                  </a:lnTo>
                  <a:cubicBezTo>
                    <a:pt x="3733" y="194"/>
                    <a:pt x="3653" y="189"/>
                    <a:pt x="3572" y="189"/>
                  </a:cubicBezTo>
                  <a:cubicBezTo>
                    <a:pt x="3458" y="189"/>
                    <a:pt x="3345" y="199"/>
                    <a:pt x="3232" y="221"/>
                  </a:cubicBezTo>
                  <a:cubicBezTo>
                    <a:pt x="3062" y="221"/>
                    <a:pt x="2891" y="222"/>
                    <a:pt x="2720" y="222"/>
                  </a:cubicBezTo>
                  <a:cubicBezTo>
                    <a:pt x="2533" y="222"/>
                    <a:pt x="2347" y="221"/>
                    <a:pt x="2160" y="221"/>
                  </a:cubicBezTo>
                  <a:cubicBezTo>
                    <a:pt x="1593" y="221"/>
                    <a:pt x="1025" y="222"/>
                    <a:pt x="458" y="226"/>
                  </a:cubicBezTo>
                  <a:cubicBezTo>
                    <a:pt x="457" y="226"/>
                    <a:pt x="456" y="226"/>
                    <a:pt x="455" y="226"/>
                  </a:cubicBezTo>
                  <a:cubicBezTo>
                    <a:pt x="380" y="226"/>
                    <a:pt x="282" y="206"/>
                    <a:pt x="198" y="206"/>
                  </a:cubicBezTo>
                  <a:cubicBezTo>
                    <a:pt x="103" y="206"/>
                    <a:pt x="25" y="232"/>
                    <a:pt x="17" y="343"/>
                  </a:cubicBezTo>
                  <a:cubicBezTo>
                    <a:pt x="1" y="554"/>
                    <a:pt x="279" y="493"/>
                    <a:pt x="438" y="529"/>
                  </a:cubicBezTo>
                  <a:cubicBezTo>
                    <a:pt x="442" y="530"/>
                    <a:pt x="446" y="530"/>
                    <a:pt x="450" y="530"/>
                  </a:cubicBezTo>
                  <a:cubicBezTo>
                    <a:pt x="463" y="530"/>
                    <a:pt x="477" y="527"/>
                    <a:pt x="490" y="526"/>
                  </a:cubicBezTo>
                  <a:lnTo>
                    <a:pt x="502" y="529"/>
                  </a:lnTo>
                  <a:cubicBezTo>
                    <a:pt x="610" y="609"/>
                    <a:pt x="729" y="625"/>
                    <a:pt x="850" y="625"/>
                  </a:cubicBezTo>
                  <a:cubicBezTo>
                    <a:pt x="920" y="625"/>
                    <a:pt x="990" y="620"/>
                    <a:pt x="1059" y="618"/>
                  </a:cubicBezTo>
                  <a:cubicBezTo>
                    <a:pt x="1432" y="607"/>
                    <a:pt x="1806" y="604"/>
                    <a:pt x="2180" y="604"/>
                  </a:cubicBezTo>
                  <a:cubicBezTo>
                    <a:pt x="2865" y="604"/>
                    <a:pt x="3550" y="615"/>
                    <a:pt x="4235" y="615"/>
                  </a:cubicBezTo>
                  <a:cubicBezTo>
                    <a:pt x="5167" y="615"/>
                    <a:pt x="6099" y="595"/>
                    <a:pt x="7030" y="497"/>
                  </a:cubicBezTo>
                  <a:cubicBezTo>
                    <a:pt x="7311" y="468"/>
                    <a:pt x="7617" y="522"/>
                    <a:pt x="7862" y="318"/>
                  </a:cubicBezTo>
                  <a:cubicBezTo>
                    <a:pt x="7902" y="242"/>
                    <a:pt x="7873" y="177"/>
                    <a:pt x="7825" y="116"/>
                  </a:cubicBezTo>
                  <a:cubicBezTo>
                    <a:pt x="7762" y="21"/>
                    <a:pt x="7679" y="1"/>
                    <a:pt x="75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5"/>
            <p:cNvSpPr/>
            <p:nvPr/>
          </p:nvSpPr>
          <p:spPr>
            <a:xfrm>
              <a:off x="6809902" y="1292504"/>
              <a:ext cx="28358" cy="277446"/>
            </a:xfrm>
            <a:custGeom>
              <a:avLst/>
              <a:gdLst/>
              <a:ahLst/>
              <a:cxnLst/>
              <a:rect l="l" t="t" r="r" b="b"/>
              <a:pathLst>
                <a:path w="814" h="7964" extrusionOk="0">
                  <a:moveTo>
                    <a:pt x="471" y="1"/>
                  </a:moveTo>
                  <a:cubicBezTo>
                    <a:pt x="400" y="641"/>
                    <a:pt x="332" y="1272"/>
                    <a:pt x="263" y="1902"/>
                  </a:cubicBezTo>
                  <a:cubicBezTo>
                    <a:pt x="263" y="1902"/>
                    <a:pt x="263" y="1902"/>
                    <a:pt x="263" y="1903"/>
                  </a:cubicBezTo>
                  <a:cubicBezTo>
                    <a:pt x="136" y="2232"/>
                    <a:pt x="145" y="2576"/>
                    <a:pt x="148" y="2918"/>
                  </a:cubicBezTo>
                  <a:cubicBezTo>
                    <a:pt x="55" y="3057"/>
                    <a:pt x="82" y="3215"/>
                    <a:pt x="74" y="3364"/>
                  </a:cubicBezTo>
                  <a:cubicBezTo>
                    <a:pt x="1" y="4710"/>
                    <a:pt x="87" y="6051"/>
                    <a:pt x="160" y="7393"/>
                  </a:cubicBezTo>
                  <a:cubicBezTo>
                    <a:pt x="167" y="7525"/>
                    <a:pt x="152" y="7670"/>
                    <a:pt x="266" y="7776"/>
                  </a:cubicBezTo>
                  <a:cubicBezTo>
                    <a:pt x="263" y="7837"/>
                    <a:pt x="294" y="7869"/>
                    <a:pt x="355" y="7876"/>
                  </a:cubicBezTo>
                  <a:cubicBezTo>
                    <a:pt x="421" y="7935"/>
                    <a:pt x="474" y="7964"/>
                    <a:pt x="513" y="7964"/>
                  </a:cubicBezTo>
                  <a:cubicBezTo>
                    <a:pt x="572" y="7964"/>
                    <a:pt x="602" y="7899"/>
                    <a:pt x="604" y="7774"/>
                  </a:cubicBezTo>
                  <a:cubicBezTo>
                    <a:pt x="672" y="7685"/>
                    <a:pt x="656" y="7581"/>
                    <a:pt x="658" y="7481"/>
                  </a:cubicBezTo>
                  <a:cubicBezTo>
                    <a:pt x="709" y="5338"/>
                    <a:pt x="761" y="3196"/>
                    <a:pt x="808" y="1054"/>
                  </a:cubicBezTo>
                  <a:cubicBezTo>
                    <a:pt x="813" y="816"/>
                    <a:pt x="804" y="578"/>
                    <a:pt x="711" y="353"/>
                  </a:cubicBezTo>
                  <a:cubicBezTo>
                    <a:pt x="711" y="353"/>
                    <a:pt x="711" y="353"/>
                    <a:pt x="711" y="352"/>
                  </a:cubicBezTo>
                  <a:cubicBezTo>
                    <a:pt x="694" y="208"/>
                    <a:pt x="716" y="42"/>
                    <a:pt x="4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5"/>
            <p:cNvSpPr/>
            <p:nvPr/>
          </p:nvSpPr>
          <p:spPr>
            <a:xfrm>
              <a:off x="6869997" y="1271113"/>
              <a:ext cx="78175" cy="191676"/>
            </a:xfrm>
            <a:custGeom>
              <a:avLst/>
              <a:gdLst/>
              <a:ahLst/>
              <a:cxnLst/>
              <a:rect l="l" t="t" r="r" b="b"/>
              <a:pathLst>
                <a:path w="2244" h="5502" extrusionOk="0">
                  <a:moveTo>
                    <a:pt x="173" y="1"/>
                  </a:moveTo>
                  <a:cubicBezTo>
                    <a:pt x="165" y="1"/>
                    <a:pt x="157" y="1"/>
                    <a:pt x="149" y="2"/>
                  </a:cubicBezTo>
                  <a:cubicBezTo>
                    <a:pt x="0" y="18"/>
                    <a:pt x="23" y="180"/>
                    <a:pt x="62" y="291"/>
                  </a:cubicBezTo>
                  <a:cubicBezTo>
                    <a:pt x="122" y="462"/>
                    <a:pt x="84" y="662"/>
                    <a:pt x="224" y="808"/>
                  </a:cubicBezTo>
                  <a:cubicBezTo>
                    <a:pt x="368" y="1215"/>
                    <a:pt x="510" y="1623"/>
                    <a:pt x="653" y="2031"/>
                  </a:cubicBezTo>
                  <a:cubicBezTo>
                    <a:pt x="639" y="2149"/>
                    <a:pt x="648" y="2260"/>
                    <a:pt x="744" y="2347"/>
                  </a:cubicBezTo>
                  <a:cubicBezTo>
                    <a:pt x="909" y="3307"/>
                    <a:pt x="1338" y="4168"/>
                    <a:pt x="1795" y="5019"/>
                  </a:cubicBezTo>
                  <a:cubicBezTo>
                    <a:pt x="1826" y="5130"/>
                    <a:pt x="1856" y="5240"/>
                    <a:pt x="1889" y="5351"/>
                  </a:cubicBezTo>
                  <a:cubicBezTo>
                    <a:pt x="1910" y="5421"/>
                    <a:pt x="1929" y="5502"/>
                    <a:pt x="2014" y="5502"/>
                  </a:cubicBezTo>
                  <a:cubicBezTo>
                    <a:pt x="2024" y="5502"/>
                    <a:pt x="2035" y="5501"/>
                    <a:pt x="2047" y="5498"/>
                  </a:cubicBezTo>
                  <a:cubicBezTo>
                    <a:pt x="2135" y="5480"/>
                    <a:pt x="2192" y="5402"/>
                    <a:pt x="2207" y="5324"/>
                  </a:cubicBezTo>
                  <a:cubicBezTo>
                    <a:pt x="2244" y="5140"/>
                    <a:pt x="2195" y="4964"/>
                    <a:pt x="2123" y="4794"/>
                  </a:cubicBezTo>
                  <a:cubicBezTo>
                    <a:pt x="1959" y="3604"/>
                    <a:pt x="1423" y="2547"/>
                    <a:pt x="875" y="1494"/>
                  </a:cubicBezTo>
                  <a:cubicBezTo>
                    <a:pt x="764" y="1114"/>
                    <a:pt x="621" y="748"/>
                    <a:pt x="426" y="400"/>
                  </a:cubicBezTo>
                  <a:cubicBezTo>
                    <a:pt x="433" y="337"/>
                    <a:pt x="408" y="297"/>
                    <a:pt x="341" y="285"/>
                  </a:cubicBezTo>
                  <a:lnTo>
                    <a:pt x="341" y="284"/>
                  </a:lnTo>
                  <a:cubicBezTo>
                    <a:pt x="345" y="151"/>
                    <a:pt x="317" y="1"/>
                    <a:pt x="1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5"/>
            <p:cNvSpPr/>
            <p:nvPr/>
          </p:nvSpPr>
          <p:spPr>
            <a:xfrm>
              <a:off x="6908527" y="996524"/>
              <a:ext cx="101168" cy="84551"/>
            </a:xfrm>
            <a:custGeom>
              <a:avLst/>
              <a:gdLst/>
              <a:ahLst/>
              <a:cxnLst/>
              <a:rect l="l" t="t" r="r" b="b"/>
              <a:pathLst>
                <a:path w="2904" h="2427" extrusionOk="0">
                  <a:moveTo>
                    <a:pt x="2639" y="0"/>
                  </a:moveTo>
                  <a:cubicBezTo>
                    <a:pt x="2620" y="0"/>
                    <a:pt x="2600" y="5"/>
                    <a:pt x="2580" y="14"/>
                  </a:cubicBezTo>
                  <a:cubicBezTo>
                    <a:pt x="2473" y="64"/>
                    <a:pt x="2373" y="139"/>
                    <a:pt x="2283" y="216"/>
                  </a:cubicBezTo>
                  <a:cubicBezTo>
                    <a:pt x="1914" y="530"/>
                    <a:pt x="1533" y="831"/>
                    <a:pt x="1190" y="1170"/>
                  </a:cubicBezTo>
                  <a:cubicBezTo>
                    <a:pt x="804" y="1552"/>
                    <a:pt x="365" y="1893"/>
                    <a:pt x="1" y="2424"/>
                  </a:cubicBezTo>
                  <a:cubicBezTo>
                    <a:pt x="30" y="2425"/>
                    <a:pt x="58" y="2426"/>
                    <a:pt x="85" y="2426"/>
                  </a:cubicBezTo>
                  <a:cubicBezTo>
                    <a:pt x="405" y="2426"/>
                    <a:pt x="583" y="2301"/>
                    <a:pt x="751" y="2155"/>
                  </a:cubicBezTo>
                  <a:cubicBezTo>
                    <a:pt x="1263" y="1714"/>
                    <a:pt x="1776" y="1277"/>
                    <a:pt x="2278" y="829"/>
                  </a:cubicBezTo>
                  <a:cubicBezTo>
                    <a:pt x="2459" y="669"/>
                    <a:pt x="2616" y="485"/>
                    <a:pt x="2778" y="307"/>
                  </a:cubicBezTo>
                  <a:cubicBezTo>
                    <a:pt x="2832" y="247"/>
                    <a:pt x="2903" y="175"/>
                    <a:pt x="2814" y="91"/>
                  </a:cubicBezTo>
                  <a:cubicBezTo>
                    <a:pt x="2766" y="44"/>
                    <a:pt x="2704" y="0"/>
                    <a:pt x="26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5"/>
            <p:cNvSpPr/>
            <p:nvPr/>
          </p:nvSpPr>
          <p:spPr>
            <a:xfrm>
              <a:off x="6757158" y="1279649"/>
              <a:ext cx="57064" cy="203730"/>
            </a:xfrm>
            <a:custGeom>
              <a:avLst/>
              <a:gdLst/>
              <a:ahLst/>
              <a:cxnLst/>
              <a:rect l="l" t="t" r="r" b="b"/>
              <a:pathLst>
                <a:path w="1638" h="5848" extrusionOk="0">
                  <a:moveTo>
                    <a:pt x="446" y="3584"/>
                  </a:moveTo>
                  <a:lnTo>
                    <a:pt x="446" y="3584"/>
                  </a:lnTo>
                  <a:cubicBezTo>
                    <a:pt x="434" y="3596"/>
                    <a:pt x="421" y="3606"/>
                    <a:pt x="406" y="3615"/>
                  </a:cubicBezTo>
                  <a:lnTo>
                    <a:pt x="406" y="3614"/>
                  </a:lnTo>
                  <a:lnTo>
                    <a:pt x="446" y="3584"/>
                  </a:lnTo>
                  <a:close/>
                  <a:moveTo>
                    <a:pt x="834" y="3919"/>
                  </a:moveTo>
                  <a:cubicBezTo>
                    <a:pt x="833" y="3922"/>
                    <a:pt x="833" y="3924"/>
                    <a:pt x="833" y="3926"/>
                  </a:cubicBezTo>
                  <a:cubicBezTo>
                    <a:pt x="830" y="3925"/>
                    <a:pt x="828" y="3922"/>
                    <a:pt x="826" y="3920"/>
                  </a:cubicBezTo>
                  <a:cubicBezTo>
                    <a:pt x="828" y="3920"/>
                    <a:pt x="831" y="3919"/>
                    <a:pt x="834" y="3919"/>
                  </a:cubicBezTo>
                  <a:close/>
                  <a:moveTo>
                    <a:pt x="631" y="4531"/>
                  </a:moveTo>
                  <a:cubicBezTo>
                    <a:pt x="634" y="4534"/>
                    <a:pt x="636" y="4536"/>
                    <a:pt x="639" y="4538"/>
                  </a:cubicBezTo>
                  <a:cubicBezTo>
                    <a:pt x="636" y="4541"/>
                    <a:pt x="634" y="4545"/>
                    <a:pt x="631" y="4549"/>
                  </a:cubicBezTo>
                  <a:cubicBezTo>
                    <a:pt x="632" y="4553"/>
                    <a:pt x="631" y="4557"/>
                    <a:pt x="632" y="4561"/>
                  </a:cubicBezTo>
                  <a:cubicBezTo>
                    <a:pt x="629" y="4558"/>
                    <a:pt x="626" y="4554"/>
                    <a:pt x="624" y="4551"/>
                  </a:cubicBezTo>
                  <a:cubicBezTo>
                    <a:pt x="626" y="4550"/>
                    <a:pt x="629" y="4550"/>
                    <a:pt x="631" y="4549"/>
                  </a:cubicBezTo>
                  <a:lnTo>
                    <a:pt x="631" y="4531"/>
                  </a:lnTo>
                  <a:close/>
                  <a:moveTo>
                    <a:pt x="1374" y="1"/>
                  </a:moveTo>
                  <a:cubicBezTo>
                    <a:pt x="1063" y="701"/>
                    <a:pt x="952" y="1392"/>
                    <a:pt x="836" y="2082"/>
                  </a:cubicBezTo>
                  <a:cubicBezTo>
                    <a:pt x="718" y="2345"/>
                    <a:pt x="622" y="2613"/>
                    <a:pt x="618" y="2904"/>
                  </a:cubicBezTo>
                  <a:cubicBezTo>
                    <a:pt x="487" y="3125"/>
                    <a:pt x="405" y="3361"/>
                    <a:pt x="400" y="3618"/>
                  </a:cubicBezTo>
                  <a:cubicBezTo>
                    <a:pt x="402" y="3618"/>
                    <a:pt x="402" y="3616"/>
                    <a:pt x="404" y="3616"/>
                  </a:cubicBezTo>
                  <a:lnTo>
                    <a:pt x="404" y="3616"/>
                  </a:lnTo>
                  <a:cubicBezTo>
                    <a:pt x="210" y="4114"/>
                    <a:pt x="102" y="4631"/>
                    <a:pt x="95" y="5165"/>
                  </a:cubicBezTo>
                  <a:cubicBezTo>
                    <a:pt x="8" y="5317"/>
                    <a:pt x="0" y="5483"/>
                    <a:pt x="30" y="5646"/>
                  </a:cubicBezTo>
                  <a:cubicBezTo>
                    <a:pt x="53" y="5766"/>
                    <a:pt x="150" y="5848"/>
                    <a:pt x="282" y="5848"/>
                  </a:cubicBezTo>
                  <a:cubicBezTo>
                    <a:pt x="283" y="5848"/>
                    <a:pt x="283" y="5848"/>
                    <a:pt x="284" y="5848"/>
                  </a:cubicBezTo>
                  <a:cubicBezTo>
                    <a:pt x="384" y="5848"/>
                    <a:pt x="420" y="5771"/>
                    <a:pt x="423" y="5680"/>
                  </a:cubicBezTo>
                  <a:cubicBezTo>
                    <a:pt x="927" y="4679"/>
                    <a:pt x="1037" y="3591"/>
                    <a:pt x="1175" y="2508"/>
                  </a:cubicBezTo>
                  <a:cubicBezTo>
                    <a:pt x="1371" y="1894"/>
                    <a:pt x="1435" y="1252"/>
                    <a:pt x="1587" y="629"/>
                  </a:cubicBezTo>
                  <a:cubicBezTo>
                    <a:pt x="1638" y="422"/>
                    <a:pt x="1575" y="234"/>
                    <a:pt x="13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5"/>
            <p:cNvSpPr/>
            <p:nvPr/>
          </p:nvSpPr>
          <p:spPr>
            <a:xfrm>
              <a:off x="6607427" y="1063412"/>
              <a:ext cx="116009" cy="46160"/>
            </a:xfrm>
            <a:custGeom>
              <a:avLst/>
              <a:gdLst/>
              <a:ahLst/>
              <a:cxnLst/>
              <a:rect l="l" t="t" r="r" b="b"/>
              <a:pathLst>
                <a:path w="3330" h="1325" extrusionOk="0">
                  <a:moveTo>
                    <a:pt x="199" y="1"/>
                  </a:moveTo>
                  <a:cubicBezTo>
                    <a:pt x="126" y="1"/>
                    <a:pt x="73" y="50"/>
                    <a:pt x="41" y="123"/>
                  </a:cubicBezTo>
                  <a:cubicBezTo>
                    <a:pt x="1" y="216"/>
                    <a:pt x="40" y="293"/>
                    <a:pt x="117" y="342"/>
                  </a:cubicBezTo>
                  <a:cubicBezTo>
                    <a:pt x="188" y="389"/>
                    <a:pt x="269" y="424"/>
                    <a:pt x="351" y="452"/>
                  </a:cubicBezTo>
                  <a:cubicBezTo>
                    <a:pt x="1141" y="725"/>
                    <a:pt x="1934" y="991"/>
                    <a:pt x="2723" y="1271"/>
                  </a:cubicBezTo>
                  <a:cubicBezTo>
                    <a:pt x="2832" y="1309"/>
                    <a:pt x="2938" y="1325"/>
                    <a:pt x="3054" y="1325"/>
                  </a:cubicBezTo>
                  <a:cubicBezTo>
                    <a:pt x="3140" y="1325"/>
                    <a:pt x="3230" y="1316"/>
                    <a:pt x="3330" y="1302"/>
                  </a:cubicBezTo>
                  <a:cubicBezTo>
                    <a:pt x="3183" y="1070"/>
                    <a:pt x="3013" y="968"/>
                    <a:pt x="2811" y="896"/>
                  </a:cubicBezTo>
                  <a:cubicBezTo>
                    <a:pt x="2140" y="653"/>
                    <a:pt x="1472" y="401"/>
                    <a:pt x="800" y="160"/>
                  </a:cubicBezTo>
                  <a:cubicBezTo>
                    <a:pt x="620" y="95"/>
                    <a:pt x="432" y="51"/>
                    <a:pt x="246" y="7"/>
                  </a:cubicBezTo>
                  <a:cubicBezTo>
                    <a:pt x="229" y="3"/>
                    <a:pt x="214" y="1"/>
                    <a:pt x="1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5"/>
            <p:cNvSpPr/>
            <p:nvPr/>
          </p:nvSpPr>
          <p:spPr>
            <a:xfrm>
              <a:off x="6899504" y="792620"/>
              <a:ext cx="150637" cy="234631"/>
            </a:xfrm>
            <a:custGeom>
              <a:avLst/>
              <a:gdLst/>
              <a:ahLst/>
              <a:cxnLst/>
              <a:rect l="l" t="t" r="r" b="b"/>
              <a:pathLst>
                <a:path w="4324" h="6735" extrusionOk="0">
                  <a:moveTo>
                    <a:pt x="3893" y="0"/>
                  </a:moveTo>
                  <a:cubicBezTo>
                    <a:pt x="3861" y="0"/>
                    <a:pt x="3829" y="8"/>
                    <a:pt x="3796" y="25"/>
                  </a:cubicBezTo>
                  <a:cubicBezTo>
                    <a:pt x="3591" y="64"/>
                    <a:pt x="3557" y="248"/>
                    <a:pt x="3476" y="389"/>
                  </a:cubicBezTo>
                  <a:cubicBezTo>
                    <a:pt x="2981" y="1263"/>
                    <a:pt x="2477" y="2132"/>
                    <a:pt x="2000" y="3014"/>
                  </a:cubicBezTo>
                  <a:cubicBezTo>
                    <a:pt x="1677" y="3611"/>
                    <a:pt x="1260" y="4159"/>
                    <a:pt x="1032" y="4804"/>
                  </a:cubicBezTo>
                  <a:cubicBezTo>
                    <a:pt x="673" y="5317"/>
                    <a:pt x="336" y="5844"/>
                    <a:pt x="103" y="6425"/>
                  </a:cubicBezTo>
                  <a:cubicBezTo>
                    <a:pt x="68" y="6512"/>
                    <a:pt x="1" y="6620"/>
                    <a:pt x="118" y="6698"/>
                  </a:cubicBezTo>
                  <a:cubicBezTo>
                    <a:pt x="158" y="6724"/>
                    <a:pt x="193" y="6734"/>
                    <a:pt x="225" y="6734"/>
                  </a:cubicBezTo>
                  <a:cubicBezTo>
                    <a:pt x="309" y="6734"/>
                    <a:pt x="369" y="6660"/>
                    <a:pt x="416" y="6589"/>
                  </a:cubicBezTo>
                  <a:cubicBezTo>
                    <a:pt x="674" y="6212"/>
                    <a:pt x="970" y="5857"/>
                    <a:pt x="1178" y="5448"/>
                  </a:cubicBezTo>
                  <a:cubicBezTo>
                    <a:pt x="1301" y="5376"/>
                    <a:pt x="1377" y="5275"/>
                    <a:pt x="1393" y="5135"/>
                  </a:cubicBezTo>
                  <a:cubicBezTo>
                    <a:pt x="1526" y="5074"/>
                    <a:pt x="1586" y="4964"/>
                    <a:pt x="1612" y="4831"/>
                  </a:cubicBezTo>
                  <a:cubicBezTo>
                    <a:pt x="1801" y="4721"/>
                    <a:pt x="1882" y="4526"/>
                    <a:pt x="1994" y="4358"/>
                  </a:cubicBezTo>
                  <a:cubicBezTo>
                    <a:pt x="2578" y="3493"/>
                    <a:pt x="3082" y="2581"/>
                    <a:pt x="3582" y="1670"/>
                  </a:cubicBezTo>
                  <a:cubicBezTo>
                    <a:pt x="3778" y="1311"/>
                    <a:pt x="3986" y="954"/>
                    <a:pt x="4109" y="564"/>
                  </a:cubicBezTo>
                  <a:cubicBezTo>
                    <a:pt x="4152" y="425"/>
                    <a:pt x="4324" y="263"/>
                    <a:pt x="4112" y="115"/>
                  </a:cubicBezTo>
                  <a:lnTo>
                    <a:pt x="4107" y="110"/>
                  </a:lnTo>
                  <a:cubicBezTo>
                    <a:pt x="4103" y="61"/>
                    <a:pt x="4083" y="33"/>
                    <a:pt x="4040" y="33"/>
                  </a:cubicBezTo>
                  <a:cubicBezTo>
                    <a:pt x="4031" y="33"/>
                    <a:pt x="4022" y="34"/>
                    <a:pt x="4011" y="36"/>
                  </a:cubicBezTo>
                  <a:cubicBezTo>
                    <a:pt x="3972" y="13"/>
                    <a:pt x="3933" y="0"/>
                    <a:pt x="38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5"/>
            <p:cNvSpPr/>
            <p:nvPr/>
          </p:nvSpPr>
          <p:spPr>
            <a:xfrm>
              <a:off x="6742945" y="1250106"/>
              <a:ext cx="55217" cy="105732"/>
            </a:xfrm>
            <a:custGeom>
              <a:avLst/>
              <a:gdLst/>
              <a:ahLst/>
              <a:cxnLst/>
              <a:rect l="l" t="t" r="r" b="b"/>
              <a:pathLst>
                <a:path w="1585" h="3035" extrusionOk="0">
                  <a:moveTo>
                    <a:pt x="1275" y="1"/>
                  </a:moveTo>
                  <a:cubicBezTo>
                    <a:pt x="1122" y="1"/>
                    <a:pt x="1048" y="237"/>
                    <a:pt x="981" y="379"/>
                  </a:cubicBezTo>
                  <a:cubicBezTo>
                    <a:pt x="649" y="1091"/>
                    <a:pt x="344" y="1813"/>
                    <a:pt x="78" y="2550"/>
                  </a:cubicBezTo>
                  <a:cubicBezTo>
                    <a:pt x="49" y="2630"/>
                    <a:pt x="1" y="2711"/>
                    <a:pt x="1" y="2791"/>
                  </a:cubicBezTo>
                  <a:cubicBezTo>
                    <a:pt x="0" y="2928"/>
                    <a:pt x="107" y="2994"/>
                    <a:pt x="233" y="3035"/>
                  </a:cubicBezTo>
                  <a:cubicBezTo>
                    <a:pt x="431" y="3004"/>
                    <a:pt x="453" y="2831"/>
                    <a:pt x="497" y="2695"/>
                  </a:cubicBezTo>
                  <a:cubicBezTo>
                    <a:pt x="740" y="1949"/>
                    <a:pt x="1035" y="1223"/>
                    <a:pt x="1328" y="495"/>
                  </a:cubicBezTo>
                  <a:cubicBezTo>
                    <a:pt x="1389" y="344"/>
                    <a:pt x="1584" y="101"/>
                    <a:pt x="1334" y="12"/>
                  </a:cubicBezTo>
                  <a:cubicBezTo>
                    <a:pt x="1313" y="4"/>
                    <a:pt x="1294" y="1"/>
                    <a:pt x="1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5"/>
            <p:cNvSpPr/>
            <p:nvPr/>
          </p:nvSpPr>
          <p:spPr>
            <a:xfrm>
              <a:off x="6916714" y="896366"/>
              <a:ext cx="142172" cy="150115"/>
            </a:xfrm>
            <a:custGeom>
              <a:avLst/>
              <a:gdLst/>
              <a:ahLst/>
              <a:cxnLst/>
              <a:rect l="l" t="t" r="r" b="b"/>
              <a:pathLst>
                <a:path w="4081" h="4309" extrusionOk="0">
                  <a:moveTo>
                    <a:pt x="3724" y="1"/>
                  </a:moveTo>
                  <a:cubicBezTo>
                    <a:pt x="3689" y="1"/>
                    <a:pt x="3654" y="2"/>
                    <a:pt x="3619" y="3"/>
                  </a:cubicBezTo>
                  <a:cubicBezTo>
                    <a:pt x="3607" y="2"/>
                    <a:pt x="3595" y="1"/>
                    <a:pt x="3584" y="1"/>
                  </a:cubicBezTo>
                  <a:cubicBezTo>
                    <a:pt x="3398" y="1"/>
                    <a:pt x="3299" y="147"/>
                    <a:pt x="3203" y="265"/>
                  </a:cubicBezTo>
                  <a:cubicBezTo>
                    <a:pt x="2593" y="1021"/>
                    <a:pt x="1992" y="1784"/>
                    <a:pt x="1389" y="2545"/>
                  </a:cubicBezTo>
                  <a:cubicBezTo>
                    <a:pt x="904" y="3085"/>
                    <a:pt x="352" y="3578"/>
                    <a:pt x="0" y="4308"/>
                  </a:cubicBezTo>
                  <a:cubicBezTo>
                    <a:pt x="496" y="4171"/>
                    <a:pt x="1242" y="3479"/>
                    <a:pt x="2052" y="2473"/>
                  </a:cubicBezTo>
                  <a:cubicBezTo>
                    <a:pt x="2282" y="2308"/>
                    <a:pt x="2470" y="2111"/>
                    <a:pt x="2589" y="1856"/>
                  </a:cubicBezTo>
                  <a:cubicBezTo>
                    <a:pt x="3102" y="1431"/>
                    <a:pt x="3524" y="926"/>
                    <a:pt x="3911" y="394"/>
                  </a:cubicBezTo>
                  <a:cubicBezTo>
                    <a:pt x="4081" y="160"/>
                    <a:pt x="4064" y="149"/>
                    <a:pt x="37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5"/>
            <p:cNvSpPr/>
            <p:nvPr/>
          </p:nvSpPr>
          <p:spPr>
            <a:xfrm>
              <a:off x="6944409" y="1105322"/>
              <a:ext cx="112560" cy="30587"/>
            </a:xfrm>
            <a:custGeom>
              <a:avLst/>
              <a:gdLst/>
              <a:ahLst/>
              <a:cxnLst/>
              <a:rect l="l" t="t" r="r" b="b"/>
              <a:pathLst>
                <a:path w="3231" h="878" extrusionOk="0">
                  <a:moveTo>
                    <a:pt x="2956" y="1"/>
                  </a:moveTo>
                  <a:cubicBezTo>
                    <a:pt x="2862" y="1"/>
                    <a:pt x="2754" y="38"/>
                    <a:pt x="2667" y="54"/>
                  </a:cubicBezTo>
                  <a:cubicBezTo>
                    <a:pt x="1914" y="195"/>
                    <a:pt x="1164" y="348"/>
                    <a:pt x="413" y="501"/>
                  </a:cubicBezTo>
                  <a:cubicBezTo>
                    <a:pt x="295" y="525"/>
                    <a:pt x="180" y="565"/>
                    <a:pt x="70" y="613"/>
                  </a:cubicBezTo>
                  <a:cubicBezTo>
                    <a:pt x="34" y="629"/>
                    <a:pt x="0" y="696"/>
                    <a:pt x="4" y="736"/>
                  </a:cubicBezTo>
                  <a:cubicBezTo>
                    <a:pt x="8" y="774"/>
                    <a:pt x="57" y="827"/>
                    <a:pt x="97" y="839"/>
                  </a:cubicBezTo>
                  <a:cubicBezTo>
                    <a:pt x="179" y="862"/>
                    <a:pt x="268" y="862"/>
                    <a:pt x="403" y="877"/>
                  </a:cubicBezTo>
                  <a:cubicBezTo>
                    <a:pt x="1166" y="749"/>
                    <a:pt x="1984" y="669"/>
                    <a:pt x="2777" y="457"/>
                  </a:cubicBezTo>
                  <a:cubicBezTo>
                    <a:pt x="2933" y="416"/>
                    <a:pt x="3231" y="438"/>
                    <a:pt x="3161" y="165"/>
                  </a:cubicBezTo>
                  <a:cubicBezTo>
                    <a:pt x="3128" y="37"/>
                    <a:pt x="3049" y="1"/>
                    <a:pt x="29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5"/>
            <p:cNvSpPr/>
            <p:nvPr/>
          </p:nvSpPr>
          <p:spPr>
            <a:xfrm>
              <a:off x="6935630" y="1182487"/>
              <a:ext cx="108937" cy="47727"/>
            </a:xfrm>
            <a:custGeom>
              <a:avLst/>
              <a:gdLst/>
              <a:ahLst/>
              <a:cxnLst/>
              <a:rect l="l" t="t" r="r" b="b"/>
              <a:pathLst>
                <a:path w="3127" h="1370" extrusionOk="0">
                  <a:moveTo>
                    <a:pt x="150" y="1"/>
                  </a:moveTo>
                  <a:cubicBezTo>
                    <a:pt x="97" y="1"/>
                    <a:pt x="52" y="30"/>
                    <a:pt x="32" y="88"/>
                  </a:cubicBezTo>
                  <a:cubicBezTo>
                    <a:pt x="0" y="178"/>
                    <a:pt x="23" y="248"/>
                    <a:pt x="129" y="275"/>
                  </a:cubicBezTo>
                  <a:lnTo>
                    <a:pt x="137" y="280"/>
                  </a:lnTo>
                  <a:cubicBezTo>
                    <a:pt x="157" y="372"/>
                    <a:pt x="221" y="400"/>
                    <a:pt x="305" y="400"/>
                  </a:cubicBezTo>
                  <a:cubicBezTo>
                    <a:pt x="310" y="400"/>
                    <a:pt x="315" y="400"/>
                    <a:pt x="319" y="400"/>
                  </a:cubicBezTo>
                  <a:cubicBezTo>
                    <a:pt x="806" y="710"/>
                    <a:pt x="1353" y="886"/>
                    <a:pt x="1896" y="1070"/>
                  </a:cubicBezTo>
                  <a:cubicBezTo>
                    <a:pt x="2192" y="1171"/>
                    <a:pt x="2494" y="1259"/>
                    <a:pt x="2793" y="1351"/>
                  </a:cubicBezTo>
                  <a:cubicBezTo>
                    <a:pt x="2832" y="1363"/>
                    <a:pt x="2868" y="1369"/>
                    <a:pt x="2902" y="1369"/>
                  </a:cubicBezTo>
                  <a:cubicBezTo>
                    <a:pt x="2986" y="1369"/>
                    <a:pt x="3051" y="1328"/>
                    <a:pt x="3084" y="1224"/>
                  </a:cubicBezTo>
                  <a:cubicBezTo>
                    <a:pt x="3127" y="1091"/>
                    <a:pt x="3080" y="990"/>
                    <a:pt x="2947" y="935"/>
                  </a:cubicBezTo>
                  <a:cubicBezTo>
                    <a:pt x="2899" y="915"/>
                    <a:pt x="2848" y="904"/>
                    <a:pt x="2798" y="888"/>
                  </a:cubicBezTo>
                  <a:cubicBezTo>
                    <a:pt x="2054" y="647"/>
                    <a:pt x="1309" y="406"/>
                    <a:pt x="565" y="165"/>
                  </a:cubicBezTo>
                  <a:cubicBezTo>
                    <a:pt x="466" y="59"/>
                    <a:pt x="324" y="46"/>
                    <a:pt x="195" y="7"/>
                  </a:cubicBezTo>
                  <a:cubicBezTo>
                    <a:pt x="180" y="3"/>
                    <a:pt x="165" y="1"/>
                    <a:pt x="1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5"/>
            <p:cNvSpPr/>
            <p:nvPr/>
          </p:nvSpPr>
          <p:spPr>
            <a:xfrm>
              <a:off x="6602898" y="1160400"/>
              <a:ext cx="113535" cy="29020"/>
            </a:xfrm>
            <a:custGeom>
              <a:avLst/>
              <a:gdLst/>
              <a:ahLst/>
              <a:cxnLst/>
              <a:rect l="l" t="t" r="r" b="b"/>
              <a:pathLst>
                <a:path w="3259" h="833" extrusionOk="0">
                  <a:moveTo>
                    <a:pt x="2965" y="0"/>
                  </a:moveTo>
                  <a:cubicBezTo>
                    <a:pt x="2880" y="0"/>
                    <a:pt x="2794" y="19"/>
                    <a:pt x="2710" y="33"/>
                  </a:cubicBezTo>
                  <a:cubicBezTo>
                    <a:pt x="2091" y="141"/>
                    <a:pt x="1472" y="254"/>
                    <a:pt x="853" y="366"/>
                  </a:cubicBezTo>
                  <a:cubicBezTo>
                    <a:pt x="630" y="406"/>
                    <a:pt x="406" y="443"/>
                    <a:pt x="184" y="486"/>
                  </a:cubicBezTo>
                  <a:cubicBezTo>
                    <a:pt x="97" y="501"/>
                    <a:pt x="1" y="525"/>
                    <a:pt x="4" y="633"/>
                  </a:cubicBezTo>
                  <a:cubicBezTo>
                    <a:pt x="8" y="755"/>
                    <a:pt x="109" y="808"/>
                    <a:pt x="213" y="822"/>
                  </a:cubicBezTo>
                  <a:cubicBezTo>
                    <a:pt x="266" y="829"/>
                    <a:pt x="320" y="832"/>
                    <a:pt x="374" y="832"/>
                  </a:cubicBezTo>
                  <a:cubicBezTo>
                    <a:pt x="547" y="832"/>
                    <a:pt x="719" y="800"/>
                    <a:pt x="890" y="770"/>
                  </a:cubicBezTo>
                  <a:cubicBezTo>
                    <a:pt x="1440" y="673"/>
                    <a:pt x="1988" y="566"/>
                    <a:pt x="2542" y="490"/>
                  </a:cubicBezTo>
                  <a:cubicBezTo>
                    <a:pt x="2833" y="449"/>
                    <a:pt x="3056" y="325"/>
                    <a:pt x="3258" y="120"/>
                  </a:cubicBezTo>
                  <a:cubicBezTo>
                    <a:pt x="3166" y="27"/>
                    <a:pt x="3067" y="0"/>
                    <a:pt x="29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5"/>
            <p:cNvSpPr/>
            <p:nvPr/>
          </p:nvSpPr>
          <p:spPr>
            <a:xfrm>
              <a:off x="6843729" y="1256830"/>
              <a:ext cx="30936" cy="110923"/>
            </a:xfrm>
            <a:custGeom>
              <a:avLst/>
              <a:gdLst/>
              <a:ahLst/>
              <a:cxnLst/>
              <a:rect l="l" t="t" r="r" b="b"/>
              <a:pathLst>
                <a:path w="888" h="3184" extrusionOk="0">
                  <a:moveTo>
                    <a:pt x="0" y="0"/>
                  </a:moveTo>
                  <a:lnTo>
                    <a:pt x="0" y="0"/>
                  </a:lnTo>
                  <a:cubicBezTo>
                    <a:pt x="120" y="996"/>
                    <a:pt x="218" y="1936"/>
                    <a:pt x="419" y="2862"/>
                  </a:cubicBezTo>
                  <a:cubicBezTo>
                    <a:pt x="430" y="2912"/>
                    <a:pt x="443" y="2965"/>
                    <a:pt x="470" y="3006"/>
                  </a:cubicBezTo>
                  <a:cubicBezTo>
                    <a:pt x="525" y="3093"/>
                    <a:pt x="591" y="3183"/>
                    <a:pt x="696" y="3183"/>
                  </a:cubicBezTo>
                  <a:cubicBezTo>
                    <a:pt x="715" y="3183"/>
                    <a:pt x="735" y="3180"/>
                    <a:pt x="756" y="3174"/>
                  </a:cubicBezTo>
                  <a:cubicBezTo>
                    <a:pt x="887" y="3135"/>
                    <a:pt x="866" y="3009"/>
                    <a:pt x="846" y="2914"/>
                  </a:cubicBezTo>
                  <a:cubicBezTo>
                    <a:pt x="668" y="2084"/>
                    <a:pt x="602" y="1233"/>
                    <a:pt x="375" y="412"/>
                  </a:cubicBezTo>
                  <a:cubicBezTo>
                    <a:pt x="330" y="248"/>
                    <a:pt x="278" y="86"/>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5"/>
            <p:cNvSpPr/>
            <p:nvPr/>
          </p:nvSpPr>
          <p:spPr>
            <a:xfrm>
              <a:off x="6785760" y="932562"/>
              <a:ext cx="30936" cy="102805"/>
            </a:xfrm>
            <a:custGeom>
              <a:avLst/>
              <a:gdLst/>
              <a:ahLst/>
              <a:cxnLst/>
              <a:rect l="l" t="t" r="r" b="b"/>
              <a:pathLst>
                <a:path w="888" h="2951" extrusionOk="0">
                  <a:moveTo>
                    <a:pt x="244" y="1"/>
                  </a:moveTo>
                  <a:cubicBezTo>
                    <a:pt x="228" y="1"/>
                    <a:pt x="210" y="3"/>
                    <a:pt x="190" y="8"/>
                  </a:cubicBezTo>
                  <a:cubicBezTo>
                    <a:pt x="60" y="39"/>
                    <a:pt x="1" y="150"/>
                    <a:pt x="14" y="286"/>
                  </a:cubicBezTo>
                  <a:cubicBezTo>
                    <a:pt x="21" y="353"/>
                    <a:pt x="27" y="421"/>
                    <a:pt x="41" y="488"/>
                  </a:cubicBezTo>
                  <a:cubicBezTo>
                    <a:pt x="190" y="1170"/>
                    <a:pt x="336" y="1855"/>
                    <a:pt x="496" y="2535"/>
                  </a:cubicBezTo>
                  <a:cubicBezTo>
                    <a:pt x="531" y="2689"/>
                    <a:pt x="542" y="2877"/>
                    <a:pt x="750" y="2950"/>
                  </a:cubicBezTo>
                  <a:cubicBezTo>
                    <a:pt x="861" y="2888"/>
                    <a:pt x="857" y="2783"/>
                    <a:pt x="864" y="2685"/>
                  </a:cubicBezTo>
                  <a:cubicBezTo>
                    <a:pt x="888" y="2373"/>
                    <a:pt x="779" y="2079"/>
                    <a:pt x="743" y="1774"/>
                  </a:cubicBezTo>
                  <a:cubicBezTo>
                    <a:pt x="680" y="1249"/>
                    <a:pt x="547" y="737"/>
                    <a:pt x="420" y="224"/>
                  </a:cubicBezTo>
                  <a:cubicBezTo>
                    <a:pt x="396" y="123"/>
                    <a:pt x="365" y="1"/>
                    <a:pt x="2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5"/>
            <p:cNvSpPr/>
            <p:nvPr/>
          </p:nvSpPr>
          <p:spPr>
            <a:xfrm>
              <a:off x="6851603" y="824113"/>
              <a:ext cx="47065" cy="194811"/>
            </a:xfrm>
            <a:custGeom>
              <a:avLst/>
              <a:gdLst/>
              <a:ahLst/>
              <a:cxnLst/>
              <a:rect l="l" t="t" r="r" b="b"/>
              <a:pathLst>
                <a:path w="1351" h="5592" extrusionOk="0">
                  <a:moveTo>
                    <a:pt x="1002" y="1"/>
                  </a:moveTo>
                  <a:cubicBezTo>
                    <a:pt x="955" y="1"/>
                    <a:pt x="910" y="18"/>
                    <a:pt x="868" y="49"/>
                  </a:cubicBezTo>
                  <a:cubicBezTo>
                    <a:pt x="861" y="48"/>
                    <a:pt x="855" y="48"/>
                    <a:pt x="849" y="48"/>
                  </a:cubicBezTo>
                  <a:cubicBezTo>
                    <a:pt x="800" y="48"/>
                    <a:pt x="779" y="75"/>
                    <a:pt x="783" y="129"/>
                  </a:cubicBezTo>
                  <a:cubicBezTo>
                    <a:pt x="749" y="144"/>
                    <a:pt x="738" y="170"/>
                    <a:pt x="748" y="205"/>
                  </a:cubicBezTo>
                  <a:cubicBezTo>
                    <a:pt x="654" y="275"/>
                    <a:pt x="649" y="381"/>
                    <a:pt x="634" y="480"/>
                  </a:cubicBezTo>
                  <a:cubicBezTo>
                    <a:pt x="476" y="1622"/>
                    <a:pt x="316" y="2764"/>
                    <a:pt x="229" y="3913"/>
                  </a:cubicBezTo>
                  <a:lnTo>
                    <a:pt x="217" y="4009"/>
                  </a:lnTo>
                  <a:cubicBezTo>
                    <a:pt x="117" y="4242"/>
                    <a:pt x="135" y="4487"/>
                    <a:pt x="136" y="4729"/>
                  </a:cubicBezTo>
                  <a:cubicBezTo>
                    <a:pt x="103" y="4984"/>
                    <a:pt x="0" y="5237"/>
                    <a:pt x="118" y="5591"/>
                  </a:cubicBezTo>
                  <a:cubicBezTo>
                    <a:pt x="548" y="5093"/>
                    <a:pt x="557" y="4548"/>
                    <a:pt x="662" y="4037"/>
                  </a:cubicBezTo>
                  <a:cubicBezTo>
                    <a:pt x="683" y="4000"/>
                    <a:pt x="693" y="3963"/>
                    <a:pt x="698" y="3925"/>
                  </a:cubicBezTo>
                  <a:cubicBezTo>
                    <a:pt x="930" y="3233"/>
                    <a:pt x="985" y="2511"/>
                    <a:pt x="1085" y="1795"/>
                  </a:cubicBezTo>
                  <a:cubicBezTo>
                    <a:pt x="1198" y="1594"/>
                    <a:pt x="1205" y="1376"/>
                    <a:pt x="1194" y="1155"/>
                  </a:cubicBezTo>
                  <a:lnTo>
                    <a:pt x="1194" y="1155"/>
                  </a:lnTo>
                  <a:cubicBezTo>
                    <a:pt x="1193" y="1156"/>
                    <a:pt x="1192" y="1157"/>
                    <a:pt x="1191" y="1158"/>
                  </a:cubicBezTo>
                  <a:cubicBezTo>
                    <a:pt x="1283" y="786"/>
                    <a:pt x="1351" y="415"/>
                    <a:pt x="1176" y="45"/>
                  </a:cubicBezTo>
                  <a:cubicBezTo>
                    <a:pt x="1143" y="36"/>
                    <a:pt x="1110" y="25"/>
                    <a:pt x="1077" y="15"/>
                  </a:cubicBezTo>
                  <a:cubicBezTo>
                    <a:pt x="1051" y="5"/>
                    <a:pt x="1027" y="1"/>
                    <a:pt x="10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5"/>
            <p:cNvSpPr/>
            <p:nvPr/>
          </p:nvSpPr>
          <p:spPr>
            <a:xfrm>
              <a:off x="6652123" y="1216209"/>
              <a:ext cx="87407" cy="66017"/>
            </a:xfrm>
            <a:custGeom>
              <a:avLst/>
              <a:gdLst/>
              <a:ahLst/>
              <a:cxnLst/>
              <a:rect l="l" t="t" r="r" b="b"/>
              <a:pathLst>
                <a:path w="2509" h="1895" extrusionOk="0">
                  <a:moveTo>
                    <a:pt x="2344" y="0"/>
                  </a:moveTo>
                  <a:cubicBezTo>
                    <a:pt x="2270" y="0"/>
                    <a:pt x="2193" y="41"/>
                    <a:pt x="2123" y="93"/>
                  </a:cubicBezTo>
                  <a:cubicBezTo>
                    <a:pt x="1482" y="560"/>
                    <a:pt x="845" y="1034"/>
                    <a:pt x="209" y="1509"/>
                  </a:cubicBezTo>
                  <a:cubicBezTo>
                    <a:pt x="112" y="1581"/>
                    <a:pt x="0" y="1675"/>
                    <a:pt x="103" y="1803"/>
                  </a:cubicBezTo>
                  <a:cubicBezTo>
                    <a:pt x="154" y="1868"/>
                    <a:pt x="214" y="1894"/>
                    <a:pt x="276" y="1894"/>
                  </a:cubicBezTo>
                  <a:cubicBezTo>
                    <a:pt x="342" y="1894"/>
                    <a:pt x="410" y="1865"/>
                    <a:pt x="475" y="1819"/>
                  </a:cubicBezTo>
                  <a:cubicBezTo>
                    <a:pt x="1091" y="1372"/>
                    <a:pt x="1707" y="926"/>
                    <a:pt x="2319" y="476"/>
                  </a:cubicBezTo>
                  <a:cubicBezTo>
                    <a:pt x="2433" y="392"/>
                    <a:pt x="2503" y="273"/>
                    <a:pt x="2508" y="93"/>
                  </a:cubicBezTo>
                  <a:cubicBezTo>
                    <a:pt x="2458" y="26"/>
                    <a:pt x="2402" y="0"/>
                    <a:pt x="23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5"/>
            <p:cNvSpPr/>
            <p:nvPr/>
          </p:nvSpPr>
          <p:spPr>
            <a:xfrm>
              <a:off x="6398751" y="1131241"/>
              <a:ext cx="292809" cy="19614"/>
            </a:xfrm>
            <a:custGeom>
              <a:avLst/>
              <a:gdLst/>
              <a:ahLst/>
              <a:cxnLst/>
              <a:rect l="l" t="t" r="r" b="b"/>
              <a:pathLst>
                <a:path w="8405" h="563" extrusionOk="0">
                  <a:moveTo>
                    <a:pt x="1622" y="0"/>
                  </a:moveTo>
                  <a:cubicBezTo>
                    <a:pt x="1282" y="0"/>
                    <a:pt x="943" y="7"/>
                    <a:pt x="602" y="22"/>
                  </a:cubicBezTo>
                  <a:cubicBezTo>
                    <a:pt x="442" y="29"/>
                    <a:pt x="286" y="53"/>
                    <a:pt x="154" y="133"/>
                  </a:cubicBezTo>
                  <a:cubicBezTo>
                    <a:pt x="1" y="229"/>
                    <a:pt x="59" y="323"/>
                    <a:pt x="199" y="388"/>
                  </a:cubicBezTo>
                  <a:cubicBezTo>
                    <a:pt x="228" y="402"/>
                    <a:pt x="256" y="416"/>
                    <a:pt x="284" y="430"/>
                  </a:cubicBezTo>
                  <a:cubicBezTo>
                    <a:pt x="369" y="509"/>
                    <a:pt x="465" y="535"/>
                    <a:pt x="567" y="535"/>
                  </a:cubicBezTo>
                  <a:cubicBezTo>
                    <a:pt x="617" y="535"/>
                    <a:pt x="669" y="528"/>
                    <a:pt x="721" y="519"/>
                  </a:cubicBezTo>
                  <a:cubicBezTo>
                    <a:pt x="760" y="538"/>
                    <a:pt x="800" y="548"/>
                    <a:pt x="839" y="548"/>
                  </a:cubicBezTo>
                  <a:cubicBezTo>
                    <a:pt x="871" y="548"/>
                    <a:pt x="903" y="541"/>
                    <a:pt x="936" y="528"/>
                  </a:cubicBezTo>
                  <a:cubicBezTo>
                    <a:pt x="1035" y="539"/>
                    <a:pt x="1134" y="563"/>
                    <a:pt x="1233" y="563"/>
                  </a:cubicBezTo>
                  <a:cubicBezTo>
                    <a:pt x="1237" y="563"/>
                    <a:pt x="1241" y="563"/>
                    <a:pt x="1245" y="563"/>
                  </a:cubicBezTo>
                  <a:cubicBezTo>
                    <a:pt x="2755" y="527"/>
                    <a:pt x="4266" y="507"/>
                    <a:pt x="5777" y="507"/>
                  </a:cubicBezTo>
                  <a:cubicBezTo>
                    <a:pt x="6514" y="507"/>
                    <a:pt x="7251" y="512"/>
                    <a:pt x="7989" y="521"/>
                  </a:cubicBezTo>
                  <a:cubicBezTo>
                    <a:pt x="8025" y="522"/>
                    <a:pt x="8061" y="524"/>
                    <a:pt x="8098" y="524"/>
                  </a:cubicBezTo>
                  <a:cubicBezTo>
                    <a:pt x="8149" y="524"/>
                    <a:pt x="8200" y="521"/>
                    <a:pt x="8249" y="510"/>
                  </a:cubicBezTo>
                  <a:cubicBezTo>
                    <a:pt x="8388" y="480"/>
                    <a:pt x="8405" y="397"/>
                    <a:pt x="8314" y="294"/>
                  </a:cubicBezTo>
                  <a:cubicBezTo>
                    <a:pt x="8267" y="239"/>
                    <a:pt x="8208" y="213"/>
                    <a:pt x="8142" y="213"/>
                  </a:cubicBezTo>
                  <a:cubicBezTo>
                    <a:pt x="8122" y="213"/>
                    <a:pt x="8102" y="215"/>
                    <a:pt x="8081" y="220"/>
                  </a:cubicBezTo>
                  <a:cubicBezTo>
                    <a:pt x="7973" y="193"/>
                    <a:pt x="7864" y="178"/>
                    <a:pt x="7755" y="178"/>
                  </a:cubicBezTo>
                  <a:cubicBezTo>
                    <a:pt x="7673" y="178"/>
                    <a:pt x="7590" y="187"/>
                    <a:pt x="7508" y="206"/>
                  </a:cubicBezTo>
                  <a:cubicBezTo>
                    <a:pt x="7438" y="181"/>
                    <a:pt x="7367" y="169"/>
                    <a:pt x="7296" y="165"/>
                  </a:cubicBezTo>
                  <a:cubicBezTo>
                    <a:pt x="6985" y="114"/>
                    <a:pt x="6670" y="105"/>
                    <a:pt x="6355" y="105"/>
                  </a:cubicBezTo>
                  <a:cubicBezTo>
                    <a:pt x="6162" y="105"/>
                    <a:pt x="5968" y="108"/>
                    <a:pt x="5774" y="108"/>
                  </a:cubicBezTo>
                  <a:cubicBezTo>
                    <a:pt x="5701" y="108"/>
                    <a:pt x="5629" y="108"/>
                    <a:pt x="5556" y="106"/>
                  </a:cubicBezTo>
                  <a:cubicBezTo>
                    <a:pt x="5508" y="83"/>
                    <a:pt x="5459" y="68"/>
                    <a:pt x="5411" y="68"/>
                  </a:cubicBezTo>
                  <a:cubicBezTo>
                    <a:pt x="5371" y="68"/>
                    <a:pt x="5331" y="78"/>
                    <a:pt x="5291" y="100"/>
                  </a:cubicBezTo>
                  <a:cubicBezTo>
                    <a:pt x="5111" y="51"/>
                    <a:pt x="4931" y="28"/>
                    <a:pt x="4751" y="28"/>
                  </a:cubicBezTo>
                  <a:cubicBezTo>
                    <a:pt x="4562" y="28"/>
                    <a:pt x="4374" y="54"/>
                    <a:pt x="4185" y="101"/>
                  </a:cubicBezTo>
                  <a:lnTo>
                    <a:pt x="4185" y="97"/>
                  </a:lnTo>
                  <a:cubicBezTo>
                    <a:pt x="3331" y="42"/>
                    <a:pt x="2477" y="0"/>
                    <a:pt x="16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5"/>
            <p:cNvSpPr/>
            <p:nvPr/>
          </p:nvSpPr>
          <p:spPr>
            <a:xfrm>
              <a:off x="6705947" y="833519"/>
              <a:ext cx="81729" cy="185579"/>
            </a:xfrm>
            <a:custGeom>
              <a:avLst/>
              <a:gdLst/>
              <a:ahLst/>
              <a:cxnLst/>
              <a:rect l="l" t="t" r="r" b="b"/>
              <a:pathLst>
                <a:path w="2346" h="5327" extrusionOk="0">
                  <a:moveTo>
                    <a:pt x="361" y="1"/>
                  </a:moveTo>
                  <a:cubicBezTo>
                    <a:pt x="339" y="1"/>
                    <a:pt x="316" y="22"/>
                    <a:pt x="292" y="50"/>
                  </a:cubicBezTo>
                  <a:cubicBezTo>
                    <a:pt x="281" y="45"/>
                    <a:pt x="271" y="43"/>
                    <a:pt x="261" y="43"/>
                  </a:cubicBezTo>
                  <a:cubicBezTo>
                    <a:pt x="238" y="43"/>
                    <a:pt x="220" y="56"/>
                    <a:pt x="206" y="81"/>
                  </a:cubicBezTo>
                  <a:cubicBezTo>
                    <a:pt x="202" y="80"/>
                    <a:pt x="197" y="80"/>
                    <a:pt x="193" y="80"/>
                  </a:cubicBezTo>
                  <a:cubicBezTo>
                    <a:pt x="141" y="80"/>
                    <a:pt x="112" y="103"/>
                    <a:pt x="118" y="162"/>
                  </a:cubicBezTo>
                  <a:cubicBezTo>
                    <a:pt x="107" y="195"/>
                    <a:pt x="98" y="228"/>
                    <a:pt x="88" y="260"/>
                  </a:cubicBezTo>
                  <a:cubicBezTo>
                    <a:pt x="1" y="440"/>
                    <a:pt x="122" y="589"/>
                    <a:pt x="180" y="738"/>
                  </a:cubicBezTo>
                  <a:cubicBezTo>
                    <a:pt x="551" y="1705"/>
                    <a:pt x="926" y="2670"/>
                    <a:pt x="1317" y="3629"/>
                  </a:cubicBezTo>
                  <a:cubicBezTo>
                    <a:pt x="1451" y="3957"/>
                    <a:pt x="1530" y="4312"/>
                    <a:pt x="1775" y="4589"/>
                  </a:cubicBezTo>
                  <a:cubicBezTo>
                    <a:pt x="1773" y="4706"/>
                    <a:pt x="1841" y="4788"/>
                    <a:pt x="1917" y="4865"/>
                  </a:cubicBezTo>
                  <a:cubicBezTo>
                    <a:pt x="1912" y="4923"/>
                    <a:pt x="1939" y="4958"/>
                    <a:pt x="1995" y="4974"/>
                  </a:cubicBezTo>
                  <a:lnTo>
                    <a:pt x="1996" y="4975"/>
                  </a:lnTo>
                  <a:cubicBezTo>
                    <a:pt x="1998" y="5024"/>
                    <a:pt x="1990" y="5077"/>
                    <a:pt x="2004" y="5124"/>
                  </a:cubicBezTo>
                  <a:cubicBezTo>
                    <a:pt x="2028" y="5216"/>
                    <a:pt x="2058" y="5327"/>
                    <a:pt x="2168" y="5327"/>
                  </a:cubicBezTo>
                  <a:cubicBezTo>
                    <a:pt x="2175" y="5327"/>
                    <a:pt x="2182" y="5327"/>
                    <a:pt x="2190" y="5326"/>
                  </a:cubicBezTo>
                  <a:cubicBezTo>
                    <a:pt x="2311" y="5310"/>
                    <a:pt x="2346" y="5197"/>
                    <a:pt x="2332" y="5090"/>
                  </a:cubicBezTo>
                  <a:cubicBezTo>
                    <a:pt x="2315" y="4943"/>
                    <a:pt x="2333" y="4783"/>
                    <a:pt x="2211" y="4662"/>
                  </a:cubicBezTo>
                  <a:cubicBezTo>
                    <a:pt x="2231" y="4526"/>
                    <a:pt x="2212" y="4401"/>
                    <a:pt x="2133" y="4288"/>
                  </a:cubicBezTo>
                  <a:cubicBezTo>
                    <a:pt x="2128" y="4277"/>
                    <a:pt x="2120" y="4264"/>
                    <a:pt x="2106" y="4250"/>
                  </a:cubicBezTo>
                  <a:cubicBezTo>
                    <a:pt x="1988" y="3831"/>
                    <a:pt x="1930" y="3394"/>
                    <a:pt x="1707" y="3007"/>
                  </a:cubicBezTo>
                  <a:cubicBezTo>
                    <a:pt x="1650" y="2718"/>
                    <a:pt x="1550" y="2443"/>
                    <a:pt x="1382" y="2195"/>
                  </a:cubicBezTo>
                  <a:cubicBezTo>
                    <a:pt x="1304" y="1912"/>
                    <a:pt x="1229" y="1629"/>
                    <a:pt x="1071" y="1375"/>
                  </a:cubicBezTo>
                  <a:cubicBezTo>
                    <a:pt x="1056" y="1182"/>
                    <a:pt x="991" y="1009"/>
                    <a:pt x="863" y="859"/>
                  </a:cubicBezTo>
                  <a:cubicBezTo>
                    <a:pt x="793" y="553"/>
                    <a:pt x="680" y="272"/>
                    <a:pt x="420" y="67"/>
                  </a:cubicBezTo>
                  <a:lnTo>
                    <a:pt x="411" y="62"/>
                  </a:lnTo>
                  <a:cubicBezTo>
                    <a:pt x="397" y="18"/>
                    <a:pt x="380" y="1"/>
                    <a:pt x="3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5"/>
            <p:cNvSpPr/>
            <p:nvPr/>
          </p:nvSpPr>
          <p:spPr>
            <a:xfrm>
              <a:off x="6613036" y="791923"/>
              <a:ext cx="146736" cy="228569"/>
            </a:xfrm>
            <a:custGeom>
              <a:avLst/>
              <a:gdLst/>
              <a:ahLst/>
              <a:cxnLst/>
              <a:rect l="l" t="t" r="r" b="b"/>
              <a:pathLst>
                <a:path w="4212" h="6561" extrusionOk="0">
                  <a:moveTo>
                    <a:pt x="1150" y="1943"/>
                  </a:moveTo>
                  <a:cubicBezTo>
                    <a:pt x="1152" y="1966"/>
                    <a:pt x="1152" y="1990"/>
                    <a:pt x="1156" y="2016"/>
                  </a:cubicBezTo>
                  <a:cubicBezTo>
                    <a:pt x="1143" y="1994"/>
                    <a:pt x="1131" y="1975"/>
                    <a:pt x="1117" y="1954"/>
                  </a:cubicBezTo>
                  <a:cubicBezTo>
                    <a:pt x="1125" y="1952"/>
                    <a:pt x="1132" y="1951"/>
                    <a:pt x="1140" y="1949"/>
                  </a:cubicBezTo>
                  <a:cubicBezTo>
                    <a:pt x="1144" y="1947"/>
                    <a:pt x="1147" y="1945"/>
                    <a:pt x="1150" y="1943"/>
                  </a:cubicBezTo>
                  <a:close/>
                  <a:moveTo>
                    <a:pt x="308" y="0"/>
                  </a:moveTo>
                  <a:cubicBezTo>
                    <a:pt x="263" y="0"/>
                    <a:pt x="215" y="19"/>
                    <a:pt x="168" y="51"/>
                  </a:cubicBezTo>
                  <a:cubicBezTo>
                    <a:pt x="63" y="122"/>
                    <a:pt x="0" y="226"/>
                    <a:pt x="127" y="340"/>
                  </a:cubicBezTo>
                  <a:cubicBezTo>
                    <a:pt x="222" y="731"/>
                    <a:pt x="416" y="1073"/>
                    <a:pt x="655" y="1395"/>
                  </a:cubicBezTo>
                  <a:cubicBezTo>
                    <a:pt x="1038" y="2207"/>
                    <a:pt x="1568" y="2928"/>
                    <a:pt x="2128" y="3631"/>
                  </a:cubicBezTo>
                  <a:cubicBezTo>
                    <a:pt x="2141" y="3706"/>
                    <a:pt x="2179" y="3768"/>
                    <a:pt x="2242" y="3816"/>
                  </a:cubicBezTo>
                  <a:cubicBezTo>
                    <a:pt x="2245" y="3962"/>
                    <a:pt x="2332" y="4055"/>
                    <a:pt x="2452" y="4127"/>
                  </a:cubicBezTo>
                  <a:cubicBezTo>
                    <a:pt x="2833" y="4708"/>
                    <a:pt x="3215" y="5289"/>
                    <a:pt x="3596" y="5870"/>
                  </a:cubicBezTo>
                  <a:cubicBezTo>
                    <a:pt x="3638" y="6088"/>
                    <a:pt x="3783" y="6257"/>
                    <a:pt x="3889" y="6443"/>
                  </a:cubicBezTo>
                  <a:cubicBezTo>
                    <a:pt x="3922" y="6500"/>
                    <a:pt x="3969" y="6561"/>
                    <a:pt x="4038" y="6561"/>
                  </a:cubicBezTo>
                  <a:cubicBezTo>
                    <a:pt x="4055" y="6561"/>
                    <a:pt x="4073" y="6557"/>
                    <a:pt x="4093" y="6549"/>
                  </a:cubicBezTo>
                  <a:cubicBezTo>
                    <a:pt x="4211" y="6497"/>
                    <a:pt x="4203" y="6390"/>
                    <a:pt x="4161" y="6295"/>
                  </a:cubicBezTo>
                  <a:cubicBezTo>
                    <a:pt x="4095" y="6144"/>
                    <a:pt x="4060" y="5977"/>
                    <a:pt x="3933" y="5856"/>
                  </a:cubicBezTo>
                  <a:cubicBezTo>
                    <a:pt x="3955" y="5734"/>
                    <a:pt x="3948" y="5621"/>
                    <a:pt x="3834" y="5541"/>
                  </a:cubicBezTo>
                  <a:cubicBezTo>
                    <a:pt x="3443" y="4843"/>
                    <a:pt x="3015" y="4168"/>
                    <a:pt x="2573" y="3501"/>
                  </a:cubicBezTo>
                  <a:cubicBezTo>
                    <a:pt x="2377" y="3032"/>
                    <a:pt x="2135" y="2587"/>
                    <a:pt x="1836" y="2172"/>
                  </a:cubicBezTo>
                  <a:cubicBezTo>
                    <a:pt x="1839" y="2083"/>
                    <a:pt x="1810" y="2011"/>
                    <a:pt x="1726" y="1966"/>
                  </a:cubicBezTo>
                  <a:cubicBezTo>
                    <a:pt x="1643" y="1727"/>
                    <a:pt x="1506" y="1520"/>
                    <a:pt x="1321" y="1345"/>
                  </a:cubicBezTo>
                  <a:cubicBezTo>
                    <a:pt x="1314" y="1259"/>
                    <a:pt x="1282" y="1190"/>
                    <a:pt x="1199" y="1150"/>
                  </a:cubicBezTo>
                  <a:cubicBezTo>
                    <a:pt x="1184" y="1014"/>
                    <a:pt x="1116" y="911"/>
                    <a:pt x="1006" y="834"/>
                  </a:cubicBezTo>
                  <a:cubicBezTo>
                    <a:pt x="1003" y="746"/>
                    <a:pt x="967" y="678"/>
                    <a:pt x="883" y="640"/>
                  </a:cubicBezTo>
                  <a:lnTo>
                    <a:pt x="882" y="639"/>
                  </a:lnTo>
                  <a:cubicBezTo>
                    <a:pt x="883" y="579"/>
                    <a:pt x="858" y="536"/>
                    <a:pt x="799" y="517"/>
                  </a:cubicBezTo>
                  <a:cubicBezTo>
                    <a:pt x="767" y="387"/>
                    <a:pt x="689" y="294"/>
                    <a:pt x="565" y="234"/>
                  </a:cubicBezTo>
                  <a:lnTo>
                    <a:pt x="562" y="231"/>
                  </a:lnTo>
                  <a:cubicBezTo>
                    <a:pt x="559" y="170"/>
                    <a:pt x="527" y="132"/>
                    <a:pt x="467" y="116"/>
                  </a:cubicBezTo>
                  <a:cubicBezTo>
                    <a:pt x="425" y="34"/>
                    <a:pt x="369" y="0"/>
                    <a:pt x="3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5"/>
            <p:cNvSpPr/>
            <p:nvPr/>
          </p:nvSpPr>
          <p:spPr>
            <a:xfrm>
              <a:off x="6817009" y="736775"/>
              <a:ext cx="29194" cy="266611"/>
            </a:xfrm>
            <a:custGeom>
              <a:avLst/>
              <a:gdLst/>
              <a:ahLst/>
              <a:cxnLst/>
              <a:rect l="l" t="t" r="r" b="b"/>
              <a:pathLst>
                <a:path w="838" h="7653" extrusionOk="0">
                  <a:moveTo>
                    <a:pt x="596" y="175"/>
                  </a:moveTo>
                  <a:lnTo>
                    <a:pt x="596" y="175"/>
                  </a:lnTo>
                  <a:cubicBezTo>
                    <a:pt x="592" y="178"/>
                    <a:pt x="589" y="181"/>
                    <a:pt x="586" y="183"/>
                  </a:cubicBezTo>
                  <a:lnTo>
                    <a:pt x="596" y="175"/>
                  </a:lnTo>
                  <a:close/>
                  <a:moveTo>
                    <a:pt x="167" y="172"/>
                  </a:moveTo>
                  <a:lnTo>
                    <a:pt x="183" y="183"/>
                  </a:lnTo>
                  <a:lnTo>
                    <a:pt x="183" y="188"/>
                  </a:lnTo>
                  <a:cubicBezTo>
                    <a:pt x="178" y="182"/>
                    <a:pt x="173" y="177"/>
                    <a:pt x="167" y="172"/>
                  </a:cubicBezTo>
                  <a:close/>
                  <a:moveTo>
                    <a:pt x="718" y="879"/>
                  </a:moveTo>
                  <a:cubicBezTo>
                    <a:pt x="708" y="887"/>
                    <a:pt x="701" y="895"/>
                    <a:pt x="692" y="903"/>
                  </a:cubicBezTo>
                  <a:lnTo>
                    <a:pt x="692" y="898"/>
                  </a:lnTo>
                  <a:lnTo>
                    <a:pt x="718" y="879"/>
                  </a:lnTo>
                  <a:close/>
                  <a:moveTo>
                    <a:pt x="452" y="0"/>
                  </a:moveTo>
                  <a:cubicBezTo>
                    <a:pt x="398" y="0"/>
                    <a:pt x="337" y="27"/>
                    <a:pt x="271" y="68"/>
                  </a:cubicBezTo>
                  <a:cubicBezTo>
                    <a:pt x="204" y="72"/>
                    <a:pt x="173" y="109"/>
                    <a:pt x="167" y="172"/>
                  </a:cubicBezTo>
                  <a:cubicBezTo>
                    <a:pt x="0" y="397"/>
                    <a:pt x="51" y="659"/>
                    <a:pt x="52" y="906"/>
                  </a:cubicBezTo>
                  <a:cubicBezTo>
                    <a:pt x="61" y="3060"/>
                    <a:pt x="314" y="5205"/>
                    <a:pt x="281" y="7361"/>
                  </a:cubicBezTo>
                  <a:cubicBezTo>
                    <a:pt x="279" y="7470"/>
                    <a:pt x="227" y="7632"/>
                    <a:pt x="398" y="7651"/>
                  </a:cubicBezTo>
                  <a:cubicBezTo>
                    <a:pt x="407" y="7652"/>
                    <a:pt x="415" y="7653"/>
                    <a:pt x="423" y="7653"/>
                  </a:cubicBezTo>
                  <a:cubicBezTo>
                    <a:pt x="556" y="7653"/>
                    <a:pt x="578" y="7515"/>
                    <a:pt x="595" y="7403"/>
                  </a:cubicBezTo>
                  <a:cubicBezTo>
                    <a:pt x="607" y="7320"/>
                    <a:pt x="607" y="7234"/>
                    <a:pt x="612" y="7151"/>
                  </a:cubicBezTo>
                  <a:cubicBezTo>
                    <a:pt x="726" y="7001"/>
                    <a:pt x="688" y="6826"/>
                    <a:pt x="702" y="6659"/>
                  </a:cubicBezTo>
                  <a:cubicBezTo>
                    <a:pt x="832" y="5087"/>
                    <a:pt x="776" y="3510"/>
                    <a:pt x="791" y="1936"/>
                  </a:cubicBezTo>
                  <a:cubicBezTo>
                    <a:pt x="794" y="1583"/>
                    <a:pt x="838" y="1225"/>
                    <a:pt x="718" y="879"/>
                  </a:cubicBezTo>
                  <a:cubicBezTo>
                    <a:pt x="733" y="634"/>
                    <a:pt x="760" y="386"/>
                    <a:pt x="612" y="162"/>
                  </a:cubicBezTo>
                  <a:cubicBezTo>
                    <a:pt x="578" y="45"/>
                    <a:pt x="521" y="0"/>
                    <a:pt x="4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5"/>
            <p:cNvSpPr/>
            <p:nvPr/>
          </p:nvSpPr>
          <p:spPr>
            <a:xfrm>
              <a:off x="6960888" y="1032581"/>
              <a:ext cx="181852" cy="74274"/>
            </a:xfrm>
            <a:custGeom>
              <a:avLst/>
              <a:gdLst/>
              <a:ahLst/>
              <a:cxnLst/>
              <a:rect l="l" t="t" r="r" b="b"/>
              <a:pathLst>
                <a:path w="5220" h="2132" extrusionOk="0">
                  <a:moveTo>
                    <a:pt x="4910" y="0"/>
                  </a:moveTo>
                  <a:cubicBezTo>
                    <a:pt x="4818" y="0"/>
                    <a:pt x="4728" y="60"/>
                    <a:pt x="4645" y="91"/>
                  </a:cubicBezTo>
                  <a:cubicBezTo>
                    <a:pt x="4074" y="302"/>
                    <a:pt x="3512" y="534"/>
                    <a:pt x="2943" y="750"/>
                  </a:cubicBezTo>
                  <a:cubicBezTo>
                    <a:pt x="2489" y="923"/>
                    <a:pt x="2012" y="1041"/>
                    <a:pt x="1593" y="1291"/>
                  </a:cubicBezTo>
                  <a:cubicBezTo>
                    <a:pt x="1231" y="1392"/>
                    <a:pt x="893" y="1546"/>
                    <a:pt x="562" y="1718"/>
                  </a:cubicBezTo>
                  <a:cubicBezTo>
                    <a:pt x="392" y="1749"/>
                    <a:pt x="238" y="1813"/>
                    <a:pt x="94" y="1905"/>
                  </a:cubicBezTo>
                  <a:cubicBezTo>
                    <a:pt x="30" y="1946"/>
                    <a:pt x="0" y="2009"/>
                    <a:pt x="42" y="2073"/>
                  </a:cubicBezTo>
                  <a:cubicBezTo>
                    <a:pt x="63" y="2103"/>
                    <a:pt x="118" y="2132"/>
                    <a:pt x="157" y="2132"/>
                  </a:cubicBezTo>
                  <a:cubicBezTo>
                    <a:pt x="160" y="2132"/>
                    <a:pt x="164" y="2131"/>
                    <a:pt x="167" y="2131"/>
                  </a:cubicBezTo>
                  <a:cubicBezTo>
                    <a:pt x="448" y="2079"/>
                    <a:pt x="748" y="2098"/>
                    <a:pt x="1000" y="1933"/>
                  </a:cubicBezTo>
                  <a:cubicBezTo>
                    <a:pt x="1213" y="1882"/>
                    <a:pt x="1432" y="1849"/>
                    <a:pt x="1621" y="1728"/>
                  </a:cubicBezTo>
                  <a:cubicBezTo>
                    <a:pt x="2784" y="1486"/>
                    <a:pt x="3850" y="989"/>
                    <a:pt x="4935" y="540"/>
                  </a:cubicBezTo>
                  <a:cubicBezTo>
                    <a:pt x="5013" y="508"/>
                    <a:pt x="5090" y="452"/>
                    <a:pt x="5139" y="387"/>
                  </a:cubicBezTo>
                  <a:cubicBezTo>
                    <a:pt x="5218" y="281"/>
                    <a:pt x="5219" y="167"/>
                    <a:pt x="5083" y="89"/>
                  </a:cubicBezTo>
                  <a:lnTo>
                    <a:pt x="5071" y="77"/>
                  </a:lnTo>
                  <a:cubicBezTo>
                    <a:pt x="5017" y="20"/>
                    <a:pt x="4963" y="0"/>
                    <a:pt x="49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5"/>
            <p:cNvSpPr/>
            <p:nvPr/>
          </p:nvSpPr>
          <p:spPr>
            <a:xfrm>
              <a:off x="6779106" y="1438125"/>
              <a:ext cx="35" cy="35"/>
            </a:xfrm>
            <a:custGeom>
              <a:avLst/>
              <a:gdLst/>
              <a:ahLst/>
              <a:cxnLst/>
              <a:rect l="l" t="t" r="r" b="b"/>
              <a:pathLst>
                <a:path w="1" h="1" extrusionOk="0">
                  <a:moveTo>
                    <a:pt x="1" y="0"/>
                  </a:move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5"/>
            <p:cNvSpPr/>
            <p:nvPr/>
          </p:nvSpPr>
          <p:spPr>
            <a:xfrm>
              <a:off x="6570743" y="931935"/>
              <a:ext cx="158371" cy="128097"/>
            </a:xfrm>
            <a:custGeom>
              <a:avLst/>
              <a:gdLst/>
              <a:ahLst/>
              <a:cxnLst/>
              <a:rect l="l" t="t" r="r" b="b"/>
              <a:pathLst>
                <a:path w="4546" h="3677" extrusionOk="0">
                  <a:moveTo>
                    <a:pt x="1032" y="893"/>
                  </a:moveTo>
                  <a:cubicBezTo>
                    <a:pt x="1046" y="903"/>
                    <a:pt x="1051" y="910"/>
                    <a:pt x="1040" y="912"/>
                  </a:cubicBezTo>
                  <a:lnTo>
                    <a:pt x="1038" y="912"/>
                  </a:lnTo>
                  <a:cubicBezTo>
                    <a:pt x="1036" y="905"/>
                    <a:pt x="1033" y="899"/>
                    <a:pt x="1032" y="893"/>
                  </a:cubicBezTo>
                  <a:close/>
                  <a:moveTo>
                    <a:pt x="2932" y="2446"/>
                  </a:moveTo>
                  <a:cubicBezTo>
                    <a:pt x="2933" y="2447"/>
                    <a:pt x="2935" y="2449"/>
                    <a:pt x="2936" y="2450"/>
                  </a:cubicBezTo>
                  <a:cubicBezTo>
                    <a:pt x="2935" y="2450"/>
                    <a:pt x="2933" y="2451"/>
                    <a:pt x="2931" y="2451"/>
                  </a:cubicBezTo>
                  <a:cubicBezTo>
                    <a:pt x="2931" y="2449"/>
                    <a:pt x="2931" y="2447"/>
                    <a:pt x="2932" y="2446"/>
                  </a:cubicBezTo>
                  <a:close/>
                  <a:moveTo>
                    <a:pt x="307" y="1"/>
                  </a:moveTo>
                  <a:cubicBezTo>
                    <a:pt x="27" y="46"/>
                    <a:pt x="1" y="125"/>
                    <a:pt x="169" y="422"/>
                  </a:cubicBezTo>
                  <a:cubicBezTo>
                    <a:pt x="206" y="564"/>
                    <a:pt x="324" y="642"/>
                    <a:pt x="428" y="729"/>
                  </a:cubicBezTo>
                  <a:cubicBezTo>
                    <a:pt x="1181" y="1354"/>
                    <a:pt x="1969" y="1934"/>
                    <a:pt x="2789" y="2474"/>
                  </a:cubicBezTo>
                  <a:cubicBezTo>
                    <a:pt x="2920" y="2604"/>
                    <a:pt x="3051" y="2734"/>
                    <a:pt x="3246" y="2771"/>
                  </a:cubicBezTo>
                  <a:cubicBezTo>
                    <a:pt x="3516" y="2981"/>
                    <a:pt x="3787" y="3190"/>
                    <a:pt x="4057" y="3401"/>
                  </a:cubicBezTo>
                  <a:cubicBezTo>
                    <a:pt x="4173" y="3521"/>
                    <a:pt x="4266" y="3676"/>
                    <a:pt x="4460" y="3676"/>
                  </a:cubicBezTo>
                  <a:cubicBezTo>
                    <a:pt x="4472" y="3676"/>
                    <a:pt x="4484" y="3676"/>
                    <a:pt x="4496" y="3675"/>
                  </a:cubicBezTo>
                  <a:cubicBezTo>
                    <a:pt x="4546" y="3496"/>
                    <a:pt x="4491" y="3359"/>
                    <a:pt x="4371" y="3248"/>
                  </a:cubicBezTo>
                  <a:cubicBezTo>
                    <a:pt x="4348" y="3225"/>
                    <a:pt x="4322" y="3205"/>
                    <a:pt x="4294" y="3184"/>
                  </a:cubicBezTo>
                  <a:cubicBezTo>
                    <a:pt x="4169" y="2930"/>
                    <a:pt x="3882" y="2817"/>
                    <a:pt x="3742" y="2576"/>
                  </a:cubicBezTo>
                  <a:cubicBezTo>
                    <a:pt x="3522" y="2424"/>
                    <a:pt x="3307" y="2265"/>
                    <a:pt x="3156" y="2041"/>
                  </a:cubicBezTo>
                  <a:lnTo>
                    <a:pt x="3148" y="2034"/>
                  </a:lnTo>
                  <a:cubicBezTo>
                    <a:pt x="3119" y="2012"/>
                    <a:pt x="3090" y="1991"/>
                    <a:pt x="3062" y="1969"/>
                  </a:cubicBezTo>
                  <a:cubicBezTo>
                    <a:pt x="3031" y="1949"/>
                    <a:pt x="3000" y="1932"/>
                    <a:pt x="2967" y="1915"/>
                  </a:cubicBezTo>
                  <a:cubicBezTo>
                    <a:pt x="2959" y="1912"/>
                    <a:pt x="2951" y="1908"/>
                    <a:pt x="2942" y="1904"/>
                  </a:cubicBezTo>
                  <a:cubicBezTo>
                    <a:pt x="2942" y="1882"/>
                    <a:pt x="2942" y="1862"/>
                    <a:pt x="2943" y="1840"/>
                  </a:cubicBezTo>
                  <a:cubicBezTo>
                    <a:pt x="2908" y="1835"/>
                    <a:pt x="2874" y="1831"/>
                    <a:pt x="2839" y="1826"/>
                  </a:cubicBezTo>
                  <a:cubicBezTo>
                    <a:pt x="2309" y="1206"/>
                    <a:pt x="1622" y="771"/>
                    <a:pt x="949" y="322"/>
                  </a:cubicBezTo>
                  <a:cubicBezTo>
                    <a:pt x="751" y="191"/>
                    <a:pt x="567" y="21"/>
                    <a:pt x="3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5"/>
            <p:cNvSpPr/>
            <p:nvPr/>
          </p:nvSpPr>
          <p:spPr>
            <a:xfrm>
              <a:off x="6955976" y="1217777"/>
              <a:ext cx="241250" cy="138166"/>
            </a:xfrm>
            <a:custGeom>
              <a:avLst/>
              <a:gdLst/>
              <a:ahLst/>
              <a:cxnLst/>
              <a:rect l="l" t="t" r="r" b="b"/>
              <a:pathLst>
                <a:path w="6925" h="3966" extrusionOk="0">
                  <a:moveTo>
                    <a:pt x="4379" y="2533"/>
                  </a:moveTo>
                  <a:cubicBezTo>
                    <a:pt x="4382" y="2535"/>
                    <a:pt x="4386" y="2537"/>
                    <a:pt x="4388" y="2539"/>
                  </a:cubicBezTo>
                  <a:lnTo>
                    <a:pt x="4384" y="2539"/>
                  </a:lnTo>
                  <a:cubicBezTo>
                    <a:pt x="4384" y="2540"/>
                    <a:pt x="4385" y="2541"/>
                    <a:pt x="4386" y="2542"/>
                  </a:cubicBezTo>
                  <a:cubicBezTo>
                    <a:pt x="4384" y="2541"/>
                    <a:pt x="4381" y="2540"/>
                    <a:pt x="4379" y="2539"/>
                  </a:cubicBezTo>
                  <a:lnTo>
                    <a:pt x="4382" y="2539"/>
                  </a:lnTo>
                  <a:cubicBezTo>
                    <a:pt x="4381" y="2536"/>
                    <a:pt x="4380" y="2536"/>
                    <a:pt x="4379" y="2533"/>
                  </a:cubicBezTo>
                  <a:close/>
                  <a:moveTo>
                    <a:pt x="165" y="1"/>
                  </a:moveTo>
                  <a:cubicBezTo>
                    <a:pt x="122" y="1"/>
                    <a:pt x="83" y="22"/>
                    <a:pt x="56" y="71"/>
                  </a:cubicBezTo>
                  <a:cubicBezTo>
                    <a:pt x="1" y="176"/>
                    <a:pt x="37" y="260"/>
                    <a:pt x="160" y="296"/>
                  </a:cubicBezTo>
                  <a:lnTo>
                    <a:pt x="167" y="304"/>
                  </a:lnTo>
                  <a:cubicBezTo>
                    <a:pt x="170" y="366"/>
                    <a:pt x="202" y="394"/>
                    <a:pt x="260" y="394"/>
                  </a:cubicBezTo>
                  <a:cubicBezTo>
                    <a:pt x="265" y="394"/>
                    <a:pt x="270" y="394"/>
                    <a:pt x="275" y="393"/>
                  </a:cubicBezTo>
                  <a:lnTo>
                    <a:pt x="281" y="399"/>
                  </a:lnTo>
                  <a:cubicBezTo>
                    <a:pt x="339" y="529"/>
                    <a:pt x="452" y="581"/>
                    <a:pt x="586" y="605"/>
                  </a:cubicBezTo>
                  <a:cubicBezTo>
                    <a:pt x="1057" y="937"/>
                    <a:pt x="1531" y="1263"/>
                    <a:pt x="2046" y="1528"/>
                  </a:cubicBezTo>
                  <a:cubicBezTo>
                    <a:pt x="2125" y="1642"/>
                    <a:pt x="2231" y="1719"/>
                    <a:pt x="2376" y="1734"/>
                  </a:cubicBezTo>
                  <a:cubicBezTo>
                    <a:pt x="2724" y="2029"/>
                    <a:pt x="3115" y="2257"/>
                    <a:pt x="3534" y="2442"/>
                  </a:cubicBezTo>
                  <a:cubicBezTo>
                    <a:pt x="3608" y="2559"/>
                    <a:pt x="3717" y="2622"/>
                    <a:pt x="3856" y="2636"/>
                  </a:cubicBezTo>
                  <a:lnTo>
                    <a:pt x="3864" y="2641"/>
                  </a:lnTo>
                  <a:cubicBezTo>
                    <a:pt x="3902" y="2721"/>
                    <a:pt x="3969" y="2756"/>
                    <a:pt x="4057" y="2758"/>
                  </a:cubicBezTo>
                  <a:cubicBezTo>
                    <a:pt x="4096" y="2839"/>
                    <a:pt x="4171" y="2864"/>
                    <a:pt x="4254" y="2873"/>
                  </a:cubicBezTo>
                  <a:cubicBezTo>
                    <a:pt x="4274" y="2928"/>
                    <a:pt x="4313" y="2957"/>
                    <a:pt x="4373" y="2957"/>
                  </a:cubicBezTo>
                  <a:cubicBezTo>
                    <a:pt x="4374" y="2957"/>
                    <a:pt x="4375" y="2957"/>
                    <a:pt x="4376" y="2957"/>
                  </a:cubicBezTo>
                  <a:cubicBezTo>
                    <a:pt x="4412" y="3041"/>
                    <a:pt x="4486" y="3067"/>
                    <a:pt x="4570" y="3076"/>
                  </a:cubicBezTo>
                  <a:cubicBezTo>
                    <a:pt x="4858" y="3292"/>
                    <a:pt x="5166" y="3473"/>
                    <a:pt x="5519" y="3572"/>
                  </a:cubicBezTo>
                  <a:cubicBezTo>
                    <a:pt x="5565" y="3650"/>
                    <a:pt x="5637" y="3678"/>
                    <a:pt x="5722" y="3678"/>
                  </a:cubicBezTo>
                  <a:cubicBezTo>
                    <a:pt x="5728" y="3678"/>
                    <a:pt x="5734" y="3678"/>
                    <a:pt x="5740" y="3678"/>
                  </a:cubicBezTo>
                  <a:cubicBezTo>
                    <a:pt x="5782" y="3746"/>
                    <a:pt x="5843" y="3770"/>
                    <a:pt x="5915" y="3770"/>
                  </a:cubicBezTo>
                  <a:cubicBezTo>
                    <a:pt x="5928" y="3770"/>
                    <a:pt x="5941" y="3769"/>
                    <a:pt x="5955" y="3768"/>
                  </a:cubicBezTo>
                  <a:lnTo>
                    <a:pt x="5961" y="3770"/>
                  </a:lnTo>
                  <a:lnTo>
                    <a:pt x="5962" y="3770"/>
                  </a:lnTo>
                  <a:cubicBezTo>
                    <a:pt x="5982" y="3786"/>
                    <a:pt x="6003" y="3795"/>
                    <a:pt x="6025" y="3796"/>
                  </a:cubicBezTo>
                  <a:cubicBezTo>
                    <a:pt x="6186" y="3869"/>
                    <a:pt x="6345" y="3966"/>
                    <a:pt x="6515" y="3966"/>
                  </a:cubicBezTo>
                  <a:cubicBezTo>
                    <a:pt x="6604" y="3966"/>
                    <a:pt x="6697" y="3939"/>
                    <a:pt x="6795" y="3869"/>
                  </a:cubicBezTo>
                  <a:cubicBezTo>
                    <a:pt x="6903" y="3766"/>
                    <a:pt x="6924" y="3663"/>
                    <a:pt x="6790" y="3563"/>
                  </a:cubicBezTo>
                  <a:cubicBezTo>
                    <a:pt x="6760" y="3478"/>
                    <a:pt x="6691" y="3450"/>
                    <a:pt x="6606" y="3442"/>
                  </a:cubicBezTo>
                  <a:cubicBezTo>
                    <a:pt x="5925" y="2979"/>
                    <a:pt x="5163" y="2650"/>
                    <a:pt x="4451" y="2240"/>
                  </a:cubicBezTo>
                  <a:cubicBezTo>
                    <a:pt x="4230" y="2111"/>
                    <a:pt x="4029" y="1938"/>
                    <a:pt x="3763" y="1895"/>
                  </a:cubicBezTo>
                  <a:cubicBezTo>
                    <a:pt x="3632" y="1811"/>
                    <a:pt x="3517" y="1697"/>
                    <a:pt x="3349" y="1684"/>
                  </a:cubicBezTo>
                  <a:cubicBezTo>
                    <a:pt x="2927" y="1386"/>
                    <a:pt x="2457" y="1176"/>
                    <a:pt x="1979" y="982"/>
                  </a:cubicBezTo>
                  <a:cubicBezTo>
                    <a:pt x="1640" y="761"/>
                    <a:pt x="1295" y="550"/>
                    <a:pt x="926" y="383"/>
                  </a:cubicBezTo>
                  <a:cubicBezTo>
                    <a:pt x="906" y="340"/>
                    <a:pt x="876" y="312"/>
                    <a:pt x="831" y="312"/>
                  </a:cubicBezTo>
                  <a:cubicBezTo>
                    <a:pt x="822" y="312"/>
                    <a:pt x="813" y="313"/>
                    <a:pt x="804" y="315"/>
                  </a:cubicBezTo>
                  <a:cubicBezTo>
                    <a:pt x="780" y="295"/>
                    <a:pt x="754" y="284"/>
                    <a:pt x="724" y="284"/>
                  </a:cubicBezTo>
                  <a:cubicBezTo>
                    <a:pt x="718" y="284"/>
                    <a:pt x="713" y="284"/>
                    <a:pt x="708" y="285"/>
                  </a:cubicBezTo>
                  <a:cubicBezTo>
                    <a:pt x="563" y="201"/>
                    <a:pt x="418" y="119"/>
                    <a:pt x="273" y="35"/>
                  </a:cubicBezTo>
                  <a:cubicBezTo>
                    <a:pt x="236" y="14"/>
                    <a:pt x="199" y="1"/>
                    <a:pt x="1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35"/>
            <p:cNvSpPr/>
            <p:nvPr/>
          </p:nvSpPr>
          <p:spPr>
            <a:xfrm>
              <a:off x="6496086" y="1081075"/>
              <a:ext cx="199514" cy="45811"/>
            </a:xfrm>
            <a:custGeom>
              <a:avLst/>
              <a:gdLst/>
              <a:ahLst/>
              <a:cxnLst/>
              <a:rect l="l" t="t" r="r" b="b"/>
              <a:pathLst>
                <a:path w="5727" h="1315" extrusionOk="0">
                  <a:moveTo>
                    <a:pt x="258" y="0"/>
                  </a:moveTo>
                  <a:cubicBezTo>
                    <a:pt x="193" y="0"/>
                    <a:pt x="147" y="42"/>
                    <a:pt x="127" y="109"/>
                  </a:cubicBezTo>
                  <a:cubicBezTo>
                    <a:pt x="42" y="182"/>
                    <a:pt x="0" y="253"/>
                    <a:pt x="139" y="313"/>
                  </a:cubicBezTo>
                  <a:lnTo>
                    <a:pt x="149" y="321"/>
                  </a:lnTo>
                  <a:cubicBezTo>
                    <a:pt x="208" y="427"/>
                    <a:pt x="322" y="426"/>
                    <a:pt x="420" y="452"/>
                  </a:cubicBezTo>
                  <a:cubicBezTo>
                    <a:pt x="1012" y="607"/>
                    <a:pt x="1617" y="694"/>
                    <a:pt x="2226" y="753"/>
                  </a:cubicBezTo>
                  <a:cubicBezTo>
                    <a:pt x="3136" y="988"/>
                    <a:pt x="4073" y="1086"/>
                    <a:pt x="4995" y="1253"/>
                  </a:cubicBezTo>
                  <a:cubicBezTo>
                    <a:pt x="5132" y="1278"/>
                    <a:pt x="5270" y="1293"/>
                    <a:pt x="5410" y="1307"/>
                  </a:cubicBezTo>
                  <a:cubicBezTo>
                    <a:pt x="5444" y="1310"/>
                    <a:pt x="5481" y="1314"/>
                    <a:pt x="5517" y="1314"/>
                  </a:cubicBezTo>
                  <a:cubicBezTo>
                    <a:pt x="5589" y="1314"/>
                    <a:pt x="5655" y="1297"/>
                    <a:pt x="5680" y="1218"/>
                  </a:cubicBezTo>
                  <a:cubicBezTo>
                    <a:pt x="5727" y="1075"/>
                    <a:pt x="5585" y="1072"/>
                    <a:pt x="5492" y="1040"/>
                  </a:cubicBezTo>
                  <a:cubicBezTo>
                    <a:pt x="4685" y="763"/>
                    <a:pt x="3849" y="614"/>
                    <a:pt x="3002" y="516"/>
                  </a:cubicBezTo>
                  <a:cubicBezTo>
                    <a:pt x="2870" y="440"/>
                    <a:pt x="2728" y="414"/>
                    <a:pt x="2582" y="414"/>
                  </a:cubicBezTo>
                  <a:cubicBezTo>
                    <a:pt x="2540" y="414"/>
                    <a:pt x="2497" y="416"/>
                    <a:pt x="2455" y="420"/>
                  </a:cubicBezTo>
                  <a:lnTo>
                    <a:pt x="2450" y="420"/>
                  </a:lnTo>
                  <a:cubicBezTo>
                    <a:pt x="2421" y="399"/>
                    <a:pt x="2390" y="388"/>
                    <a:pt x="2358" y="381"/>
                  </a:cubicBezTo>
                  <a:cubicBezTo>
                    <a:pt x="2215" y="325"/>
                    <a:pt x="2066" y="300"/>
                    <a:pt x="1913" y="300"/>
                  </a:cubicBezTo>
                  <a:cubicBezTo>
                    <a:pt x="1886" y="300"/>
                    <a:pt x="1858" y="301"/>
                    <a:pt x="1830" y="302"/>
                  </a:cubicBezTo>
                  <a:lnTo>
                    <a:pt x="1832" y="305"/>
                  </a:lnTo>
                  <a:cubicBezTo>
                    <a:pt x="1706" y="221"/>
                    <a:pt x="1567" y="199"/>
                    <a:pt x="1423" y="199"/>
                  </a:cubicBezTo>
                  <a:cubicBezTo>
                    <a:pt x="1383" y="199"/>
                    <a:pt x="1343" y="200"/>
                    <a:pt x="1302" y="203"/>
                  </a:cubicBezTo>
                  <a:lnTo>
                    <a:pt x="1304" y="206"/>
                  </a:lnTo>
                  <a:cubicBezTo>
                    <a:pt x="983" y="32"/>
                    <a:pt x="624" y="30"/>
                    <a:pt x="272" y="1"/>
                  </a:cubicBezTo>
                  <a:cubicBezTo>
                    <a:pt x="267" y="0"/>
                    <a:pt x="263" y="0"/>
                    <a:pt x="2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35"/>
            <p:cNvSpPr/>
            <p:nvPr/>
          </p:nvSpPr>
          <p:spPr>
            <a:xfrm>
              <a:off x="6894871" y="1266480"/>
              <a:ext cx="152344" cy="236512"/>
            </a:xfrm>
            <a:custGeom>
              <a:avLst/>
              <a:gdLst/>
              <a:ahLst/>
              <a:cxnLst/>
              <a:rect l="l" t="t" r="r" b="b"/>
              <a:pathLst>
                <a:path w="4373" h="6789" extrusionOk="0">
                  <a:moveTo>
                    <a:pt x="234" y="1"/>
                  </a:moveTo>
                  <a:cubicBezTo>
                    <a:pt x="215" y="1"/>
                    <a:pt x="194" y="5"/>
                    <a:pt x="171" y="13"/>
                  </a:cubicBezTo>
                  <a:cubicBezTo>
                    <a:pt x="0" y="76"/>
                    <a:pt x="39" y="209"/>
                    <a:pt x="147" y="321"/>
                  </a:cubicBezTo>
                  <a:lnTo>
                    <a:pt x="147" y="322"/>
                  </a:lnTo>
                  <a:cubicBezTo>
                    <a:pt x="124" y="417"/>
                    <a:pt x="155" y="486"/>
                    <a:pt x="244" y="532"/>
                  </a:cubicBezTo>
                  <a:lnTo>
                    <a:pt x="245" y="533"/>
                  </a:lnTo>
                  <a:cubicBezTo>
                    <a:pt x="230" y="625"/>
                    <a:pt x="253" y="702"/>
                    <a:pt x="335" y="758"/>
                  </a:cubicBezTo>
                  <a:cubicBezTo>
                    <a:pt x="565" y="1237"/>
                    <a:pt x="785" y="1721"/>
                    <a:pt x="1076" y="2170"/>
                  </a:cubicBezTo>
                  <a:cubicBezTo>
                    <a:pt x="1076" y="2257"/>
                    <a:pt x="1105" y="2330"/>
                    <a:pt x="1181" y="2381"/>
                  </a:cubicBezTo>
                  <a:cubicBezTo>
                    <a:pt x="1176" y="2470"/>
                    <a:pt x="1207" y="2539"/>
                    <a:pt x="1293" y="2581"/>
                  </a:cubicBezTo>
                  <a:cubicBezTo>
                    <a:pt x="1325" y="2736"/>
                    <a:pt x="1376" y="2882"/>
                    <a:pt x="1507" y="2988"/>
                  </a:cubicBezTo>
                  <a:cubicBezTo>
                    <a:pt x="1617" y="3326"/>
                    <a:pt x="1777" y="3639"/>
                    <a:pt x="2010" y="3914"/>
                  </a:cubicBezTo>
                  <a:cubicBezTo>
                    <a:pt x="2015" y="4001"/>
                    <a:pt x="2037" y="4079"/>
                    <a:pt x="2125" y="4122"/>
                  </a:cubicBezTo>
                  <a:cubicBezTo>
                    <a:pt x="2129" y="4205"/>
                    <a:pt x="2153" y="4280"/>
                    <a:pt x="2236" y="4322"/>
                  </a:cubicBezTo>
                  <a:cubicBezTo>
                    <a:pt x="2237" y="4409"/>
                    <a:pt x="2272" y="4477"/>
                    <a:pt x="2351" y="4519"/>
                  </a:cubicBezTo>
                  <a:lnTo>
                    <a:pt x="2351" y="4520"/>
                  </a:lnTo>
                  <a:cubicBezTo>
                    <a:pt x="2347" y="4582"/>
                    <a:pt x="2372" y="4628"/>
                    <a:pt x="2434" y="4649"/>
                  </a:cubicBezTo>
                  <a:lnTo>
                    <a:pt x="2435" y="4653"/>
                  </a:lnTo>
                  <a:cubicBezTo>
                    <a:pt x="2698" y="5190"/>
                    <a:pt x="2998" y="5704"/>
                    <a:pt x="3404" y="6154"/>
                  </a:cubicBezTo>
                  <a:lnTo>
                    <a:pt x="3406" y="6157"/>
                  </a:lnTo>
                  <a:cubicBezTo>
                    <a:pt x="3406" y="6217"/>
                    <a:pt x="3432" y="6258"/>
                    <a:pt x="3492" y="6275"/>
                  </a:cubicBezTo>
                  <a:cubicBezTo>
                    <a:pt x="3609" y="6508"/>
                    <a:pt x="3765" y="6700"/>
                    <a:pt x="4035" y="6774"/>
                  </a:cubicBezTo>
                  <a:cubicBezTo>
                    <a:pt x="4062" y="6784"/>
                    <a:pt x="4085" y="6788"/>
                    <a:pt x="4107" y="6788"/>
                  </a:cubicBezTo>
                  <a:cubicBezTo>
                    <a:pt x="4175" y="6788"/>
                    <a:pt x="4218" y="6741"/>
                    <a:pt x="4246" y="6666"/>
                  </a:cubicBezTo>
                  <a:cubicBezTo>
                    <a:pt x="4373" y="6564"/>
                    <a:pt x="4348" y="6461"/>
                    <a:pt x="4248" y="6359"/>
                  </a:cubicBezTo>
                  <a:cubicBezTo>
                    <a:pt x="4193" y="6159"/>
                    <a:pt x="4107" y="5975"/>
                    <a:pt x="3948" y="5831"/>
                  </a:cubicBezTo>
                  <a:cubicBezTo>
                    <a:pt x="3886" y="5631"/>
                    <a:pt x="3776" y="5459"/>
                    <a:pt x="3628" y="5309"/>
                  </a:cubicBezTo>
                  <a:cubicBezTo>
                    <a:pt x="3600" y="5247"/>
                    <a:pt x="3579" y="5182"/>
                    <a:pt x="3543" y="5125"/>
                  </a:cubicBezTo>
                  <a:cubicBezTo>
                    <a:pt x="2839" y="4007"/>
                    <a:pt x="2107" y="2905"/>
                    <a:pt x="1446" y="1761"/>
                  </a:cubicBezTo>
                  <a:cubicBezTo>
                    <a:pt x="1354" y="1601"/>
                    <a:pt x="1283" y="1420"/>
                    <a:pt x="1110" y="1314"/>
                  </a:cubicBezTo>
                  <a:cubicBezTo>
                    <a:pt x="956" y="1035"/>
                    <a:pt x="789" y="763"/>
                    <a:pt x="587" y="513"/>
                  </a:cubicBezTo>
                  <a:cubicBezTo>
                    <a:pt x="545" y="391"/>
                    <a:pt x="490" y="278"/>
                    <a:pt x="370" y="209"/>
                  </a:cubicBezTo>
                  <a:cubicBezTo>
                    <a:pt x="364" y="105"/>
                    <a:pt x="329" y="1"/>
                    <a:pt x="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5"/>
            <p:cNvSpPr/>
            <p:nvPr/>
          </p:nvSpPr>
          <p:spPr>
            <a:xfrm>
              <a:off x="6514063" y="1189106"/>
              <a:ext cx="187739" cy="69361"/>
            </a:xfrm>
            <a:custGeom>
              <a:avLst/>
              <a:gdLst/>
              <a:ahLst/>
              <a:cxnLst/>
              <a:rect l="l" t="t" r="r" b="b"/>
              <a:pathLst>
                <a:path w="5389" h="1991" extrusionOk="0">
                  <a:moveTo>
                    <a:pt x="5164" y="0"/>
                  </a:moveTo>
                  <a:cubicBezTo>
                    <a:pt x="5141" y="0"/>
                    <a:pt x="5119" y="2"/>
                    <a:pt x="5096" y="4"/>
                  </a:cubicBezTo>
                  <a:cubicBezTo>
                    <a:pt x="5054" y="9"/>
                    <a:pt x="5015" y="50"/>
                    <a:pt x="4975" y="73"/>
                  </a:cubicBezTo>
                  <a:lnTo>
                    <a:pt x="4971" y="75"/>
                  </a:lnTo>
                  <a:cubicBezTo>
                    <a:pt x="4942" y="73"/>
                    <a:pt x="4914" y="71"/>
                    <a:pt x="4886" y="71"/>
                  </a:cubicBezTo>
                  <a:cubicBezTo>
                    <a:pt x="4792" y="71"/>
                    <a:pt x="4704" y="89"/>
                    <a:pt x="4634" y="172"/>
                  </a:cubicBezTo>
                  <a:cubicBezTo>
                    <a:pt x="4626" y="168"/>
                    <a:pt x="4617" y="166"/>
                    <a:pt x="4609" y="166"/>
                  </a:cubicBezTo>
                  <a:cubicBezTo>
                    <a:pt x="4591" y="166"/>
                    <a:pt x="4575" y="175"/>
                    <a:pt x="4561" y="192"/>
                  </a:cubicBezTo>
                  <a:cubicBezTo>
                    <a:pt x="4528" y="189"/>
                    <a:pt x="4496" y="186"/>
                    <a:pt x="4464" y="186"/>
                  </a:cubicBezTo>
                  <a:cubicBezTo>
                    <a:pt x="4375" y="186"/>
                    <a:pt x="4291" y="206"/>
                    <a:pt x="4219" y="276"/>
                  </a:cubicBezTo>
                  <a:cubicBezTo>
                    <a:pt x="3653" y="387"/>
                    <a:pt x="3128" y="626"/>
                    <a:pt x="2582" y="798"/>
                  </a:cubicBezTo>
                  <a:cubicBezTo>
                    <a:pt x="1820" y="1040"/>
                    <a:pt x="1059" y="1285"/>
                    <a:pt x="300" y="1533"/>
                  </a:cubicBezTo>
                  <a:cubicBezTo>
                    <a:pt x="173" y="1575"/>
                    <a:pt x="1" y="1633"/>
                    <a:pt x="41" y="1794"/>
                  </a:cubicBezTo>
                  <a:cubicBezTo>
                    <a:pt x="76" y="1934"/>
                    <a:pt x="203" y="1990"/>
                    <a:pt x="344" y="1990"/>
                  </a:cubicBezTo>
                  <a:cubicBezTo>
                    <a:pt x="370" y="1990"/>
                    <a:pt x="396" y="1988"/>
                    <a:pt x="423" y="1985"/>
                  </a:cubicBezTo>
                  <a:cubicBezTo>
                    <a:pt x="543" y="1968"/>
                    <a:pt x="661" y="1933"/>
                    <a:pt x="778" y="1899"/>
                  </a:cubicBezTo>
                  <a:cubicBezTo>
                    <a:pt x="1246" y="1763"/>
                    <a:pt x="1721" y="1643"/>
                    <a:pt x="2178" y="1480"/>
                  </a:cubicBezTo>
                  <a:cubicBezTo>
                    <a:pt x="2977" y="1195"/>
                    <a:pt x="3809" y="993"/>
                    <a:pt x="4567" y="601"/>
                  </a:cubicBezTo>
                  <a:cubicBezTo>
                    <a:pt x="4570" y="601"/>
                    <a:pt x="4573" y="601"/>
                    <a:pt x="4576" y="601"/>
                  </a:cubicBezTo>
                  <a:cubicBezTo>
                    <a:pt x="4641" y="601"/>
                    <a:pt x="4673" y="569"/>
                    <a:pt x="4672" y="503"/>
                  </a:cubicBezTo>
                  <a:lnTo>
                    <a:pt x="4673" y="501"/>
                  </a:lnTo>
                  <a:cubicBezTo>
                    <a:pt x="4730" y="495"/>
                    <a:pt x="4772" y="471"/>
                    <a:pt x="4781" y="411"/>
                  </a:cubicBezTo>
                  <a:lnTo>
                    <a:pt x="4786" y="409"/>
                  </a:lnTo>
                  <a:cubicBezTo>
                    <a:pt x="4807" y="410"/>
                    <a:pt x="4828" y="410"/>
                    <a:pt x="4849" y="410"/>
                  </a:cubicBezTo>
                  <a:cubicBezTo>
                    <a:pt x="4942" y="410"/>
                    <a:pt x="5031" y="398"/>
                    <a:pt x="5094" y="310"/>
                  </a:cubicBezTo>
                  <a:lnTo>
                    <a:pt x="5103" y="307"/>
                  </a:lnTo>
                  <a:cubicBezTo>
                    <a:pt x="5131" y="308"/>
                    <a:pt x="5161" y="310"/>
                    <a:pt x="5190" y="310"/>
                  </a:cubicBezTo>
                  <a:cubicBezTo>
                    <a:pt x="5284" y="310"/>
                    <a:pt x="5374" y="291"/>
                    <a:pt x="5380" y="183"/>
                  </a:cubicBezTo>
                  <a:cubicBezTo>
                    <a:pt x="5389" y="42"/>
                    <a:pt x="5283" y="0"/>
                    <a:pt x="51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5"/>
            <p:cNvSpPr/>
            <p:nvPr/>
          </p:nvSpPr>
          <p:spPr>
            <a:xfrm>
              <a:off x="6870554" y="939007"/>
              <a:ext cx="50166" cy="103920"/>
            </a:xfrm>
            <a:custGeom>
              <a:avLst/>
              <a:gdLst/>
              <a:ahLst/>
              <a:cxnLst/>
              <a:rect l="l" t="t" r="r" b="b"/>
              <a:pathLst>
                <a:path w="1440" h="2983" extrusionOk="0">
                  <a:moveTo>
                    <a:pt x="1293" y="0"/>
                  </a:moveTo>
                  <a:cubicBezTo>
                    <a:pt x="1284" y="0"/>
                    <a:pt x="1275" y="1"/>
                    <a:pt x="1265" y="1"/>
                  </a:cubicBezTo>
                  <a:cubicBezTo>
                    <a:pt x="1230" y="2"/>
                    <a:pt x="1194" y="2"/>
                    <a:pt x="1159" y="3"/>
                  </a:cubicBezTo>
                  <a:cubicBezTo>
                    <a:pt x="1148" y="2"/>
                    <a:pt x="1138" y="1"/>
                    <a:pt x="1129" y="1"/>
                  </a:cubicBezTo>
                  <a:cubicBezTo>
                    <a:pt x="1045" y="1"/>
                    <a:pt x="988" y="51"/>
                    <a:pt x="950" y="121"/>
                  </a:cubicBezTo>
                  <a:cubicBezTo>
                    <a:pt x="711" y="568"/>
                    <a:pt x="489" y="1023"/>
                    <a:pt x="419" y="1532"/>
                  </a:cubicBezTo>
                  <a:cubicBezTo>
                    <a:pt x="323" y="1616"/>
                    <a:pt x="326" y="1730"/>
                    <a:pt x="328" y="1842"/>
                  </a:cubicBezTo>
                  <a:cubicBezTo>
                    <a:pt x="170" y="2144"/>
                    <a:pt x="105" y="2475"/>
                    <a:pt x="18" y="2799"/>
                  </a:cubicBezTo>
                  <a:cubicBezTo>
                    <a:pt x="1" y="2864"/>
                    <a:pt x="4" y="2939"/>
                    <a:pt x="79" y="2970"/>
                  </a:cubicBezTo>
                  <a:cubicBezTo>
                    <a:pt x="99" y="2978"/>
                    <a:pt x="119" y="2982"/>
                    <a:pt x="140" y="2982"/>
                  </a:cubicBezTo>
                  <a:cubicBezTo>
                    <a:pt x="189" y="2982"/>
                    <a:pt x="236" y="2959"/>
                    <a:pt x="265" y="2919"/>
                  </a:cubicBezTo>
                  <a:cubicBezTo>
                    <a:pt x="333" y="2824"/>
                    <a:pt x="398" y="2722"/>
                    <a:pt x="440" y="2614"/>
                  </a:cubicBezTo>
                  <a:cubicBezTo>
                    <a:pt x="550" y="2332"/>
                    <a:pt x="647" y="2045"/>
                    <a:pt x="749" y="1760"/>
                  </a:cubicBezTo>
                  <a:cubicBezTo>
                    <a:pt x="832" y="1711"/>
                    <a:pt x="861" y="1637"/>
                    <a:pt x="861" y="1548"/>
                  </a:cubicBezTo>
                  <a:cubicBezTo>
                    <a:pt x="947" y="1505"/>
                    <a:pt x="973" y="1430"/>
                    <a:pt x="969" y="1342"/>
                  </a:cubicBezTo>
                  <a:cubicBezTo>
                    <a:pt x="1196" y="987"/>
                    <a:pt x="1287" y="583"/>
                    <a:pt x="1409" y="190"/>
                  </a:cubicBezTo>
                  <a:cubicBezTo>
                    <a:pt x="1440" y="92"/>
                    <a:pt x="1422" y="0"/>
                    <a:pt x="12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5"/>
            <p:cNvSpPr/>
            <p:nvPr/>
          </p:nvSpPr>
          <p:spPr>
            <a:xfrm>
              <a:off x="6463200" y="939216"/>
              <a:ext cx="238567" cy="134508"/>
            </a:xfrm>
            <a:custGeom>
              <a:avLst/>
              <a:gdLst/>
              <a:ahLst/>
              <a:cxnLst/>
              <a:rect l="l" t="t" r="r" b="b"/>
              <a:pathLst>
                <a:path w="6848" h="3861" extrusionOk="0">
                  <a:moveTo>
                    <a:pt x="231" y="1"/>
                  </a:moveTo>
                  <a:cubicBezTo>
                    <a:pt x="196" y="1"/>
                    <a:pt x="162" y="26"/>
                    <a:pt x="130" y="91"/>
                  </a:cubicBezTo>
                  <a:lnTo>
                    <a:pt x="129" y="91"/>
                  </a:lnTo>
                  <a:cubicBezTo>
                    <a:pt x="28" y="163"/>
                    <a:pt x="1" y="238"/>
                    <a:pt x="111" y="322"/>
                  </a:cubicBezTo>
                  <a:lnTo>
                    <a:pt x="109" y="322"/>
                  </a:lnTo>
                  <a:cubicBezTo>
                    <a:pt x="118" y="390"/>
                    <a:pt x="160" y="420"/>
                    <a:pt x="229" y="420"/>
                  </a:cubicBezTo>
                  <a:cubicBezTo>
                    <a:pt x="759" y="898"/>
                    <a:pt x="1415" y="1190"/>
                    <a:pt x="2020" y="1556"/>
                  </a:cubicBezTo>
                  <a:cubicBezTo>
                    <a:pt x="2924" y="2105"/>
                    <a:pt x="3867" y="2585"/>
                    <a:pt x="4858" y="2971"/>
                  </a:cubicBezTo>
                  <a:cubicBezTo>
                    <a:pt x="5336" y="3216"/>
                    <a:pt x="5808" y="3469"/>
                    <a:pt x="6294" y="3699"/>
                  </a:cubicBezTo>
                  <a:cubicBezTo>
                    <a:pt x="6385" y="3742"/>
                    <a:pt x="6498" y="3860"/>
                    <a:pt x="6601" y="3860"/>
                  </a:cubicBezTo>
                  <a:cubicBezTo>
                    <a:pt x="6648" y="3860"/>
                    <a:pt x="6693" y="3837"/>
                    <a:pt x="6734" y="3771"/>
                  </a:cubicBezTo>
                  <a:cubicBezTo>
                    <a:pt x="6847" y="3585"/>
                    <a:pt x="6596" y="3455"/>
                    <a:pt x="6473" y="3387"/>
                  </a:cubicBezTo>
                  <a:cubicBezTo>
                    <a:pt x="5883" y="3061"/>
                    <a:pt x="5315" y="2691"/>
                    <a:pt x="4684" y="2436"/>
                  </a:cubicBezTo>
                  <a:cubicBezTo>
                    <a:pt x="4504" y="2265"/>
                    <a:pt x="4292" y="2156"/>
                    <a:pt x="4042" y="2119"/>
                  </a:cubicBezTo>
                  <a:cubicBezTo>
                    <a:pt x="3963" y="2012"/>
                    <a:pt x="3860" y="1946"/>
                    <a:pt x="3723" y="1932"/>
                  </a:cubicBezTo>
                  <a:cubicBezTo>
                    <a:pt x="3678" y="1856"/>
                    <a:pt x="3608" y="1821"/>
                    <a:pt x="3520" y="1813"/>
                  </a:cubicBezTo>
                  <a:cubicBezTo>
                    <a:pt x="3373" y="1665"/>
                    <a:pt x="3194" y="1568"/>
                    <a:pt x="2993" y="1508"/>
                  </a:cubicBezTo>
                  <a:cubicBezTo>
                    <a:pt x="2846" y="1357"/>
                    <a:pt x="2657" y="1278"/>
                    <a:pt x="2463" y="1205"/>
                  </a:cubicBezTo>
                  <a:cubicBezTo>
                    <a:pt x="2424" y="1121"/>
                    <a:pt x="2350" y="1095"/>
                    <a:pt x="2261" y="1093"/>
                  </a:cubicBezTo>
                  <a:cubicBezTo>
                    <a:pt x="2037" y="912"/>
                    <a:pt x="1770" y="806"/>
                    <a:pt x="1504" y="702"/>
                  </a:cubicBezTo>
                  <a:cubicBezTo>
                    <a:pt x="1458" y="632"/>
                    <a:pt x="1395" y="592"/>
                    <a:pt x="1309" y="592"/>
                  </a:cubicBezTo>
                  <a:cubicBezTo>
                    <a:pt x="1307" y="592"/>
                    <a:pt x="1305" y="592"/>
                    <a:pt x="1303" y="592"/>
                  </a:cubicBezTo>
                  <a:cubicBezTo>
                    <a:pt x="1022" y="362"/>
                    <a:pt x="736" y="141"/>
                    <a:pt x="358" y="78"/>
                  </a:cubicBezTo>
                  <a:lnTo>
                    <a:pt x="358" y="78"/>
                  </a:lnTo>
                  <a:cubicBezTo>
                    <a:pt x="315" y="34"/>
                    <a:pt x="272" y="1"/>
                    <a:pt x="2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5"/>
            <p:cNvSpPr/>
            <p:nvPr/>
          </p:nvSpPr>
          <p:spPr>
            <a:xfrm>
              <a:off x="6455257" y="1216488"/>
              <a:ext cx="244594" cy="139071"/>
            </a:xfrm>
            <a:custGeom>
              <a:avLst/>
              <a:gdLst/>
              <a:ahLst/>
              <a:cxnLst/>
              <a:rect l="l" t="t" r="r" b="b"/>
              <a:pathLst>
                <a:path w="7021" h="3992" extrusionOk="0">
                  <a:moveTo>
                    <a:pt x="6768" y="0"/>
                  </a:moveTo>
                  <a:cubicBezTo>
                    <a:pt x="6664" y="0"/>
                    <a:pt x="6535" y="81"/>
                    <a:pt x="6431" y="118"/>
                  </a:cubicBezTo>
                  <a:cubicBezTo>
                    <a:pt x="6382" y="134"/>
                    <a:pt x="6338" y="165"/>
                    <a:pt x="6292" y="189"/>
                  </a:cubicBezTo>
                  <a:cubicBezTo>
                    <a:pt x="4523" y="1148"/>
                    <a:pt x="2752" y="2104"/>
                    <a:pt x="985" y="3066"/>
                  </a:cubicBezTo>
                  <a:cubicBezTo>
                    <a:pt x="695" y="3223"/>
                    <a:pt x="403" y="3381"/>
                    <a:pt x="170" y="3619"/>
                  </a:cubicBezTo>
                  <a:cubicBezTo>
                    <a:pt x="98" y="3692"/>
                    <a:pt x="1" y="3758"/>
                    <a:pt x="87" y="3872"/>
                  </a:cubicBezTo>
                  <a:cubicBezTo>
                    <a:pt x="140" y="3940"/>
                    <a:pt x="215" y="3992"/>
                    <a:pt x="299" y="3992"/>
                  </a:cubicBezTo>
                  <a:cubicBezTo>
                    <a:pt x="319" y="3992"/>
                    <a:pt x="340" y="3989"/>
                    <a:pt x="361" y="3982"/>
                  </a:cubicBezTo>
                  <a:cubicBezTo>
                    <a:pt x="493" y="3941"/>
                    <a:pt x="620" y="3881"/>
                    <a:pt x="740" y="3815"/>
                  </a:cubicBezTo>
                  <a:cubicBezTo>
                    <a:pt x="1060" y="3639"/>
                    <a:pt x="1376" y="3458"/>
                    <a:pt x="1691" y="3275"/>
                  </a:cubicBezTo>
                  <a:cubicBezTo>
                    <a:pt x="2576" y="2764"/>
                    <a:pt x="3504" y="2322"/>
                    <a:pt x="4357" y="1757"/>
                  </a:cubicBezTo>
                  <a:cubicBezTo>
                    <a:pt x="4366" y="1758"/>
                    <a:pt x="4376" y="1759"/>
                    <a:pt x="4385" y="1759"/>
                  </a:cubicBezTo>
                  <a:cubicBezTo>
                    <a:pt x="4464" y="1759"/>
                    <a:pt x="4517" y="1716"/>
                    <a:pt x="4554" y="1647"/>
                  </a:cubicBezTo>
                  <a:lnTo>
                    <a:pt x="4562" y="1643"/>
                  </a:lnTo>
                  <a:cubicBezTo>
                    <a:pt x="4571" y="1644"/>
                    <a:pt x="4580" y="1645"/>
                    <a:pt x="4589" y="1645"/>
                  </a:cubicBezTo>
                  <a:cubicBezTo>
                    <a:pt x="4641" y="1645"/>
                    <a:pt x="4675" y="1617"/>
                    <a:pt x="4693" y="1563"/>
                  </a:cubicBezTo>
                  <a:cubicBezTo>
                    <a:pt x="5360" y="1228"/>
                    <a:pt x="5992" y="832"/>
                    <a:pt x="6615" y="425"/>
                  </a:cubicBezTo>
                  <a:cubicBezTo>
                    <a:pt x="6737" y="345"/>
                    <a:pt x="7020" y="283"/>
                    <a:pt x="6904" y="81"/>
                  </a:cubicBezTo>
                  <a:cubicBezTo>
                    <a:pt x="6869" y="22"/>
                    <a:pt x="6822" y="0"/>
                    <a:pt x="67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5"/>
            <p:cNvSpPr/>
            <p:nvPr/>
          </p:nvSpPr>
          <p:spPr>
            <a:xfrm>
              <a:off x="6607775" y="1268779"/>
              <a:ext cx="146527" cy="241075"/>
            </a:xfrm>
            <a:custGeom>
              <a:avLst/>
              <a:gdLst/>
              <a:ahLst/>
              <a:cxnLst/>
              <a:rect l="l" t="t" r="r" b="b"/>
              <a:pathLst>
                <a:path w="4206" h="6920" extrusionOk="0">
                  <a:moveTo>
                    <a:pt x="2288" y="2812"/>
                  </a:moveTo>
                  <a:lnTo>
                    <a:pt x="2288" y="2812"/>
                  </a:lnTo>
                  <a:cubicBezTo>
                    <a:pt x="2295" y="2815"/>
                    <a:pt x="2303" y="2819"/>
                    <a:pt x="2310" y="2822"/>
                  </a:cubicBezTo>
                  <a:cubicBezTo>
                    <a:pt x="2308" y="2822"/>
                    <a:pt x="2307" y="2823"/>
                    <a:pt x="2305" y="2824"/>
                  </a:cubicBezTo>
                  <a:lnTo>
                    <a:pt x="2288" y="2812"/>
                  </a:lnTo>
                  <a:close/>
                  <a:moveTo>
                    <a:pt x="4098" y="0"/>
                  </a:moveTo>
                  <a:cubicBezTo>
                    <a:pt x="4058" y="0"/>
                    <a:pt x="4010" y="22"/>
                    <a:pt x="3979" y="49"/>
                  </a:cubicBezTo>
                  <a:cubicBezTo>
                    <a:pt x="3915" y="101"/>
                    <a:pt x="3869" y="170"/>
                    <a:pt x="3873" y="259"/>
                  </a:cubicBezTo>
                  <a:lnTo>
                    <a:pt x="3871" y="262"/>
                  </a:lnTo>
                  <a:cubicBezTo>
                    <a:pt x="3784" y="297"/>
                    <a:pt x="3745" y="360"/>
                    <a:pt x="3751" y="451"/>
                  </a:cubicBezTo>
                  <a:cubicBezTo>
                    <a:pt x="3689" y="467"/>
                    <a:pt x="3665" y="507"/>
                    <a:pt x="3670" y="568"/>
                  </a:cubicBezTo>
                  <a:lnTo>
                    <a:pt x="3663" y="576"/>
                  </a:lnTo>
                  <a:cubicBezTo>
                    <a:pt x="3607" y="583"/>
                    <a:pt x="3580" y="615"/>
                    <a:pt x="3581" y="670"/>
                  </a:cubicBezTo>
                  <a:cubicBezTo>
                    <a:pt x="3374" y="957"/>
                    <a:pt x="3149" y="1233"/>
                    <a:pt x="3018" y="1565"/>
                  </a:cubicBezTo>
                  <a:cubicBezTo>
                    <a:pt x="2863" y="1712"/>
                    <a:pt x="2749" y="1882"/>
                    <a:pt x="2704" y="2091"/>
                  </a:cubicBezTo>
                  <a:cubicBezTo>
                    <a:pt x="2625" y="2135"/>
                    <a:pt x="2586" y="2202"/>
                    <a:pt x="2584" y="2290"/>
                  </a:cubicBezTo>
                  <a:cubicBezTo>
                    <a:pt x="2436" y="2438"/>
                    <a:pt x="2342" y="2614"/>
                    <a:pt x="2288" y="2812"/>
                  </a:cubicBezTo>
                  <a:cubicBezTo>
                    <a:pt x="2217" y="2859"/>
                    <a:pt x="2182" y="2926"/>
                    <a:pt x="2173" y="3007"/>
                  </a:cubicBezTo>
                  <a:cubicBezTo>
                    <a:pt x="1893" y="3296"/>
                    <a:pt x="1703" y="3638"/>
                    <a:pt x="1540" y="3997"/>
                  </a:cubicBezTo>
                  <a:cubicBezTo>
                    <a:pt x="1478" y="4027"/>
                    <a:pt x="1446" y="4074"/>
                    <a:pt x="1449" y="4143"/>
                  </a:cubicBezTo>
                  <a:cubicBezTo>
                    <a:pt x="1380" y="4191"/>
                    <a:pt x="1331" y="4252"/>
                    <a:pt x="1320" y="4336"/>
                  </a:cubicBezTo>
                  <a:lnTo>
                    <a:pt x="1318" y="4336"/>
                  </a:lnTo>
                  <a:cubicBezTo>
                    <a:pt x="862" y="4950"/>
                    <a:pt x="538" y="5634"/>
                    <a:pt x="210" y="6315"/>
                  </a:cubicBezTo>
                  <a:cubicBezTo>
                    <a:pt x="141" y="6456"/>
                    <a:pt x="0" y="6641"/>
                    <a:pt x="183" y="6816"/>
                  </a:cubicBezTo>
                  <a:cubicBezTo>
                    <a:pt x="215" y="6883"/>
                    <a:pt x="259" y="6919"/>
                    <a:pt x="319" y="6919"/>
                  </a:cubicBezTo>
                  <a:cubicBezTo>
                    <a:pt x="343" y="6919"/>
                    <a:pt x="371" y="6913"/>
                    <a:pt x="401" y="6900"/>
                  </a:cubicBezTo>
                  <a:cubicBezTo>
                    <a:pt x="800" y="6573"/>
                    <a:pt x="1016" y="6122"/>
                    <a:pt x="1255" y="5686"/>
                  </a:cubicBezTo>
                  <a:cubicBezTo>
                    <a:pt x="1696" y="5040"/>
                    <a:pt x="2057" y="4349"/>
                    <a:pt x="2408" y="3653"/>
                  </a:cubicBezTo>
                  <a:cubicBezTo>
                    <a:pt x="2961" y="2815"/>
                    <a:pt x="3335" y="1889"/>
                    <a:pt x="3781" y="997"/>
                  </a:cubicBezTo>
                  <a:cubicBezTo>
                    <a:pt x="3837" y="971"/>
                    <a:pt x="3863" y="929"/>
                    <a:pt x="3847" y="868"/>
                  </a:cubicBezTo>
                  <a:cubicBezTo>
                    <a:pt x="3871" y="841"/>
                    <a:pt x="3879" y="810"/>
                    <a:pt x="3874" y="776"/>
                  </a:cubicBezTo>
                  <a:cubicBezTo>
                    <a:pt x="3952" y="728"/>
                    <a:pt x="3994" y="663"/>
                    <a:pt x="3984" y="571"/>
                  </a:cubicBezTo>
                  <a:cubicBezTo>
                    <a:pt x="4129" y="467"/>
                    <a:pt x="4185" y="316"/>
                    <a:pt x="4200" y="151"/>
                  </a:cubicBezTo>
                  <a:cubicBezTo>
                    <a:pt x="4206" y="90"/>
                    <a:pt x="4192" y="11"/>
                    <a:pt x="4111" y="1"/>
                  </a:cubicBezTo>
                  <a:cubicBezTo>
                    <a:pt x="4107" y="1"/>
                    <a:pt x="4103" y="0"/>
                    <a:pt x="40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35"/>
            <p:cNvSpPr/>
            <p:nvPr/>
          </p:nvSpPr>
          <p:spPr>
            <a:xfrm>
              <a:off x="6929638" y="1234116"/>
              <a:ext cx="153564" cy="123778"/>
            </a:xfrm>
            <a:custGeom>
              <a:avLst/>
              <a:gdLst/>
              <a:ahLst/>
              <a:cxnLst/>
              <a:rect l="l" t="t" r="r" b="b"/>
              <a:pathLst>
                <a:path w="4408" h="3553" extrusionOk="0">
                  <a:moveTo>
                    <a:pt x="3659" y="3101"/>
                  </a:moveTo>
                  <a:cubicBezTo>
                    <a:pt x="3660" y="3102"/>
                    <a:pt x="3660" y="3102"/>
                    <a:pt x="3660" y="3102"/>
                  </a:cubicBezTo>
                  <a:lnTo>
                    <a:pt x="3659" y="3101"/>
                  </a:lnTo>
                  <a:close/>
                  <a:moveTo>
                    <a:pt x="209" y="0"/>
                  </a:moveTo>
                  <a:cubicBezTo>
                    <a:pt x="178" y="0"/>
                    <a:pt x="146" y="12"/>
                    <a:pt x="114" y="39"/>
                  </a:cubicBezTo>
                  <a:cubicBezTo>
                    <a:pt x="1" y="138"/>
                    <a:pt x="97" y="248"/>
                    <a:pt x="181" y="328"/>
                  </a:cubicBezTo>
                  <a:cubicBezTo>
                    <a:pt x="274" y="418"/>
                    <a:pt x="352" y="533"/>
                    <a:pt x="494" y="560"/>
                  </a:cubicBezTo>
                  <a:cubicBezTo>
                    <a:pt x="924" y="957"/>
                    <a:pt x="1367" y="1337"/>
                    <a:pt x="1848" y="1673"/>
                  </a:cubicBezTo>
                  <a:cubicBezTo>
                    <a:pt x="1866" y="1736"/>
                    <a:pt x="1909" y="1768"/>
                    <a:pt x="1974" y="1776"/>
                  </a:cubicBezTo>
                  <a:cubicBezTo>
                    <a:pt x="1984" y="1837"/>
                    <a:pt x="2020" y="1871"/>
                    <a:pt x="2086" y="1872"/>
                  </a:cubicBezTo>
                  <a:cubicBezTo>
                    <a:pt x="2184" y="2022"/>
                    <a:pt x="2324" y="2124"/>
                    <a:pt x="2490" y="2193"/>
                  </a:cubicBezTo>
                  <a:cubicBezTo>
                    <a:pt x="2503" y="2255"/>
                    <a:pt x="2541" y="2287"/>
                    <a:pt x="2607" y="2288"/>
                  </a:cubicBezTo>
                  <a:cubicBezTo>
                    <a:pt x="2741" y="2471"/>
                    <a:pt x="2913" y="2610"/>
                    <a:pt x="3123" y="2705"/>
                  </a:cubicBezTo>
                  <a:cubicBezTo>
                    <a:pt x="3266" y="2887"/>
                    <a:pt x="3441" y="3023"/>
                    <a:pt x="3661" y="3104"/>
                  </a:cubicBezTo>
                  <a:cubicBezTo>
                    <a:pt x="3670" y="3166"/>
                    <a:pt x="3712" y="3192"/>
                    <a:pt x="3774" y="3194"/>
                  </a:cubicBezTo>
                  <a:cubicBezTo>
                    <a:pt x="3843" y="3311"/>
                    <a:pt x="3941" y="3389"/>
                    <a:pt x="4079" y="3413"/>
                  </a:cubicBezTo>
                  <a:cubicBezTo>
                    <a:pt x="4142" y="3470"/>
                    <a:pt x="4207" y="3552"/>
                    <a:pt x="4268" y="3552"/>
                  </a:cubicBezTo>
                  <a:cubicBezTo>
                    <a:pt x="4310" y="3552"/>
                    <a:pt x="4350" y="3513"/>
                    <a:pt x="4388" y="3400"/>
                  </a:cubicBezTo>
                  <a:cubicBezTo>
                    <a:pt x="4388" y="3365"/>
                    <a:pt x="4389" y="3331"/>
                    <a:pt x="4390" y="3297"/>
                  </a:cubicBezTo>
                  <a:cubicBezTo>
                    <a:pt x="4407" y="3236"/>
                    <a:pt x="4386" y="3194"/>
                    <a:pt x="4325" y="3173"/>
                  </a:cubicBezTo>
                  <a:cubicBezTo>
                    <a:pt x="4295" y="3064"/>
                    <a:pt x="4225" y="2995"/>
                    <a:pt x="4114" y="2965"/>
                  </a:cubicBezTo>
                  <a:cubicBezTo>
                    <a:pt x="4100" y="2905"/>
                    <a:pt x="4061" y="2873"/>
                    <a:pt x="3998" y="2868"/>
                  </a:cubicBezTo>
                  <a:cubicBezTo>
                    <a:pt x="3245" y="2154"/>
                    <a:pt x="2446" y="1494"/>
                    <a:pt x="1576" y="917"/>
                  </a:cubicBezTo>
                  <a:cubicBezTo>
                    <a:pt x="1309" y="624"/>
                    <a:pt x="970" y="423"/>
                    <a:pt x="634" y="218"/>
                  </a:cubicBezTo>
                  <a:cubicBezTo>
                    <a:pt x="618" y="167"/>
                    <a:pt x="589" y="139"/>
                    <a:pt x="541" y="139"/>
                  </a:cubicBezTo>
                  <a:cubicBezTo>
                    <a:pt x="532" y="139"/>
                    <a:pt x="522" y="140"/>
                    <a:pt x="511" y="142"/>
                  </a:cubicBezTo>
                  <a:cubicBezTo>
                    <a:pt x="489" y="125"/>
                    <a:pt x="466" y="116"/>
                    <a:pt x="440" y="116"/>
                  </a:cubicBezTo>
                  <a:cubicBezTo>
                    <a:pt x="433" y="116"/>
                    <a:pt x="425" y="117"/>
                    <a:pt x="417" y="119"/>
                  </a:cubicBezTo>
                  <a:cubicBezTo>
                    <a:pt x="355" y="63"/>
                    <a:pt x="283" y="0"/>
                    <a:pt x="2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35"/>
            <p:cNvSpPr/>
            <p:nvPr/>
          </p:nvSpPr>
          <p:spPr>
            <a:xfrm>
              <a:off x="6899504" y="1231608"/>
              <a:ext cx="82983" cy="88487"/>
            </a:xfrm>
            <a:custGeom>
              <a:avLst/>
              <a:gdLst/>
              <a:ahLst/>
              <a:cxnLst/>
              <a:rect l="l" t="t" r="r" b="b"/>
              <a:pathLst>
                <a:path w="2382" h="2540" extrusionOk="0">
                  <a:moveTo>
                    <a:pt x="141" y="314"/>
                  </a:moveTo>
                  <a:cubicBezTo>
                    <a:pt x="135" y="338"/>
                    <a:pt x="129" y="363"/>
                    <a:pt x="122" y="392"/>
                  </a:cubicBezTo>
                  <a:cubicBezTo>
                    <a:pt x="127" y="361"/>
                    <a:pt x="133" y="336"/>
                    <a:pt x="141" y="314"/>
                  </a:cubicBezTo>
                  <a:close/>
                  <a:moveTo>
                    <a:pt x="127" y="401"/>
                  </a:moveTo>
                  <a:cubicBezTo>
                    <a:pt x="153" y="439"/>
                    <a:pt x="199" y="467"/>
                    <a:pt x="208" y="519"/>
                  </a:cubicBezTo>
                  <a:cubicBezTo>
                    <a:pt x="206" y="518"/>
                    <a:pt x="206" y="518"/>
                    <a:pt x="205" y="517"/>
                  </a:cubicBezTo>
                  <a:cubicBezTo>
                    <a:pt x="178" y="479"/>
                    <a:pt x="152" y="439"/>
                    <a:pt x="127" y="401"/>
                  </a:cubicBezTo>
                  <a:close/>
                  <a:moveTo>
                    <a:pt x="538" y="916"/>
                  </a:moveTo>
                  <a:lnTo>
                    <a:pt x="538" y="916"/>
                  </a:lnTo>
                  <a:cubicBezTo>
                    <a:pt x="576" y="947"/>
                    <a:pt x="612" y="979"/>
                    <a:pt x="638" y="1021"/>
                  </a:cubicBezTo>
                  <a:cubicBezTo>
                    <a:pt x="604" y="986"/>
                    <a:pt x="571" y="951"/>
                    <a:pt x="538" y="916"/>
                  </a:cubicBezTo>
                  <a:close/>
                  <a:moveTo>
                    <a:pt x="638" y="1021"/>
                  </a:moveTo>
                  <a:lnTo>
                    <a:pt x="638" y="1021"/>
                  </a:lnTo>
                  <a:cubicBezTo>
                    <a:pt x="680" y="1048"/>
                    <a:pt x="717" y="1081"/>
                    <a:pt x="739" y="1126"/>
                  </a:cubicBezTo>
                  <a:lnTo>
                    <a:pt x="737" y="1126"/>
                  </a:lnTo>
                  <a:cubicBezTo>
                    <a:pt x="704" y="1091"/>
                    <a:pt x="672" y="1057"/>
                    <a:pt x="639" y="1022"/>
                  </a:cubicBezTo>
                  <a:cubicBezTo>
                    <a:pt x="639" y="1022"/>
                    <a:pt x="638" y="1022"/>
                    <a:pt x="638" y="1021"/>
                  </a:cubicBezTo>
                  <a:close/>
                  <a:moveTo>
                    <a:pt x="1002" y="1370"/>
                  </a:moveTo>
                  <a:cubicBezTo>
                    <a:pt x="1025" y="1387"/>
                    <a:pt x="1038" y="1413"/>
                    <a:pt x="1042" y="1447"/>
                  </a:cubicBezTo>
                  <a:cubicBezTo>
                    <a:pt x="1037" y="1414"/>
                    <a:pt x="1024" y="1388"/>
                    <a:pt x="1002" y="1370"/>
                  </a:cubicBezTo>
                  <a:close/>
                  <a:moveTo>
                    <a:pt x="1825" y="1605"/>
                  </a:moveTo>
                  <a:cubicBezTo>
                    <a:pt x="1826" y="1632"/>
                    <a:pt x="1834" y="1654"/>
                    <a:pt x="1847" y="1672"/>
                  </a:cubicBezTo>
                  <a:cubicBezTo>
                    <a:pt x="1833" y="1655"/>
                    <a:pt x="1824" y="1633"/>
                    <a:pt x="1824" y="1605"/>
                  </a:cubicBezTo>
                  <a:close/>
                  <a:moveTo>
                    <a:pt x="115" y="0"/>
                  </a:moveTo>
                  <a:cubicBezTo>
                    <a:pt x="50" y="0"/>
                    <a:pt x="15" y="49"/>
                    <a:pt x="9" y="126"/>
                  </a:cubicBezTo>
                  <a:cubicBezTo>
                    <a:pt x="1" y="229"/>
                    <a:pt x="25" y="327"/>
                    <a:pt x="122" y="393"/>
                  </a:cubicBezTo>
                  <a:lnTo>
                    <a:pt x="127" y="401"/>
                  </a:lnTo>
                  <a:cubicBezTo>
                    <a:pt x="124" y="459"/>
                    <a:pt x="146" y="501"/>
                    <a:pt x="203" y="521"/>
                  </a:cubicBezTo>
                  <a:cubicBezTo>
                    <a:pt x="214" y="600"/>
                    <a:pt x="256" y="659"/>
                    <a:pt x="334" y="690"/>
                  </a:cubicBezTo>
                  <a:lnTo>
                    <a:pt x="347" y="707"/>
                  </a:lnTo>
                  <a:cubicBezTo>
                    <a:pt x="347" y="764"/>
                    <a:pt x="376" y="795"/>
                    <a:pt x="433" y="804"/>
                  </a:cubicBezTo>
                  <a:lnTo>
                    <a:pt x="441" y="812"/>
                  </a:lnTo>
                  <a:cubicBezTo>
                    <a:pt x="445" y="870"/>
                    <a:pt x="477" y="905"/>
                    <a:pt x="535" y="914"/>
                  </a:cubicBezTo>
                  <a:lnTo>
                    <a:pt x="538" y="916"/>
                  </a:lnTo>
                  <a:cubicBezTo>
                    <a:pt x="545" y="975"/>
                    <a:pt x="578" y="1010"/>
                    <a:pt x="638" y="1022"/>
                  </a:cubicBezTo>
                  <a:cubicBezTo>
                    <a:pt x="645" y="1081"/>
                    <a:pt x="679" y="1116"/>
                    <a:pt x="738" y="1129"/>
                  </a:cubicBezTo>
                  <a:cubicBezTo>
                    <a:pt x="746" y="1186"/>
                    <a:pt x="777" y="1224"/>
                    <a:pt x="835" y="1239"/>
                  </a:cubicBezTo>
                  <a:cubicBezTo>
                    <a:pt x="845" y="1295"/>
                    <a:pt x="880" y="1329"/>
                    <a:pt x="936" y="1344"/>
                  </a:cubicBezTo>
                  <a:cubicBezTo>
                    <a:pt x="947" y="1400"/>
                    <a:pt x="979" y="1437"/>
                    <a:pt x="1037" y="1452"/>
                  </a:cubicBezTo>
                  <a:cubicBezTo>
                    <a:pt x="1084" y="1568"/>
                    <a:pt x="1165" y="1655"/>
                    <a:pt x="1279" y="1712"/>
                  </a:cubicBezTo>
                  <a:lnTo>
                    <a:pt x="1294" y="1730"/>
                  </a:lnTo>
                  <a:cubicBezTo>
                    <a:pt x="1296" y="1785"/>
                    <a:pt x="1325" y="1816"/>
                    <a:pt x="1381" y="1824"/>
                  </a:cubicBezTo>
                  <a:lnTo>
                    <a:pt x="1389" y="1834"/>
                  </a:lnTo>
                  <a:cubicBezTo>
                    <a:pt x="1392" y="1893"/>
                    <a:pt x="1423" y="1926"/>
                    <a:pt x="1482" y="1935"/>
                  </a:cubicBezTo>
                  <a:lnTo>
                    <a:pt x="1486" y="1940"/>
                  </a:lnTo>
                  <a:cubicBezTo>
                    <a:pt x="1493" y="1997"/>
                    <a:pt x="1526" y="2032"/>
                    <a:pt x="1584" y="2045"/>
                  </a:cubicBezTo>
                  <a:cubicBezTo>
                    <a:pt x="1584" y="2044"/>
                    <a:pt x="1584" y="2044"/>
                    <a:pt x="1584" y="2044"/>
                  </a:cubicBezTo>
                  <a:cubicBezTo>
                    <a:pt x="1551" y="2009"/>
                    <a:pt x="1518" y="1974"/>
                    <a:pt x="1486" y="1940"/>
                  </a:cubicBezTo>
                  <a:lnTo>
                    <a:pt x="1486" y="1940"/>
                  </a:lnTo>
                  <a:cubicBezTo>
                    <a:pt x="1522" y="1972"/>
                    <a:pt x="1559" y="2004"/>
                    <a:pt x="1584" y="2044"/>
                  </a:cubicBezTo>
                  <a:cubicBezTo>
                    <a:pt x="1627" y="2072"/>
                    <a:pt x="1663" y="2105"/>
                    <a:pt x="1689" y="2148"/>
                  </a:cubicBezTo>
                  <a:cubicBezTo>
                    <a:pt x="1689" y="2148"/>
                    <a:pt x="1688" y="2148"/>
                    <a:pt x="1688" y="2147"/>
                  </a:cubicBezTo>
                  <a:cubicBezTo>
                    <a:pt x="1654" y="2113"/>
                    <a:pt x="1620" y="2079"/>
                    <a:pt x="1584" y="2045"/>
                  </a:cubicBezTo>
                  <a:lnTo>
                    <a:pt x="1584" y="2045"/>
                  </a:lnTo>
                  <a:cubicBezTo>
                    <a:pt x="1593" y="2104"/>
                    <a:pt x="1628" y="2139"/>
                    <a:pt x="1688" y="2148"/>
                  </a:cubicBezTo>
                  <a:cubicBezTo>
                    <a:pt x="1699" y="2207"/>
                    <a:pt x="1734" y="2241"/>
                    <a:pt x="1795" y="2248"/>
                  </a:cubicBezTo>
                  <a:cubicBezTo>
                    <a:pt x="1760" y="2215"/>
                    <a:pt x="1725" y="2182"/>
                    <a:pt x="1690" y="2149"/>
                  </a:cubicBezTo>
                  <a:cubicBezTo>
                    <a:pt x="1690" y="2149"/>
                    <a:pt x="1689" y="2148"/>
                    <a:pt x="1689" y="2148"/>
                  </a:cubicBezTo>
                  <a:lnTo>
                    <a:pt x="1689" y="2148"/>
                  </a:lnTo>
                  <a:cubicBezTo>
                    <a:pt x="1733" y="2173"/>
                    <a:pt x="1767" y="2208"/>
                    <a:pt x="1795" y="2248"/>
                  </a:cubicBezTo>
                  <a:cubicBezTo>
                    <a:pt x="1807" y="2305"/>
                    <a:pt x="1840" y="2339"/>
                    <a:pt x="1902" y="2339"/>
                  </a:cubicBezTo>
                  <a:cubicBezTo>
                    <a:pt x="1903" y="2339"/>
                    <a:pt x="1904" y="2339"/>
                    <a:pt x="1905" y="2339"/>
                  </a:cubicBezTo>
                  <a:lnTo>
                    <a:pt x="1914" y="2345"/>
                  </a:lnTo>
                  <a:cubicBezTo>
                    <a:pt x="1950" y="2427"/>
                    <a:pt x="2017" y="2465"/>
                    <a:pt x="2104" y="2475"/>
                  </a:cubicBezTo>
                  <a:cubicBezTo>
                    <a:pt x="2140" y="2514"/>
                    <a:pt x="2181" y="2540"/>
                    <a:pt x="2219" y="2540"/>
                  </a:cubicBezTo>
                  <a:cubicBezTo>
                    <a:pt x="2251" y="2540"/>
                    <a:pt x="2281" y="2522"/>
                    <a:pt x="2305" y="2481"/>
                  </a:cubicBezTo>
                  <a:cubicBezTo>
                    <a:pt x="2374" y="2359"/>
                    <a:pt x="2382" y="2229"/>
                    <a:pt x="2246" y="2132"/>
                  </a:cubicBezTo>
                  <a:cubicBezTo>
                    <a:pt x="2176" y="1966"/>
                    <a:pt x="2078" y="1822"/>
                    <a:pt x="1924" y="1719"/>
                  </a:cubicBezTo>
                  <a:cubicBezTo>
                    <a:pt x="1917" y="1660"/>
                    <a:pt x="1888" y="1618"/>
                    <a:pt x="1828" y="1601"/>
                  </a:cubicBezTo>
                  <a:cubicBezTo>
                    <a:pt x="1424" y="1003"/>
                    <a:pt x="847" y="568"/>
                    <a:pt x="319" y="89"/>
                  </a:cubicBezTo>
                  <a:cubicBezTo>
                    <a:pt x="282" y="55"/>
                    <a:pt x="231" y="34"/>
                    <a:pt x="183" y="15"/>
                  </a:cubicBezTo>
                  <a:cubicBezTo>
                    <a:pt x="158" y="5"/>
                    <a:pt x="135" y="0"/>
                    <a:pt x="1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35"/>
            <p:cNvSpPr/>
            <p:nvPr/>
          </p:nvSpPr>
          <p:spPr>
            <a:xfrm>
              <a:off x="7108668" y="1306195"/>
              <a:ext cx="35" cy="35"/>
            </a:xfrm>
            <a:custGeom>
              <a:avLst/>
              <a:gdLst/>
              <a:ahLst/>
              <a:cxnLst/>
              <a:rect l="l" t="t" r="r" b="b"/>
              <a:pathLst>
                <a:path w="1" h="1" extrusionOk="0">
                  <a:moveTo>
                    <a:pt x="1" y="1"/>
                  </a:moveTo>
                  <a:cubicBezTo>
                    <a:pt x="1" y="1"/>
                    <a:pt x="1" y="1"/>
                    <a:pt x="1" y="1"/>
                  </a:cubicBezTo>
                  <a:lnTo>
                    <a:pt x="1" y="1"/>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35"/>
            <p:cNvSpPr/>
            <p:nvPr/>
          </p:nvSpPr>
          <p:spPr>
            <a:xfrm>
              <a:off x="6227106" y="1053135"/>
              <a:ext cx="33339" cy="33339"/>
            </a:xfrm>
            <a:custGeom>
              <a:avLst/>
              <a:gdLst/>
              <a:ahLst/>
              <a:cxnLst/>
              <a:rect l="l" t="t" r="r" b="b"/>
              <a:pathLst>
                <a:path w="957" h="957" extrusionOk="0">
                  <a:moveTo>
                    <a:pt x="479" y="0"/>
                  </a:moveTo>
                  <a:cubicBezTo>
                    <a:pt x="214" y="0"/>
                    <a:pt x="1" y="214"/>
                    <a:pt x="1" y="478"/>
                  </a:cubicBezTo>
                  <a:cubicBezTo>
                    <a:pt x="1" y="743"/>
                    <a:pt x="214" y="956"/>
                    <a:pt x="479" y="956"/>
                  </a:cubicBezTo>
                  <a:cubicBezTo>
                    <a:pt x="743" y="956"/>
                    <a:pt x="957" y="743"/>
                    <a:pt x="957" y="478"/>
                  </a:cubicBezTo>
                  <a:cubicBezTo>
                    <a:pt x="957" y="214"/>
                    <a:pt x="743" y="0"/>
                    <a:pt x="4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35"/>
            <p:cNvSpPr/>
            <p:nvPr/>
          </p:nvSpPr>
          <p:spPr>
            <a:xfrm>
              <a:off x="6398747" y="791932"/>
              <a:ext cx="27731" cy="27731"/>
            </a:xfrm>
            <a:custGeom>
              <a:avLst/>
              <a:gdLst/>
              <a:ahLst/>
              <a:cxnLst/>
              <a:rect l="l" t="t" r="r" b="b"/>
              <a:pathLst>
                <a:path w="796" h="796" extrusionOk="0">
                  <a:moveTo>
                    <a:pt x="398" y="1"/>
                  </a:moveTo>
                  <a:cubicBezTo>
                    <a:pt x="178" y="1"/>
                    <a:pt x="0" y="178"/>
                    <a:pt x="0" y="398"/>
                  </a:cubicBezTo>
                  <a:cubicBezTo>
                    <a:pt x="0" y="617"/>
                    <a:pt x="178" y="796"/>
                    <a:pt x="398" y="796"/>
                  </a:cubicBezTo>
                  <a:cubicBezTo>
                    <a:pt x="618" y="796"/>
                    <a:pt x="795" y="617"/>
                    <a:pt x="795" y="398"/>
                  </a:cubicBezTo>
                  <a:cubicBezTo>
                    <a:pt x="795" y="178"/>
                    <a:pt x="618" y="1"/>
                    <a:pt x="3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35"/>
            <p:cNvSpPr/>
            <p:nvPr/>
          </p:nvSpPr>
          <p:spPr>
            <a:xfrm>
              <a:off x="7306125" y="1408818"/>
              <a:ext cx="44836" cy="44801"/>
            </a:xfrm>
            <a:custGeom>
              <a:avLst/>
              <a:gdLst/>
              <a:ahLst/>
              <a:cxnLst/>
              <a:rect l="l" t="t" r="r" b="b"/>
              <a:pathLst>
                <a:path w="1287" h="1286" extrusionOk="0">
                  <a:moveTo>
                    <a:pt x="644" y="0"/>
                  </a:moveTo>
                  <a:cubicBezTo>
                    <a:pt x="289" y="0"/>
                    <a:pt x="1" y="288"/>
                    <a:pt x="1" y="644"/>
                  </a:cubicBezTo>
                  <a:cubicBezTo>
                    <a:pt x="1" y="999"/>
                    <a:pt x="289" y="1286"/>
                    <a:pt x="644" y="1286"/>
                  </a:cubicBezTo>
                  <a:cubicBezTo>
                    <a:pt x="999" y="1286"/>
                    <a:pt x="1286" y="999"/>
                    <a:pt x="1286" y="644"/>
                  </a:cubicBezTo>
                  <a:cubicBezTo>
                    <a:pt x="1286" y="288"/>
                    <a:pt x="999" y="0"/>
                    <a:pt x="6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8" name="Google Shape;398;p35"/>
          <p:cNvGrpSpPr/>
          <p:nvPr/>
        </p:nvGrpSpPr>
        <p:grpSpPr>
          <a:xfrm>
            <a:off x="5797473" y="1638649"/>
            <a:ext cx="712074" cy="527899"/>
            <a:chOff x="6227106" y="736775"/>
            <a:chExt cx="1123854" cy="833175"/>
          </a:xfrm>
        </p:grpSpPr>
        <p:sp>
          <p:nvSpPr>
            <p:cNvPr id="399" name="Google Shape;399;p35"/>
            <p:cNvSpPr/>
            <p:nvPr/>
          </p:nvSpPr>
          <p:spPr>
            <a:xfrm>
              <a:off x="6965312" y="1170677"/>
              <a:ext cx="182270" cy="43303"/>
            </a:xfrm>
            <a:custGeom>
              <a:avLst/>
              <a:gdLst/>
              <a:ahLst/>
              <a:cxnLst/>
              <a:rect l="l" t="t" r="r" b="b"/>
              <a:pathLst>
                <a:path w="5232" h="1243" extrusionOk="0">
                  <a:moveTo>
                    <a:pt x="340" y="1"/>
                  </a:moveTo>
                  <a:cubicBezTo>
                    <a:pt x="237" y="1"/>
                    <a:pt x="125" y="14"/>
                    <a:pt x="0" y="50"/>
                  </a:cubicBezTo>
                  <a:cubicBezTo>
                    <a:pt x="221" y="225"/>
                    <a:pt x="393" y="316"/>
                    <a:pt x="603" y="316"/>
                  </a:cubicBezTo>
                  <a:cubicBezTo>
                    <a:pt x="618" y="316"/>
                    <a:pt x="633" y="315"/>
                    <a:pt x="647" y="314"/>
                  </a:cubicBezTo>
                  <a:cubicBezTo>
                    <a:pt x="759" y="406"/>
                    <a:pt x="902" y="422"/>
                    <a:pt x="1036" y="457"/>
                  </a:cubicBezTo>
                  <a:cubicBezTo>
                    <a:pt x="2265" y="776"/>
                    <a:pt x="3526" y="956"/>
                    <a:pt x="4770" y="1210"/>
                  </a:cubicBezTo>
                  <a:cubicBezTo>
                    <a:pt x="4851" y="1226"/>
                    <a:pt x="4935" y="1243"/>
                    <a:pt x="5019" y="1243"/>
                  </a:cubicBezTo>
                  <a:cubicBezTo>
                    <a:pt x="5090" y="1243"/>
                    <a:pt x="5162" y="1231"/>
                    <a:pt x="5232" y="1197"/>
                  </a:cubicBezTo>
                  <a:cubicBezTo>
                    <a:pt x="5147" y="883"/>
                    <a:pt x="5150" y="873"/>
                    <a:pt x="4920" y="821"/>
                  </a:cubicBezTo>
                  <a:cubicBezTo>
                    <a:pt x="4632" y="757"/>
                    <a:pt x="4337" y="715"/>
                    <a:pt x="4048" y="656"/>
                  </a:cubicBezTo>
                  <a:cubicBezTo>
                    <a:pt x="2991" y="445"/>
                    <a:pt x="1934" y="235"/>
                    <a:pt x="864" y="92"/>
                  </a:cubicBezTo>
                  <a:cubicBezTo>
                    <a:pt x="810" y="71"/>
                    <a:pt x="752" y="51"/>
                    <a:pt x="698" y="50"/>
                  </a:cubicBezTo>
                  <a:cubicBezTo>
                    <a:pt x="586" y="22"/>
                    <a:pt x="470" y="1"/>
                    <a:pt x="3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35"/>
            <p:cNvSpPr/>
            <p:nvPr/>
          </p:nvSpPr>
          <p:spPr>
            <a:xfrm>
              <a:off x="6599310" y="1246239"/>
              <a:ext cx="143740" cy="148025"/>
            </a:xfrm>
            <a:custGeom>
              <a:avLst/>
              <a:gdLst/>
              <a:ahLst/>
              <a:cxnLst/>
              <a:rect l="l" t="t" r="r" b="b"/>
              <a:pathLst>
                <a:path w="4126" h="4249" extrusionOk="0">
                  <a:moveTo>
                    <a:pt x="3981" y="1"/>
                  </a:moveTo>
                  <a:cubicBezTo>
                    <a:pt x="3930" y="1"/>
                    <a:pt x="3884" y="38"/>
                    <a:pt x="3838" y="70"/>
                  </a:cubicBezTo>
                  <a:cubicBezTo>
                    <a:pt x="3386" y="391"/>
                    <a:pt x="3008" y="788"/>
                    <a:pt x="2628" y="1182"/>
                  </a:cubicBezTo>
                  <a:cubicBezTo>
                    <a:pt x="2566" y="1196"/>
                    <a:pt x="2525" y="1229"/>
                    <a:pt x="2512" y="1290"/>
                  </a:cubicBezTo>
                  <a:cubicBezTo>
                    <a:pt x="2453" y="1303"/>
                    <a:pt x="2420" y="1340"/>
                    <a:pt x="2409" y="1397"/>
                  </a:cubicBezTo>
                  <a:cubicBezTo>
                    <a:pt x="2350" y="1409"/>
                    <a:pt x="2318" y="1447"/>
                    <a:pt x="2309" y="1506"/>
                  </a:cubicBezTo>
                  <a:cubicBezTo>
                    <a:pt x="2134" y="1605"/>
                    <a:pt x="1994" y="1739"/>
                    <a:pt x="1896" y="1913"/>
                  </a:cubicBezTo>
                  <a:cubicBezTo>
                    <a:pt x="1832" y="1924"/>
                    <a:pt x="1798" y="1960"/>
                    <a:pt x="1791" y="2023"/>
                  </a:cubicBezTo>
                  <a:cubicBezTo>
                    <a:pt x="1791" y="2023"/>
                    <a:pt x="1791" y="2022"/>
                    <a:pt x="1791" y="2022"/>
                  </a:cubicBezTo>
                  <a:cubicBezTo>
                    <a:pt x="1204" y="2527"/>
                    <a:pt x="719" y="3121"/>
                    <a:pt x="242" y="3721"/>
                  </a:cubicBezTo>
                  <a:cubicBezTo>
                    <a:pt x="157" y="3827"/>
                    <a:pt x="1" y="3954"/>
                    <a:pt x="206" y="4099"/>
                  </a:cubicBezTo>
                  <a:cubicBezTo>
                    <a:pt x="225" y="4154"/>
                    <a:pt x="264" y="4182"/>
                    <a:pt x="324" y="4182"/>
                  </a:cubicBezTo>
                  <a:cubicBezTo>
                    <a:pt x="395" y="4229"/>
                    <a:pt x="457" y="4248"/>
                    <a:pt x="512" y="4248"/>
                  </a:cubicBezTo>
                  <a:cubicBezTo>
                    <a:pt x="675" y="4248"/>
                    <a:pt x="775" y="4079"/>
                    <a:pt x="881" y="3974"/>
                  </a:cubicBezTo>
                  <a:cubicBezTo>
                    <a:pt x="1571" y="3293"/>
                    <a:pt x="2182" y="2545"/>
                    <a:pt x="2788" y="1795"/>
                  </a:cubicBezTo>
                  <a:cubicBezTo>
                    <a:pt x="3058" y="1462"/>
                    <a:pt x="3424" y="1208"/>
                    <a:pt x="3617" y="814"/>
                  </a:cubicBezTo>
                  <a:cubicBezTo>
                    <a:pt x="3838" y="668"/>
                    <a:pt x="4006" y="483"/>
                    <a:pt x="4077" y="224"/>
                  </a:cubicBezTo>
                  <a:cubicBezTo>
                    <a:pt x="4095" y="157"/>
                    <a:pt x="4125" y="93"/>
                    <a:pt x="4065" y="38"/>
                  </a:cubicBezTo>
                  <a:cubicBezTo>
                    <a:pt x="4036" y="11"/>
                    <a:pt x="4008" y="1"/>
                    <a:pt x="39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35"/>
            <p:cNvSpPr/>
            <p:nvPr/>
          </p:nvSpPr>
          <p:spPr>
            <a:xfrm>
              <a:off x="6957822" y="937195"/>
              <a:ext cx="240170" cy="142520"/>
            </a:xfrm>
            <a:custGeom>
              <a:avLst/>
              <a:gdLst/>
              <a:ahLst/>
              <a:cxnLst/>
              <a:rect l="l" t="t" r="r" b="b"/>
              <a:pathLst>
                <a:path w="6894" h="4091" extrusionOk="0">
                  <a:moveTo>
                    <a:pt x="6605" y="0"/>
                  </a:moveTo>
                  <a:cubicBezTo>
                    <a:pt x="6583" y="0"/>
                    <a:pt x="6561" y="16"/>
                    <a:pt x="6542" y="52"/>
                  </a:cubicBezTo>
                  <a:lnTo>
                    <a:pt x="6535" y="55"/>
                  </a:lnTo>
                  <a:cubicBezTo>
                    <a:pt x="6385" y="60"/>
                    <a:pt x="6266" y="116"/>
                    <a:pt x="6189" y="245"/>
                  </a:cubicBezTo>
                  <a:cubicBezTo>
                    <a:pt x="5493" y="540"/>
                    <a:pt x="4862" y="952"/>
                    <a:pt x="4199" y="1306"/>
                  </a:cubicBezTo>
                  <a:cubicBezTo>
                    <a:pt x="3766" y="1538"/>
                    <a:pt x="3301" y="1736"/>
                    <a:pt x="2940" y="2085"/>
                  </a:cubicBezTo>
                  <a:cubicBezTo>
                    <a:pt x="2858" y="2086"/>
                    <a:pt x="2785" y="2105"/>
                    <a:pt x="2748" y="2188"/>
                  </a:cubicBezTo>
                  <a:cubicBezTo>
                    <a:pt x="2663" y="2198"/>
                    <a:pt x="2578" y="2209"/>
                    <a:pt x="2543" y="2303"/>
                  </a:cubicBezTo>
                  <a:lnTo>
                    <a:pt x="2542" y="2303"/>
                  </a:lnTo>
                  <a:cubicBezTo>
                    <a:pt x="2397" y="2312"/>
                    <a:pt x="2288" y="2385"/>
                    <a:pt x="2202" y="2494"/>
                  </a:cubicBezTo>
                  <a:cubicBezTo>
                    <a:pt x="1479" y="2835"/>
                    <a:pt x="861" y="3335"/>
                    <a:pt x="192" y="3756"/>
                  </a:cubicBezTo>
                  <a:cubicBezTo>
                    <a:pt x="150" y="3784"/>
                    <a:pt x="104" y="3816"/>
                    <a:pt x="76" y="3856"/>
                  </a:cubicBezTo>
                  <a:cubicBezTo>
                    <a:pt x="0" y="3968"/>
                    <a:pt x="39" y="4043"/>
                    <a:pt x="168" y="4078"/>
                  </a:cubicBezTo>
                  <a:cubicBezTo>
                    <a:pt x="201" y="4087"/>
                    <a:pt x="233" y="4091"/>
                    <a:pt x="264" y="4091"/>
                  </a:cubicBezTo>
                  <a:cubicBezTo>
                    <a:pt x="355" y="4091"/>
                    <a:pt x="438" y="4058"/>
                    <a:pt x="517" y="4013"/>
                  </a:cubicBezTo>
                  <a:cubicBezTo>
                    <a:pt x="846" y="3826"/>
                    <a:pt x="1171" y="3634"/>
                    <a:pt x="1497" y="3444"/>
                  </a:cubicBezTo>
                  <a:cubicBezTo>
                    <a:pt x="1680" y="3435"/>
                    <a:pt x="1820" y="3324"/>
                    <a:pt x="1970" y="3246"/>
                  </a:cubicBezTo>
                  <a:cubicBezTo>
                    <a:pt x="2951" y="2737"/>
                    <a:pt x="3896" y="2164"/>
                    <a:pt x="4896" y="1687"/>
                  </a:cubicBezTo>
                  <a:cubicBezTo>
                    <a:pt x="5406" y="1443"/>
                    <a:pt x="5904" y="1163"/>
                    <a:pt x="6340" y="796"/>
                  </a:cubicBezTo>
                  <a:cubicBezTo>
                    <a:pt x="6538" y="749"/>
                    <a:pt x="6645" y="591"/>
                    <a:pt x="6767" y="457"/>
                  </a:cubicBezTo>
                  <a:cubicBezTo>
                    <a:pt x="6869" y="345"/>
                    <a:pt x="6893" y="223"/>
                    <a:pt x="6764" y="107"/>
                  </a:cubicBezTo>
                  <a:cubicBezTo>
                    <a:pt x="6757" y="64"/>
                    <a:pt x="6737" y="37"/>
                    <a:pt x="6697" y="37"/>
                  </a:cubicBezTo>
                  <a:cubicBezTo>
                    <a:pt x="6689" y="37"/>
                    <a:pt x="6682" y="38"/>
                    <a:pt x="6673" y="40"/>
                  </a:cubicBezTo>
                  <a:cubicBezTo>
                    <a:pt x="6650" y="14"/>
                    <a:pt x="6627" y="0"/>
                    <a:pt x="66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35"/>
            <p:cNvSpPr/>
            <p:nvPr/>
          </p:nvSpPr>
          <p:spPr>
            <a:xfrm>
              <a:off x="6672364" y="967086"/>
              <a:ext cx="89393" cy="95699"/>
            </a:xfrm>
            <a:custGeom>
              <a:avLst/>
              <a:gdLst/>
              <a:ahLst/>
              <a:cxnLst/>
              <a:rect l="l" t="t" r="r" b="b"/>
              <a:pathLst>
                <a:path w="2566" h="2747" extrusionOk="0">
                  <a:moveTo>
                    <a:pt x="241" y="0"/>
                  </a:moveTo>
                  <a:cubicBezTo>
                    <a:pt x="211" y="0"/>
                    <a:pt x="179" y="10"/>
                    <a:pt x="146" y="36"/>
                  </a:cubicBezTo>
                  <a:cubicBezTo>
                    <a:pt x="44" y="115"/>
                    <a:pt x="1" y="231"/>
                    <a:pt x="75" y="352"/>
                  </a:cubicBezTo>
                  <a:cubicBezTo>
                    <a:pt x="154" y="482"/>
                    <a:pt x="246" y="605"/>
                    <a:pt x="333" y="731"/>
                  </a:cubicBezTo>
                  <a:cubicBezTo>
                    <a:pt x="368" y="760"/>
                    <a:pt x="396" y="794"/>
                    <a:pt x="418" y="834"/>
                  </a:cubicBezTo>
                  <a:cubicBezTo>
                    <a:pt x="449" y="845"/>
                    <a:pt x="463" y="867"/>
                    <a:pt x="460" y="900"/>
                  </a:cubicBezTo>
                  <a:cubicBezTo>
                    <a:pt x="672" y="1037"/>
                    <a:pt x="828" y="1226"/>
                    <a:pt x="972" y="1427"/>
                  </a:cubicBezTo>
                  <a:cubicBezTo>
                    <a:pt x="1279" y="1716"/>
                    <a:pt x="1567" y="2020"/>
                    <a:pt x="1808" y="2364"/>
                  </a:cubicBezTo>
                  <a:cubicBezTo>
                    <a:pt x="1928" y="2462"/>
                    <a:pt x="2043" y="2566"/>
                    <a:pt x="2170" y="2654"/>
                  </a:cubicBezTo>
                  <a:cubicBezTo>
                    <a:pt x="2226" y="2694"/>
                    <a:pt x="2292" y="2747"/>
                    <a:pt x="2362" y="2747"/>
                  </a:cubicBezTo>
                  <a:cubicBezTo>
                    <a:pt x="2391" y="2747"/>
                    <a:pt x="2421" y="2738"/>
                    <a:pt x="2451" y="2715"/>
                  </a:cubicBezTo>
                  <a:cubicBezTo>
                    <a:pt x="2565" y="2629"/>
                    <a:pt x="2559" y="2508"/>
                    <a:pt x="2484" y="2396"/>
                  </a:cubicBezTo>
                  <a:cubicBezTo>
                    <a:pt x="2407" y="2282"/>
                    <a:pt x="2326" y="2172"/>
                    <a:pt x="2236" y="2069"/>
                  </a:cubicBezTo>
                  <a:cubicBezTo>
                    <a:pt x="1866" y="1640"/>
                    <a:pt x="1499" y="1209"/>
                    <a:pt x="1118" y="790"/>
                  </a:cubicBezTo>
                  <a:cubicBezTo>
                    <a:pt x="899" y="548"/>
                    <a:pt x="655" y="327"/>
                    <a:pt x="420" y="100"/>
                  </a:cubicBezTo>
                  <a:cubicBezTo>
                    <a:pt x="369" y="51"/>
                    <a:pt x="308" y="0"/>
                    <a:pt x="2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35"/>
            <p:cNvSpPr/>
            <p:nvPr/>
          </p:nvSpPr>
          <p:spPr>
            <a:xfrm>
              <a:off x="6981442" y="1138313"/>
              <a:ext cx="275321" cy="21808"/>
            </a:xfrm>
            <a:custGeom>
              <a:avLst/>
              <a:gdLst/>
              <a:ahLst/>
              <a:cxnLst/>
              <a:rect l="l" t="t" r="r" b="b"/>
              <a:pathLst>
                <a:path w="7903" h="626" extrusionOk="0">
                  <a:moveTo>
                    <a:pt x="7591" y="1"/>
                  </a:moveTo>
                  <a:cubicBezTo>
                    <a:pt x="7527" y="1"/>
                    <a:pt x="7460" y="12"/>
                    <a:pt x="7398" y="12"/>
                  </a:cubicBezTo>
                  <a:cubicBezTo>
                    <a:pt x="7371" y="12"/>
                    <a:pt x="7343" y="12"/>
                    <a:pt x="7315" y="12"/>
                  </a:cubicBezTo>
                  <a:cubicBezTo>
                    <a:pt x="7182" y="12"/>
                    <a:pt x="7050" y="11"/>
                    <a:pt x="6917" y="11"/>
                  </a:cubicBezTo>
                  <a:cubicBezTo>
                    <a:pt x="6556" y="11"/>
                    <a:pt x="6194" y="15"/>
                    <a:pt x="5835" y="44"/>
                  </a:cubicBezTo>
                  <a:cubicBezTo>
                    <a:pt x="5162" y="97"/>
                    <a:pt x="4481" y="64"/>
                    <a:pt x="3816" y="204"/>
                  </a:cubicBezTo>
                  <a:lnTo>
                    <a:pt x="3815" y="204"/>
                  </a:lnTo>
                  <a:cubicBezTo>
                    <a:pt x="3733" y="194"/>
                    <a:pt x="3653" y="189"/>
                    <a:pt x="3572" y="189"/>
                  </a:cubicBezTo>
                  <a:cubicBezTo>
                    <a:pt x="3458" y="189"/>
                    <a:pt x="3345" y="199"/>
                    <a:pt x="3232" y="221"/>
                  </a:cubicBezTo>
                  <a:cubicBezTo>
                    <a:pt x="3062" y="221"/>
                    <a:pt x="2891" y="222"/>
                    <a:pt x="2720" y="222"/>
                  </a:cubicBezTo>
                  <a:cubicBezTo>
                    <a:pt x="2533" y="222"/>
                    <a:pt x="2347" y="221"/>
                    <a:pt x="2160" y="221"/>
                  </a:cubicBezTo>
                  <a:cubicBezTo>
                    <a:pt x="1593" y="221"/>
                    <a:pt x="1025" y="222"/>
                    <a:pt x="458" y="226"/>
                  </a:cubicBezTo>
                  <a:cubicBezTo>
                    <a:pt x="457" y="226"/>
                    <a:pt x="456" y="226"/>
                    <a:pt x="455" y="226"/>
                  </a:cubicBezTo>
                  <a:cubicBezTo>
                    <a:pt x="380" y="226"/>
                    <a:pt x="282" y="206"/>
                    <a:pt x="198" y="206"/>
                  </a:cubicBezTo>
                  <a:cubicBezTo>
                    <a:pt x="103" y="206"/>
                    <a:pt x="25" y="232"/>
                    <a:pt x="17" y="343"/>
                  </a:cubicBezTo>
                  <a:cubicBezTo>
                    <a:pt x="1" y="554"/>
                    <a:pt x="279" y="493"/>
                    <a:pt x="438" y="529"/>
                  </a:cubicBezTo>
                  <a:cubicBezTo>
                    <a:pt x="442" y="530"/>
                    <a:pt x="446" y="530"/>
                    <a:pt x="450" y="530"/>
                  </a:cubicBezTo>
                  <a:cubicBezTo>
                    <a:pt x="463" y="530"/>
                    <a:pt x="477" y="527"/>
                    <a:pt x="490" y="526"/>
                  </a:cubicBezTo>
                  <a:lnTo>
                    <a:pt x="502" y="529"/>
                  </a:lnTo>
                  <a:cubicBezTo>
                    <a:pt x="610" y="609"/>
                    <a:pt x="729" y="625"/>
                    <a:pt x="850" y="625"/>
                  </a:cubicBezTo>
                  <a:cubicBezTo>
                    <a:pt x="920" y="625"/>
                    <a:pt x="990" y="620"/>
                    <a:pt x="1059" y="618"/>
                  </a:cubicBezTo>
                  <a:cubicBezTo>
                    <a:pt x="1432" y="607"/>
                    <a:pt x="1806" y="604"/>
                    <a:pt x="2180" y="604"/>
                  </a:cubicBezTo>
                  <a:cubicBezTo>
                    <a:pt x="2865" y="604"/>
                    <a:pt x="3550" y="615"/>
                    <a:pt x="4235" y="615"/>
                  </a:cubicBezTo>
                  <a:cubicBezTo>
                    <a:pt x="5167" y="615"/>
                    <a:pt x="6099" y="595"/>
                    <a:pt x="7030" y="497"/>
                  </a:cubicBezTo>
                  <a:cubicBezTo>
                    <a:pt x="7311" y="468"/>
                    <a:pt x="7617" y="522"/>
                    <a:pt x="7862" y="318"/>
                  </a:cubicBezTo>
                  <a:cubicBezTo>
                    <a:pt x="7902" y="242"/>
                    <a:pt x="7873" y="177"/>
                    <a:pt x="7825" y="116"/>
                  </a:cubicBezTo>
                  <a:cubicBezTo>
                    <a:pt x="7762" y="21"/>
                    <a:pt x="7679" y="1"/>
                    <a:pt x="75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35"/>
            <p:cNvSpPr/>
            <p:nvPr/>
          </p:nvSpPr>
          <p:spPr>
            <a:xfrm>
              <a:off x="6809902" y="1292504"/>
              <a:ext cx="28358" cy="277446"/>
            </a:xfrm>
            <a:custGeom>
              <a:avLst/>
              <a:gdLst/>
              <a:ahLst/>
              <a:cxnLst/>
              <a:rect l="l" t="t" r="r" b="b"/>
              <a:pathLst>
                <a:path w="814" h="7964" extrusionOk="0">
                  <a:moveTo>
                    <a:pt x="471" y="1"/>
                  </a:moveTo>
                  <a:cubicBezTo>
                    <a:pt x="400" y="641"/>
                    <a:pt x="332" y="1272"/>
                    <a:pt x="263" y="1902"/>
                  </a:cubicBezTo>
                  <a:cubicBezTo>
                    <a:pt x="263" y="1902"/>
                    <a:pt x="263" y="1902"/>
                    <a:pt x="263" y="1903"/>
                  </a:cubicBezTo>
                  <a:cubicBezTo>
                    <a:pt x="136" y="2232"/>
                    <a:pt x="145" y="2576"/>
                    <a:pt x="148" y="2918"/>
                  </a:cubicBezTo>
                  <a:cubicBezTo>
                    <a:pt x="55" y="3057"/>
                    <a:pt x="82" y="3215"/>
                    <a:pt x="74" y="3364"/>
                  </a:cubicBezTo>
                  <a:cubicBezTo>
                    <a:pt x="1" y="4710"/>
                    <a:pt x="87" y="6051"/>
                    <a:pt x="160" y="7393"/>
                  </a:cubicBezTo>
                  <a:cubicBezTo>
                    <a:pt x="167" y="7525"/>
                    <a:pt x="152" y="7670"/>
                    <a:pt x="266" y="7776"/>
                  </a:cubicBezTo>
                  <a:cubicBezTo>
                    <a:pt x="263" y="7837"/>
                    <a:pt x="294" y="7869"/>
                    <a:pt x="355" y="7876"/>
                  </a:cubicBezTo>
                  <a:cubicBezTo>
                    <a:pt x="421" y="7935"/>
                    <a:pt x="474" y="7964"/>
                    <a:pt x="513" y="7964"/>
                  </a:cubicBezTo>
                  <a:cubicBezTo>
                    <a:pt x="572" y="7964"/>
                    <a:pt x="602" y="7899"/>
                    <a:pt x="604" y="7774"/>
                  </a:cubicBezTo>
                  <a:cubicBezTo>
                    <a:pt x="672" y="7685"/>
                    <a:pt x="656" y="7581"/>
                    <a:pt x="658" y="7481"/>
                  </a:cubicBezTo>
                  <a:cubicBezTo>
                    <a:pt x="709" y="5338"/>
                    <a:pt x="761" y="3196"/>
                    <a:pt x="808" y="1054"/>
                  </a:cubicBezTo>
                  <a:cubicBezTo>
                    <a:pt x="813" y="816"/>
                    <a:pt x="804" y="578"/>
                    <a:pt x="711" y="353"/>
                  </a:cubicBezTo>
                  <a:cubicBezTo>
                    <a:pt x="711" y="353"/>
                    <a:pt x="711" y="353"/>
                    <a:pt x="711" y="352"/>
                  </a:cubicBezTo>
                  <a:cubicBezTo>
                    <a:pt x="694" y="208"/>
                    <a:pt x="716" y="42"/>
                    <a:pt x="4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35"/>
            <p:cNvSpPr/>
            <p:nvPr/>
          </p:nvSpPr>
          <p:spPr>
            <a:xfrm>
              <a:off x="6869997" y="1271113"/>
              <a:ext cx="78175" cy="191676"/>
            </a:xfrm>
            <a:custGeom>
              <a:avLst/>
              <a:gdLst/>
              <a:ahLst/>
              <a:cxnLst/>
              <a:rect l="l" t="t" r="r" b="b"/>
              <a:pathLst>
                <a:path w="2244" h="5502" extrusionOk="0">
                  <a:moveTo>
                    <a:pt x="173" y="1"/>
                  </a:moveTo>
                  <a:cubicBezTo>
                    <a:pt x="165" y="1"/>
                    <a:pt x="157" y="1"/>
                    <a:pt x="149" y="2"/>
                  </a:cubicBezTo>
                  <a:cubicBezTo>
                    <a:pt x="0" y="18"/>
                    <a:pt x="23" y="180"/>
                    <a:pt x="62" y="291"/>
                  </a:cubicBezTo>
                  <a:cubicBezTo>
                    <a:pt x="122" y="462"/>
                    <a:pt x="84" y="662"/>
                    <a:pt x="224" y="808"/>
                  </a:cubicBezTo>
                  <a:cubicBezTo>
                    <a:pt x="368" y="1215"/>
                    <a:pt x="510" y="1623"/>
                    <a:pt x="653" y="2031"/>
                  </a:cubicBezTo>
                  <a:cubicBezTo>
                    <a:pt x="639" y="2149"/>
                    <a:pt x="648" y="2260"/>
                    <a:pt x="744" y="2347"/>
                  </a:cubicBezTo>
                  <a:cubicBezTo>
                    <a:pt x="909" y="3307"/>
                    <a:pt x="1338" y="4168"/>
                    <a:pt x="1795" y="5019"/>
                  </a:cubicBezTo>
                  <a:cubicBezTo>
                    <a:pt x="1826" y="5130"/>
                    <a:pt x="1856" y="5240"/>
                    <a:pt x="1889" y="5351"/>
                  </a:cubicBezTo>
                  <a:cubicBezTo>
                    <a:pt x="1910" y="5421"/>
                    <a:pt x="1929" y="5502"/>
                    <a:pt x="2014" y="5502"/>
                  </a:cubicBezTo>
                  <a:cubicBezTo>
                    <a:pt x="2024" y="5502"/>
                    <a:pt x="2035" y="5501"/>
                    <a:pt x="2047" y="5498"/>
                  </a:cubicBezTo>
                  <a:cubicBezTo>
                    <a:pt x="2135" y="5480"/>
                    <a:pt x="2192" y="5402"/>
                    <a:pt x="2207" y="5324"/>
                  </a:cubicBezTo>
                  <a:cubicBezTo>
                    <a:pt x="2244" y="5140"/>
                    <a:pt x="2195" y="4964"/>
                    <a:pt x="2123" y="4794"/>
                  </a:cubicBezTo>
                  <a:cubicBezTo>
                    <a:pt x="1959" y="3604"/>
                    <a:pt x="1423" y="2547"/>
                    <a:pt x="875" y="1494"/>
                  </a:cubicBezTo>
                  <a:cubicBezTo>
                    <a:pt x="764" y="1114"/>
                    <a:pt x="621" y="748"/>
                    <a:pt x="426" y="400"/>
                  </a:cubicBezTo>
                  <a:cubicBezTo>
                    <a:pt x="433" y="337"/>
                    <a:pt x="408" y="297"/>
                    <a:pt x="341" y="285"/>
                  </a:cubicBezTo>
                  <a:lnTo>
                    <a:pt x="341" y="284"/>
                  </a:lnTo>
                  <a:cubicBezTo>
                    <a:pt x="345" y="151"/>
                    <a:pt x="317" y="1"/>
                    <a:pt x="1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35"/>
            <p:cNvSpPr/>
            <p:nvPr/>
          </p:nvSpPr>
          <p:spPr>
            <a:xfrm>
              <a:off x="6908527" y="996524"/>
              <a:ext cx="101168" cy="84551"/>
            </a:xfrm>
            <a:custGeom>
              <a:avLst/>
              <a:gdLst/>
              <a:ahLst/>
              <a:cxnLst/>
              <a:rect l="l" t="t" r="r" b="b"/>
              <a:pathLst>
                <a:path w="2904" h="2427" extrusionOk="0">
                  <a:moveTo>
                    <a:pt x="2639" y="0"/>
                  </a:moveTo>
                  <a:cubicBezTo>
                    <a:pt x="2620" y="0"/>
                    <a:pt x="2600" y="5"/>
                    <a:pt x="2580" y="14"/>
                  </a:cubicBezTo>
                  <a:cubicBezTo>
                    <a:pt x="2473" y="64"/>
                    <a:pt x="2373" y="139"/>
                    <a:pt x="2283" y="216"/>
                  </a:cubicBezTo>
                  <a:cubicBezTo>
                    <a:pt x="1914" y="530"/>
                    <a:pt x="1533" y="831"/>
                    <a:pt x="1190" y="1170"/>
                  </a:cubicBezTo>
                  <a:cubicBezTo>
                    <a:pt x="804" y="1552"/>
                    <a:pt x="365" y="1893"/>
                    <a:pt x="1" y="2424"/>
                  </a:cubicBezTo>
                  <a:cubicBezTo>
                    <a:pt x="30" y="2425"/>
                    <a:pt x="58" y="2426"/>
                    <a:pt x="85" y="2426"/>
                  </a:cubicBezTo>
                  <a:cubicBezTo>
                    <a:pt x="405" y="2426"/>
                    <a:pt x="583" y="2301"/>
                    <a:pt x="751" y="2155"/>
                  </a:cubicBezTo>
                  <a:cubicBezTo>
                    <a:pt x="1263" y="1714"/>
                    <a:pt x="1776" y="1277"/>
                    <a:pt x="2278" y="829"/>
                  </a:cubicBezTo>
                  <a:cubicBezTo>
                    <a:pt x="2459" y="669"/>
                    <a:pt x="2616" y="485"/>
                    <a:pt x="2778" y="307"/>
                  </a:cubicBezTo>
                  <a:cubicBezTo>
                    <a:pt x="2832" y="247"/>
                    <a:pt x="2903" y="175"/>
                    <a:pt x="2814" y="91"/>
                  </a:cubicBezTo>
                  <a:cubicBezTo>
                    <a:pt x="2766" y="44"/>
                    <a:pt x="2704" y="0"/>
                    <a:pt x="26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35"/>
            <p:cNvSpPr/>
            <p:nvPr/>
          </p:nvSpPr>
          <p:spPr>
            <a:xfrm>
              <a:off x="6757158" y="1279649"/>
              <a:ext cx="57064" cy="203730"/>
            </a:xfrm>
            <a:custGeom>
              <a:avLst/>
              <a:gdLst/>
              <a:ahLst/>
              <a:cxnLst/>
              <a:rect l="l" t="t" r="r" b="b"/>
              <a:pathLst>
                <a:path w="1638" h="5848" extrusionOk="0">
                  <a:moveTo>
                    <a:pt x="446" y="3584"/>
                  </a:moveTo>
                  <a:lnTo>
                    <a:pt x="446" y="3584"/>
                  </a:lnTo>
                  <a:cubicBezTo>
                    <a:pt x="434" y="3596"/>
                    <a:pt x="421" y="3606"/>
                    <a:pt x="406" y="3615"/>
                  </a:cubicBezTo>
                  <a:lnTo>
                    <a:pt x="406" y="3614"/>
                  </a:lnTo>
                  <a:lnTo>
                    <a:pt x="446" y="3584"/>
                  </a:lnTo>
                  <a:close/>
                  <a:moveTo>
                    <a:pt x="834" y="3919"/>
                  </a:moveTo>
                  <a:cubicBezTo>
                    <a:pt x="833" y="3922"/>
                    <a:pt x="833" y="3924"/>
                    <a:pt x="833" y="3926"/>
                  </a:cubicBezTo>
                  <a:cubicBezTo>
                    <a:pt x="830" y="3925"/>
                    <a:pt x="828" y="3922"/>
                    <a:pt x="826" y="3920"/>
                  </a:cubicBezTo>
                  <a:cubicBezTo>
                    <a:pt x="828" y="3920"/>
                    <a:pt x="831" y="3919"/>
                    <a:pt x="834" y="3919"/>
                  </a:cubicBezTo>
                  <a:close/>
                  <a:moveTo>
                    <a:pt x="631" y="4531"/>
                  </a:moveTo>
                  <a:cubicBezTo>
                    <a:pt x="634" y="4534"/>
                    <a:pt x="636" y="4536"/>
                    <a:pt x="639" y="4538"/>
                  </a:cubicBezTo>
                  <a:cubicBezTo>
                    <a:pt x="636" y="4541"/>
                    <a:pt x="634" y="4545"/>
                    <a:pt x="631" y="4549"/>
                  </a:cubicBezTo>
                  <a:cubicBezTo>
                    <a:pt x="632" y="4553"/>
                    <a:pt x="631" y="4557"/>
                    <a:pt x="632" y="4561"/>
                  </a:cubicBezTo>
                  <a:cubicBezTo>
                    <a:pt x="629" y="4558"/>
                    <a:pt x="626" y="4554"/>
                    <a:pt x="624" y="4551"/>
                  </a:cubicBezTo>
                  <a:cubicBezTo>
                    <a:pt x="626" y="4550"/>
                    <a:pt x="629" y="4550"/>
                    <a:pt x="631" y="4549"/>
                  </a:cubicBezTo>
                  <a:lnTo>
                    <a:pt x="631" y="4531"/>
                  </a:lnTo>
                  <a:close/>
                  <a:moveTo>
                    <a:pt x="1374" y="1"/>
                  </a:moveTo>
                  <a:cubicBezTo>
                    <a:pt x="1063" y="701"/>
                    <a:pt x="952" y="1392"/>
                    <a:pt x="836" y="2082"/>
                  </a:cubicBezTo>
                  <a:cubicBezTo>
                    <a:pt x="718" y="2345"/>
                    <a:pt x="622" y="2613"/>
                    <a:pt x="618" y="2904"/>
                  </a:cubicBezTo>
                  <a:cubicBezTo>
                    <a:pt x="487" y="3125"/>
                    <a:pt x="405" y="3361"/>
                    <a:pt x="400" y="3618"/>
                  </a:cubicBezTo>
                  <a:cubicBezTo>
                    <a:pt x="402" y="3618"/>
                    <a:pt x="402" y="3616"/>
                    <a:pt x="404" y="3616"/>
                  </a:cubicBezTo>
                  <a:lnTo>
                    <a:pt x="404" y="3616"/>
                  </a:lnTo>
                  <a:cubicBezTo>
                    <a:pt x="210" y="4114"/>
                    <a:pt x="102" y="4631"/>
                    <a:pt x="95" y="5165"/>
                  </a:cubicBezTo>
                  <a:cubicBezTo>
                    <a:pt x="8" y="5317"/>
                    <a:pt x="0" y="5483"/>
                    <a:pt x="30" y="5646"/>
                  </a:cubicBezTo>
                  <a:cubicBezTo>
                    <a:pt x="53" y="5766"/>
                    <a:pt x="150" y="5848"/>
                    <a:pt x="282" y="5848"/>
                  </a:cubicBezTo>
                  <a:cubicBezTo>
                    <a:pt x="283" y="5848"/>
                    <a:pt x="283" y="5848"/>
                    <a:pt x="284" y="5848"/>
                  </a:cubicBezTo>
                  <a:cubicBezTo>
                    <a:pt x="384" y="5848"/>
                    <a:pt x="420" y="5771"/>
                    <a:pt x="423" y="5680"/>
                  </a:cubicBezTo>
                  <a:cubicBezTo>
                    <a:pt x="927" y="4679"/>
                    <a:pt x="1037" y="3591"/>
                    <a:pt x="1175" y="2508"/>
                  </a:cubicBezTo>
                  <a:cubicBezTo>
                    <a:pt x="1371" y="1894"/>
                    <a:pt x="1435" y="1252"/>
                    <a:pt x="1587" y="629"/>
                  </a:cubicBezTo>
                  <a:cubicBezTo>
                    <a:pt x="1638" y="422"/>
                    <a:pt x="1575" y="234"/>
                    <a:pt x="13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35"/>
            <p:cNvSpPr/>
            <p:nvPr/>
          </p:nvSpPr>
          <p:spPr>
            <a:xfrm>
              <a:off x="6607427" y="1063412"/>
              <a:ext cx="116009" cy="46160"/>
            </a:xfrm>
            <a:custGeom>
              <a:avLst/>
              <a:gdLst/>
              <a:ahLst/>
              <a:cxnLst/>
              <a:rect l="l" t="t" r="r" b="b"/>
              <a:pathLst>
                <a:path w="3330" h="1325" extrusionOk="0">
                  <a:moveTo>
                    <a:pt x="199" y="1"/>
                  </a:moveTo>
                  <a:cubicBezTo>
                    <a:pt x="126" y="1"/>
                    <a:pt x="73" y="50"/>
                    <a:pt x="41" y="123"/>
                  </a:cubicBezTo>
                  <a:cubicBezTo>
                    <a:pt x="1" y="216"/>
                    <a:pt x="40" y="293"/>
                    <a:pt x="117" y="342"/>
                  </a:cubicBezTo>
                  <a:cubicBezTo>
                    <a:pt x="188" y="389"/>
                    <a:pt x="269" y="424"/>
                    <a:pt x="351" y="452"/>
                  </a:cubicBezTo>
                  <a:cubicBezTo>
                    <a:pt x="1141" y="725"/>
                    <a:pt x="1934" y="991"/>
                    <a:pt x="2723" y="1271"/>
                  </a:cubicBezTo>
                  <a:cubicBezTo>
                    <a:pt x="2832" y="1309"/>
                    <a:pt x="2938" y="1325"/>
                    <a:pt x="3054" y="1325"/>
                  </a:cubicBezTo>
                  <a:cubicBezTo>
                    <a:pt x="3140" y="1325"/>
                    <a:pt x="3230" y="1316"/>
                    <a:pt x="3330" y="1302"/>
                  </a:cubicBezTo>
                  <a:cubicBezTo>
                    <a:pt x="3183" y="1070"/>
                    <a:pt x="3013" y="968"/>
                    <a:pt x="2811" y="896"/>
                  </a:cubicBezTo>
                  <a:cubicBezTo>
                    <a:pt x="2140" y="653"/>
                    <a:pt x="1472" y="401"/>
                    <a:pt x="800" y="160"/>
                  </a:cubicBezTo>
                  <a:cubicBezTo>
                    <a:pt x="620" y="95"/>
                    <a:pt x="432" y="51"/>
                    <a:pt x="246" y="7"/>
                  </a:cubicBezTo>
                  <a:cubicBezTo>
                    <a:pt x="229" y="3"/>
                    <a:pt x="214" y="1"/>
                    <a:pt x="1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35"/>
            <p:cNvSpPr/>
            <p:nvPr/>
          </p:nvSpPr>
          <p:spPr>
            <a:xfrm>
              <a:off x="6899504" y="792620"/>
              <a:ext cx="150637" cy="234631"/>
            </a:xfrm>
            <a:custGeom>
              <a:avLst/>
              <a:gdLst/>
              <a:ahLst/>
              <a:cxnLst/>
              <a:rect l="l" t="t" r="r" b="b"/>
              <a:pathLst>
                <a:path w="4324" h="6735" extrusionOk="0">
                  <a:moveTo>
                    <a:pt x="3893" y="0"/>
                  </a:moveTo>
                  <a:cubicBezTo>
                    <a:pt x="3861" y="0"/>
                    <a:pt x="3829" y="8"/>
                    <a:pt x="3796" y="25"/>
                  </a:cubicBezTo>
                  <a:cubicBezTo>
                    <a:pt x="3591" y="64"/>
                    <a:pt x="3557" y="248"/>
                    <a:pt x="3476" y="389"/>
                  </a:cubicBezTo>
                  <a:cubicBezTo>
                    <a:pt x="2981" y="1263"/>
                    <a:pt x="2477" y="2132"/>
                    <a:pt x="2000" y="3014"/>
                  </a:cubicBezTo>
                  <a:cubicBezTo>
                    <a:pt x="1677" y="3611"/>
                    <a:pt x="1260" y="4159"/>
                    <a:pt x="1032" y="4804"/>
                  </a:cubicBezTo>
                  <a:cubicBezTo>
                    <a:pt x="673" y="5317"/>
                    <a:pt x="336" y="5844"/>
                    <a:pt x="103" y="6425"/>
                  </a:cubicBezTo>
                  <a:cubicBezTo>
                    <a:pt x="68" y="6512"/>
                    <a:pt x="1" y="6620"/>
                    <a:pt x="118" y="6698"/>
                  </a:cubicBezTo>
                  <a:cubicBezTo>
                    <a:pt x="158" y="6724"/>
                    <a:pt x="193" y="6734"/>
                    <a:pt x="225" y="6734"/>
                  </a:cubicBezTo>
                  <a:cubicBezTo>
                    <a:pt x="309" y="6734"/>
                    <a:pt x="369" y="6660"/>
                    <a:pt x="416" y="6589"/>
                  </a:cubicBezTo>
                  <a:cubicBezTo>
                    <a:pt x="674" y="6212"/>
                    <a:pt x="970" y="5857"/>
                    <a:pt x="1178" y="5448"/>
                  </a:cubicBezTo>
                  <a:cubicBezTo>
                    <a:pt x="1301" y="5376"/>
                    <a:pt x="1377" y="5275"/>
                    <a:pt x="1393" y="5135"/>
                  </a:cubicBezTo>
                  <a:cubicBezTo>
                    <a:pt x="1526" y="5074"/>
                    <a:pt x="1586" y="4964"/>
                    <a:pt x="1612" y="4831"/>
                  </a:cubicBezTo>
                  <a:cubicBezTo>
                    <a:pt x="1801" y="4721"/>
                    <a:pt x="1882" y="4526"/>
                    <a:pt x="1994" y="4358"/>
                  </a:cubicBezTo>
                  <a:cubicBezTo>
                    <a:pt x="2578" y="3493"/>
                    <a:pt x="3082" y="2581"/>
                    <a:pt x="3582" y="1670"/>
                  </a:cubicBezTo>
                  <a:cubicBezTo>
                    <a:pt x="3778" y="1311"/>
                    <a:pt x="3986" y="954"/>
                    <a:pt x="4109" y="564"/>
                  </a:cubicBezTo>
                  <a:cubicBezTo>
                    <a:pt x="4152" y="425"/>
                    <a:pt x="4324" y="263"/>
                    <a:pt x="4112" y="115"/>
                  </a:cubicBezTo>
                  <a:lnTo>
                    <a:pt x="4107" y="110"/>
                  </a:lnTo>
                  <a:cubicBezTo>
                    <a:pt x="4103" y="61"/>
                    <a:pt x="4083" y="33"/>
                    <a:pt x="4040" y="33"/>
                  </a:cubicBezTo>
                  <a:cubicBezTo>
                    <a:pt x="4031" y="33"/>
                    <a:pt x="4022" y="34"/>
                    <a:pt x="4011" y="36"/>
                  </a:cubicBezTo>
                  <a:cubicBezTo>
                    <a:pt x="3972" y="13"/>
                    <a:pt x="3933" y="0"/>
                    <a:pt x="38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35"/>
            <p:cNvSpPr/>
            <p:nvPr/>
          </p:nvSpPr>
          <p:spPr>
            <a:xfrm>
              <a:off x="6742945" y="1250106"/>
              <a:ext cx="55217" cy="105732"/>
            </a:xfrm>
            <a:custGeom>
              <a:avLst/>
              <a:gdLst/>
              <a:ahLst/>
              <a:cxnLst/>
              <a:rect l="l" t="t" r="r" b="b"/>
              <a:pathLst>
                <a:path w="1585" h="3035" extrusionOk="0">
                  <a:moveTo>
                    <a:pt x="1275" y="1"/>
                  </a:moveTo>
                  <a:cubicBezTo>
                    <a:pt x="1122" y="1"/>
                    <a:pt x="1048" y="237"/>
                    <a:pt x="981" y="379"/>
                  </a:cubicBezTo>
                  <a:cubicBezTo>
                    <a:pt x="649" y="1091"/>
                    <a:pt x="344" y="1813"/>
                    <a:pt x="78" y="2550"/>
                  </a:cubicBezTo>
                  <a:cubicBezTo>
                    <a:pt x="49" y="2630"/>
                    <a:pt x="1" y="2711"/>
                    <a:pt x="1" y="2791"/>
                  </a:cubicBezTo>
                  <a:cubicBezTo>
                    <a:pt x="0" y="2928"/>
                    <a:pt x="107" y="2994"/>
                    <a:pt x="233" y="3035"/>
                  </a:cubicBezTo>
                  <a:cubicBezTo>
                    <a:pt x="431" y="3004"/>
                    <a:pt x="453" y="2831"/>
                    <a:pt x="497" y="2695"/>
                  </a:cubicBezTo>
                  <a:cubicBezTo>
                    <a:pt x="740" y="1949"/>
                    <a:pt x="1035" y="1223"/>
                    <a:pt x="1328" y="495"/>
                  </a:cubicBezTo>
                  <a:cubicBezTo>
                    <a:pt x="1389" y="344"/>
                    <a:pt x="1584" y="101"/>
                    <a:pt x="1334" y="12"/>
                  </a:cubicBezTo>
                  <a:cubicBezTo>
                    <a:pt x="1313" y="4"/>
                    <a:pt x="1294" y="1"/>
                    <a:pt x="1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35"/>
            <p:cNvSpPr/>
            <p:nvPr/>
          </p:nvSpPr>
          <p:spPr>
            <a:xfrm>
              <a:off x="6916714" y="896366"/>
              <a:ext cx="142172" cy="150115"/>
            </a:xfrm>
            <a:custGeom>
              <a:avLst/>
              <a:gdLst/>
              <a:ahLst/>
              <a:cxnLst/>
              <a:rect l="l" t="t" r="r" b="b"/>
              <a:pathLst>
                <a:path w="4081" h="4309" extrusionOk="0">
                  <a:moveTo>
                    <a:pt x="3724" y="1"/>
                  </a:moveTo>
                  <a:cubicBezTo>
                    <a:pt x="3689" y="1"/>
                    <a:pt x="3654" y="2"/>
                    <a:pt x="3619" y="3"/>
                  </a:cubicBezTo>
                  <a:cubicBezTo>
                    <a:pt x="3607" y="2"/>
                    <a:pt x="3595" y="1"/>
                    <a:pt x="3584" y="1"/>
                  </a:cubicBezTo>
                  <a:cubicBezTo>
                    <a:pt x="3398" y="1"/>
                    <a:pt x="3299" y="147"/>
                    <a:pt x="3203" y="265"/>
                  </a:cubicBezTo>
                  <a:cubicBezTo>
                    <a:pt x="2593" y="1021"/>
                    <a:pt x="1992" y="1784"/>
                    <a:pt x="1389" y="2545"/>
                  </a:cubicBezTo>
                  <a:cubicBezTo>
                    <a:pt x="904" y="3085"/>
                    <a:pt x="352" y="3578"/>
                    <a:pt x="0" y="4308"/>
                  </a:cubicBezTo>
                  <a:cubicBezTo>
                    <a:pt x="496" y="4171"/>
                    <a:pt x="1242" y="3479"/>
                    <a:pt x="2052" y="2473"/>
                  </a:cubicBezTo>
                  <a:cubicBezTo>
                    <a:pt x="2282" y="2308"/>
                    <a:pt x="2470" y="2111"/>
                    <a:pt x="2589" y="1856"/>
                  </a:cubicBezTo>
                  <a:cubicBezTo>
                    <a:pt x="3102" y="1431"/>
                    <a:pt x="3524" y="926"/>
                    <a:pt x="3911" y="394"/>
                  </a:cubicBezTo>
                  <a:cubicBezTo>
                    <a:pt x="4081" y="160"/>
                    <a:pt x="4064" y="149"/>
                    <a:pt x="37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35"/>
            <p:cNvSpPr/>
            <p:nvPr/>
          </p:nvSpPr>
          <p:spPr>
            <a:xfrm>
              <a:off x="6944409" y="1105322"/>
              <a:ext cx="112560" cy="30587"/>
            </a:xfrm>
            <a:custGeom>
              <a:avLst/>
              <a:gdLst/>
              <a:ahLst/>
              <a:cxnLst/>
              <a:rect l="l" t="t" r="r" b="b"/>
              <a:pathLst>
                <a:path w="3231" h="878" extrusionOk="0">
                  <a:moveTo>
                    <a:pt x="2956" y="1"/>
                  </a:moveTo>
                  <a:cubicBezTo>
                    <a:pt x="2862" y="1"/>
                    <a:pt x="2754" y="38"/>
                    <a:pt x="2667" y="54"/>
                  </a:cubicBezTo>
                  <a:cubicBezTo>
                    <a:pt x="1914" y="195"/>
                    <a:pt x="1164" y="348"/>
                    <a:pt x="413" y="501"/>
                  </a:cubicBezTo>
                  <a:cubicBezTo>
                    <a:pt x="295" y="525"/>
                    <a:pt x="180" y="565"/>
                    <a:pt x="70" y="613"/>
                  </a:cubicBezTo>
                  <a:cubicBezTo>
                    <a:pt x="34" y="629"/>
                    <a:pt x="0" y="696"/>
                    <a:pt x="4" y="736"/>
                  </a:cubicBezTo>
                  <a:cubicBezTo>
                    <a:pt x="8" y="774"/>
                    <a:pt x="57" y="827"/>
                    <a:pt x="97" y="839"/>
                  </a:cubicBezTo>
                  <a:cubicBezTo>
                    <a:pt x="179" y="862"/>
                    <a:pt x="268" y="862"/>
                    <a:pt x="403" y="877"/>
                  </a:cubicBezTo>
                  <a:cubicBezTo>
                    <a:pt x="1166" y="749"/>
                    <a:pt x="1984" y="669"/>
                    <a:pt x="2777" y="457"/>
                  </a:cubicBezTo>
                  <a:cubicBezTo>
                    <a:pt x="2933" y="416"/>
                    <a:pt x="3231" y="438"/>
                    <a:pt x="3161" y="165"/>
                  </a:cubicBezTo>
                  <a:cubicBezTo>
                    <a:pt x="3128" y="37"/>
                    <a:pt x="3049" y="1"/>
                    <a:pt x="29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5"/>
            <p:cNvSpPr/>
            <p:nvPr/>
          </p:nvSpPr>
          <p:spPr>
            <a:xfrm>
              <a:off x="6935630" y="1182487"/>
              <a:ext cx="108937" cy="47727"/>
            </a:xfrm>
            <a:custGeom>
              <a:avLst/>
              <a:gdLst/>
              <a:ahLst/>
              <a:cxnLst/>
              <a:rect l="l" t="t" r="r" b="b"/>
              <a:pathLst>
                <a:path w="3127" h="1370" extrusionOk="0">
                  <a:moveTo>
                    <a:pt x="150" y="1"/>
                  </a:moveTo>
                  <a:cubicBezTo>
                    <a:pt x="97" y="1"/>
                    <a:pt x="52" y="30"/>
                    <a:pt x="32" y="88"/>
                  </a:cubicBezTo>
                  <a:cubicBezTo>
                    <a:pt x="0" y="178"/>
                    <a:pt x="23" y="248"/>
                    <a:pt x="129" y="275"/>
                  </a:cubicBezTo>
                  <a:lnTo>
                    <a:pt x="137" y="280"/>
                  </a:lnTo>
                  <a:cubicBezTo>
                    <a:pt x="157" y="372"/>
                    <a:pt x="221" y="400"/>
                    <a:pt x="305" y="400"/>
                  </a:cubicBezTo>
                  <a:cubicBezTo>
                    <a:pt x="310" y="400"/>
                    <a:pt x="315" y="400"/>
                    <a:pt x="319" y="400"/>
                  </a:cubicBezTo>
                  <a:cubicBezTo>
                    <a:pt x="806" y="710"/>
                    <a:pt x="1353" y="886"/>
                    <a:pt x="1896" y="1070"/>
                  </a:cubicBezTo>
                  <a:cubicBezTo>
                    <a:pt x="2192" y="1171"/>
                    <a:pt x="2494" y="1259"/>
                    <a:pt x="2793" y="1351"/>
                  </a:cubicBezTo>
                  <a:cubicBezTo>
                    <a:pt x="2832" y="1363"/>
                    <a:pt x="2868" y="1369"/>
                    <a:pt x="2902" y="1369"/>
                  </a:cubicBezTo>
                  <a:cubicBezTo>
                    <a:pt x="2986" y="1369"/>
                    <a:pt x="3051" y="1328"/>
                    <a:pt x="3084" y="1224"/>
                  </a:cubicBezTo>
                  <a:cubicBezTo>
                    <a:pt x="3127" y="1091"/>
                    <a:pt x="3080" y="990"/>
                    <a:pt x="2947" y="935"/>
                  </a:cubicBezTo>
                  <a:cubicBezTo>
                    <a:pt x="2899" y="915"/>
                    <a:pt x="2848" y="904"/>
                    <a:pt x="2798" y="888"/>
                  </a:cubicBezTo>
                  <a:cubicBezTo>
                    <a:pt x="2054" y="647"/>
                    <a:pt x="1309" y="406"/>
                    <a:pt x="565" y="165"/>
                  </a:cubicBezTo>
                  <a:cubicBezTo>
                    <a:pt x="466" y="59"/>
                    <a:pt x="324" y="46"/>
                    <a:pt x="195" y="7"/>
                  </a:cubicBezTo>
                  <a:cubicBezTo>
                    <a:pt x="180" y="3"/>
                    <a:pt x="165" y="1"/>
                    <a:pt x="1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35"/>
            <p:cNvSpPr/>
            <p:nvPr/>
          </p:nvSpPr>
          <p:spPr>
            <a:xfrm>
              <a:off x="6602898" y="1160400"/>
              <a:ext cx="113535" cy="29020"/>
            </a:xfrm>
            <a:custGeom>
              <a:avLst/>
              <a:gdLst/>
              <a:ahLst/>
              <a:cxnLst/>
              <a:rect l="l" t="t" r="r" b="b"/>
              <a:pathLst>
                <a:path w="3259" h="833" extrusionOk="0">
                  <a:moveTo>
                    <a:pt x="2965" y="0"/>
                  </a:moveTo>
                  <a:cubicBezTo>
                    <a:pt x="2880" y="0"/>
                    <a:pt x="2794" y="19"/>
                    <a:pt x="2710" y="33"/>
                  </a:cubicBezTo>
                  <a:cubicBezTo>
                    <a:pt x="2091" y="141"/>
                    <a:pt x="1472" y="254"/>
                    <a:pt x="853" y="366"/>
                  </a:cubicBezTo>
                  <a:cubicBezTo>
                    <a:pt x="630" y="406"/>
                    <a:pt x="406" y="443"/>
                    <a:pt x="184" y="486"/>
                  </a:cubicBezTo>
                  <a:cubicBezTo>
                    <a:pt x="97" y="501"/>
                    <a:pt x="1" y="525"/>
                    <a:pt x="4" y="633"/>
                  </a:cubicBezTo>
                  <a:cubicBezTo>
                    <a:pt x="8" y="755"/>
                    <a:pt x="109" y="808"/>
                    <a:pt x="213" y="822"/>
                  </a:cubicBezTo>
                  <a:cubicBezTo>
                    <a:pt x="266" y="829"/>
                    <a:pt x="320" y="832"/>
                    <a:pt x="374" y="832"/>
                  </a:cubicBezTo>
                  <a:cubicBezTo>
                    <a:pt x="547" y="832"/>
                    <a:pt x="719" y="800"/>
                    <a:pt x="890" y="770"/>
                  </a:cubicBezTo>
                  <a:cubicBezTo>
                    <a:pt x="1440" y="673"/>
                    <a:pt x="1988" y="566"/>
                    <a:pt x="2542" y="490"/>
                  </a:cubicBezTo>
                  <a:cubicBezTo>
                    <a:pt x="2833" y="449"/>
                    <a:pt x="3056" y="325"/>
                    <a:pt x="3258" y="120"/>
                  </a:cubicBezTo>
                  <a:cubicBezTo>
                    <a:pt x="3166" y="27"/>
                    <a:pt x="3067" y="0"/>
                    <a:pt x="29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35"/>
            <p:cNvSpPr/>
            <p:nvPr/>
          </p:nvSpPr>
          <p:spPr>
            <a:xfrm>
              <a:off x="6843729" y="1256830"/>
              <a:ext cx="30936" cy="110923"/>
            </a:xfrm>
            <a:custGeom>
              <a:avLst/>
              <a:gdLst/>
              <a:ahLst/>
              <a:cxnLst/>
              <a:rect l="l" t="t" r="r" b="b"/>
              <a:pathLst>
                <a:path w="888" h="3184" extrusionOk="0">
                  <a:moveTo>
                    <a:pt x="0" y="0"/>
                  </a:moveTo>
                  <a:lnTo>
                    <a:pt x="0" y="0"/>
                  </a:lnTo>
                  <a:cubicBezTo>
                    <a:pt x="120" y="996"/>
                    <a:pt x="218" y="1936"/>
                    <a:pt x="419" y="2862"/>
                  </a:cubicBezTo>
                  <a:cubicBezTo>
                    <a:pt x="430" y="2912"/>
                    <a:pt x="443" y="2965"/>
                    <a:pt x="470" y="3006"/>
                  </a:cubicBezTo>
                  <a:cubicBezTo>
                    <a:pt x="525" y="3093"/>
                    <a:pt x="591" y="3183"/>
                    <a:pt x="696" y="3183"/>
                  </a:cubicBezTo>
                  <a:cubicBezTo>
                    <a:pt x="715" y="3183"/>
                    <a:pt x="735" y="3180"/>
                    <a:pt x="756" y="3174"/>
                  </a:cubicBezTo>
                  <a:cubicBezTo>
                    <a:pt x="887" y="3135"/>
                    <a:pt x="866" y="3009"/>
                    <a:pt x="846" y="2914"/>
                  </a:cubicBezTo>
                  <a:cubicBezTo>
                    <a:pt x="668" y="2084"/>
                    <a:pt x="602" y="1233"/>
                    <a:pt x="375" y="412"/>
                  </a:cubicBezTo>
                  <a:cubicBezTo>
                    <a:pt x="330" y="248"/>
                    <a:pt x="278" y="86"/>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35"/>
            <p:cNvSpPr/>
            <p:nvPr/>
          </p:nvSpPr>
          <p:spPr>
            <a:xfrm>
              <a:off x="6785760" y="932562"/>
              <a:ext cx="30936" cy="102805"/>
            </a:xfrm>
            <a:custGeom>
              <a:avLst/>
              <a:gdLst/>
              <a:ahLst/>
              <a:cxnLst/>
              <a:rect l="l" t="t" r="r" b="b"/>
              <a:pathLst>
                <a:path w="888" h="2951" extrusionOk="0">
                  <a:moveTo>
                    <a:pt x="244" y="1"/>
                  </a:moveTo>
                  <a:cubicBezTo>
                    <a:pt x="228" y="1"/>
                    <a:pt x="210" y="3"/>
                    <a:pt x="190" y="8"/>
                  </a:cubicBezTo>
                  <a:cubicBezTo>
                    <a:pt x="60" y="39"/>
                    <a:pt x="1" y="150"/>
                    <a:pt x="14" y="286"/>
                  </a:cubicBezTo>
                  <a:cubicBezTo>
                    <a:pt x="21" y="353"/>
                    <a:pt x="27" y="421"/>
                    <a:pt x="41" y="488"/>
                  </a:cubicBezTo>
                  <a:cubicBezTo>
                    <a:pt x="190" y="1170"/>
                    <a:pt x="336" y="1855"/>
                    <a:pt x="496" y="2535"/>
                  </a:cubicBezTo>
                  <a:cubicBezTo>
                    <a:pt x="531" y="2689"/>
                    <a:pt x="542" y="2877"/>
                    <a:pt x="750" y="2950"/>
                  </a:cubicBezTo>
                  <a:cubicBezTo>
                    <a:pt x="861" y="2888"/>
                    <a:pt x="857" y="2783"/>
                    <a:pt x="864" y="2685"/>
                  </a:cubicBezTo>
                  <a:cubicBezTo>
                    <a:pt x="888" y="2373"/>
                    <a:pt x="779" y="2079"/>
                    <a:pt x="743" y="1774"/>
                  </a:cubicBezTo>
                  <a:cubicBezTo>
                    <a:pt x="680" y="1249"/>
                    <a:pt x="547" y="737"/>
                    <a:pt x="420" y="224"/>
                  </a:cubicBezTo>
                  <a:cubicBezTo>
                    <a:pt x="396" y="123"/>
                    <a:pt x="365" y="1"/>
                    <a:pt x="2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35"/>
            <p:cNvSpPr/>
            <p:nvPr/>
          </p:nvSpPr>
          <p:spPr>
            <a:xfrm>
              <a:off x="6851603" y="824113"/>
              <a:ext cx="47065" cy="194811"/>
            </a:xfrm>
            <a:custGeom>
              <a:avLst/>
              <a:gdLst/>
              <a:ahLst/>
              <a:cxnLst/>
              <a:rect l="l" t="t" r="r" b="b"/>
              <a:pathLst>
                <a:path w="1351" h="5592" extrusionOk="0">
                  <a:moveTo>
                    <a:pt x="1002" y="1"/>
                  </a:moveTo>
                  <a:cubicBezTo>
                    <a:pt x="955" y="1"/>
                    <a:pt x="910" y="18"/>
                    <a:pt x="868" y="49"/>
                  </a:cubicBezTo>
                  <a:cubicBezTo>
                    <a:pt x="861" y="48"/>
                    <a:pt x="855" y="48"/>
                    <a:pt x="849" y="48"/>
                  </a:cubicBezTo>
                  <a:cubicBezTo>
                    <a:pt x="800" y="48"/>
                    <a:pt x="779" y="75"/>
                    <a:pt x="783" y="129"/>
                  </a:cubicBezTo>
                  <a:cubicBezTo>
                    <a:pt x="749" y="144"/>
                    <a:pt x="738" y="170"/>
                    <a:pt x="748" y="205"/>
                  </a:cubicBezTo>
                  <a:cubicBezTo>
                    <a:pt x="654" y="275"/>
                    <a:pt x="649" y="381"/>
                    <a:pt x="634" y="480"/>
                  </a:cubicBezTo>
                  <a:cubicBezTo>
                    <a:pt x="476" y="1622"/>
                    <a:pt x="316" y="2764"/>
                    <a:pt x="229" y="3913"/>
                  </a:cubicBezTo>
                  <a:lnTo>
                    <a:pt x="217" y="4009"/>
                  </a:lnTo>
                  <a:cubicBezTo>
                    <a:pt x="117" y="4242"/>
                    <a:pt x="135" y="4487"/>
                    <a:pt x="136" y="4729"/>
                  </a:cubicBezTo>
                  <a:cubicBezTo>
                    <a:pt x="103" y="4984"/>
                    <a:pt x="0" y="5237"/>
                    <a:pt x="118" y="5591"/>
                  </a:cubicBezTo>
                  <a:cubicBezTo>
                    <a:pt x="548" y="5093"/>
                    <a:pt x="557" y="4548"/>
                    <a:pt x="662" y="4037"/>
                  </a:cubicBezTo>
                  <a:cubicBezTo>
                    <a:pt x="683" y="4000"/>
                    <a:pt x="693" y="3963"/>
                    <a:pt x="698" y="3925"/>
                  </a:cubicBezTo>
                  <a:cubicBezTo>
                    <a:pt x="930" y="3233"/>
                    <a:pt x="985" y="2511"/>
                    <a:pt x="1085" y="1795"/>
                  </a:cubicBezTo>
                  <a:cubicBezTo>
                    <a:pt x="1198" y="1594"/>
                    <a:pt x="1205" y="1376"/>
                    <a:pt x="1194" y="1155"/>
                  </a:cubicBezTo>
                  <a:lnTo>
                    <a:pt x="1194" y="1155"/>
                  </a:lnTo>
                  <a:cubicBezTo>
                    <a:pt x="1193" y="1156"/>
                    <a:pt x="1192" y="1157"/>
                    <a:pt x="1191" y="1158"/>
                  </a:cubicBezTo>
                  <a:cubicBezTo>
                    <a:pt x="1283" y="786"/>
                    <a:pt x="1351" y="415"/>
                    <a:pt x="1176" y="45"/>
                  </a:cubicBezTo>
                  <a:cubicBezTo>
                    <a:pt x="1143" y="36"/>
                    <a:pt x="1110" y="25"/>
                    <a:pt x="1077" y="15"/>
                  </a:cubicBezTo>
                  <a:cubicBezTo>
                    <a:pt x="1051" y="5"/>
                    <a:pt x="1027" y="1"/>
                    <a:pt x="10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35"/>
            <p:cNvSpPr/>
            <p:nvPr/>
          </p:nvSpPr>
          <p:spPr>
            <a:xfrm>
              <a:off x="6652123" y="1216209"/>
              <a:ext cx="87407" cy="66017"/>
            </a:xfrm>
            <a:custGeom>
              <a:avLst/>
              <a:gdLst/>
              <a:ahLst/>
              <a:cxnLst/>
              <a:rect l="l" t="t" r="r" b="b"/>
              <a:pathLst>
                <a:path w="2509" h="1895" extrusionOk="0">
                  <a:moveTo>
                    <a:pt x="2344" y="0"/>
                  </a:moveTo>
                  <a:cubicBezTo>
                    <a:pt x="2270" y="0"/>
                    <a:pt x="2193" y="41"/>
                    <a:pt x="2123" y="93"/>
                  </a:cubicBezTo>
                  <a:cubicBezTo>
                    <a:pt x="1482" y="560"/>
                    <a:pt x="845" y="1034"/>
                    <a:pt x="209" y="1509"/>
                  </a:cubicBezTo>
                  <a:cubicBezTo>
                    <a:pt x="112" y="1581"/>
                    <a:pt x="0" y="1675"/>
                    <a:pt x="103" y="1803"/>
                  </a:cubicBezTo>
                  <a:cubicBezTo>
                    <a:pt x="154" y="1868"/>
                    <a:pt x="214" y="1894"/>
                    <a:pt x="276" y="1894"/>
                  </a:cubicBezTo>
                  <a:cubicBezTo>
                    <a:pt x="342" y="1894"/>
                    <a:pt x="410" y="1865"/>
                    <a:pt x="475" y="1819"/>
                  </a:cubicBezTo>
                  <a:cubicBezTo>
                    <a:pt x="1091" y="1372"/>
                    <a:pt x="1707" y="926"/>
                    <a:pt x="2319" y="476"/>
                  </a:cubicBezTo>
                  <a:cubicBezTo>
                    <a:pt x="2433" y="392"/>
                    <a:pt x="2503" y="273"/>
                    <a:pt x="2508" y="93"/>
                  </a:cubicBezTo>
                  <a:cubicBezTo>
                    <a:pt x="2458" y="26"/>
                    <a:pt x="2402" y="0"/>
                    <a:pt x="23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35"/>
            <p:cNvSpPr/>
            <p:nvPr/>
          </p:nvSpPr>
          <p:spPr>
            <a:xfrm>
              <a:off x="6398751" y="1131241"/>
              <a:ext cx="292809" cy="19614"/>
            </a:xfrm>
            <a:custGeom>
              <a:avLst/>
              <a:gdLst/>
              <a:ahLst/>
              <a:cxnLst/>
              <a:rect l="l" t="t" r="r" b="b"/>
              <a:pathLst>
                <a:path w="8405" h="563" extrusionOk="0">
                  <a:moveTo>
                    <a:pt x="1622" y="0"/>
                  </a:moveTo>
                  <a:cubicBezTo>
                    <a:pt x="1282" y="0"/>
                    <a:pt x="943" y="7"/>
                    <a:pt x="602" y="22"/>
                  </a:cubicBezTo>
                  <a:cubicBezTo>
                    <a:pt x="442" y="29"/>
                    <a:pt x="286" y="53"/>
                    <a:pt x="154" y="133"/>
                  </a:cubicBezTo>
                  <a:cubicBezTo>
                    <a:pt x="1" y="229"/>
                    <a:pt x="59" y="323"/>
                    <a:pt x="199" y="388"/>
                  </a:cubicBezTo>
                  <a:cubicBezTo>
                    <a:pt x="228" y="402"/>
                    <a:pt x="256" y="416"/>
                    <a:pt x="284" y="430"/>
                  </a:cubicBezTo>
                  <a:cubicBezTo>
                    <a:pt x="369" y="509"/>
                    <a:pt x="465" y="535"/>
                    <a:pt x="567" y="535"/>
                  </a:cubicBezTo>
                  <a:cubicBezTo>
                    <a:pt x="617" y="535"/>
                    <a:pt x="669" y="528"/>
                    <a:pt x="721" y="519"/>
                  </a:cubicBezTo>
                  <a:cubicBezTo>
                    <a:pt x="760" y="538"/>
                    <a:pt x="800" y="548"/>
                    <a:pt x="839" y="548"/>
                  </a:cubicBezTo>
                  <a:cubicBezTo>
                    <a:pt x="871" y="548"/>
                    <a:pt x="903" y="541"/>
                    <a:pt x="936" y="528"/>
                  </a:cubicBezTo>
                  <a:cubicBezTo>
                    <a:pt x="1035" y="539"/>
                    <a:pt x="1134" y="563"/>
                    <a:pt x="1233" y="563"/>
                  </a:cubicBezTo>
                  <a:cubicBezTo>
                    <a:pt x="1237" y="563"/>
                    <a:pt x="1241" y="563"/>
                    <a:pt x="1245" y="563"/>
                  </a:cubicBezTo>
                  <a:cubicBezTo>
                    <a:pt x="2755" y="527"/>
                    <a:pt x="4266" y="507"/>
                    <a:pt x="5777" y="507"/>
                  </a:cubicBezTo>
                  <a:cubicBezTo>
                    <a:pt x="6514" y="507"/>
                    <a:pt x="7251" y="512"/>
                    <a:pt x="7989" y="521"/>
                  </a:cubicBezTo>
                  <a:cubicBezTo>
                    <a:pt x="8025" y="522"/>
                    <a:pt x="8061" y="524"/>
                    <a:pt x="8098" y="524"/>
                  </a:cubicBezTo>
                  <a:cubicBezTo>
                    <a:pt x="8149" y="524"/>
                    <a:pt x="8200" y="521"/>
                    <a:pt x="8249" y="510"/>
                  </a:cubicBezTo>
                  <a:cubicBezTo>
                    <a:pt x="8388" y="480"/>
                    <a:pt x="8405" y="397"/>
                    <a:pt x="8314" y="294"/>
                  </a:cubicBezTo>
                  <a:cubicBezTo>
                    <a:pt x="8267" y="239"/>
                    <a:pt x="8208" y="213"/>
                    <a:pt x="8142" y="213"/>
                  </a:cubicBezTo>
                  <a:cubicBezTo>
                    <a:pt x="8122" y="213"/>
                    <a:pt x="8102" y="215"/>
                    <a:pt x="8081" y="220"/>
                  </a:cubicBezTo>
                  <a:cubicBezTo>
                    <a:pt x="7973" y="193"/>
                    <a:pt x="7864" y="178"/>
                    <a:pt x="7755" y="178"/>
                  </a:cubicBezTo>
                  <a:cubicBezTo>
                    <a:pt x="7673" y="178"/>
                    <a:pt x="7590" y="187"/>
                    <a:pt x="7508" y="206"/>
                  </a:cubicBezTo>
                  <a:cubicBezTo>
                    <a:pt x="7438" y="181"/>
                    <a:pt x="7367" y="169"/>
                    <a:pt x="7296" y="165"/>
                  </a:cubicBezTo>
                  <a:cubicBezTo>
                    <a:pt x="6985" y="114"/>
                    <a:pt x="6670" y="105"/>
                    <a:pt x="6355" y="105"/>
                  </a:cubicBezTo>
                  <a:cubicBezTo>
                    <a:pt x="6162" y="105"/>
                    <a:pt x="5968" y="108"/>
                    <a:pt x="5774" y="108"/>
                  </a:cubicBezTo>
                  <a:cubicBezTo>
                    <a:pt x="5701" y="108"/>
                    <a:pt x="5629" y="108"/>
                    <a:pt x="5556" y="106"/>
                  </a:cubicBezTo>
                  <a:cubicBezTo>
                    <a:pt x="5508" y="83"/>
                    <a:pt x="5459" y="68"/>
                    <a:pt x="5411" y="68"/>
                  </a:cubicBezTo>
                  <a:cubicBezTo>
                    <a:pt x="5371" y="68"/>
                    <a:pt x="5331" y="78"/>
                    <a:pt x="5291" y="100"/>
                  </a:cubicBezTo>
                  <a:cubicBezTo>
                    <a:pt x="5111" y="51"/>
                    <a:pt x="4931" y="28"/>
                    <a:pt x="4751" y="28"/>
                  </a:cubicBezTo>
                  <a:cubicBezTo>
                    <a:pt x="4562" y="28"/>
                    <a:pt x="4374" y="54"/>
                    <a:pt x="4185" y="101"/>
                  </a:cubicBezTo>
                  <a:lnTo>
                    <a:pt x="4185" y="97"/>
                  </a:lnTo>
                  <a:cubicBezTo>
                    <a:pt x="3331" y="42"/>
                    <a:pt x="2477" y="0"/>
                    <a:pt x="16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35"/>
            <p:cNvSpPr/>
            <p:nvPr/>
          </p:nvSpPr>
          <p:spPr>
            <a:xfrm>
              <a:off x="6705947" y="833519"/>
              <a:ext cx="81729" cy="185579"/>
            </a:xfrm>
            <a:custGeom>
              <a:avLst/>
              <a:gdLst/>
              <a:ahLst/>
              <a:cxnLst/>
              <a:rect l="l" t="t" r="r" b="b"/>
              <a:pathLst>
                <a:path w="2346" h="5327" extrusionOk="0">
                  <a:moveTo>
                    <a:pt x="361" y="1"/>
                  </a:moveTo>
                  <a:cubicBezTo>
                    <a:pt x="339" y="1"/>
                    <a:pt x="316" y="22"/>
                    <a:pt x="292" y="50"/>
                  </a:cubicBezTo>
                  <a:cubicBezTo>
                    <a:pt x="281" y="45"/>
                    <a:pt x="271" y="43"/>
                    <a:pt x="261" y="43"/>
                  </a:cubicBezTo>
                  <a:cubicBezTo>
                    <a:pt x="238" y="43"/>
                    <a:pt x="220" y="56"/>
                    <a:pt x="206" y="81"/>
                  </a:cubicBezTo>
                  <a:cubicBezTo>
                    <a:pt x="202" y="80"/>
                    <a:pt x="197" y="80"/>
                    <a:pt x="193" y="80"/>
                  </a:cubicBezTo>
                  <a:cubicBezTo>
                    <a:pt x="141" y="80"/>
                    <a:pt x="112" y="103"/>
                    <a:pt x="118" y="162"/>
                  </a:cubicBezTo>
                  <a:cubicBezTo>
                    <a:pt x="107" y="195"/>
                    <a:pt x="98" y="228"/>
                    <a:pt x="88" y="260"/>
                  </a:cubicBezTo>
                  <a:cubicBezTo>
                    <a:pt x="1" y="440"/>
                    <a:pt x="122" y="589"/>
                    <a:pt x="180" y="738"/>
                  </a:cubicBezTo>
                  <a:cubicBezTo>
                    <a:pt x="551" y="1705"/>
                    <a:pt x="926" y="2670"/>
                    <a:pt x="1317" y="3629"/>
                  </a:cubicBezTo>
                  <a:cubicBezTo>
                    <a:pt x="1451" y="3957"/>
                    <a:pt x="1530" y="4312"/>
                    <a:pt x="1775" y="4589"/>
                  </a:cubicBezTo>
                  <a:cubicBezTo>
                    <a:pt x="1773" y="4706"/>
                    <a:pt x="1841" y="4788"/>
                    <a:pt x="1917" y="4865"/>
                  </a:cubicBezTo>
                  <a:cubicBezTo>
                    <a:pt x="1912" y="4923"/>
                    <a:pt x="1939" y="4958"/>
                    <a:pt x="1995" y="4974"/>
                  </a:cubicBezTo>
                  <a:lnTo>
                    <a:pt x="1996" y="4975"/>
                  </a:lnTo>
                  <a:cubicBezTo>
                    <a:pt x="1998" y="5024"/>
                    <a:pt x="1990" y="5077"/>
                    <a:pt x="2004" y="5124"/>
                  </a:cubicBezTo>
                  <a:cubicBezTo>
                    <a:pt x="2028" y="5216"/>
                    <a:pt x="2058" y="5327"/>
                    <a:pt x="2168" y="5327"/>
                  </a:cubicBezTo>
                  <a:cubicBezTo>
                    <a:pt x="2175" y="5327"/>
                    <a:pt x="2182" y="5327"/>
                    <a:pt x="2190" y="5326"/>
                  </a:cubicBezTo>
                  <a:cubicBezTo>
                    <a:pt x="2311" y="5310"/>
                    <a:pt x="2346" y="5197"/>
                    <a:pt x="2332" y="5090"/>
                  </a:cubicBezTo>
                  <a:cubicBezTo>
                    <a:pt x="2315" y="4943"/>
                    <a:pt x="2333" y="4783"/>
                    <a:pt x="2211" y="4662"/>
                  </a:cubicBezTo>
                  <a:cubicBezTo>
                    <a:pt x="2231" y="4526"/>
                    <a:pt x="2212" y="4401"/>
                    <a:pt x="2133" y="4288"/>
                  </a:cubicBezTo>
                  <a:cubicBezTo>
                    <a:pt x="2128" y="4277"/>
                    <a:pt x="2120" y="4264"/>
                    <a:pt x="2106" y="4250"/>
                  </a:cubicBezTo>
                  <a:cubicBezTo>
                    <a:pt x="1988" y="3831"/>
                    <a:pt x="1930" y="3394"/>
                    <a:pt x="1707" y="3007"/>
                  </a:cubicBezTo>
                  <a:cubicBezTo>
                    <a:pt x="1650" y="2718"/>
                    <a:pt x="1550" y="2443"/>
                    <a:pt x="1382" y="2195"/>
                  </a:cubicBezTo>
                  <a:cubicBezTo>
                    <a:pt x="1304" y="1912"/>
                    <a:pt x="1229" y="1629"/>
                    <a:pt x="1071" y="1375"/>
                  </a:cubicBezTo>
                  <a:cubicBezTo>
                    <a:pt x="1056" y="1182"/>
                    <a:pt x="991" y="1009"/>
                    <a:pt x="863" y="859"/>
                  </a:cubicBezTo>
                  <a:cubicBezTo>
                    <a:pt x="793" y="553"/>
                    <a:pt x="680" y="272"/>
                    <a:pt x="420" y="67"/>
                  </a:cubicBezTo>
                  <a:lnTo>
                    <a:pt x="411" y="62"/>
                  </a:lnTo>
                  <a:cubicBezTo>
                    <a:pt x="397" y="18"/>
                    <a:pt x="380" y="1"/>
                    <a:pt x="3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35"/>
            <p:cNvSpPr/>
            <p:nvPr/>
          </p:nvSpPr>
          <p:spPr>
            <a:xfrm>
              <a:off x="6613036" y="791923"/>
              <a:ext cx="146736" cy="228569"/>
            </a:xfrm>
            <a:custGeom>
              <a:avLst/>
              <a:gdLst/>
              <a:ahLst/>
              <a:cxnLst/>
              <a:rect l="l" t="t" r="r" b="b"/>
              <a:pathLst>
                <a:path w="4212" h="6561" extrusionOk="0">
                  <a:moveTo>
                    <a:pt x="1150" y="1943"/>
                  </a:moveTo>
                  <a:cubicBezTo>
                    <a:pt x="1152" y="1966"/>
                    <a:pt x="1152" y="1990"/>
                    <a:pt x="1156" y="2016"/>
                  </a:cubicBezTo>
                  <a:cubicBezTo>
                    <a:pt x="1143" y="1994"/>
                    <a:pt x="1131" y="1975"/>
                    <a:pt x="1117" y="1954"/>
                  </a:cubicBezTo>
                  <a:cubicBezTo>
                    <a:pt x="1125" y="1952"/>
                    <a:pt x="1132" y="1951"/>
                    <a:pt x="1140" y="1949"/>
                  </a:cubicBezTo>
                  <a:cubicBezTo>
                    <a:pt x="1144" y="1947"/>
                    <a:pt x="1147" y="1945"/>
                    <a:pt x="1150" y="1943"/>
                  </a:cubicBezTo>
                  <a:close/>
                  <a:moveTo>
                    <a:pt x="308" y="0"/>
                  </a:moveTo>
                  <a:cubicBezTo>
                    <a:pt x="263" y="0"/>
                    <a:pt x="215" y="19"/>
                    <a:pt x="168" y="51"/>
                  </a:cubicBezTo>
                  <a:cubicBezTo>
                    <a:pt x="63" y="122"/>
                    <a:pt x="0" y="226"/>
                    <a:pt x="127" y="340"/>
                  </a:cubicBezTo>
                  <a:cubicBezTo>
                    <a:pt x="222" y="731"/>
                    <a:pt x="416" y="1073"/>
                    <a:pt x="655" y="1395"/>
                  </a:cubicBezTo>
                  <a:cubicBezTo>
                    <a:pt x="1038" y="2207"/>
                    <a:pt x="1568" y="2928"/>
                    <a:pt x="2128" y="3631"/>
                  </a:cubicBezTo>
                  <a:cubicBezTo>
                    <a:pt x="2141" y="3706"/>
                    <a:pt x="2179" y="3768"/>
                    <a:pt x="2242" y="3816"/>
                  </a:cubicBezTo>
                  <a:cubicBezTo>
                    <a:pt x="2245" y="3962"/>
                    <a:pt x="2332" y="4055"/>
                    <a:pt x="2452" y="4127"/>
                  </a:cubicBezTo>
                  <a:cubicBezTo>
                    <a:pt x="2833" y="4708"/>
                    <a:pt x="3215" y="5289"/>
                    <a:pt x="3596" y="5870"/>
                  </a:cubicBezTo>
                  <a:cubicBezTo>
                    <a:pt x="3638" y="6088"/>
                    <a:pt x="3783" y="6257"/>
                    <a:pt x="3889" y="6443"/>
                  </a:cubicBezTo>
                  <a:cubicBezTo>
                    <a:pt x="3922" y="6500"/>
                    <a:pt x="3969" y="6561"/>
                    <a:pt x="4038" y="6561"/>
                  </a:cubicBezTo>
                  <a:cubicBezTo>
                    <a:pt x="4055" y="6561"/>
                    <a:pt x="4073" y="6557"/>
                    <a:pt x="4093" y="6549"/>
                  </a:cubicBezTo>
                  <a:cubicBezTo>
                    <a:pt x="4211" y="6497"/>
                    <a:pt x="4203" y="6390"/>
                    <a:pt x="4161" y="6295"/>
                  </a:cubicBezTo>
                  <a:cubicBezTo>
                    <a:pt x="4095" y="6144"/>
                    <a:pt x="4060" y="5977"/>
                    <a:pt x="3933" y="5856"/>
                  </a:cubicBezTo>
                  <a:cubicBezTo>
                    <a:pt x="3955" y="5734"/>
                    <a:pt x="3948" y="5621"/>
                    <a:pt x="3834" y="5541"/>
                  </a:cubicBezTo>
                  <a:cubicBezTo>
                    <a:pt x="3443" y="4843"/>
                    <a:pt x="3015" y="4168"/>
                    <a:pt x="2573" y="3501"/>
                  </a:cubicBezTo>
                  <a:cubicBezTo>
                    <a:pt x="2377" y="3032"/>
                    <a:pt x="2135" y="2587"/>
                    <a:pt x="1836" y="2172"/>
                  </a:cubicBezTo>
                  <a:cubicBezTo>
                    <a:pt x="1839" y="2083"/>
                    <a:pt x="1810" y="2011"/>
                    <a:pt x="1726" y="1966"/>
                  </a:cubicBezTo>
                  <a:cubicBezTo>
                    <a:pt x="1643" y="1727"/>
                    <a:pt x="1506" y="1520"/>
                    <a:pt x="1321" y="1345"/>
                  </a:cubicBezTo>
                  <a:cubicBezTo>
                    <a:pt x="1314" y="1259"/>
                    <a:pt x="1282" y="1190"/>
                    <a:pt x="1199" y="1150"/>
                  </a:cubicBezTo>
                  <a:cubicBezTo>
                    <a:pt x="1184" y="1014"/>
                    <a:pt x="1116" y="911"/>
                    <a:pt x="1006" y="834"/>
                  </a:cubicBezTo>
                  <a:cubicBezTo>
                    <a:pt x="1003" y="746"/>
                    <a:pt x="967" y="678"/>
                    <a:pt x="883" y="640"/>
                  </a:cubicBezTo>
                  <a:lnTo>
                    <a:pt x="882" y="639"/>
                  </a:lnTo>
                  <a:cubicBezTo>
                    <a:pt x="883" y="579"/>
                    <a:pt x="858" y="536"/>
                    <a:pt x="799" y="517"/>
                  </a:cubicBezTo>
                  <a:cubicBezTo>
                    <a:pt x="767" y="387"/>
                    <a:pt x="689" y="294"/>
                    <a:pt x="565" y="234"/>
                  </a:cubicBezTo>
                  <a:lnTo>
                    <a:pt x="562" y="231"/>
                  </a:lnTo>
                  <a:cubicBezTo>
                    <a:pt x="559" y="170"/>
                    <a:pt x="527" y="132"/>
                    <a:pt x="467" y="116"/>
                  </a:cubicBezTo>
                  <a:cubicBezTo>
                    <a:pt x="425" y="34"/>
                    <a:pt x="369" y="0"/>
                    <a:pt x="3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5"/>
            <p:cNvSpPr/>
            <p:nvPr/>
          </p:nvSpPr>
          <p:spPr>
            <a:xfrm>
              <a:off x="6817009" y="736775"/>
              <a:ext cx="29194" cy="266611"/>
            </a:xfrm>
            <a:custGeom>
              <a:avLst/>
              <a:gdLst/>
              <a:ahLst/>
              <a:cxnLst/>
              <a:rect l="l" t="t" r="r" b="b"/>
              <a:pathLst>
                <a:path w="838" h="7653" extrusionOk="0">
                  <a:moveTo>
                    <a:pt x="596" y="175"/>
                  </a:moveTo>
                  <a:lnTo>
                    <a:pt x="596" y="175"/>
                  </a:lnTo>
                  <a:cubicBezTo>
                    <a:pt x="592" y="178"/>
                    <a:pt x="589" y="181"/>
                    <a:pt x="586" y="183"/>
                  </a:cubicBezTo>
                  <a:lnTo>
                    <a:pt x="596" y="175"/>
                  </a:lnTo>
                  <a:close/>
                  <a:moveTo>
                    <a:pt x="167" y="172"/>
                  </a:moveTo>
                  <a:lnTo>
                    <a:pt x="183" y="183"/>
                  </a:lnTo>
                  <a:lnTo>
                    <a:pt x="183" y="188"/>
                  </a:lnTo>
                  <a:cubicBezTo>
                    <a:pt x="178" y="182"/>
                    <a:pt x="173" y="177"/>
                    <a:pt x="167" y="172"/>
                  </a:cubicBezTo>
                  <a:close/>
                  <a:moveTo>
                    <a:pt x="718" y="879"/>
                  </a:moveTo>
                  <a:cubicBezTo>
                    <a:pt x="708" y="887"/>
                    <a:pt x="701" y="895"/>
                    <a:pt x="692" y="903"/>
                  </a:cubicBezTo>
                  <a:lnTo>
                    <a:pt x="692" y="898"/>
                  </a:lnTo>
                  <a:lnTo>
                    <a:pt x="718" y="879"/>
                  </a:lnTo>
                  <a:close/>
                  <a:moveTo>
                    <a:pt x="452" y="0"/>
                  </a:moveTo>
                  <a:cubicBezTo>
                    <a:pt x="398" y="0"/>
                    <a:pt x="337" y="27"/>
                    <a:pt x="271" y="68"/>
                  </a:cubicBezTo>
                  <a:cubicBezTo>
                    <a:pt x="204" y="72"/>
                    <a:pt x="173" y="109"/>
                    <a:pt x="167" y="172"/>
                  </a:cubicBezTo>
                  <a:cubicBezTo>
                    <a:pt x="0" y="397"/>
                    <a:pt x="51" y="659"/>
                    <a:pt x="52" y="906"/>
                  </a:cubicBezTo>
                  <a:cubicBezTo>
                    <a:pt x="61" y="3060"/>
                    <a:pt x="314" y="5205"/>
                    <a:pt x="281" y="7361"/>
                  </a:cubicBezTo>
                  <a:cubicBezTo>
                    <a:pt x="279" y="7470"/>
                    <a:pt x="227" y="7632"/>
                    <a:pt x="398" y="7651"/>
                  </a:cubicBezTo>
                  <a:cubicBezTo>
                    <a:pt x="407" y="7652"/>
                    <a:pt x="415" y="7653"/>
                    <a:pt x="423" y="7653"/>
                  </a:cubicBezTo>
                  <a:cubicBezTo>
                    <a:pt x="556" y="7653"/>
                    <a:pt x="578" y="7515"/>
                    <a:pt x="595" y="7403"/>
                  </a:cubicBezTo>
                  <a:cubicBezTo>
                    <a:pt x="607" y="7320"/>
                    <a:pt x="607" y="7234"/>
                    <a:pt x="612" y="7151"/>
                  </a:cubicBezTo>
                  <a:cubicBezTo>
                    <a:pt x="726" y="7001"/>
                    <a:pt x="688" y="6826"/>
                    <a:pt x="702" y="6659"/>
                  </a:cubicBezTo>
                  <a:cubicBezTo>
                    <a:pt x="832" y="5087"/>
                    <a:pt x="776" y="3510"/>
                    <a:pt x="791" y="1936"/>
                  </a:cubicBezTo>
                  <a:cubicBezTo>
                    <a:pt x="794" y="1583"/>
                    <a:pt x="838" y="1225"/>
                    <a:pt x="718" y="879"/>
                  </a:cubicBezTo>
                  <a:cubicBezTo>
                    <a:pt x="733" y="634"/>
                    <a:pt x="760" y="386"/>
                    <a:pt x="612" y="162"/>
                  </a:cubicBezTo>
                  <a:cubicBezTo>
                    <a:pt x="578" y="45"/>
                    <a:pt x="521" y="0"/>
                    <a:pt x="4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35"/>
            <p:cNvSpPr/>
            <p:nvPr/>
          </p:nvSpPr>
          <p:spPr>
            <a:xfrm>
              <a:off x="6960888" y="1032581"/>
              <a:ext cx="181852" cy="74274"/>
            </a:xfrm>
            <a:custGeom>
              <a:avLst/>
              <a:gdLst/>
              <a:ahLst/>
              <a:cxnLst/>
              <a:rect l="l" t="t" r="r" b="b"/>
              <a:pathLst>
                <a:path w="5220" h="2132" extrusionOk="0">
                  <a:moveTo>
                    <a:pt x="4910" y="0"/>
                  </a:moveTo>
                  <a:cubicBezTo>
                    <a:pt x="4818" y="0"/>
                    <a:pt x="4728" y="60"/>
                    <a:pt x="4645" y="91"/>
                  </a:cubicBezTo>
                  <a:cubicBezTo>
                    <a:pt x="4074" y="302"/>
                    <a:pt x="3512" y="534"/>
                    <a:pt x="2943" y="750"/>
                  </a:cubicBezTo>
                  <a:cubicBezTo>
                    <a:pt x="2489" y="923"/>
                    <a:pt x="2012" y="1041"/>
                    <a:pt x="1593" y="1291"/>
                  </a:cubicBezTo>
                  <a:cubicBezTo>
                    <a:pt x="1231" y="1392"/>
                    <a:pt x="893" y="1546"/>
                    <a:pt x="562" y="1718"/>
                  </a:cubicBezTo>
                  <a:cubicBezTo>
                    <a:pt x="392" y="1749"/>
                    <a:pt x="238" y="1813"/>
                    <a:pt x="94" y="1905"/>
                  </a:cubicBezTo>
                  <a:cubicBezTo>
                    <a:pt x="30" y="1946"/>
                    <a:pt x="0" y="2009"/>
                    <a:pt x="42" y="2073"/>
                  </a:cubicBezTo>
                  <a:cubicBezTo>
                    <a:pt x="63" y="2103"/>
                    <a:pt x="118" y="2132"/>
                    <a:pt x="157" y="2132"/>
                  </a:cubicBezTo>
                  <a:cubicBezTo>
                    <a:pt x="160" y="2132"/>
                    <a:pt x="164" y="2131"/>
                    <a:pt x="167" y="2131"/>
                  </a:cubicBezTo>
                  <a:cubicBezTo>
                    <a:pt x="448" y="2079"/>
                    <a:pt x="748" y="2098"/>
                    <a:pt x="1000" y="1933"/>
                  </a:cubicBezTo>
                  <a:cubicBezTo>
                    <a:pt x="1213" y="1882"/>
                    <a:pt x="1432" y="1849"/>
                    <a:pt x="1621" y="1728"/>
                  </a:cubicBezTo>
                  <a:cubicBezTo>
                    <a:pt x="2784" y="1486"/>
                    <a:pt x="3850" y="989"/>
                    <a:pt x="4935" y="540"/>
                  </a:cubicBezTo>
                  <a:cubicBezTo>
                    <a:pt x="5013" y="508"/>
                    <a:pt x="5090" y="452"/>
                    <a:pt x="5139" y="387"/>
                  </a:cubicBezTo>
                  <a:cubicBezTo>
                    <a:pt x="5218" y="281"/>
                    <a:pt x="5219" y="167"/>
                    <a:pt x="5083" y="89"/>
                  </a:cubicBezTo>
                  <a:lnTo>
                    <a:pt x="5071" y="77"/>
                  </a:lnTo>
                  <a:cubicBezTo>
                    <a:pt x="5017" y="20"/>
                    <a:pt x="4963" y="0"/>
                    <a:pt x="49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35"/>
            <p:cNvSpPr/>
            <p:nvPr/>
          </p:nvSpPr>
          <p:spPr>
            <a:xfrm>
              <a:off x="6779106" y="1438125"/>
              <a:ext cx="35" cy="35"/>
            </a:xfrm>
            <a:custGeom>
              <a:avLst/>
              <a:gdLst/>
              <a:ahLst/>
              <a:cxnLst/>
              <a:rect l="l" t="t" r="r" b="b"/>
              <a:pathLst>
                <a:path w="1" h="1" extrusionOk="0">
                  <a:moveTo>
                    <a:pt x="1" y="0"/>
                  </a:move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5"/>
            <p:cNvSpPr/>
            <p:nvPr/>
          </p:nvSpPr>
          <p:spPr>
            <a:xfrm>
              <a:off x="6570743" y="931935"/>
              <a:ext cx="158371" cy="128097"/>
            </a:xfrm>
            <a:custGeom>
              <a:avLst/>
              <a:gdLst/>
              <a:ahLst/>
              <a:cxnLst/>
              <a:rect l="l" t="t" r="r" b="b"/>
              <a:pathLst>
                <a:path w="4546" h="3677" extrusionOk="0">
                  <a:moveTo>
                    <a:pt x="1032" y="893"/>
                  </a:moveTo>
                  <a:cubicBezTo>
                    <a:pt x="1046" y="903"/>
                    <a:pt x="1051" y="910"/>
                    <a:pt x="1040" y="912"/>
                  </a:cubicBezTo>
                  <a:lnTo>
                    <a:pt x="1038" y="912"/>
                  </a:lnTo>
                  <a:cubicBezTo>
                    <a:pt x="1036" y="905"/>
                    <a:pt x="1033" y="899"/>
                    <a:pt x="1032" y="893"/>
                  </a:cubicBezTo>
                  <a:close/>
                  <a:moveTo>
                    <a:pt x="2932" y="2446"/>
                  </a:moveTo>
                  <a:cubicBezTo>
                    <a:pt x="2933" y="2447"/>
                    <a:pt x="2935" y="2449"/>
                    <a:pt x="2936" y="2450"/>
                  </a:cubicBezTo>
                  <a:cubicBezTo>
                    <a:pt x="2935" y="2450"/>
                    <a:pt x="2933" y="2451"/>
                    <a:pt x="2931" y="2451"/>
                  </a:cubicBezTo>
                  <a:cubicBezTo>
                    <a:pt x="2931" y="2449"/>
                    <a:pt x="2931" y="2447"/>
                    <a:pt x="2932" y="2446"/>
                  </a:cubicBezTo>
                  <a:close/>
                  <a:moveTo>
                    <a:pt x="307" y="1"/>
                  </a:moveTo>
                  <a:cubicBezTo>
                    <a:pt x="27" y="46"/>
                    <a:pt x="1" y="125"/>
                    <a:pt x="169" y="422"/>
                  </a:cubicBezTo>
                  <a:cubicBezTo>
                    <a:pt x="206" y="564"/>
                    <a:pt x="324" y="642"/>
                    <a:pt x="428" y="729"/>
                  </a:cubicBezTo>
                  <a:cubicBezTo>
                    <a:pt x="1181" y="1354"/>
                    <a:pt x="1969" y="1934"/>
                    <a:pt x="2789" y="2474"/>
                  </a:cubicBezTo>
                  <a:cubicBezTo>
                    <a:pt x="2920" y="2604"/>
                    <a:pt x="3051" y="2734"/>
                    <a:pt x="3246" y="2771"/>
                  </a:cubicBezTo>
                  <a:cubicBezTo>
                    <a:pt x="3516" y="2981"/>
                    <a:pt x="3787" y="3190"/>
                    <a:pt x="4057" y="3401"/>
                  </a:cubicBezTo>
                  <a:cubicBezTo>
                    <a:pt x="4173" y="3521"/>
                    <a:pt x="4266" y="3676"/>
                    <a:pt x="4460" y="3676"/>
                  </a:cubicBezTo>
                  <a:cubicBezTo>
                    <a:pt x="4472" y="3676"/>
                    <a:pt x="4484" y="3676"/>
                    <a:pt x="4496" y="3675"/>
                  </a:cubicBezTo>
                  <a:cubicBezTo>
                    <a:pt x="4546" y="3496"/>
                    <a:pt x="4491" y="3359"/>
                    <a:pt x="4371" y="3248"/>
                  </a:cubicBezTo>
                  <a:cubicBezTo>
                    <a:pt x="4348" y="3225"/>
                    <a:pt x="4322" y="3205"/>
                    <a:pt x="4294" y="3184"/>
                  </a:cubicBezTo>
                  <a:cubicBezTo>
                    <a:pt x="4169" y="2930"/>
                    <a:pt x="3882" y="2817"/>
                    <a:pt x="3742" y="2576"/>
                  </a:cubicBezTo>
                  <a:cubicBezTo>
                    <a:pt x="3522" y="2424"/>
                    <a:pt x="3307" y="2265"/>
                    <a:pt x="3156" y="2041"/>
                  </a:cubicBezTo>
                  <a:lnTo>
                    <a:pt x="3148" y="2034"/>
                  </a:lnTo>
                  <a:cubicBezTo>
                    <a:pt x="3119" y="2012"/>
                    <a:pt x="3090" y="1991"/>
                    <a:pt x="3062" y="1969"/>
                  </a:cubicBezTo>
                  <a:cubicBezTo>
                    <a:pt x="3031" y="1949"/>
                    <a:pt x="3000" y="1932"/>
                    <a:pt x="2967" y="1915"/>
                  </a:cubicBezTo>
                  <a:cubicBezTo>
                    <a:pt x="2959" y="1912"/>
                    <a:pt x="2951" y="1908"/>
                    <a:pt x="2942" y="1904"/>
                  </a:cubicBezTo>
                  <a:cubicBezTo>
                    <a:pt x="2942" y="1882"/>
                    <a:pt x="2942" y="1862"/>
                    <a:pt x="2943" y="1840"/>
                  </a:cubicBezTo>
                  <a:cubicBezTo>
                    <a:pt x="2908" y="1835"/>
                    <a:pt x="2874" y="1831"/>
                    <a:pt x="2839" y="1826"/>
                  </a:cubicBezTo>
                  <a:cubicBezTo>
                    <a:pt x="2309" y="1206"/>
                    <a:pt x="1622" y="771"/>
                    <a:pt x="949" y="322"/>
                  </a:cubicBezTo>
                  <a:cubicBezTo>
                    <a:pt x="751" y="191"/>
                    <a:pt x="567" y="21"/>
                    <a:pt x="3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35"/>
            <p:cNvSpPr/>
            <p:nvPr/>
          </p:nvSpPr>
          <p:spPr>
            <a:xfrm>
              <a:off x="6955976" y="1217777"/>
              <a:ext cx="241250" cy="138166"/>
            </a:xfrm>
            <a:custGeom>
              <a:avLst/>
              <a:gdLst/>
              <a:ahLst/>
              <a:cxnLst/>
              <a:rect l="l" t="t" r="r" b="b"/>
              <a:pathLst>
                <a:path w="6925" h="3966" extrusionOk="0">
                  <a:moveTo>
                    <a:pt x="4379" y="2533"/>
                  </a:moveTo>
                  <a:cubicBezTo>
                    <a:pt x="4382" y="2535"/>
                    <a:pt x="4386" y="2537"/>
                    <a:pt x="4388" y="2539"/>
                  </a:cubicBezTo>
                  <a:lnTo>
                    <a:pt x="4384" y="2539"/>
                  </a:lnTo>
                  <a:cubicBezTo>
                    <a:pt x="4384" y="2540"/>
                    <a:pt x="4385" y="2541"/>
                    <a:pt x="4386" y="2542"/>
                  </a:cubicBezTo>
                  <a:cubicBezTo>
                    <a:pt x="4384" y="2541"/>
                    <a:pt x="4381" y="2540"/>
                    <a:pt x="4379" y="2539"/>
                  </a:cubicBezTo>
                  <a:lnTo>
                    <a:pt x="4382" y="2539"/>
                  </a:lnTo>
                  <a:cubicBezTo>
                    <a:pt x="4381" y="2536"/>
                    <a:pt x="4380" y="2536"/>
                    <a:pt x="4379" y="2533"/>
                  </a:cubicBezTo>
                  <a:close/>
                  <a:moveTo>
                    <a:pt x="165" y="1"/>
                  </a:moveTo>
                  <a:cubicBezTo>
                    <a:pt x="122" y="1"/>
                    <a:pt x="83" y="22"/>
                    <a:pt x="56" y="71"/>
                  </a:cubicBezTo>
                  <a:cubicBezTo>
                    <a:pt x="1" y="176"/>
                    <a:pt x="37" y="260"/>
                    <a:pt x="160" y="296"/>
                  </a:cubicBezTo>
                  <a:lnTo>
                    <a:pt x="167" y="304"/>
                  </a:lnTo>
                  <a:cubicBezTo>
                    <a:pt x="170" y="366"/>
                    <a:pt x="202" y="394"/>
                    <a:pt x="260" y="394"/>
                  </a:cubicBezTo>
                  <a:cubicBezTo>
                    <a:pt x="265" y="394"/>
                    <a:pt x="270" y="394"/>
                    <a:pt x="275" y="393"/>
                  </a:cubicBezTo>
                  <a:lnTo>
                    <a:pt x="281" y="399"/>
                  </a:lnTo>
                  <a:cubicBezTo>
                    <a:pt x="339" y="529"/>
                    <a:pt x="452" y="581"/>
                    <a:pt x="586" y="605"/>
                  </a:cubicBezTo>
                  <a:cubicBezTo>
                    <a:pt x="1057" y="937"/>
                    <a:pt x="1531" y="1263"/>
                    <a:pt x="2046" y="1528"/>
                  </a:cubicBezTo>
                  <a:cubicBezTo>
                    <a:pt x="2125" y="1642"/>
                    <a:pt x="2231" y="1719"/>
                    <a:pt x="2376" y="1734"/>
                  </a:cubicBezTo>
                  <a:cubicBezTo>
                    <a:pt x="2724" y="2029"/>
                    <a:pt x="3115" y="2257"/>
                    <a:pt x="3534" y="2442"/>
                  </a:cubicBezTo>
                  <a:cubicBezTo>
                    <a:pt x="3608" y="2559"/>
                    <a:pt x="3717" y="2622"/>
                    <a:pt x="3856" y="2636"/>
                  </a:cubicBezTo>
                  <a:lnTo>
                    <a:pt x="3864" y="2641"/>
                  </a:lnTo>
                  <a:cubicBezTo>
                    <a:pt x="3902" y="2721"/>
                    <a:pt x="3969" y="2756"/>
                    <a:pt x="4057" y="2758"/>
                  </a:cubicBezTo>
                  <a:cubicBezTo>
                    <a:pt x="4096" y="2839"/>
                    <a:pt x="4171" y="2864"/>
                    <a:pt x="4254" y="2873"/>
                  </a:cubicBezTo>
                  <a:cubicBezTo>
                    <a:pt x="4274" y="2928"/>
                    <a:pt x="4313" y="2957"/>
                    <a:pt x="4373" y="2957"/>
                  </a:cubicBezTo>
                  <a:cubicBezTo>
                    <a:pt x="4374" y="2957"/>
                    <a:pt x="4375" y="2957"/>
                    <a:pt x="4376" y="2957"/>
                  </a:cubicBezTo>
                  <a:cubicBezTo>
                    <a:pt x="4412" y="3041"/>
                    <a:pt x="4486" y="3067"/>
                    <a:pt x="4570" y="3076"/>
                  </a:cubicBezTo>
                  <a:cubicBezTo>
                    <a:pt x="4858" y="3292"/>
                    <a:pt x="5166" y="3473"/>
                    <a:pt x="5519" y="3572"/>
                  </a:cubicBezTo>
                  <a:cubicBezTo>
                    <a:pt x="5565" y="3650"/>
                    <a:pt x="5637" y="3678"/>
                    <a:pt x="5722" y="3678"/>
                  </a:cubicBezTo>
                  <a:cubicBezTo>
                    <a:pt x="5728" y="3678"/>
                    <a:pt x="5734" y="3678"/>
                    <a:pt x="5740" y="3678"/>
                  </a:cubicBezTo>
                  <a:cubicBezTo>
                    <a:pt x="5782" y="3746"/>
                    <a:pt x="5843" y="3770"/>
                    <a:pt x="5915" y="3770"/>
                  </a:cubicBezTo>
                  <a:cubicBezTo>
                    <a:pt x="5928" y="3770"/>
                    <a:pt x="5941" y="3769"/>
                    <a:pt x="5955" y="3768"/>
                  </a:cubicBezTo>
                  <a:lnTo>
                    <a:pt x="5961" y="3770"/>
                  </a:lnTo>
                  <a:lnTo>
                    <a:pt x="5962" y="3770"/>
                  </a:lnTo>
                  <a:cubicBezTo>
                    <a:pt x="5982" y="3786"/>
                    <a:pt x="6003" y="3795"/>
                    <a:pt x="6025" y="3796"/>
                  </a:cubicBezTo>
                  <a:cubicBezTo>
                    <a:pt x="6186" y="3869"/>
                    <a:pt x="6345" y="3966"/>
                    <a:pt x="6515" y="3966"/>
                  </a:cubicBezTo>
                  <a:cubicBezTo>
                    <a:pt x="6604" y="3966"/>
                    <a:pt x="6697" y="3939"/>
                    <a:pt x="6795" y="3869"/>
                  </a:cubicBezTo>
                  <a:cubicBezTo>
                    <a:pt x="6903" y="3766"/>
                    <a:pt x="6924" y="3663"/>
                    <a:pt x="6790" y="3563"/>
                  </a:cubicBezTo>
                  <a:cubicBezTo>
                    <a:pt x="6760" y="3478"/>
                    <a:pt x="6691" y="3450"/>
                    <a:pt x="6606" y="3442"/>
                  </a:cubicBezTo>
                  <a:cubicBezTo>
                    <a:pt x="5925" y="2979"/>
                    <a:pt x="5163" y="2650"/>
                    <a:pt x="4451" y="2240"/>
                  </a:cubicBezTo>
                  <a:cubicBezTo>
                    <a:pt x="4230" y="2111"/>
                    <a:pt x="4029" y="1938"/>
                    <a:pt x="3763" y="1895"/>
                  </a:cubicBezTo>
                  <a:cubicBezTo>
                    <a:pt x="3632" y="1811"/>
                    <a:pt x="3517" y="1697"/>
                    <a:pt x="3349" y="1684"/>
                  </a:cubicBezTo>
                  <a:cubicBezTo>
                    <a:pt x="2927" y="1386"/>
                    <a:pt x="2457" y="1176"/>
                    <a:pt x="1979" y="982"/>
                  </a:cubicBezTo>
                  <a:cubicBezTo>
                    <a:pt x="1640" y="761"/>
                    <a:pt x="1295" y="550"/>
                    <a:pt x="926" y="383"/>
                  </a:cubicBezTo>
                  <a:cubicBezTo>
                    <a:pt x="906" y="340"/>
                    <a:pt x="876" y="312"/>
                    <a:pt x="831" y="312"/>
                  </a:cubicBezTo>
                  <a:cubicBezTo>
                    <a:pt x="822" y="312"/>
                    <a:pt x="813" y="313"/>
                    <a:pt x="804" y="315"/>
                  </a:cubicBezTo>
                  <a:cubicBezTo>
                    <a:pt x="780" y="295"/>
                    <a:pt x="754" y="284"/>
                    <a:pt x="724" y="284"/>
                  </a:cubicBezTo>
                  <a:cubicBezTo>
                    <a:pt x="718" y="284"/>
                    <a:pt x="713" y="284"/>
                    <a:pt x="708" y="285"/>
                  </a:cubicBezTo>
                  <a:cubicBezTo>
                    <a:pt x="563" y="201"/>
                    <a:pt x="418" y="119"/>
                    <a:pt x="273" y="35"/>
                  </a:cubicBezTo>
                  <a:cubicBezTo>
                    <a:pt x="236" y="14"/>
                    <a:pt x="199" y="1"/>
                    <a:pt x="1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35"/>
            <p:cNvSpPr/>
            <p:nvPr/>
          </p:nvSpPr>
          <p:spPr>
            <a:xfrm>
              <a:off x="6496086" y="1081075"/>
              <a:ext cx="199514" cy="45811"/>
            </a:xfrm>
            <a:custGeom>
              <a:avLst/>
              <a:gdLst/>
              <a:ahLst/>
              <a:cxnLst/>
              <a:rect l="l" t="t" r="r" b="b"/>
              <a:pathLst>
                <a:path w="5727" h="1315" extrusionOk="0">
                  <a:moveTo>
                    <a:pt x="258" y="0"/>
                  </a:moveTo>
                  <a:cubicBezTo>
                    <a:pt x="193" y="0"/>
                    <a:pt x="147" y="42"/>
                    <a:pt x="127" y="109"/>
                  </a:cubicBezTo>
                  <a:cubicBezTo>
                    <a:pt x="42" y="182"/>
                    <a:pt x="0" y="253"/>
                    <a:pt x="139" y="313"/>
                  </a:cubicBezTo>
                  <a:lnTo>
                    <a:pt x="149" y="321"/>
                  </a:lnTo>
                  <a:cubicBezTo>
                    <a:pt x="208" y="427"/>
                    <a:pt x="322" y="426"/>
                    <a:pt x="420" y="452"/>
                  </a:cubicBezTo>
                  <a:cubicBezTo>
                    <a:pt x="1012" y="607"/>
                    <a:pt x="1617" y="694"/>
                    <a:pt x="2226" y="753"/>
                  </a:cubicBezTo>
                  <a:cubicBezTo>
                    <a:pt x="3136" y="988"/>
                    <a:pt x="4073" y="1086"/>
                    <a:pt x="4995" y="1253"/>
                  </a:cubicBezTo>
                  <a:cubicBezTo>
                    <a:pt x="5132" y="1278"/>
                    <a:pt x="5270" y="1293"/>
                    <a:pt x="5410" y="1307"/>
                  </a:cubicBezTo>
                  <a:cubicBezTo>
                    <a:pt x="5444" y="1310"/>
                    <a:pt x="5481" y="1314"/>
                    <a:pt x="5517" y="1314"/>
                  </a:cubicBezTo>
                  <a:cubicBezTo>
                    <a:pt x="5589" y="1314"/>
                    <a:pt x="5655" y="1297"/>
                    <a:pt x="5680" y="1218"/>
                  </a:cubicBezTo>
                  <a:cubicBezTo>
                    <a:pt x="5727" y="1075"/>
                    <a:pt x="5585" y="1072"/>
                    <a:pt x="5492" y="1040"/>
                  </a:cubicBezTo>
                  <a:cubicBezTo>
                    <a:pt x="4685" y="763"/>
                    <a:pt x="3849" y="614"/>
                    <a:pt x="3002" y="516"/>
                  </a:cubicBezTo>
                  <a:cubicBezTo>
                    <a:pt x="2870" y="440"/>
                    <a:pt x="2728" y="414"/>
                    <a:pt x="2582" y="414"/>
                  </a:cubicBezTo>
                  <a:cubicBezTo>
                    <a:pt x="2540" y="414"/>
                    <a:pt x="2497" y="416"/>
                    <a:pt x="2455" y="420"/>
                  </a:cubicBezTo>
                  <a:lnTo>
                    <a:pt x="2450" y="420"/>
                  </a:lnTo>
                  <a:cubicBezTo>
                    <a:pt x="2421" y="399"/>
                    <a:pt x="2390" y="388"/>
                    <a:pt x="2358" y="381"/>
                  </a:cubicBezTo>
                  <a:cubicBezTo>
                    <a:pt x="2215" y="325"/>
                    <a:pt x="2066" y="300"/>
                    <a:pt x="1913" y="300"/>
                  </a:cubicBezTo>
                  <a:cubicBezTo>
                    <a:pt x="1886" y="300"/>
                    <a:pt x="1858" y="301"/>
                    <a:pt x="1830" y="302"/>
                  </a:cubicBezTo>
                  <a:lnTo>
                    <a:pt x="1832" y="305"/>
                  </a:lnTo>
                  <a:cubicBezTo>
                    <a:pt x="1706" y="221"/>
                    <a:pt x="1567" y="199"/>
                    <a:pt x="1423" y="199"/>
                  </a:cubicBezTo>
                  <a:cubicBezTo>
                    <a:pt x="1383" y="199"/>
                    <a:pt x="1343" y="200"/>
                    <a:pt x="1302" y="203"/>
                  </a:cubicBezTo>
                  <a:lnTo>
                    <a:pt x="1304" y="206"/>
                  </a:lnTo>
                  <a:cubicBezTo>
                    <a:pt x="983" y="32"/>
                    <a:pt x="624" y="30"/>
                    <a:pt x="272" y="1"/>
                  </a:cubicBezTo>
                  <a:cubicBezTo>
                    <a:pt x="267" y="0"/>
                    <a:pt x="263" y="0"/>
                    <a:pt x="2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5"/>
            <p:cNvSpPr/>
            <p:nvPr/>
          </p:nvSpPr>
          <p:spPr>
            <a:xfrm>
              <a:off x="6894871" y="1266480"/>
              <a:ext cx="152344" cy="236512"/>
            </a:xfrm>
            <a:custGeom>
              <a:avLst/>
              <a:gdLst/>
              <a:ahLst/>
              <a:cxnLst/>
              <a:rect l="l" t="t" r="r" b="b"/>
              <a:pathLst>
                <a:path w="4373" h="6789" extrusionOk="0">
                  <a:moveTo>
                    <a:pt x="234" y="1"/>
                  </a:moveTo>
                  <a:cubicBezTo>
                    <a:pt x="215" y="1"/>
                    <a:pt x="194" y="5"/>
                    <a:pt x="171" y="13"/>
                  </a:cubicBezTo>
                  <a:cubicBezTo>
                    <a:pt x="0" y="76"/>
                    <a:pt x="39" y="209"/>
                    <a:pt x="147" y="321"/>
                  </a:cubicBezTo>
                  <a:lnTo>
                    <a:pt x="147" y="322"/>
                  </a:lnTo>
                  <a:cubicBezTo>
                    <a:pt x="124" y="417"/>
                    <a:pt x="155" y="486"/>
                    <a:pt x="244" y="532"/>
                  </a:cubicBezTo>
                  <a:lnTo>
                    <a:pt x="245" y="533"/>
                  </a:lnTo>
                  <a:cubicBezTo>
                    <a:pt x="230" y="625"/>
                    <a:pt x="253" y="702"/>
                    <a:pt x="335" y="758"/>
                  </a:cubicBezTo>
                  <a:cubicBezTo>
                    <a:pt x="565" y="1237"/>
                    <a:pt x="785" y="1721"/>
                    <a:pt x="1076" y="2170"/>
                  </a:cubicBezTo>
                  <a:cubicBezTo>
                    <a:pt x="1076" y="2257"/>
                    <a:pt x="1105" y="2330"/>
                    <a:pt x="1181" y="2381"/>
                  </a:cubicBezTo>
                  <a:cubicBezTo>
                    <a:pt x="1176" y="2470"/>
                    <a:pt x="1207" y="2539"/>
                    <a:pt x="1293" y="2581"/>
                  </a:cubicBezTo>
                  <a:cubicBezTo>
                    <a:pt x="1325" y="2736"/>
                    <a:pt x="1376" y="2882"/>
                    <a:pt x="1507" y="2988"/>
                  </a:cubicBezTo>
                  <a:cubicBezTo>
                    <a:pt x="1617" y="3326"/>
                    <a:pt x="1777" y="3639"/>
                    <a:pt x="2010" y="3914"/>
                  </a:cubicBezTo>
                  <a:cubicBezTo>
                    <a:pt x="2015" y="4001"/>
                    <a:pt x="2037" y="4079"/>
                    <a:pt x="2125" y="4122"/>
                  </a:cubicBezTo>
                  <a:cubicBezTo>
                    <a:pt x="2129" y="4205"/>
                    <a:pt x="2153" y="4280"/>
                    <a:pt x="2236" y="4322"/>
                  </a:cubicBezTo>
                  <a:cubicBezTo>
                    <a:pt x="2237" y="4409"/>
                    <a:pt x="2272" y="4477"/>
                    <a:pt x="2351" y="4519"/>
                  </a:cubicBezTo>
                  <a:lnTo>
                    <a:pt x="2351" y="4520"/>
                  </a:lnTo>
                  <a:cubicBezTo>
                    <a:pt x="2347" y="4582"/>
                    <a:pt x="2372" y="4628"/>
                    <a:pt x="2434" y="4649"/>
                  </a:cubicBezTo>
                  <a:lnTo>
                    <a:pt x="2435" y="4653"/>
                  </a:lnTo>
                  <a:cubicBezTo>
                    <a:pt x="2698" y="5190"/>
                    <a:pt x="2998" y="5704"/>
                    <a:pt x="3404" y="6154"/>
                  </a:cubicBezTo>
                  <a:lnTo>
                    <a:pt x="3406" y="6157"/>
                  </a:lnTo>
                  <a:cubicBezTo>
                    <a:pt x="3406" y="6217"/>
                    <a:pt x="3432" y="6258"/>
                    <a:pt x="3492" y="6275"/>
                  </a:cubicBezTo>
                  <a:cubicBezTo>
                    <a:pt x="3609" y="6508"/>
                    <a:pt x="3765" y="6700"/>
                    <a:pt x="4035" y="6774"/>
                  </a:cubicBezTo>
                  <a:cubicBezTo>
                    <a:pt x="4062" y="6784"/>
                    <a:pt x="4085" y="6788"/>
                    <a:pt x="4107" y="6788"/>
                  </a:cubicBezTo>
                  <a:cubicBezTo>
                    <a:pt x="4175" y="6788"/>
                    <a:pt x="4218" y="6741"/>
                    <a:pt x="4246" y="6666"/>
                  </a:cubicBezTo>
                  <a:cubicBezTo>
                    <a:pt x="4373" y="6564"/>
                    <a:pt x="4348" y="6461"/>
                    <a:pt x="4248" y="6359"/>
                  </a:cubicBezTo>
                  <a:cubicBezTo>
                    <a:pt x="4193" y="6159"/>
                    <a:pt x="4107" y="5975"/>
                    <a:pt x="3948" y="5831"/>
                  </a:cubicBezTo>
                  <a:cubicBezTo>
                    <a:pt x="3886" y="5631"/>
                    <a:pt x="3776" y="5459"/>
                    <a:pt x="3628" y="5309"/>
                  </a:cubicBezTo>
                  <a:cubicBezTo>
                    <a:pt x="3600" y="5247"/>
                    <a:pt x="3579" y="5182"/>
                    <a:pt x="3543" y="5125"/>
                  </a:cubicBezTo>
                  <a:cubicBezTo>
                    <a:pt x="2839" y="4007"/>
                    <a:pt x="2107" y="2905"/>
                    <a:pt x="1446" y="1761"/>
                  </a:cubicBezTo>
                  <a:cubicBezTo>
                    <a:pt x="1354" y="1601"/>
                    <a:pt x="1283" y="1420"/>
                    <a:pt x="1110" y="1314"/>
                  </a:cubicBezTo>
                  <a:cubicBezTo>
                    <a:pt x="956" y="1035"/>
                    <a:pt x="789" y="763"/>
                    <a:pt x="587" y="513"/>
                  </a:cubicBezTo>
                  <a:cubicBezTo>
                    <a:pt x="545" y="391"/>
                    <a:pt x="490" y="278"/>
                    <a:pt x="370" y="209"/>
                  </a:cubicBezTo>
                  <a:cubicBezTo>
                    <a:pt x="364" y="105"/>
                    <a:pt x="329" y="1"/>
                    <a:pt x="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35"/>
            <p:cNvSpPr/>
            <p:nvPr/>
          </p:nvSpPr>
          <p:spPr>
            <a:xfrm>
              <a:off x="6514063" y="1189106"/>
              <a:ext cx="187739" cy="69361"/>
            </a:xfrm>
            <a:custGeom>
              <a:avLst/>
              <a:gdLst/>
              <a:ahLst/>
              <a:cxnLst/>
              <a:rect l="l" t="t" r="r" b="b"/>
              <a:pathLst>
                <a:path w="5389" h="1991" extrusionOk="0">
                  <a:moveTo>
                    <a:pt x="5164" y="0"/>
                  </a:moveTo>
                  <a:cubicBezTo>
                    <a:pt x="5141" y="0"/>
                    <a:pt x="5119" y="2"/>
                    <a:pt x="5096" y="4"/>
                  </a:cubicBezTo>
                  <a:cubicBezTo>
                    <a:pt x="5054" y="9"/>
                    <a:pt x="5015" y="50"/>
                    <a:pt x="4975" y="73"/>
                  </a:cubicBezTo>
                  <a:lnTo>
                    <a:pt x="4971" y="75"/>
                  </a:lnTo>
                  <a:cubicBezTo>
                    <a:pt x="4942" y="73"/>
                    <a:pt x="4914" y="71"/>
                    <a:pt x="4886" y="71"/>
                  </a:cubicBezTo>
                  <a:cubicBezTo>
                    <a:pt x="4792" y="71"/>
                    <a:pt x="4704" y="89"/>
                    <a:pt x="4634" y="172"/>
                  </a:cubicBezTo>
                  <a:cubicBezTo>
                    <a:pt x="4626" y="168"/>
                    <a:pt x="4617" y="166"/>
                    <a:pt x="4609" y="166"/>
                  </a:cubicBezTo>
                  <a:cubicBezTo>
                    <a:pt x="4591" y="166"/>
                    <a:pt x="4575" y="175"/>
                    <a:pt x="4561" y="192"/>
                  </a:cubicBezTo>
                  <a:cubicBezTo>
                    <a:pt x="4528" y="189"/>
                    <a:pt x="4496" y="186"/>
                    <a:pt x="4464" y="186"/>
                  </a:cubicBezTo>
                  <a:cubicBezTo>
                    <a:pt x="4375" y="186"/>
                    <a:pt x="4291" y="206"/>
                    <a:pt x="4219" y="276"/>
                  </a:cubicBezTo>
                  <a:cubicBezTo>
                    <a:pt x="3653" y="387"/>
                    <a:pt x="3128" y="626"/>
                    <a:pt x="2582" y="798"/>
                  </a:cubicBezTo>
                  <a:cubicBezTo>
                    <a:pt x="1820" y="1040"/>
                    <a:pt x="1059" y="1285"/>
                    <a:pt x="300" y="1533"/>
                  </a:cubicBezTo>
                  <a:cubicBezTo>
                    <a:pt x="173" y="1575"/>
                    <a:pt x="1" y="1633"/>
                    <a:pt x="41" y="1794"/>
                  </a:cubicBezTo>
                  <a:cubicBezTo>
                    <a:pt x="76" y="1934"/>
                    <a:pt x="203" y="1990"/>
                    <a:pt x="344" y="1990"/>
                  </a:cubicBezTo>
                  <a:cubicBezTo>
                    <a:pt x="370" y="1990"/>
                    <a:pt x="396" y="1988"/>
                    <a:pt x="423" y="1985"/>
                  </a:cubicBezTo>
                  <a:cubicBezTo>
                    <a:pt x="543" y="1968"/>
                    <a:pt x="661" y="1933"/>
                    <a:pt x="778" y="1899"/>
                  </a:cubicBezTo>
                  <a:cubicBezTo>
                    <a:pt x="1246" y="1763"/>
                    <a:pt x="1721" y="1643"/>
                    <a:pt x="2178" y="1480"/>
                  </a:cubicBezTo>
                  <a:cubicBezTo>
                    <a:pt x="2977" y="1195"/>
                    <a:pt x="3809" y="993"/>
                    <a:pt x="4567" y="601"/>
                  </a:cubicBezTo>
                  <a:cubicBezTo>
                    <a:pt x="4570" y="601"/>
                    <a:pt x="4573" y="601"/>
                    <a:pt x="4576" y="601"/>
                  </a:cubicBezTo>
                  <a:cubicBezTo>
                    <a:pt x="4641" y="601"/>
                    <a:pt x="4673" y="569"/>
                    <a:pt x="4672" y="503"/>
                  </a:cubicBezTo>
                  <a:lnTo>
                    <a:pt x="4673" y="501"/>
                  </a:lnTo>
                  <a:cubicBezTo>
                    <a:pt x="4730" y="495"/>
                    <a:pt x="4772" y="471"/>
                    <a:pt x="4781" y="411"/>
                  </a:cubicBezTo>
                  <a:lnTo>
                    <a:pt x="4786" y="409"/>
                  </a:lnTo>
                  <a:cubicBezTo>
                    <a:pt x="4807" y="410"/>
                    <a:pt x="4828" y="410"/>
                    <a:pt x="4849" y="410"/>
                  </a:cubicBezTo>
                  <a:cubicBezTo>
                    <a:pt x="4942" y="410"/>
                    <a:pt x="5031" y="398"/>
                    <a:pt x="5094" y="310"/>
                  </a:cubicBezTo>
                  <a:lnTo>
                    <a:pt x="5103" y="307"/>
                  </a:lnTo>
                  <a:cubicBezTo>
                    <a:pt x="5131" y="308"/>
                    <a:pt x="5161" y="310"/>
                    <a:pt x="5190" y="310"/>
                  </a:cubicBezTo>
                  <a:cubicBezTo>
                    <a:pt x="5284" y="310"/>
                    <a:pt x="5374" y="291"/>
                    <a:pt x="5380" y="183"/>
                  </a:cubicBezTo>
                  <a:cubicBezTo>
                    <a:pt x="5389" y="42"/>
                    <a:pt x="5283" y="0"/>
                    <a:pt x="51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35"/>
            <p:cNvSpPr/>
            <p:nvPr/>
          </p:nvSpPr>
          <p:spPr>
            <a:xfrm>
              <a:off x="6870554" y="939007"/>
              <a:ext cx="50166" cy="103920"/>
            </a:xfrm>
            <a:custGeom>
              <a:avLst/>
              <a:gdLst/>
              <a:ahLst/>
              <a:cxnLst/>
              <a:rect l="l" t="t" r="r" b="b"/>
              <a:pathLst>
                <a:path w="1440" h="2983" extrusionOk="0">
                  <a:moveTo>
                    <a:pt x="1293" y="0"/>
                  </a:moveTo>
                  <a:cubicBezTo>
                    <a:pt x="1284" y="0"/>
                    <a:pt x="1275" y="1"/>
                    <a:pt x="1265" y="1"/>
                  </a:cubicBezTo>
                  <a:cubicBezTo>
                    <a:pt x="1230" y="2"/>
                    <a:pt x="1194" y="2"/>
                    <a:pt x="1159" y="3"/>
                  </a:cubicBezTo>
                  <a:cubicBezTo>
                    <a:pt x="1148" y="2"/>
                    <a:pt x="1138" y="1"/>
                    <a:pt x="1129" y="1"/>
                  </a:cubicBezTo>
                  <a:cubicBezTo>
                    <a:pt x="1045" y="1"/>
                    <a:pt x="988" y="51"/>
                    <a:pt x="950" y="121"/>
                  </a:cubicBezTo>
                  <a:cubicBezTo>
                    <a:pt x="711" y="568"/>
                    <a:pt x="489" y="1023"/>
                    <a:pt x="419" y="1532"/>
                  </a:cubicBezTo>
                  <a:cubicBezTo>
                    <a:pt x="323" y="1616"/>
                    <a:pt x="326" y="1730"/>
                    <a:pt x="328" y="1842"/>
                  </a:cubicBezTo>
                  <a:cubicBezTo>
                    <a:pt x="170" y="2144"/>
                    <a:pt x="105" y="2475"/>
                    <a:pt x="18" y="2799"/>
                  </a:cubicBezTo>
                  <a:cubicBezTo>
                    <a:pt x="1" y="2864"/>
                    <a:pt x="4" y="2939"/>
                    <a:pt x="79" y="2970"/>
                  </a:cubicBezTo>
                  <a:cubicBezTo>
                    <a:pt x="99" y="2978"/>
                    <a:pt x="119" y="2982"/>
                    <a:pt x="140" y="2982"/>
                  </a:cubicBezTo>
                  <a:cubicBezTo>
                    <a:pt x="189" y="2982"/>
                    <a:pt x="236" y="2959"/>
                    <a:pt x="265" y="2919"/>
                  </a:cubicBezTo>
                  <a:cubicBezTo>
                    <a:pt x="333" y="2824"/>
                    <a:pt x="398" y="2722"/>
                    <a:pt x="440" y="2614"/>
                  </a:cubicBezTo>
                  <a:cubicBezTo>
                    <a:pt x="550" y="2332"/>
                    <a:pt x="647" y="2045"/>
                    <a:pt x="749" y="1760"/>
                  </a:cubicBezTo>
                  <a:cubicBezTo>
                    <a:pt x="832" y="1711"/>
                    <a:pt x="861" y="1637"/>
                    <a:pt x="861" y="1548"/>
                  </a:cubicBezTo>
                  <a:cubicBezTo>
                    <a:pt x="947" y="1505"/>
                    <a:pt x="973" y="1430"/>
                    <a:pt x="969" y="1342"/>
                  </a:cubicBezTo>
                  <a:cubicBezTo>
                    <a:pt x="1196" y="987"/>
                    <a:pt x="1287" y="583"/>
                    <a:pt x="1409" y="190"/>
                  </a:cubicBezTo>
                  <a:cubicBezTo>
                    <a:pt x="1440" y="92"/>
                    <a:pt x="1422" y="0"/>
                    <a:pt x="12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35"/>
            <p:cNvSpPr/>
            <p:nvPr/>
          </p:nvSpPr>
          <p:spPr>
            <a:xfrm>
              <a:off x="6463200" y="939216"/>
              <a:ext cx="238567" cy="134508"/>
            </a:xfrm>
            <a:custGeom>
              <a:avLst/>
              <a:gdLst/>
              <a:ahLst/>
              <a:cxnLst/>
              <a:rect l="l" t="t" r="r" b="b"/>
              <a:pathLst>
                <a:path w="6848" h="3861" extrusionOk="0">
                  <a:moveTo>
                    <a:pt x="231" y="1"/>
                  </a:moveTo>
                  <a:cubicBezTo>
                    <a:pt x="196" y="1"/>
                    <a:pt x="162" y="26"/>
                    <a:pt x="130" y="91"/>
                  </a:cubicBezTo>
                  <a:lnTo>
                    <a:pt x="129" y="91"/>
                  </a:lnTo>
                  <a:cubicBezTo>
                    <a:pt x="28" y="163"/>
                    <a:pt x="1" y="238"/>
                    <a:pt x="111" y="322"/>
                  </a:cubicBezTo>
                  <a:lnTo>
                    <a:pt x="109" y="322"/>
                  </a:lnTo>
                  <a:cubicBezTo>
                    <a:pt x="118" y="390"/>
                    <a:pt x="160" y="420"/>
                    <a:pt x="229" y="420"/>
                  </a:cubicBezTo>
                  <a:cubicBezTo>
                    <a:pt x="759" y="898"/>
                    <a:pt x="1415" y="1190"/>
                    <a:pt x="2020" y="1556"/>
                  </a:cubicBezTo>
                  <a:cubicBezTo>
                    <a:pt x="2924" y="2105"/>
                    <a:pt x="3867" y="2585"/>
                    <a:pt x="4858" y="2971"/>
                  </a:cubicBezTo>
                  <a:cubicBezTo>
                    <a:pt x="5336" y="3216"/>
                    <a:pt x="5808" y="3469"/>
                    <a:pt x="6294" y="3699"/>
                  </a:cubicBezTo>
                  <a:cubicBezTo>
                    <a:pt x="6385" y="3742"/>
                    <a:pt x="6498" y="3860"/>
                    <a:pt x="6601" y="3860"/>
                  </a:cubicBezTo>
                  <a:cubicBezTo>
                    <a:pt x="6648" y="3860"/>
                    <a:pt x="6693" y="3837"/>
                    <a:pt x="6734" y="3771"/>
                  </a:cubicBezTo>
                  <a:cubicBezTo>
                    <a:pt x="6847" y="3585"/>
                    <a:pt x="6596" y="3455"/>
                    <a:pt x="6473" y="3387"/>
                  </a:cubicBezTo>
                  <a:cubicBezTo>
                    <a:pt x="5883" y="3061"/>
                    <a:pt x="5315" y="2691"/>
                    <a:pt x="4684" y="2436"/>
                  </a:cubicBezTo>
                  <a:cubicBezTo>
                    <a:pt x="4504" y="2265"/>
                    <a:pt x="4292" y="2156"/>
                    <a:pt x="4042" y="2119"/>
                  </a:cubicBezTo>
                  <a:cubicBezTo>
                    <a:pt x="3963" y="2012"/>
                    <a:pt x="3860" y="1946"/>
                    <a:pt x="3723" y="1932"/>
                  </a:cubicBezTo>
                  <a:cubicBezTo>
                    <a:pt x="3678" y="1856"/>
                    <a:pt x="3608" y="1821"/>
                    <a:pt x="3520" y="1813"/>
                  </a:cubicBezTo>
                  <a:cubicBezTo>
                    <a:pt x="3373" y="1665"/>
                    <a:pt x="3194" y="1568"/>
                    <a:pt x="2993" y="1508"/>
                  </a:cubicBezTo>
                  <a:cubicBezTo>
                    <a:pt x="2846" y="1357"/>
                    <a:pt x="2657" y="1278"/>
                    <a:pt x="2463" y="1205"/>
                  </a:cubicBezTo>
                  <a:cubicBezTo>
                    <a:pt x="2424" y="1121"/>
                    <a:pt x="2350" y="1095"/>
                    <a:pt x="2261" y="1093"/>
                  </a:cubicBezTo>
                  <a:cubicBezTo>
                    <a:pt x="2037" y="912"/>
                    <a:pt x="1770" y="806"/>
                    <a:pt x="1504" y="702"/>
                  </a:cubicBezTo>
                  <a:cubicBezTo>
                    <a:pt x="1458" y="632"/>
                    <a:pt x="1395" y="592"/>
                    <a:pt x="1309" y="592"/>
                  </a:cubicBezTo>
                  <a:cubicBezTo>
                    <a:pt x="1307" y="592"/>
                    <a:pt x="1305" y="592"/>
                    <a:pt x="1303" y="592"/>
                  </a:cubicBezTo>
                  <a:cubicBezTo>
                    <a:pt x="1022" y="362"/>
                    <a:pt x="736" y="141"/>
                    <a:pt x="358" y="78"/>
                  </a:cubicBezTo>
                  <a:lnTo>
                    <a:pt x="358" y="78"/>
                  </a:lnTo>
                  <a:cubicBezTo>
                    <a:pt x="315" y="34"/>
                    <a:pt x="272" y="1"/>
                    <a:pt x="2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35"/>
            <p:cNvSpPr/>
            <p:nvPr/>
          </p:nvSpPr>
          <p:spPr>
            <a:xfrm>
              <a:off x="6455257" y="1216488"/>
              <a:ext cx="244594" cy="139071"/>
            </a:xfrm>
            <a:custGeom>
              <a:avLst/>
              <a:gdLst/>
              <a:ahLst/>
              <a:cxnLst/>
              <a:rect l="l" t="t" r="r" b="b"/>
              <a:pathLst>
                <a:path w="7021" h="3992" extrusionOk="0">
                  <a:moveTo>
                    <a:pt x="6768" y="0"/>
                  </a:moveTo>
                  <a:cubicBezTo>
                    <a:pt x="6664" y="0"/>
                    <a:pt x="6535" y="81"/>
                    <a:pt x="6431" y="118"/>
                  </a:cubicBezTo>
                  <a:cubicBezTo>
                    <a:pt x="6382" y="134"/>
                    <a:pt x="6338" y="165"/>
                    <a:pt x="6292" y="189"/>
                  </a:cubicBezTo>
                  <a:cubicBezTo>
                    <a:pt x="4523" y="1148"/>
                    <a:pt x="2752" y="2104"/>
                    <a:pt x="985" y="3066"/>
                  </a:cubicBezTo>
                  <a:cubicBezTo>
                    <a:pt x="695" y="3223"/>
                    <a:pt x="403" y="3381"/>
                    <a:pt x="170" y="3619"/>
                  </a:cubicBezTo>
                  <a:cubicBezTo>
                    <a:pt x="98" y="3692"/>
                    <a:pt x="1" y="3758"/>
                    <a:pt x="87" y="3872"/>
                  </a:cubicBezTo>
                  <a:cubicBezTo>
                    <a:pt x="140" y="3940"/>
                    <a:pt x="215" y="3992"/>
                    <a:pt x="299" y="3992"/>
                  </a:cubicBezTo>
                  <a:cubicBezTo>
                    <a:pt x="319" y="3992"/>
                    <a:pt x="340" y="3989"/>
                    <a:pt x="361" y="3982"/>
                  </a:cubicBezTo>
                  <a:cubicBezTo>
                    <a:pt x="493" y="3941"/>
                    <a:pt x="620" y="3881"/>
                    <a:pt x="740" y="3815"/>
                  </a:cubicBezTo>
                  <a:cubicBezTo>
                    <a:pt x="1060" y="3639"/>
                    <a:pt x="1376" y="3458"/>
                    <a:pt x="1691" y="3275"/>
                  </a:cubicBezTo>
                  <a:cubicBezTo>
                    <a:pt x="2576" y="2764"/>
                    <a:pt x="3504" y="2322"/>
                    <a:pt x="4357" y="1757"/>
                  </a:cubicBezTo>
                  <a:cubicBezTo>
                    <a:pt x="4366" y="1758"/>
                    <a:pt x="4376" y="1759"/>
                    <a:pt x="4385" y="1759"/>
                  </a:cubicBezTo>
                  <a:cubicBezTo>
                    <a:pt x="4464" y="1759"/>
                    <a:pt x="4517" y="1716"/>
                    <a:pt x="4554" y="1647"/>
                  </a:cubicBezTo>
                  <a:lnTo>
                    <a:pt x="4562" y="1643"/>
                  </a:lnTo>
                  <a:cubicBezTo>
                    <a:pt x="4571" y="1644"/>
                    <a:pt x="4580" y="1645"/>
                    <a:pt x="4589" y="1645"/>
                  </a:cubicBezTo>
                  <a:cubicBezTo>
                    <a:pt x="4641" y="1645"/>
                    <a:pt x="4675" y="1617"/>
                    <a:pt x="4693" y="1563"/>
                  </a:cubicBezTo>
                  <a:cubicBezTo>
                    <a:pt x="5360" y="1228"/>
                    <a:pt x="5992" y="832"/>
                    <a:pt x="6615" y="425"/>
                  </a:cubicBezTo>
                  <a:cubicBezTo>
                    <a:pt x="6737" y="345"/>
                    <a:pt x="7020" y="283"/>
                    <a:pt x="6904" y="81"/>
                  </a:cubicBezTo>
                  <a:cubicBezTo>
                    <a:pt x="6869" y="22"/>
                    <a:pt x="6822" y="0"/>
                    <a:pt x="67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5"/>
            <p:cNvSpPr/>
            <p:nvPr/>
          </p:nvSpPr>
          <p:spPr>
            <a:xfrm>
              <a:off x="6607775" y="1268779"/>
              <a:ext cx="146527" cy="241075"/>
            </a:xfrm>
            <a:custGeom>
              <a:avLst/>
              <a:gdLst/>
              <a:ahLst/>
              <a:cxnLst/>
              <a:rect l="l" t="t" r="r" b="b"/>
              <a:pathLst>
                <a:path w="4206" h="6920" extrusionOk="0">
                  <a:moveTo>
                    <a:pt x="2288" y="2812"/>
                  </a:moveTo>
                  <a:lnTo>
                    <a:pt x="2288" y="2812"/>
                  </a:lnTo>
                  <a:cubicBezTo>
                    <a:pt x="2295" y="2815"/>
                    <a:pt x="2303" y="2819"/>
                    <a:pt x="2310" y="2822"/>
                  </a:cubicBezTo>
                  <a:cubicBezTo>
                    <a:pt x="2308" y="2822"/>
                    <a:pt x="2307" y="2823"/>
                    <a:pt x="2305" y="2824"/>
                  </a:cubicBezTo>
                  <a:lnTo>
                    <a:pt x="2288" y="2812"/>
                  </a:lnTo>
                  <a:close/>
                  <a:moveTo>
                    <a:pt x="4098" y="0"/>
                  </a:moveTo>
                  <a:cubicBezTo>
                    <a:pt x="4058" y="0"/>
                    <a:pt x="4010" y="22"/>
                    <a:pt x="3979" y="49"/>
                  </a:cubicBezTo>
                  <a:cubicBezTo>
                    <a:pt x="3915" y="101"/>
                    <a:pt x="3869" y="170"/>
                    <a:pt x="3873" y="259"/>
                  </a:cubicBezTo>
                  <a:lnTo>
                    <a:pt x="3871" y="262"/>
                  </a:lnTo>
                  <a:cubicBezTo>
                    <a:pt x="3784" y="297"/>
                    <a:pt x="3745" y="360"/>
                    <a:pt x="3751" y="451"/>
                  </a:cubicBezTo>
                  <a:cubicBezTo>
                    <a:pt x="3689" y="467"/>
                    <a:pt x="3665" y="507"/>
                    <a:pt x="3670" y="568"/>
                  </a:cubicBezTo>
                  <a:lnTo>
                    <a:pt x="3663" y="576"/>
                  </a:lnTo>
                  <a:cubicBezTo>
                    <a:pt x="3607" y="583"/>
                    <a:pt x="3580" y="615"/>
                    <a:pt x="3581" y="670"/>
                  </a:cubicBezTo>
                  <a:cubicBezTo>
                    <a:pt x="3374" y="957"/>
                    <a:pt x="3149" y="1233"/>
                    <a:pt x="3018" y="1565"/>
                  </a:cubicBezTo>
                  <a:cubicBezTo>
                    <a:pt x="2863" y="1712"/>
                    <a:pt x="2749" y="1882"/>
                    <a:pt x="2704" y="2091"/>
                  </a:cubicBezTo>
                  <a:cubicBezTo>
                    <a:pt x="2625" y="2135"/>
                    <a:pt x="2586" y="2202"/>
                    <a:pt x="2584" y="2290"/>
                  </a:cubicBezTo>
                  <a:cubicBezTo>
                    <a:pt x="2436" y="2438"/>
                    <a:pt x="2342" y="2614"/>
                    <a:pt x="2288" y="2812"/>
                  </a:cubicBezTo>
                  <a:cubicBezTo>
                    <a:pt x="2217" y="2859"/>
                    <a:pt x="2182" y="2926"/>
                    <a:pt x="2173" y="3007"/>
                  </a:cubicBezTo>
                  <a:cubicBezTo>
                    <a:pt x="1893" y="3296"/>
                    <a:pt x="1703" y="3638"/>
                    <a:pt x="1540" y="3997"/>
                  </a:cubicBezTo>
                  <a:cubicBezTo>
                    <a:pt x="1478" y="4027"/>
                    <a:pt x="1446" y="4074"/>
                    <a:pt x="1449" y="4143"/>
                  </a:cubicBezTo>
                  <a:cubicBezTo>
                    <a:pt x="1380" y="4191"/>
                    <a:pt x="1331" y="4252"/>
                    <a:pt x="1320" y="4336"/>
                  </a:cubicBezTo>
                  <a:lnTo>
                    <a:pt x="1318" y="4336"/>
                  </a:lnTo>
                  <a:cubicBezTo>
                    <a:pt x="862" y="4950"/>
                    <a:pt x="538" y="5634"/>
                    <a:pt x="210" y="6315"/>
                  </a:cubicBezTo>
                  <a:cubicBezTo>
                    <a:pt x="141" y="6456"/>
                    <a:pt x="0" y="6641"/>
                    <a:pt x="183" y="6816"/>
                  </a:cubicBezTo>
                  <a:cubicBezTo>
                    <a:pt x="215" y="6883"/>
                    <a:pt x="259" y="6919"/>
                    <a:pt x="319" y="6919"/>
                  </a:cubicBezTo>
                  <a:cubicBezTo>
                    <a:pt x="343" y="6919"/>
                    <a:pt x="371" y="6913"/>
                    <a:pt x="401" y="6900"/>
                  </a:cubicBezTo>
                  <a:cubicBezTo>
                    <a:pt x="800" y="6573"/>
                    <a:pt x="1016" y="6122"/>
                    <a:pt x="1255" y="5686"/>
                  </a:cubicBezTo>
                  <a:cubicBezTo>
                    <a:pt x="1696" y="5040"/>
                    <a:pt x="2057" y="4349"/>
                    <a:pt x="2408" y="3653"/>
                  </a:cubicBezTo>
                  <a:cubicBezTo>
                    <a:pt x="2961" y="2815"/>
                    <a:pt x="3335" y="1889"/>
                    <a:pt x="3781" y="997"/>
                  </a:cubicBezTo>
                  <a:cubicBezTo>
                    <a:pt x="3837" y="971"/>
                    <a:pt x="3863" y="929"/>
                    <a:pt x="3847" y="868"/>
                  </a:cubicBezTo>
                  <a:cubicBezTo>
                    <a:pt x="3871" y="841"/>
                    <a:pt x="3879" y="810"/>
                    <a:pt x="3874" y="776"/>
                  </a:cubicBezTo>
                  <a:cubicBezTo>
                    <a:pt x="3952" y="728"/>
                    <a:pt x="3994" y="663"/>
                    <a:pt x="3984" y="571"/>
                  </a:cubicBezTo>
                  <a:cubicBezTo>
                    <a:pt x="4129" y="467"/>
                    <a:pt x="4185" y="316"/>
                    <a:pt x="4200" y="151"/>
                  </a:cubicBezTo>
                  <a:cubicBezTo>
                    <a:pt x="4206" y="90"/>
                    <a:pt x="4192" y="11"/>
                    <a:pt x="4111" y="1"/>
                  </a:cubicBezTo>
                  <a:cubicBezTo>
                    <a:pt x="4107" y="1"/>
                    <a:pt x="4103" y="0"/>
                    <a:pt x="40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5"/>
            <p:cNvSpPr/>
            <p:nvPr/>
          </p:nvSpPr>
          <p:spPr>
            <a:xfrm>
              <a:off x="6929638" y="1234116"/>
              <a:ext cx="153564" cy="123778"/>
            </a:xfrm>
            <a:custGeom>
              <a:avLst/>
              <a:gdLst/>
              <a:ahLst/>
              <a:cxnLst/>
              <a:rect l="l" t="t" r="r" b="b"/>
              <a:pathLst>
                <a:path w="4408" h="3553" extrusionOk="0">
                  <a:moveTo>
                    <a:pt x="3659" y="3101"/>
                  </a:moveTo>
                  <a:cubicBezTo>
                    <a:pt x="3660" y="3102"/>
                    <a:pt x="3660" y="3102"/>
                    <a:pt x="3660" y="3102"/>
                  </a:cubicBezTo>
                  <a:lnTo>
                    <a:pt x="3659" y="3101"/>
                  </a:lnTo>
                  <a:close/>
                  <a:moveTo>
                    <a:pt x="209" y="0"/>
                  </a:moveTo>
                  <a:cubicBezTo>
                    <a:pt x="178" y="0"/>
                    <a:pt x="146" y="12"/>
                    <a:pt x="114" y="39"/>
                  </a:cubicBezTo>
                  <a:cubicBezTo>
                    <a:pt x="1" y="138"/>
                    <a:pt x="97" y="248"/>
                    <a:pt x="181" y="328"/>
                  </a:cubicBezTo>
                  <a:cubicBezTo>
                    <a:pt x="274" y="418"/>
                    <a:pt x="352" y="533"/>
                    <a:pt x="494" y="560"/>
                  </a:cubicBezTo>
                  <a:cubicBezTo>
                    <a:pt x="924" y="957"/>
                    <a:pt x="1367" y="1337"/>
                    <a:pt x="1848" y="1673"/>
                  </a:cubicBezTo>
                  <a:cubicBezTo>
                    <a:pt x="1866" y="1736"/>
                    <a:pt x="1909" y="1768"/>
                    <a:pt x="1974" y="1776"/>
                  </a:cubicBezTo>
                  <a:cubicBezTo>
                    <a:pt x="1984" y="1837"/>
                    <a:pt x="2020" y="1871"/>
                    <a:pt x="2086" y="1872"/>
                  </a:cubicBezTo>
                  <a:cubicBezTo>
                    <a:pt x="2184" y="2022"/>
                    <a:pt x="2324" y="2124"/>
                    <a:pt x="2490" y="2193"/>
                  </a:cubicBezTo>
                  <a:cubicBezTo>
                    <a:pt x="2503" y="2255"/>
                    <a:pt x="2541" y="2287"/>
                    <a:pt x="2607" y="2288"/>
                  </a:cubicBezTo>
                  <a:cubicBezTo>
                    <a:pt x="2741" y="2471"/>
                    <a:pt x="2913" y="2610"/>
                    <a:pt x="3123" y="2705"/>
                  </a:cubicBezTo>
                  <a:cubicBezTo>
                    <a:pt x="3266" y="2887"/>
                    <a:pt x="3441" y="3023"/>
                    <a:pt x="3661" y="3104"/>
                  </a:cubicBezTo>
                  <a:cubicBezTo>
                    <a:pt x="3670" y="3166"/>
                    <a:pt x="3712" y="3192"/>
                    <a:pt x="3774" y="3194"/>
                  </a:cubicBezTo>
                  <a:cubicBezTo>
                    <a:pt x="3843" y="3311"/>
                    <a:pt x="3941" y="3389"/>
                    <a:pt x="4079" y="3413"/>
                  </a:cubicBezTo>
                  <a:cubicBezTo>
                    <a:pt x="4142" y="3470"/>
                    <a:pt x="4207" y="3552"/>
                    <a:pt x="4268" y="3552"/>
                  </a:cubicBezTo>
                  <a:cubicBezTo>
                    <a:pt x="4310" y="3552"/>
                    <a:pt x="4350" y="3513"/>
                    <a:pt x="4388" y="3400"/>
                  </a:cubicBezTo>
                  <a:cubicBezTo>
                    <a:pt x="4388" y="3365"/>
                    <a:pt x="4389" y="3331"/>
                    <a:pt x="4390" y="3297"/>
                  </a:cubicBezTo>
                  <a:cubicBezTo>
                    <a:pt x="4407" y="3236"/>
                    <a:pt x="4386" y="3194"/>
                    <a:pt x="4325" y="3173"/>
                  </a:cubicBezTo>
                  <a:cubicBezTo>
                    <a:pt x="4295" y="3064"/>
                    <a:pt x="4225" y="2995"/>
                    <a:pt x="4114" y="2965"/>
                  </a:cubicBezTo>
                  <a:cubicBezTo>
                    <a:pt x="4100" y="2905"/>
                    <a:pt x="4061" y="2873"/>
                    <a:pt x="3998" y="2868"/>
                  </a:cubicBezTo>
                  <a:cubicBezTo>
                    <a:pt x="3245" y="2154"/>
                    <a:pt x="2446" y="1494"/>
                    <a:pt x="1576" y="917"/>
                  </a:cubicBezTo>
                  <a:cubicBezTo>
                    <a:pt x="1309" y="624"/>
                    <a:pt x="970" y="423"/>
                    <a:pt x="634" y="218"/>
                  </a:cubicBezTo>
                  <a:cubicBezTo>
                    <a:pt x="618" y="167"/>
                    <a:pt x="589" y="139"/>
                    <a:pt x="541" y="139"/>
                  </a:cubicBezTo>
                  <a:cubicBezTo>
                    <a:pt x="532" y="139"/>
                    <a:pt x="522" y="140"/>
                    <a:pt x="511" y="142"/>
                  </a:cubicBezTo>
                  <a:cubicBezTo>
                    <a:pt x="489" y="125"/>
                    <a:pt x="466" y="116"/>
                    <a:pt x="440" y="116"/>
                  </a:cubicBezTo>
                  <a:cubicBezTo>
                    <a:pt x="433" y="116"/>
                    <a:pt x="425" y="117"/>
                    <a:pt x="417" y="119"/>
                  </a:cubicBezTo>
                  <a:cubicBezTo>
                    <a:pt x="355" y="63"/>
                    <a:pt x="283" y="0"/>
                    <a:pt x="2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35"/>
            <p:cNvSpPr/>
            <p:nvPr/>
          </p:nvSpPr>
          <p:spPr>
            <a:xfrm>
              <a:off x="6899504" y="1231608"/>
              <a:ext cx="82983" cy="88487"/>
            </a:xfrm>
            <a:custGeom>
              <a:avLst/>
              <a:gdLst/>
              <a:ahLst/>
              <a:cxnLst/>
              <a:rect l="l" t="t" r="r" b="b"/>
              <a:pathLst>
                <a:path w="2382" h="2540" extrusionOk="0">
                  <a:moveTo>
                    <a:pt x="141" y="314"/>
                  </a:moveTo>
                  <a:cubicBezTo>
                    <a:pt x="135" y="338"/>
                    <a:pt x="129" y="363"/>
                    <a:pt x="122" y="392"/>
                  </a:cubicBezTo>
                  <a:cubicBezTo>
                    <a:pt x="127" y="361"/>
                    <a:pt x="133" y="336"/>
                    <a:pt x="141" y="314"/>
                  </a:cubicBezTo>
                  <a:close/>
                  <a:moveTo>
                    <a:pt x="127" y="401"/>
                  </a:moveTo>
                  <a:cubicBezTo>
                    <a:pt x="153" y="439"/>
                    <a:pt x="199" y="467"/>
                    <a:pt x="208" y="519"/>
                  </a:cubicBezTo>
                  <a:cubicBezTo>
                    <a:pt x="206" y="518"/>
                    <a:pt x="206" y="518"/>
                    <a:pt x="205" y="517"/>
                  </a:cubicBezTo>
                  <a:cubicBezTo>
                    <a:pt x="178" y="479"/>
                    <a:pt x="152" y="439"/>
                    <a:pt x="127" y="401"/>
                  </a:cubicBezTo>
                  <a:close/>
                  <a:moveTo>
                    <a:pt x="538" y="916"/>
                  </a:moveTo>
                  <a:lnTo>
                    <a:pt x="538" y="916"/>
                  </a:lnTo>
                  <a:cubicBezTo>
                    <a:pt x="576" y="947"/>
                    <a:pt x="612" y="979"/>
                    <a:pt x="638" y="1021"/>
                  </a:cubicBezTo>
                  <a:cubicBezTo>
                    <a:pt x="604" y="986"/>
                    <a:pt x="571" y="951"/>
                    <a:pt x="538" y="916"/>
                  </a:cubicBezTo>
                  <a:close/>
                  <a:moveTo>
                    <a:pt x="638" y="1021"/>
                  </a:moveTo>
                  <a:lnTo>
                    <a:pt x="638" y="1021"/>
                  </a:lnTo>
                  <a:cubicBezTo>
                    <a:pt x="680" y="1048"/>
                    <a:pt x="717" y="1081"/>
                    <a:pt x="739" y="1126"/>
                  </a:cubicBezTo>
                  <a:lnTo>
                    <a:pt x="737" y="1126"/>
                  </a:lnTo>
                  <a:cubicBezTo>
                    <a:pt x="704" y="1091"/>
                    <a:pt x="672" y="1057"/>
                    <a:pt x="639" y="1022"/>
                  </a:cubicBezTo>
                  <a:cubicBezTo>
                    <a:pt x="639" y="1022"/>
                    <a:pt x="638" y="1022"/>
                    <a:pt x="638" y="1021"/>
                  </a:cubicBezTo>
                  <a:close/>
                  <a:moveTo>
                    <a:pt x="1002" y="1370"/>
                  </a:moveTo>
                  <a:cubicBezTo>
                    <a:pt x="1025" y="1387"/>
                    <a:pt x="1038" y="1413"/>
                    <a:pt x="1042" y="1447"/>
                  </a:cubicBezTo>
                  <a:cubicBezTo>
                    <a:pt x="1037" y="1414"/>
                    <a:pt x="1024" y="1388"/>
                    <a:pt x="1002" y="1370"/>
                  </a:cubicBezTo>
                  <a:close/>
                  <a:moveTo>
                    <a:pt x="1825" y="1605"/>
                  </a:moveTo>
                  <a:cubicBezTo>
                    <a:pt x="1826" y="1632"/>
                    <a:pt x="1834" y="1654"/>
                    <a:pt x="1847" y="1672"/>
                  </a:cubicBezTo>
                  <a:cubicBezTo>
                    <a:pt x="1833" y="1655"/>
                    <a:pt x="1824" y="1633"/>
                    <a:pt x="1824" y="1605"/>
                  </a:cubicBezTo>
                  <a:close/>
                  <a:moveTo>
                    <a:pt x="115" y="0"/>
                  </a:moveTo>
                  <a:cubicBezTo>
                    <a:pt x="50" y="0"/>
                    <a:pt x="15" y="49"/>
                    <a:pt x="9" y="126"/>
                  </a:cubicBezTo>
                  <a:cubicBezTo>
                    <a:pt x="1" y="229"/>
                    <a:pt x="25" y="327"/>
                    <a:pt x="122" y="393"/>
                  </a:cubicBezTo>
                  <a:lnTo>
                    <a:pt x="127" y="401"/>
                  </a:lnTo>
                  <a:cubicBezTo>
                    <a:pt x="124" y="459"/>
                    <a:pt x="146" y="501"/>
                    <a:pt x="203" y="521"/>
                  </a:cubicBezTo>
                  <a:cubicBezTo>
                    <a:pt x="214" y="600"/>
                    <a:pt x="256" y="659"/>
                    <a:pt x="334" y="690"/>
                  </a:cubicBezTo>
                  <a:lnTo>
                    <a:pt x="347" y="707"/>
                  </a:lnTo>
                  <a:cubicBezTo>
                    <a:pt x="347" y="764"/>
                    <a:pt x="376" y="795"/>
                    <a:pt x="433" y="804"/>
                  </a:cubicBezTo>
                  <a:lnTo>
                    <a:pt x="441" y="812"/>
                  </a:lnTo>
                  <a:cubicBezTo>
                    <a:pt x="445" y="870"/>
                    <a:pt x="477" y="905"/>
                    <a:pt x="535" y="914"/>
                  </a:cubicBezTo>
                  <a:lnTo>
                    <a:pt x="538" y="916"/>
                  </a:lnTo>
                  <a:cubicBezTo>
                    <a:pt x="545" y="975"/>
                    <a:pt x="578" y="1010"/>
                    <a:pt x="638" y="1022"/>
                  </a:cubicBezTo>
                  <a:cubicBezTo>
                    <a:pt x="645" y="1081"/>
                    <a:pt x="679" y="1116"/>
                    <a:pt x="738" y="1129"/>
                  </a:cubicBezTo>
                  <a:cubicBezTo>
                    <a:pt x="746" y="1186"/>
                    <a:pt x="777" y="1224"/>
                    <a:pt x="835" y="1239"/>
                  </a:cubicBezTo>
                  <a:cubicBezTo>
                    <a:pt x="845" y="1295"/>
                    <a:pt x="880" y="1329"/>
                    <a:pt x="936" y="1344"/>
                  </a:cubicBezTo>
                  <a:cubicBezTo>
                    <a:pt x="947" y="1400"/>
                    <a:pt x="979" y="1437"/>
                    <a:pt x="1037" y="1452"/>
                  </a:cubicBezTo>
                  <a:cubicBezTo>
                    <a:pt x="1084" y="1568"/>
                    <a:pt x="1165" y="1655"/>
                    <a:pt x="1279" y="1712"/>
                  </a:cubicBezTo>
                  <a:lnTo>
                    <a:pt x="1294" y="1730"/>
                  </a:lnTo>
                  <a:cubicBezTo>
                    <a:pt x="1296" y="1785"/>
                    <a:pt x="1325" y="1816"/>
                    <a:pt x="1381" y="1824"/>
                  </a:cubicBezTo>
                  <a:lnTo>
                    <a:pt x="1389" y="1834"/>
                  </a:lnTo>
                  <a:cubicBezTo>
                    <a:pt x="1392" y="1893"/>
                    <a:pt x="1423" y="1926"/>
                    <a:pt x="1482" y="1935"/>
                  </a:cubicBezTo>
                  <a:lnTo>
                    <a:pt x="1486" y="1940"/>
                  </a:lnTo>
                  <a:cubicBezTo>
                    <a:pt x="1493" y="1997"/>
                    <a:pt x="1526" y="2032"/>
                    <a:pt x="1584" y="2045"/>
                  </a:cubicBezTo>
                  <a:cubicBezTo>
                    <a:pt x="1584" y="2044"/>
                    <a:pt x="1584" y="2044"/>
                    <a:pt x="1584" y="2044"/>
                  </a:cubicBezTo>
                  <a:cubicBezTo>
                    <a:pt x="1551" y="2009"/>
                    <a:pt x="1518" y="1974"/>
                    <a:pt x="1486" y="1940"/>
                  </a:cubicBezTo>
                  <a:lnTo>
                    <a:pt x="1486" y="1940"/>
                  </a:lnTo>
                  <a:cubicBezTo>
                    <a:pt x="1522" y="1972"/>
                    <a:pt x="1559" y="2004"/>
                    <a:pt x="1584" y="2044"/>
                  </a:cubicBezTo>
                  <a:cubicBezTo>
                    <a:pt x="1627" y="2072"/>
                    <a:pt x="1663" y="2105"/>
                    <a:pt x="1689" y="2148"/>
                  </a:cubicBezTo>
                  <a:cubicBezTo>
                    <a:pt x="1689" y="2148"/>
                    <a:pt x="1688" y="2148"/>
                    <a:pt x="1688" y="2147"/>
                  </a:cubicBezTo>
                  <a:cubicBezTo>
                    <a:pt x="1654" y="2113"/>
                    <a:pt x="1620" y="2079"/>
                    <a:pt x="1584" y="2045"/>
                  </a:cubicBezTo>
                  <a:lnTo>
                    <a:pt x="1584" y="2045"/>
                  </a:lnTo>
                  <a:cubicBezTo>
                    <a:pt x="1593" y="2104"/>
                    <a:pt x="1628" y="2139"/>
                    <a:pt x="1688" y="2148"/>
                  </a:cubicBezTo>
                  <a:cubicBezTo>
                    <a:pt x="1699" y="2207"/>
                    <a:pt x="1734" y="2241"/>
                    <a:pt x="1795" y="2248"/>
                  </a:cubicBezTo>
                  <a:cubicBezTo>
                    <a:pt x="1760" y="2215"/>
                    <a:pt x="1725" y="2182"/>
                    <a:pt x="1690" y="2149"/>
                  </a:cubicBezTo>
                  <a:cubicBezTo>
                    <a:pt x="1690" y="2149"/>
                    <a:pt x="1689" y="2148"/>
                    <a:pt x="1689" y="2148"/>
                  </a:cubicBezTo>
                  <a:lnTo>
                    <a:pt x="1689" y="2148"/>
                  </a:lnTo>
                  <a:cubicBezTo>
                    <a:pt x="1733" y="2173"/>
                    <a:pt x="1767" y="2208"/>
                    <a:pt x="1795" y="2248"/>
                  </a:cubicBezTo>
                  <a:cubicBezTo>
                    <a:pt x="1807" y="2305"/>
                    <a:pt x="1840" y="2339"/>
                    <a:pt x="1902" y="2339"/>
                  </a:cubicBezTo>
                  <a:cubicBezTo>
                    <a:pt x="1903" y="2339"/>
                    <a:pt x="1904" y="2339"/>
                    <a:pt x="1905" y="2339"/>
                  </a:cubicBezTo>
                  <a:lnTo>
                    <a:pt x="1914" y="2345"/>
                  </a:lnTo>
                  <a:cubicBezTo>
                    <a:pt x="1950" y="2427"/>
                    <a:pt x="2017" y="2465"/>
                    <a:pt x="2104" y="2475"/>
                  </a:cubicBezTo>
                  <a:cubicBezTo>
                    <a:pt x="2140" y="2514"/>
                    <a:pt x="2181" y="2540"/>
                    <a:pt x="2219" y="2540"/>
                  </a:cubicBezTo>
                  <a:cubicBezTo>
                    <a:pt x="2251" y="2540"/>
                    <a:pt x="2281" y="2522"/>
                    <a:pt x="2305" y="2481"/>
                  </a:cubicBezTo>
                  <a:cubicBezTo>
                    <a:pt x="2374" y="2359"/>
                    <a:pt x="2382" y="2229"/>
                    <a:pt x="2246" y="2132"/>
                  </a:cubicBezTo>
                  <a:cubicBezTo>
                    <a:pt x="2176" y="1966"/>
                    <a:pt x="2078" y="1822"/>
                    <a:pt x="1924" y="1719"/>
                  </a:cubicBezTo>
                  <a:cubicBezTo>
                    <a:pt x="1917" y="1660"/>
                    <a:pt x="1888" y="1618"/>
                    <a:pt x="1828" y="1601"/>
                  </a:cubicBezTo>
                  <a:cubicBezTo>
                    <a:pt x="1424" y="1003"/>
                    <a:pt x="847" y="568"/>
                    <a:pt x="319" y="89"/>
                  </a:cubicBezTo>
                  <a:cubicBezTo>
                    <a:pt x="282" y="55"/>
                    <a:pt x="231" y="34"/>
                    <a:pt x="183" y="15"/>
                  </a:cubicBezTo>
                  <a:cubicBezTo>
                    <a:pt x="158" y="5"/>
                    <a:pt x="135" y="0"/>
                    <a:pt x="1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35"/>
            <p:cNvSpPr/>
            <p:nvPr/>
          </p:nvSpPr>
          <p:spPr>
            <a:xfrm>
              <a:off x="7108668" y="1306195"/>
              <a:ext cx="35" cy="35"/>
            </a:xfrm>
            <a:custGeom>
              <a:avLst/>
              <a:gdLst/>
              <a:ahLst/>
              <a:cxnLst/>
              <a:rect l="l" t="t" r="r" b="b"/>
              <a:pathLst>
                <a:path w="1" h="1" extrusionOk="0">
                  <a:moveTo>
                    <a:pt x="1" y="1"/>
                  </a:moveTo>
                  <a:cubicBezTo>
                    <a:pt x="1" y="1"/>
                    <a:pt x="1" y="1"/>
                    <a:pt x="1" y="1"/>
                  </a:cubicBezTo>
                  <a:lnTo>
                    <a:pt x="1" y="1"/>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35"/>
            <p:cNvSpPr/>
            <p:nvPr/>
          </p:nvSpPr>
          <p:spPr>
            <a:xfrm>
              <a:off x="6227106" y="1053135"/>
              <a:ext cx="33339" cy="33339"/>
            </a:xfrm>
            <a:custGeom>
              <a:avLst/>
              <a:gdLst/>
              <a:ahLst/>
              <a:cxnLst/>
              <a:rect l="l" t="t" r="r" b="b"/>
              <a:pathLst>
                <a:path w="957" h="957" extrusionOk="0">
                  <a:moveTo>
                    <a:pt x="479" y="0"/>
                  </a:moveTo>
                  <a:cubicBezTo>
                    <a:pt x="214" y="0"/>
                    <a:pt x="1" y="214"/>
                    <a:pt x="1" y="478"/>
                  </a:cubicBezTo>
                  <a:cubicBezTo>
                    <a:pt x="1" y="743"/>
                    <a:pt x="214" y="956"/>
                    <a:pt x="479" y="956"/>
                  </a:cubicBezTo>
                  <a:cubicBezTo>
                    <a:pt x="743" y="956"/>
                    <a:pt x="957" y="743"/>
                    <a:pt x="957" y="478"/>
                  </a:cubicBezTo>
                  <a:cubicBezTo>
                    <a:pt x="957" y="214"/>
                    <a:pt x="743" y="0"/>
                    <a:pt x="4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35"/>
            <p:cNvSpPr/>
            <p:nvPr/>
          </p:nvSpPr>
          <p:spPr>
            <a:xfrm>
              <a:off x="6398747" y="791932"/>
              <a:ext cx="27731" cy="27731"/>
            </a:xfrm>
            <a:custGeom>
              <a:avLst/>
              <a:gdLst/>
              <a:ahLst/>
              <a:cxnLst/>
              <a:rect l="l" t="t" r="r" b="b"/>
              <a:pathLst>
                <a:path w="796" h="796" extrusionOk="0">
                  <a:moveTo>
                    <a:pt x="398" y="1"/>
                  </a:moveTo>
                  <a:cubicBezTo>
                    <a:pt x="178" y="1"/>
                    <a:pt x="0" y="178"/>
                    <a:pt x="0" y="398"/>
                  </a:cubicBezTo>
                  <a:cubicBezTo>
                    <a:pt x="0" y="617"/>
                    <a:pt x="178" y="796"/>
                    <a:pt x="398" y="796"/>
                  </a:cubicBezTo>
                  <a:cubicBezTo>
                    <a:pt x="618" y="796"/>
                    <a:pt x="795" y="617"/>
                    <a:pt x="795" y="398"/>
                  </a:cubicBezTo>
                  <a:cubicBezTo>
                    <a:pt x="795" y="178"/>
                    <a:pt x="618" y="1"/>
                    <a:pt x="3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35"/>
            <p:cNvSpPr/>
            <p:nvPr/>
          </p:nvSpPr>
          <p:spPr>
            <a:xfrm>
              <a:off x="7306125" y="1408818"/>
              <a:ext cx="44836" cy="44801"/>
            </a:xfrm>
            <a:custGeom>
              <a:avLst/>
              <a:gdLst/>
              <a:ahLst/>
              <a:cxnLst/>
              <a:rect l="l" t="t" r="r" b="b"/>
              <a:pathLst>
                <a:path w="1287" h="1286" extrusionOk="0">
                  <a:moveTo>
                    <a:pt x="644" y="0"/>
                  </a:moveTo>
                  <a:cubicBezTo>
                    <a:pt x="289" y="0"/>
                    <a:pt x="1" y="288"/>
                    <a:pt x="1" y="644"/>
                  </a:cubicBezTo>
                  <a:cubicBezTo>
                    <a:pt x="1" y="999"/>
                    <a:pt x="289" y="1286"/>
                    <a:pt x="644" y="1286"/>
                  </a:cubicBezTo>
                  <a:cubicBezTo>
                    <a:pt x="999" y="1286"/>
                    <a:pt x="1286" y="999"/>
                    <a:pt x="1286" y="644"/>
                  </a:cubicBezTo>
                  <a:cubicBezTo>
                    <a:pt x="1286" y="288"/>
                    <a:pt x="999" y="0"/>
                    <a:pt x="6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 name="Google Shape;440;p35"/>
          <p:cNvGrpSpPr/>
          <p:nvPr/>
        </p:nvGrpSpPr>
        <p:grpSpPr>
          <a:xfrm>
            <a:off x="7653775" y="4571175"/>
            <a:ext cx="378142" cy="378142"/>
            <a:chOff x="8392225" y="4539900"/>
            <a:chExt cx="378142" cy="378142"/>
          </a:xfrm>
        </p:grpSpPr>
        <p:sp>
          <p:nvSpPr>
            <p:cNvPr id="441" name="Google Shape;441;p35"/>
            <p:cNvSpPr/>
            <p:nvPr/>
          </p:nvSpPr>
          <p:spPr>
            <a:xfrm>
              <a:off x="8409228" y="4556903"/>
              <a:ext cx="344137" cy="344137"/>
            </a:xfrm>
            <a:custGeom>
              <a:avLst/>
              <a:gdLst/>
              <a:ahLst/>
              <a:cxnLst/>
              <a:rect l="l" t="t" r="r" b="b"/>
              <a:pathLst>
                <a:path w="6396" h="6396" extrusionOk="0">
                  <a:moveTo>
                    <a:pt x="3198" y="0"/>
                  </a:moveTo>
                  <a:lnTo>
                    <a:pt x="3006" y="1712"/>
                  </a:lnTo>
                  <a:cubicBezTo>
                    <a:pt x="2979" y="1954"/>
                    <a:pt x="2774" y="2109"/>
                    <a:pt x="2560" y="2109"/>
                  </a:cubicBezTo>
                  <a:cubicBezTo>
                    <a:pt x="2464" y="2109"/>
                    <a:pt x="2367" y="2079"/>
                    <a:pt x="2283" y="2012"/>
                  </a:cubicBezTo>
                  <a:lnTo>
                    <a:pt x="937" y="937"/>
                  </a:lnTo>
                  <a:lnTo>
                    <a:pt x="2012" y="2283"/>
                  </a:lnTo>
                  <a:cubicBezTo>
                    <a:pt x="2230" y="2558"/>
                    <a:pt x="2061" y="2967"/>
                    <a:pt x="1712" y="3006"/>
                  </a:cubicBezTo>
                  <a:lnTo>
                    <a:pt x="0" y="3198"/>
                  </a:lnTo>
                  <a:lnTo>
                    <a:pt x="1712" y="3390"/>
                  </a:lnTo>
                  <a:cubicBezTo>
                    <a:pt x="2061" y="3429"/>
                    <a:pt x="2230" y="3838"/>
                    <a:pt x="2012" y="4113"/>
                  </a:cubicBezTo>
                  <a:lnTo>
                    <a:pt x="937" y="5459"/>
                  </a:lnTo>
                  <a:lnTo>
                    <a:pt x="2283" y="4384"/>
                  </a:lnTo>
                  <a:cubicBezTo>
                    <a:pt x="2368" y="4316"/>
                    <a:pt x="2465" y="4286"/>
                    <a:pt x="2560" y="4286"/>
                  </a:cubicBezTo>
                  <a:cubicBezTo>
                    <a:pt x="2774" y="4286"/>
                    <a:pt x="2979" y="4441"/>
                    <a:pt x="3006" y="4684"/>
                  </a:cubicBezTo>
                  <a:lnTo>
                    <a:pt x="3198" y="6395"/>
                  </a:lnTo>
                  <a:lnTo>
                    <a:pt x="3390" y="4684"/>
                  </a:lnTo>
                  <a:cubicBezTo>
                    <a:pt x="3417" y="4441"/>
                    <a:pt x="3621" y="4286"/>
                    <a:pt x="3835" y="4286"/>
                  </a:cubicBezTo>
                  <a:cubicBezTo>
                    <a:pt x="3931" y="4286"/>
                    <a:pt x="4028" y="4316"/>
                    <a:pt x="4113" y="4384"/>
                  </a:cubicBezTo>
                  <a:lnTo>
                    <a:pt x="5459" y="5459"/>
                  </a:lnTo>
                  <a:lnTo>
                    <a:pt x="4384" y="4113"/>
                  </a:lnTo>
                  <a:cubicBezTo>
                    <a:pt x="4165" y="3838"/>
                    <a:pt x="4335" y="3429"/>
                    <a:pt x="4684" y="3390"/>
                  </a:cubicBezTo>
                  <a:lnTo>
                    <a:pt x="6395" y="3198"/>
                  </a:lnTo>
                  <a:lnTo>
                    <a:pt x="4684" y="3006"/>
                  </a:lnTo>
                  <a:cubicBezTo>
                    <a:pt x="4335" y="2967"/>
                    <a:pt x="4165" y="2558"/>
                    <a:pt x="4384" y="2283"/>
                  </a:cubicBezTo>
                  <a:lnTo>
                    <a:pt x="5459" y="937"/>
                  </a:lnTo>
                  <a:lnTo>
                    <a:pt x="4113" y="2012"/>
                  </a:lnTo>
                  <a:cubicBezTo>
                    <a:pt x="4028" y="2079"/>
                    <a:pt x="3931" y="2109"/>
                    <a:pt x="3836" y="2109"/>
                  </a:cubicBezTo>
                  <a:cubicBezTo>
                    <a:pt x="3622" y="2109"/>
                    <a:pt x="3417" y="1954"/>
                    <a:pt x="3390" y="1712"/>
                  </a:cubicBezTo>
                  <a:lnTo>
                    <a:pt x="319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35"/>
            <p:cNvSpPr/>
            <p:nvPr/>
          </p:nvSpPr>
          <p:spPr>
            <a:xfrm>
              <a:off x="8392225" y="4539900"/>
              <a:ext cx="378142" cy="378142"/>
            </a:xfrm>
            <a:custGeom>
              <a:avLst/>
              <a:gdLst/>
              <a:ahLst/>
              <a:cxnLst/>
              <a:rect l="l" t="t" r="r" b="b"/>
              <a:pathLst>
                <a:path w="7028" h="7028" extrusionOk="0">
                  <a:moveTo>
                    <a:pt x="2072" y="0"/>
                  </a:moveTo>
                  <a:lnTo>
                    <a:pt x="3102" y="3099"/>
                  </a:lnTo>
                  <a:lnTo>
                    <a:pt x="10" y="2049"/>
                  </a:lnTo>
                  <a:lnTo>
                    <a:pt x="10" y="2049"/>
                  </a:lnTo>
                  <a:lnTo>
                    <a:pt x="2929" y="3512"/>
                  </a:lnTo>
                  <a:lnTo>
                    <a:pt x="0" y="4955"/>
                  </a:lnTo>
                  <a:lnTo>
                    <a:pt x="3099" y="3926"/>
                  </a:lnTo>
                  <a:lnTo>
                    <a:pt x="2049" y="7017"/>
                  </a:lnTo>
                  <a:lnTo>
                    <a:pt x="3512" y="4098"/>
                  </a:lnTo>
                  <a:lnTo>
                    <a:pt x="4955" y="7027"/>
                  </a:lnTo>
                  <a:lnTo>
                    <a:pt x="3926" y="3928"/>
                  </a:lnTo>
                  <a:lnTo>
                    <a:pt x="7018" y="4979"/>
                  </a:lnTo>
                  <a:lnTo>
                    <a:pt x="4098" y="3516"/>
                  </a:lnTo>
                  <a:lnTo>
                    <a:pt x="7027" y="2073"/>
                  </a:lnTo>
                  <a:lnTo>
                    <a:pt x="3928" y="3102"/>
                  </a:lnTo>
                  <a:lnTo>
                    <a:pt x="4979" y="10"/>
                  </a:lnTo>
                  <a:lnTo>
                    <a:pt x="3516" y="2929"/>
                  </a:lnTo>
                  <a:lnTo>
                    <a:pt x="20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446"/>
        <p:cNvGrpSpPr/>
        <p:nvPr/>
      </p:nvGrpSpPr>
      <p:grpSpPr>
        <a:xfrm>
          <a:off x="0" y="0"/>
          <a:ext cx="0" cy="0"/>
          <a:chOff x="0" y="0"/>
          <a:chExt cx="0" cy="0"/>
        </a:xfrm>
      </p:grpSpPr>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450"/>
        <p:cNvGrpSpPr/>
        <p:nvPr/>
      </p:nvGrpSpPr>
      <p:grpSpPr>
        <a:xfrm>
          <a:off x="0" y="0"/>
          <a:ext cx="0" cy="0"/>
          <a:chOff x="0" y="0"/>
          <a:chExt cx="0" cy="0"/>
        </a:xfrm>
      </p:grpSpPr>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451"/>
        <p:cNvGrpSpPr/>
        <p:nvPr/>
      </p:nvGrpSpPr>
      <p:grpSpPr>
        <a:xfrm>
          <a:off x="0" y="0"/>
          <a:ext cx="0" cy="0"/>
          <a:chOff x="0" y="0"/>
          <a:chExt cx="0" cy="0"/>
        </a:xfrm>
      </p:grpSpPr>
      <p:sp>
        <p:nvSpPr>
          <p:cNvPr id="452" name="Google Shape;452;p40"/>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855"/>
        <p:cNvGrpSpPr/>
        <p:nvPr/>
      </p:nvGrpSpPr>
      <p:grpSpPr>
        <a:xfrm>
          <a:off x="0" y="0"/>
          <a:ext cx="0" cy="0"/>
          <a:chOff x="0" y="0"/>
          <a:chExt cx="0" cy="0"/>
        </a:xfrm>
      </p:grpSpPr>
    </p:spTree>
    <p:extLst>
      <p:ext uri="{BB962C8B-B14F-4D97-AF65-F5344CB8AC3E}">
        <p14:creationId xmlns:p14="http://schemas.microsoft.com/office/powerpoint/2010/main" val="2217526150"/>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856"/>
        <p:cNvGrpSpPr/>
        <p:nvPr/>
      </p:nvGrpSpPr>
      <p:grpSpPr>
        <a:xfrm>
          <a:off x="0" y="0"/>
          <a:ext cx="0" cy="0"/>
          <a:chOff x="0" y="0"/>
          <a:chExt cx="0" cy="0"/>
        </a:xfrm>
      </p:grpSpPr>
      <p:sp>
        <p:nvSpPr>
          <p:cNvPr id="857" name="Google Shape;857;p34"/>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extLst>
      <p:ext uri="{BB962C8B-B14F-4D97-AF65-F5344CB8AC3E}">
        <p14:creationId xmlns:p14="http://schemas.microsoft.com/office/powerpoint/2010/main" val="126750903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Section header 2">
  <p:cSld name="SECTION_HEADER_1_1">
    <p:bg>
      <p:bgPr>
        <a:solidFill>
          <a:srgbClr val="000000"/>
        </a:solidFill>
        <a:effectLst/>
      </p:bgPr>
    </p:bg>
    <p:spTree>
      <p:nvGrpSpPr>
        <p:cNvPr id="1" name="Shape 36"/>
        <p:cNvGrpSpPr/>
        <p:nvPr/>
      </p:nvGrpSpPr>
      <p:grpSpPr>
        <a:xfrm>
          <a:off x="0" y="0"/>
          <a:ext cx="0" cy="0"/>
          <a:chOff x="0" y="0"/>
          <a:chExt cx="0" cy="0"/>
        </a:xfrm>
      </p:grpSpPr>
      <p:sp>
        <p:nvSpPr>
          <p:cNvPr id="37" name="Google Shape;37;p5"/>
          <p:cNvSpPr txBox="1">
            <a:spLocks noGrp="1"/>
          </p:cNvSpPr>
          <p:nvPr>
            <p:ph type="title"/>
          </p:nvPr>
        </p:nvSpPr>
        <p:spPr>
          <a:xfrm>
            <a:off x="548325" y="1622675"/>
            <a:ext cx="2974200" cy="20319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4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38" name="Google Shape;38;p5"/>
          <p:cNvSpPr txBox="1">
            <a:spLocks noGrp="1"/>
          </p:cNvSpPr>
          <p:nvPr>
            <p:ph type="subTitle" idx="1"/>
          </p:nvPr>
        </p:nvSpPr>
        <p:spPr>
          <a:xfrm>
            <a:off x="607200" y="3654575"/>
            <a:ext cx="2529300" cy="677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cxnSp>
        <p:nvCxnSpPr>
          <p:cNvPr id="39" name="Google Shape;39;p5"/>
          <p:cNvCxnSpPr/>
          <p:nvPr/>
        </p:nvCxnSpPr>
        <p:spPr>
          <a:xfrm>
            <a:off x="410800" y="-5850"/>
            <a:ext cx="0" cy="5155200"/>
          </a:xfrm>
          <a:prstGeom prst="straightConnector1">
            <a:avLst/>
          </a:prstGeom>
          <a:noFill/>
          <a:ln w="9525" cap="flat" cmpd="sng">
            <a:solidFill>
              <a:schemeClr val="lt1"/>
            </a:solidFill>
            <a:prstDash val="solid"/>
            <a:round/>
            <a:headEnd type="none" w="med" len="med"/>
            <a:tailEnd type="none" w="med" len="med"/>
          </a:ln>
        </p:spPr>
      </p:cxnSp>
      <p:cxnSp>
        <p:nvCxnSpPr>
          <p:cNvPr id="40" name="Google Shape;40;p5"/>
          <p:cNvCxnSpPr/>
          <p:nvPr/>
        </p:nvCxnSpPr>
        <p:spPr>
          <a:xfrm>
            <a:off x="0" y="4608500"/>
            <a:ext cx="9228600" cy="0"/>
          </a:xfrm>
          <a:prstGeom prst="straightConnector1">
            <a:avLst/>
          </a:prstGeom>
          <a:noFill/>
          <a:ln w="9525" cap="flat" cmpd="sng">
            <a:solidFill>
              <a:schemeClr val="lt1"/>
            </a:solidFill>
            <a:prstDash val="solid"/>
            <a:round/>
            <a:headEnd type="none" w="med" len="med"/>
            <a:tailEnd type="none" w="med" len="med"/>
          </a:ln>
        </p:spPr>
      </p:cxnSp>
      <p:cxnSp>
        <p:nvCxnSpPr>
          <p:cNvPr id="41" name="Google Shape;41;p5"/>
          <p:cNvCxnSpPr/>
          <p:nvPr/>
        </p:nvCxnSpPr>
        <p:spPr>
          <a:xfrm>
            <a:off x="-68400" y="535000"/>
            <a:ext cx="9280800" cy="0"/>
          </a:xfrm>
          <a:prstGeom prst="straightConnector1">
            <a:avLst/>
          </a:prstGeom>
          <a:noFill/>
          <a:ln w="9525" cap="flat" cmpd="sng">
            <a:solidFill>
              <a:schemeClr val="lt1"/>
            </a:solidFill>
            <a:prstDash val="solid"/>
            <a:round/>
            <a:headEnd type="none" w="med" len="med"/>
            <a:tailEnd type="none" w="med" len="med"/>
          </a:ln>
        </p:spPr>
      </p:cxnSp>
      <p:cxnSp>
        <p:nvCxnSpPr>
          <p:cNvPr id="42" name="Google Shape;42;p5"/>
          <p:cNvCxnSpPr/>
          <p:nvPr/>
        </p:nvCxnSpPr>
        <p:spPr>
          <a:xfrm>
            <a:off x="3679375" y="-5850"/>
            <a:ext cx="0" cy="5155200"/>
          </a:xfrm>
          <a:prstGeom prst="straightConnector1">
            <a:avLst/>
          </a:prstGeom>
          <a:noFill/>
          <a:ln w="9525" cap="flat" cmpd="sng">
            <a:solidFill>
              <a:schemeClr val="lt1"/>
            </a:solidFill>
            <a:prstDash val="solid"/>
            <a:round/>
            <a:headEnd type="none" w="med" len="med"/>
            <a:tailEnd type="none" w="med" len="med"/>
          </a:ln>
        </p:spPr>
      </p:cxn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Section header 3">
  <p:cSld name="SECTION_HEADER_1_1_1">
    <p:bg>
      <p:bgPr>
        <a:solidFill>
          <a:srgbClr val="000000"/>
        </a:solidFill>
        <a:effectLst/>
      </p:bgPr>
    </p:bg>
    <p:spTree>
      <p:nvGrpSpPr>
        <p:cNvPr id="1" name="Shape 43"/>
        <p:cNvGrpSpPr/>
        <p:nvPr/>
      </p:nvGrpSpPr>
      <p:grpSpPr>
        <a:xfrm>
          <a:off x="0" y="0"/>
          <a:ext cx="0" cy="0"/>
          <a:chOff x="0" y="0"/>
          <a:chExt cx="0" cy="0"/>
        </a:xfrm>
      </p:grpSpPr>
      <p:sp>
        <p:nvSpPr>
          <p:cNvPr id="44" name="Google Shape;44;p6"/>
          <p:cNvSpPr txBox="1">
            <a:spLocks noGrp="1"/>
          </p:cNvSpPr>
          <p:nvPr>
            <p:ph type="title"/>
          </p:nvPr>
        </p:nvSpPr>
        <p:spPr>
          <a:xfrm>
            <a:off x="5645200" y="1676375"/>
            <a:ext cx="2742000" cy="19782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4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45" name="Google Shape;45;p6"/>
          <p:cNvSpPr txBox="1">
            <a:spLocks noGrp="1"/>
          </p:cNvSpPr>
          <p:nvPr>
            <p:ph type="subTitle" idx="1"/>
          </p:nvPr>
        </p:nvSpPr>
        <p:spPr>
          <a:xfrm>
            <a:off x="5704075" y="3754675"/>
            <a:ext cx="2529300" cy="431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cxnSp>
        <p:nvCxnSpPr>
          <p:cNvPr id="46" name="Google Shape;46;p6"/>
          <p:cNvCxnSpPr/>
          <p:nvPr/>
        </p:nvCxnSpPr>
        <p:spPr>
          <a:xfrm>
            <a:off x="5340900" y="-5850"/>
            <a:ext cx="0" cy="5155200"/>
          </a:xfrm>
          <a:prstGeom prst="straightConnector1">
            <a:avLst/>
          </a:prstGeom>
          <a:noFill/>
          <a:ln w="9525" cap="flat" cmpd="sng">
            <a:solidFill>
              <a:schemeClr val="lt1"/>
            </a:solidFill>
            <a:prstDash val="solid"/>
            <a:round/>
            <a:headEnd type="none" w="med" len="med"/>
            <a:tailEnd type="none" w="med" len="med"/>
          </a:ln>
        </p:spPr>
      </p:cxnSp>
      <p:cxnSp>
        <p:nvCxnSpPr>
          <p:cNvPr id="47" name="Google Shape;47;p6"/>
          <p:cNvCxnSpPr/>
          <p:nvPr/>
        </p:nvCxnSpPr>
        <p:spPr>
          <a:xfrm>
            <a:off x="0" y="4608500"/>
            <a:ext cx="9228600" cy="0"/>
          </a:xfrm>
          <a:prstGeom prst="straightConnector1">
            <a:avLst/>
          </a:prstGeom>
          <a:noFill/>
          <a:ln w="9525" cap="flat" cmpd="sng">
            <a:solidFill>
              <a:schemeClr val="lt1"/>
            </a:solidFill>
            <a:prstDash val="solid"/>
            <a:round/>
            <a:headEnd type="none" w="med" len="med"/>
            <a:tailEnd type="none" w="med" len="med"/>
          </a:ln>
        </p:spPr>
      </p:cxnSp>
      <p:cxnSp>
        <p:nvCxnSpPr>
          <p:cNvPr id="48" name="Google Shape;48;p6"/>
          <p:cNvCxnSpPr/>
          <p:nvPr/>
        </p:nvCxnSpPr>
        <p:spPr>
          <a:xfrm>
            <a:off x="-68400" y="535000"/>
            <a:ext cx="9280800" cy="0"/>
          </a:xfrm>
          <a:prstGeom prst="straightConnector1">
            <a:avLst/>
          </a:prstGeom>
          <a:noFill/>
          <a:ln w="9525" cap="flat" cmpd="sng">
            <a:solidFill>
              <a:schemeClr val="lt1"/>
            </a:solidFill>
            <a:prstDash val="solid"/>
            <a:round/>
            <a:headEnd type="none" w="med" len="med"/>
            <a:tailEnd type="none" w="med" len="med"/>
          </a:ln>
        </p:spPr>
      </p:cxnSp>
      <p:cxnSp>
        <p:nvCxnSpPr>
          <p:cNvPr id="49" name="Google Shape;49;p6"/>
          <p:cNvCxnSpPr/>
          <p:nvPr/>
        </p:nvCxnSpPr>
        <p:spPr>
          <a:xfrm>
            <a:off x="8609475" y="-5850"/>
            <a:ext cx="0" cy="5155200"/>
          </a:xfrm>
          <a:prstGeom prst="straightConnector1">
            <a:avLst/>
          </a:prstGeom>
          <a:noFill/>
          <a:ln w="9525" cap="flat" cmpd="sng">
            <a:solidFill>
              <a:schemeClr val="lt1"/>
            </a:solidFill>
            <a:prstDash val="solid"/>
            <a:round/>
            <a:headEnd type="none" w="med" len="med"/>
            <a:tailEnd type="none" w="med" len="med"/>
          </a:ln>
        </p:spPr>
      </p:cxn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bg>
      <p:bgPr>
        <a:solidFill>
          <a:srgbClr val="000000"/>
        </a:solidFill>
        <a:effectLst/>
      </p:bgPr>
    </p:bg>
    <p:spTree>
      <p:nvGrpSpPr>
        <p:cNvPr id="1" name="Shape 58"/>
        <p:cNvGrpSpPr/>
        <p:nvPr/>
      </p:nvGrpSpPr>
      <p:grpSpPr>
        <a:xfrm>
          <a:off x="0" y="0"/>
          <a:ext cx="0" cy="0"/>
          <a:chOff x="0" y="0"/>
          <a:chExt cx="0" cy="0"/>
        </a:xfrm>
      </p:grpSpPr>
      <p:sp>
        <p:nvSpPr>
          <p:cNvPr id="59" name="Google Shape;59;p8"/>
          <p:cNvSpPr txBox="1">
            <a:spLocks noGrp="1"/>
          </p:cNvSpPr>
          <p:nvPr>
            <p:ph type="subTitle" idx="1"/>
          </p:nvPr>
        </p:nvSpPr>
        <p:spPr>
          <a:xfrm>
            <a:off x="1239975" y="3082400"/>
            <a:ext cx="2907600" cy="4926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2500"/>
              <a:buFont typeface="Bebas Neue"/>
              <a:buNone/>
              <a:defRPr sz="2000">
                <a:latin typeface="Montserrat ExtraBold"/>
                <a:ea typeface="Montserrat ExtraBold"/>
                <a:cs typeface="Montserrat ExtraBold"/>
                <a:sym typeface="Montserrat ExtraBold"/>
              </a:defRPr>
            </a:lvl1pPr>
            <a:lvl2pPr lvl="1"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60" name="Google Shape;60;p8"/>
          <p:cNvSpPr txBox="1">
            <a:spLocks noGrp="1"/>
          </p:cNvSpPr>
          <p:nvPr>
            <p:ph type="subTitle" idx="2"/>
          </p:nvPr>
        </p:nvSpPr>
        <p:spPr>
          <a:xfrm>
            <a:off x="4894850" y="3082400"/>
            <a:ext cx="2907600" cy="492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2000">
                <a:latin typeface="Montserrat ExtraBold"/>
                <a:ea typeface="Montserrat ExtraBold"/>
                <a:cs typeface="Montserrat ExtraBold"/>
                <a:sym typeface="Montserrat ExtraBold"/>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61" name="Google Shape;61;p8"/>
          <p:cNvSpPr txBox="1">
            <a:spLocks noGrp="1"/>
          </p:cNvSpPr>
          <p:nvPr>
            <p:ph type="subTitle" idx="3"/>
          </p:nvPr>
        </p:nvSpPr>
        <p:spPr>
          <a:xfrm>
            <a:off x="1239975" y="3476600"/>
            <a:ext cx="2907600" cy="831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2" name="Google Shape;62;p8"/>
          <p:cNvSpPr txBox="1">
            <a:spLocks noGrp="1"/>
          </p:cNvSpPr>
          <p:nvPr>
            <p:ph type="subTitle" idx="4"/>
          </p:nvPr>
        </p:nvSpPr>
        <p:spPr>
          <a:xfrm>
            <a:off x="4894850" y="3476600"/>
            <a:ext cx="2907600" cy="831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3" name="Google Shape;63;p8"/>
          <p:cNvSpPr txBox="1">
            <a:spLocks noGrp="1"/>
          </p:cNvSpPr>
          <p:nvPr>
            <p:ph type="title"/>
          </p:nvPr>
        </p:nvSpPr>
        <p:spPr>
          <a:xfrm>
            <a:off x="720000" y="445025"/>
            <a:ext cx="4253100" cy="1108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cxnSp>
        <p:nvCxnSpPr>
          <p:cNvPr id="64" name="Google Shape;64;p8"/>
          <p:cNvCxnSpPr/>
          <p:nvPr/>
        </p:nvCxnSpPr>
        <p:spPr>
          <a:xfrm>
            <a:off x="571050" y="0"/>
            <a:ext cx="0" cy="5155200"/>
          </a:xfrm>
          <a:prstGeom prst="straightConnector1">
            <a:avLst/>
          </a:prstGeom>
          <a:noFill/>
          <a:ln w="9525" cap="flat" cmpd="sng">
            <a:solidFill>
              <a:schemeClr val="lt1"/>
            </a:solidFill>
            <a:prstDash val="solid"/>
            <a:round/>
            <a:headEnd type="none" w="med" len="med"/>
            <a:tailEnd type="none" w="med" len="med"/>
          </a:ln>
        </p:spPr>
      </p:cxnSp>
      <p:cxnSp>
        <p:nvCxnSpPr>
          <p:cNvPr id="65" name="Google Shape;65;p8"/>
          <p:cNvCxnSpPr/>
          <p:nvPr/>
        </p:nvCxnSpPr>
        <p:spPr>
          <a:xfrm>
            <a:off x="-26075" y="4760250"/>
            <a:ext cx="9228600" cy="0"/>
          </a:xfrm>
          <a:prstGeom prst="straightConnector1">
            <a:avLst/>
          </a:prstGeom>
          <a:noFill/>
          <a:ln w="9525" cap="flat" cmpd="sng">
            <a:solidFill>
              <a:schemeClr val="lt1"/>
            </a:solidFill>
            <a:prstDash val="solid"/>
            <a:round/>
            <a:headEnd type="none" w="med" len="med"/>
            <a:tailEnd type="none" w="med" len="med"/>
          </a:ln>
        </p:spPr>
      </p:cxnSp>
      <p:cxnSp>
        <p:nvCxnSpPr>
          <p:cNvPr id="66" name="Google Shape;66;p8"/>
          <p:cNvCxnSpPr/>
          <p:nvPr/>
        </p:nvCxnSpPr>
        <p:spPr>
          <a:xfrm>
            <a:off x="-123850" y="382600"/>
            <a:ext cx="9280800" cy="0"/>
          </a:xfrm>
          <a:prstGeom prst="straightConnector1">
            <a:avLst/>
          </a:prstGeom>
          <a:noFill/>
          <a:ln w="9525" cap="flat" cmpd="sng">
            <a:solidFill>
              <a:schemeClr val="lt1"/>
            </a:solidFill>
            <a:prstDash val="solid"/>
            <a:round/>
            <a:headEnd type="none" w="med" len="med"/>
            <a:tailEnd type="none" w="med" len="med"/>
          </a:ln>
        </p:spPr>
      </p:cxnSp>
      <p:cxnSp>
        <p:nvCxnSpPr>
          <p:cNvPr id="67" name="Google Shape;67;p8"/>
          <p:cNvCxnSpPr/>
          <p:nvPr/>
        </p:nvCxnSpPr>
        <p:spPr>
          <a:xfrm>
            <a:off x="8581300" y="0"/>
            <a:ext cx="0" cy="5155200"/>
          </a:xfrm>
          <a:prstGeom prst="straightConnector1">
            <a:avLst/>
          </a:prstGeom>
          <a:noFill/>
          <a:ln w="9525" cap="flat" cmpd="sng">
            <a:solidFill>
              <a:schemeClr val="lt1"/>
            </a:solidFill>
            <a:prstDash val="solid"/>
            <a:round/>
            <a:headEnd type="none" w="med" len="med"/>
            <a:tailEnd type="none" w="med" len="med"/>
          </a:ln>
        </p:spPr>
      </p:cxnSp>
      <p:sp>
        <p:nvSpPr>
          <p:cNvPr id="68" name="Google Shape;68;p8"/>
          <p:cNvSpPr/>
          <p:nvPr/>
        </p:nvSpPr>
        <p:spPr>
          <a:xfrm>
            <a:off x="430938" y="4620152"/>
            <a:ext cx="280220" cy="280204"/>
          </a:xfrm>
          <a:custGeom>
            <a:avLst/>
            <a:gdLst/>
            <a:ahLst/>
            <a:cxnLst/>
            <a:rect l="l" t="t" r="r" b="b"/>
            <a:pathLst>
              <a:path w="6527" h="6527" extrusionOk="0">
                <a:moveTo>
                  <a:pt x="3264" y="0"/>
                </a:moveTo>
                <a:lnTo>
                  <a:pt x="2496" y="1408"/>
                </a:lnTo>
                <a:lnTo>
                  <a:pt x="956" y="956"/>
                </a:lnTo>
                <a:lnTo>
                  <a:pt x="1409" y="2495"/>
                </a:lnTo>
                <a:lnTo>
                  <a:pt x="0" y="3263"/>
                </a:lnTo>
                <a:lnTo>
                  <a:pt x="1409" y="4032"/>
                </a:lnTo>
                <a:lnTo>
                  <a:pt x="956" y="5571"/>
                </a:lnTo>
                <a:lnTo>
                  <a:pt x="2496" y="5118"/>
                </a:lnTo>
                <a:lnTo>
                  <a:pt x="3264" y="6527"/>
                </a:lnTo>
                <a:lnTo>
                  <a:pt x="4032" y="5118"/>
                </a:lnTo>
                <a:lnTo>
                  <a:pt x="5572" y="5571"/>
                </a:lnTo>
                <a:lnTo>
                  <a:pt x="5119" y="4032"/>
                </a:lnTo>
                <a:lnTo>
                  <a:pt x="6527" y="3263"/>
                </a:lnTo>
                <a:lnTo>
                  <a:pt x="5119" y="2495"/>
                </a:lnTo>
                <a:lnTo>
                  <a:pt x="5572" y="956"/>
                </a:lnTo>
                <a:lnTo>
                  <a:pt x="4032" y="1408"/>
                </a:lnTo>
                <a:lnTo>
                  <a:pt x="326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9" name="Google Shape;69;p8"/>
          <p:cNvCxnSpPr/>
          <p:nvPr/>
        </p:nvCxnSpPr>
        <p:spPr>
          <a:xfrm>
            <a:off x="-52175" y="1629375"/>
            <a:ext cx="9280800" cy="0"/>
          </a:xfrm>
          <a:prstGeom prst="straightConnector1">
            <a:avLst/>
          </a:prstGeom>
          <a:noFill/>
          <a:ln w="9525" cap="flat" cmpd="sng">
            <a:solidFill>
              <a:schemeClr val="lt1"/>
            </a:solidFill>
            <a:prstDash val="solid"/>
            <a:round/>
            <a:headEnd type="none" w="med" len="med"/>
            <a:tailEnd type="none" w="med" len="med"/>
          </a:ln>
        </p:spPr>
      </p:cxn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only" type="titleOnly">
  <p:cSld name="TITLE_ONLY">
    <p:bg>
      <p:bgPr>
        <a:solidFill>
          <a:srgbClr val="000000"/>
        </a:solidFill>
        <a:effectLst/>
      </p:bgPr>
    </p:bg>
    <p:spTree>
      <p:nvGrpSpPr>
        <p:cNvPr id="1" name="Shape 70"/>
        <p:cNvGrpSpPr/>
        <p:nvPr/>
      </p:nvGrpSpPr>
      <p:grpSpPr>
        <a:xfrm>
          <a:off x="0" y="0"/>
          <a:ext cx="0" cy="0"/>
          <a:chOff x="0" y="0"/>
          <a:chExt cx="0" cy="0"/>
        </a:xfrm>
      </p:grpSpPr>
      <p:sp>
        <p:nvSpPr>
          <p:cNvPr id="71" name="Google Shape;71;p9"/>
          <p:cNvSpPr txBox="1">
            <a:spLocks noGrp="1"/>
          </p:cNvSpPr>
          <p:nvPr>
            <p:ph type="title"/>
          </p:nvPr>
        </p:nvSpPr>
        <p:spPr>
          <a:xfrm>
            <a:off x="720000" y="480850"/>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cxnSp>
        <p:nvCxnSpPr>
          <p:cNvPr id="72" name="Google Shape;72;p9"/>
          <p:cNvCxnSpPr/>
          <p:nvPr/>
        </p:nvCxnSpPr>
        <p:spPr>
          <a:xfrm>
            <a:off x="571050" y="0"/>
            <a:ext cx="0" cy="5155200"/>
          </a:xfrm>
          <a:prstGeom prst="straightConnector1">
            <a:avLst/>
          </a:prstGeom>
          <a:noFill/>
          <a:ln w="9525" cap="flat" cmpd="sng">
            <a:solidFill>
              <a:schemeClr val="lt1"/>
            </a:solidFill>
            <a:prstDash val="solid"/>
            <a:round/>
            <a:headEnd type="none" w="med" len="med"/>
            <a:tailEnd type="none" w="med" len="med"/>
          </a:ln>
        </p:spPr>
      </p:cxnSp>
      <p:cxnSp>
        <p:nvCxnSpPr>
          <p:cNvPr id="73" name="Google Shape;73;p9"/>
          <p:cNvCxnSpPr/>
          <p:nvPr/>
        </p:nvCxnSpPr>
        <p:spPr>
          <a:xfrm>
            <a:off x="-26075" y="4760250"/>
            <a:ext cx="9228600" cy="0"/>
          </a:xfrm>
          <a:prstGeom prst="straightConnector1">
            <a:avLst/>
          </a:prstGeom>
          <a:noFill/>
          <a:ln w="9525" cap="flat" cmpd="sng">
            <a:solidFill>
              <a:schemeClr val="lt1"/>
            </a:solidFill>
            <a:prstDash val="solid"/>
            <a:round/>
            <a:headEnd type="none" w="med" len="med"/>
            <a:tailEnd type="none" w="med" len="med"/>
          </a:ln>
        </p:spPr>
      </p:cxnSp>
      <p:cxnSp>
        <p:nvCxnSpPr>
          <p:cNvPr id="74" name="Google Shape;74;p9"/>
          <p:cNvCxnSpPr/>
          <p:nvPr/>
        </p:nvCxnSpPr>
        <p:spPr>
          <a:xfrm>
            <a:off x="8581300" y="0"/>
            <a:ext cx="0" cy="5155200"/>
          </a:xfrm>
          <a:prstGeom prst="straightConnector1">
            <a:avLst/>
          </a:prstGeom>
          <a:noFill/>
          <a:ln w="9525" cap="flat" cmpd="sng">
            <a:solidFill>
              <a:schemeClr val="lt1"/>
            </a:solidFill>
            <a:prstDash val="solid"/>
            <a:round/>
            <a:headEnd type="none" w="med" len="med"/>
            <a:tailEnd type="none" w="med" len="med"/>
          </a:ln>
        </p:spPr>
      </p:cxnSp>
      <p:cxnSp>
        <p:nvCxnSpPr>
          <p:cNvPr id="75" name="Google Shape;75;p9"/>
          <p:cNvCxnSpPr/>
          <p:nvPr/>
        </p:nvCxnSpPr>
        <p:spPr>
          <a:xfrm>
            <a:off x="-42300" y="1153525"/>
            <a:ext cx="9228600" cy="0"/>
          </a:xfrm>
          <a:prstGeom prst="straightConnector1">
            <a:avLst/>
          </a:prstGeom>
          <a:noFill/>
          <a:ln w="9525" cap="flat" cmpd="sng">
            <a:solidFill>
              <a:schemeClr val="lt1"/>
            </a:solidFill>
            <a:prstDash val="solid"/>
            <a:round/>
            <a:headEnd type="none" w="med" len="med"/>
            <a:tailEnd type="none" w="med" len="med"/>
          </a:ln>
        </p:spPr>
      </p:cxn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only 1">
  <p:cSld name="TITLE_ONLY_1">
    <p:bg>
      <p:bgPr>
        <a:solidFill>
          <a:srgbClr val="000000"/>
        </a:solidFill>
        <a:effectLst/>
      </p:bgPr>
    </p:bg>
    <p:spTree>
      <p:nvGrpSpPr>
        <p:cNvPr id="1" name="Shape 76"/>
        <p:cNvGrpSpPr/>
        <p:nvPr/>
      </p:nvGrpSpPr>
      <p:grpSpPr>
        <a:xfrm>
          <a:off x="0" y="0"/>
          <a:ext cx="0" cy="0"/>
          <a:chOff x="0" y="0"/>
          <a:chExt cx="0" cy="0"/>
        </a:xfrm>
      </p:grpSpPr>
      <p:sp>
        <p:nvSpPr>
          <p:cNvPr id="77" name="Google Shape;77;p10"/>
          <p:cNvSpPr txBox="1">
            <a:spLocks noGrp="1"/>
          </p:cNvSpPr>
          <p:nvPr>
            <p:ph type="title"/>
          </p:nvPr>
        </p:nvSpPr>
        <p:spPr>
          <a:xfrm>
            <a:off x="720000" y="4793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cxnSp>
        <p:nvCxnSpPr>
          <p:cNvPr id="78" name="Google Shape;78;p10"/>
          <p:cNvCxnSpPr/>
          <p:nvPr/>
        </p:nvCxnSpPr>
        <p:spPr>
          <a:xfrm>
            <a:off x="571050" y="0"/>
            <a:ext cx="0" cy="5155200"/>
          </a:xfrm>
          <a:prstGeom prst="straightConnector1">
            <a:avLst/>
          </a:prstGeom>
          <a:noFill/>
          <a:ln w="9525" cap="flat" cmpd="sng">
            <a:solidFill>
              <a:schemeClr val="lt1"/>
            </a:solidFill>
            <a:prstDash val="solid"/>
            <a:round/>
            <a:headEnd type="none" w="med" len="med"/>
            <a:tailEnd type="none" w="med" len="med"/>
          </a:ln>
        </p:spPr>
      </p:cxnSp>
      <p:cxnSp>
        <p:nvCxnSpPr>
          <p:cNvPr id="79" name="Google Shape;79;p10"/>
          <p:cNvCxnSpPr/>
          <p:nvPr/>
        </p:nvCxnSpPr>
        <p:spPr>
          <a:xfrm>
            <a:off x="8581300" y="0"/>
            <a:ext cx="0" cy="5155200"/>
          </a:xfrm>
          <a:prstGeom prst="straightConnector1">
            <a:avLst/>
          </a:prstGeom>
          <a:noFill/>
          <a:ln w="9525" cap="flat" cmpd="sng">
            <a:solidFill>
              <a:schemeClr val="lt1"/>
            </a:solidFill>
            <a:prstDash val="solid"/>
            <a:round/>
            <a:headEnd type="none" w="med" len="med"/>
            <a:tailEnd type="none" w="med" len="med"/>
          </a:ln>
        </p:spPr>
      </p:cxnSp>
      <p:cxnSp>
        <p:nvCxnSpPr>
          <p:cNvPr id="80" name="Google Shape;80;p10"/>
          <p:cNvCxnSpPr/>
          <p:nvPr/>
        </p:nvCxnSpPr>
        <p:spPr>
          <a:xfrm>
            <a:off x="-42300" y="1153525"/>
            <a:ext cx="9228600" cy="0"/>
          </a:xfrm>
          <a:prstGeom prst="straightConnector1">
            <a:avLst/>
          </a:prstGeom>
          <a:noFill/>
          <a:ln w="9525" cap="flat" cmpd="sng">
            <a:solidFill>
              <a:schemeClr val="lt1"/>
            </a:solidFill>
            <a:prstDash val="solid"/>
            <a:round/>
            <a:headEnd type="none" w="med" len="med"/>
            <a:tailEnd type="none" w="med" len="med"/>
          </a:ln>
        </p:spPr>
      </p:cxn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only 2">
  <p:cSld name="TITLE_ONLY_1_1">
    <p:bg>
      <p:bgPr>
        <a:solidFill>
          <a:srgbClr val="000000"/>
        </a:solidFill>
        <a:effectLst/>
      </p:bgPr>
    </p:bg>
    <p:spTree>
      <p:nvGrpSpPr>
        <p:cNvPr id="1" name="Shape 81"/>
        <p:cNvGrpSpPr/>
        <p:nvPr/>
      </p:nvGrpSpPr>
      <p:grpSpPr>
        <a:xfrm>
          <a:off x="0" y="0"/>
          <a:ext cx="0" cy="0"/>
          <a:chOff x="0" y="0"/>
          <a:chExt cx="0" cy="0"/>
        </a:xfrm>
      </p:grpSpPr>
      <p:sp>
        <p:nvSpPr>
          <p:cNvPr id="82" name="Google Shape;82;p11"/>
          <p:cNvSpPr txBox="1">
            <a:spLocks noGrp="1"/>
          </p:cNvSpPr>
          <p:nvPr>
            <p:ph type="title"/>
          </p:nvPr>
        </p:nvSpPr>
        <p:spPr>
          <a:xfrm>
            <a:off x="720000" y="482200"/>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cxnSp>
        <p:nvCxnSpPr>
          <p:cNvPr id="83" name="Google Shape;83;p11"/>
          <p:cNvCxnSpPr/>
          <p:nvPr/>
        </p:nvCxnSpPr>
        <p:spPr>
          <a:xfrm>
            <a:off x="571050" y="0"/>
            <a:ext cx="0" cy="5155200"/>
          </a:xfrm>
          <a:prstGeom prst="straightConnector1">
            <a:avLst/>
          </a:prstGeom>
          <a:noFill/>
          <a:ln w="9525" cap="flat" cmpd="sng">
            <a:solidFill>
              <a:schemeClr val="lt1"/>
            </a:solidFill>
            <a:prstDash val="solid"/>
            <a:round/>
            <a:headEnd type="none" w="med" len="med"/>
            <a:tailEnd type="none" w="med" len="med"/>
          </a:ln>
        </p:spPr>
      </p:cxnSp>
      <p:cxnSp>
        <p:nvCxnSpPr>
          <p:cNvPr id="84" name="Google Shape;84;p11"/>
          <p:cNvCxnSpPr/>
          <p:nvPr/>
        </p:nvCxnSpPr>
        <p:spPr>
          <a:xfrm>
            <a:off x="-26075" y="4760250"/>
            <a:ext cx="9228600" cy="0"/>
          </a:xfrm>
          <a:prstGeom prst="straightConnector1">
            <a:avLst/>
          </a:prstGeom>
          <a:noFill/>
          <a:ln w="9525" cap="flat" cmpd="sng">
            <a:solidFill>
              <a:schemeClr val="lt1"/>
            </a:solidFill>
            <a:prstDash val="solid"/>
            <a:round/>
            <a:headEnd type="none" w="med" len="med"/>
            <a:tailEnd type="none" w="med" len="med"/>
          </a:ln>
        </p:spPr>
      </p:cxnSp>
      <p:cxnSp>
        <p:nvCxnSpPr>
          <p:cNvPr id="85" name="Google Shape;85;p11"/>
          <p:cNvCxnSpPr/>
          <p:nvPr/>
        </p:nvCxnSpPr>
        <p:spPr>
          <a:xfrm>
            <a:off x="8581300" y="0"/>
            <a:ext cx="0" cy="5155200"/>
          </a:xfrm>
          <a:prstGeom prst="straightConnector1">
            <a:avLst/>
          </a:prstGeom>
          <a:noFill/>
          <a:ln w="9525" cap="flat" cmpd="sng">
            <a:solidFill>
              <a:schemeClr val="lt1"/>
            </a:solidFill>
            <a:prstDash val="solid"/>
            <a:round/>
            <a:headEnd type="none" w="med" len="med"/>
            <a:tailEnd type="none" w="med" len="med"/>
          </a:ln>
        </p:spPr>
      </p:cxn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34.xml"/></Relationships>
</file>

<file path=ppt/slideMasters/_rels/slideMaster3.xml.rels><?xml version="1.0" encoding="UTF-8" standalone="yes"?>
<Relationships xmlns="http://schemas.openxmlformats.org/package/2006/relationships"><Relationship Id="rId3" Type="http://schemas.openxmlformats.org/officeDocument/2006/relationships/theme" Target="../theme/theme3.xml"/><Relationship Id="rId2" Type="http://schemas.openxmlformats.org/officeDocument/2006/relationships/slideLayout" Target="../slideLayouts/slideLayout36.xml"/><Relationship Id="rId1" Type="http://schemas.openxmlformats.org/officeDocument/2006/relationships/slideLayout" Target="../slideLayouts/slideLayout35.xml"/></Relationships>
</file>

<file path=ppt/slideMasters/_rels/slideMaster4.xml.rels><?xml version="1.0" encoding="UTF-8" standalone="yes"?>
<Relationships xmlns="http://schemas.openxmlformats.org/package/2006/relationships"><Relationship Id="rId3" Type="http://schemas.openxmlformats.org/officeDocument/2006/relationships/theme" Target="../theme/theme4.xml"/><Relationship Id="rId2" Type="http://schemas.openxmlformats.org/officeDocument/2006/relationships/slideLayout" Target="../slideLayouts/slideLayout38.xml"/><Relationship Id="rId1" Type="http://schemas.openxmlformats.org/officeDocument/2006/relationships/slideLayout" Target="../slideLayouts/slideLayout3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lt1"/>
              </a:buClr>
              <a:buSzPts val="3000"/>
              <a:buFont typeface="Montserrat ExtraBold"/>
              <a:buNone/>
              <a:defRPr sz="3000">
                <a:solidFill>
                  <a:schemeClr val="lt1"/>
                </a:solidFill>
                <a:latin typeface="Montserrat ExtraBold"/>
                <a:ea typeface="Montserrat ExtraBold"/>
                <a:cs typeface="Montserrat ExtraBold"/>
                <a:sym typeface="Montserrat ExtraBold"/>
              </a:defRPr>
            </a:lvl1pPr>
            <a:lvl2pPr lvl="1" rtl="0">
              <a:spcBef>
                <a:spcPts val="0"/>
              </a:spcBef>
              <a:spcAft>
                <a:spcPts val="0"/>
              </a:spcAft>
              <a:buClr>
                <a:schemeClr val="dk1"/>
              </a:buClr>
              <a:buSzPts val="3000"/>
              <a:buFont typeface="Bebas Neue"/>
              <a:buNone/>
              <a:defRPr sz="3000" b="1">
                <a:solidFill>
                  <a:schemeClr val="dk1"/>
                </a:solidFill>
                <a:latin typeface="Bebas Neue"/>
                <a:ea typeface="Bebas Neue"/>
                <a:cs typeface="Bebas Neue"/>
                <a:sym typeface="Bebas Neue"/>
              </a:defRPr>
            </a:lvl2pPr>
            <a:lvl3pPr lvl="2" rtl="0">
              <a:spcBef>
                <a:spcPts val="0"/>
              </a:spcBef>
              <a:spcAft>
                <a:spcPts val="0"/>
              </a:spcAft>
              <a:buClr>
                <a:schemeClr val="dk1"/>
              </a:buClr>
              <a:buSzPts val="3000"/>
              <a:buFont typeface="Bebas Neue"/>
              <a:buNone/>
              <a:defRPr sz="3000" b="1">
                <a:solidFill>
                  <a:schemeClr val="dk1"/>
                </a:solidFill>
                <a:latin typeface="Bebas Neue"/>
                <a:ea typeface="Bebas Neue"/>
                <a:cs typeface="Bebas Neue"/>
                <a:sym typeface="Bebas Neue"/>
              </a:defRPr>
            </a:lvl3pPr>
            <a:lvl4pPr lvl="3" rtl="0">
              <a:spcBef>
                <a:spcPts val="0"/>
              </a:spcBef>
              <a:spcAft>
                <a:spcPts val="0"/>
              </a:spcAft>
              <a:buClr>
                <a:schemeClr val="dk1"/>
              </a:buClr>
              <a:buSzPts val="3000"/>
              <a:buFont typeface="Bebas Neue"/>
              <a:buNone/>
              <a:defRPr sz="3000" b="1">
                <a:solidFill>
                  <a:schemeClr val="dk1"/>
                </a:solidFill>
                <a:latin typeface="Bebas Neue"/>
                <a:ea typeface="Bebas Neue"/>
                <a:cs typeface="Bebas Neue"/>
                <a:sym typeface="Bebas Neue"/>
              </a:defRPr>
            </a:lvl4pPr>
            <a:lvl5pPr lvl="4" rtl="0">
              <a:spcBef>
                <a:spcPts val="0"/>
              </a:spcBef>
              <a:spcAft>
                <a:spcPts val="0"/>
              </a:spcAft>
              <a:buClr>
                <a:schemeClr val="dk1"/>
              </a:buClr>
              <a:buSzPts val="3000"/>
              <a:buFont typeface="Bebas Neue"/>
              <a:buNone/>
              <a:defRPr sz="3000" b="1">
                <a:solidFill>
                  <a:schemeClr val="dk1"/>
                </a:solidFill>
                <a:latin typeface="Bebas Neue"/>
                <a:ea typeface="Bebas Neue"/>
                <a:cs typeface="Bebas Neue"/>
                <a:sym typeface="Bebas Neue"/>
              </a:defRPr>
            </a:lvl5pPr>
            <a:lvl6pPr lvl="5" rtl="0">
              <a:spcBef>
                <a:spcPts val="0"/>
              </a:spcBef>
              <a:spcAft>
                <a:spcPts val="0"/>
              </a:spcAft>
              <a:buClr>
                <a:schemeClr val="dk1"/>
              </a:buClr>
              <a:buSzPts val="3000"/>
              <a:buFont typeface="Bebas Neue"/>
              <a:buNone/>
              <a:defRPr sz="3000" b="1">
                <a:solidFill>
                  <a:schemeClr val="dk1"/>
                </a:solidFill>
                <a:latin typeface="Bebas Neue"/>
                <a:ea typeface="Bebas Neue"/>
                <a:cs typeface="Bebas Neue"/>
                <a:sym typeface="Bebas Neue"/>
              </a:defRPr>
            </a:lvl6pPr>
            <a:lvl7pPr lvl="6" rtl="0">
              <a:spcBef>
                <a:spcPts val="0"/>
              </a:spcBef>
              <a:spcAft>
                <a:spcPts val="0"/>
              </a:spcAft>
              <a:buClr>
                <a:schemeClr val="dk1"/>
              </a:buClr>
              <a:buSzPts val="3000"/>
              <a:buFont typeface="Bebas Neue"/>
              <a:buNone/>
              <a:defRPr sz="3000" b="1">
                <a:solidFill>
                  <a:schemeClr val="dk1"/>
                </a:solidFill>
                <a:latin typeface="Bebas Neue"/>
                <a:ea typeface="Bebas Neue"/>
                <a:cs typeface="Bebas Neue"/>
                <a:sym typeface="Bebas Neue"/>
              </a:defRPr>
            </a:lvl7pPr>
            <a:lvl8pPr lvl="7" rtl="0">
              <a:spcBef>
                <a:spcPts val="0"/>
              </a:spcBef>
              <a:spcAft>
                <a:spcPts val="0"/>
              </a:spcAft>
              <a:buClr>
                <a:schemeClr val="dk1"/>
              </a:buClr>
              <a:buSzPts val="3000"/>
              <a:buFont typeface="Bebas Neue"/>
              <a:buNone/>
              <a:defRPr sz="3000" b="1">
                <a:solidFill>
                  <a:schemeClr val="dk1"/>
                </a:solidFill>
                <a:latin typeface="Bebas Neue"/>
                <a:ea typeface="Bebas Neue"/>
                <a:cs typeface="Bebas Neue"/>
                <a:sym typeface="Bebas Neue"/>
              </a:defRPr>
            </a:lvl8pPr>
            <a:lvl9pPr lvl="8" rtl="0">
              <a:spcBef>
                <a:spcPts val="0"/>
              </a:spcBef>
              <a:spcAft>
                <a:spcPts val="0"/>
              </a:spcAft>
              <a:buClr>
                <a:schemeClr val="dk1"/>
              </a:buClr>
              <a:buSzPts val="3000"/>
              <a:buFont typeface="Bebas Neue"/>
              <a:buNone/>
              <a:defRPr sz="3000" b="1">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lt1"/>
              </a:buClr>
              <a:buSzPts val="1400"/>
              <a:buFont typeface="Nunito"/>
              <a:buChar char="●"/>
              <a:defRPr>
                <a:solidFill>
                  <a:schemeClr val="lt1"/>
                </a:solidFill>
                <a:latin typeface="Nunito"/>
                <a:ea typeface="Nunito"/>
                <a:cs typeface="Nunito"/>
                <a:sym typeface="Nunito"/>
              </a:defRPr>
            </a:lvl1pPr>
            <a:lvl2pPr marL="914400" lvl="1" indent="-317500">
              <a:lnSpc>
                <a:spcPct val="115000"/>
              </a:lnSpc>
              <a:spcBef>
                <a:spcPts val="1600"/>
              </a:spcBef>
              <a:spcAft>
                <a:spcPts val="0"/>
              </a:spcAft>
              <a:buClr>
                <a:schemeClr val="lt1"/>
              </a:buClr>
              <a:buSzPts val="1400"/>
              <a:buFont typeface="Nunito"/>
              <a:buChar char="○"/>
              <a:defRPr>
                <a:solidFill>
                  <a:schemeClr val="lt1"/>
                </a:solidFill>
                <a:latin typeface="Nunito"/>
                <a:ea typeface="Nunito"/>
                <a:cs typeface="Nunito"/>
                <a:sym typeface="Nunito"/>
              </a:defRPr>
            </a:lvl2pPr>
            <a:lvl3pPr marL="1371600" lvl="2" indent="-317500">
              <a:lnSpc>
                <a:spcPct val="115000"/>
              </a:lnSpc>
              <a:spcBef>
                <a:spcPts val="1600"/>
              </a:spcBef>
              <a:spcAft>
                <a:spcPts val="0"/>
              </a:spcAft>
              <a:buClr>
                <a:schemeClr val="lt1"/>
              </a:buClr>
              <a:buSzPts val="1400"/>
              <a:buFont typeface="Nunito"/>
              <a:buChar char="■"/>
              <a:defRPr>
                <a:solidFill>
                  <a:schemeClr val="lt1"/>
                </a:solidFill>
                <a:latin typeface="Nunito"/>
                <a:ea typeface="Nunito"/>
                <a:cs typeface="Nunito"/>
                <a:sym typeface="Nunito"/>
              </a:defRPr>
            </a:lvl3pPr>
            <a:lvl4pPr marL="1828800" lvl="3" indent="-317500">
              <a:lnSpc>
                <a:spcPct val="115000"/>
              </a:lnSpc>
              <a:spcBef>
                <a:spcPts val="1600"/>
              </a:spcBef>
              <a:spcAft>
                <a:spcPts val="0"/>
              </a:spcAft>
              <a:buClr>
                <a:schemeClr val="lt1"/>
              </a:buClr>
              <a:buSzPts val="1400"/>
              <a:buFont typeface="Nunito"/>
              <a:buChar char="●"/>
              <a:defRPr>
                <a:solidFill>
                  <a:schemeClr val="lt1"/>
                </a:solidFill>
                <a:latin typeface="Nunito"/>
                <a:ea typeface="Nunito"/>
                <a:cs typeface="Nunito"/>
                <a:sym typeface="Nunito"/>
              </a:defRPr>
            </a:lvl4pPr>
            <a:lvl5pPr marL="2286000" lvl="4" indent="-317500">
              <a:lnSpc>
                <a:spcPct val="115000"/>
              </a:lnSpc>
              <a:spcBef>
                <a:spcPts val="1600"/>
              </a:spcBef>
              <a:spcAft>
                <a:spcPts val="0"/>
              </a:spcAft>
              <a:buClr>
                <a:schemeClr val="lt1"/>
              </a:buClr>
              <a:buSzPts val="1400"/>
              <a:buFont typeface="Nunito"/>
              <a:buChar char="○"/>
              <a:defRPr>
                <a:solidFill>
                  <a:schemeClr val="lt1"/>
                </a:solidFill>
                <a:latin typeface="Nunito"/>
                <a:ea typeface="Nunito"/>
                <a:cs typeface="Nunito"/>
                <a:sym typeface="Nunito"/>
              </a:defRPr>
            </a:lvl5pPr>
            <a:lvl6pPr marL="2743200" lvl="5" indent="-317500">
              <a:lnSpc>
                <a:spcPct val="115000"/>
              </a:lnSpc>
              <a:spcBef>
                <a:spcPts val="1600"/>
              </a:spcBef>
              <a:spcAft>
                <a:spcPts val="0"/>
              </a:spcAft>
              <a:buClr>
                <a:schemeClr val="lt1"/>
              </a:buClr>
              <a:buSzPts val="1400"/>
              <a:buFont typeface="Nunito"/>
              <a:buChar char="■"/>
              <a:defRPr>
                <a:solidFill>
                  <a:schemeClr val="lt1"/>
                </a:solidFill>
                <a:latin typeface="Nunito"/>
                <a:ea typeface="Nunito"/>
                <a:cs typeface="Nunito"/>
                <a:sym typeface="Nunito"/>
              </a:defRPr>
            </a:lvl6pPr>
            <a:lvl7pPr marL="3200400" lvl="6" indent="-317500">
              <a:lnSpc>
                <a:spcPct val="115000"/>
              </a:lnSpc>
              <a:spcBef>
                <a:spcPts val="1600"/>
              </a:spcBef>
              <a:spcAft>
                <a:spcPts val="0"/>
              </a:spcAft>
              <a:buClr>
                <a:schemeClr val="lt1"/>
              </a:buClr>
              <a:buSzPts val="1400"/>
              <a:buFont typeface="Nunito"/>
              <a:buChar char="●"/>
              <a:defRPr>
                <a:solidFill>
                  <a:schemeClr val="lt1"/>
                </a:solidFill>
                <a:latin typeface="Nunito"/>
                <a:ea typeface="Nunito"/>
                <a:cs typeface="Nunito"/>
                <a:sym typeface="Nunito"/>
              </a:defRPr>
            </a:lvl7pPr>
            <a:lvl8pPr marL="3657600" lvl="7" indent="-317500">
              <a:lnSpc>
                <a:spcPct val="115000"/>
              </a:lnSpc>
              <a:spcBef>
                <a:spcPts val="1600"/>
              </a:spcBef>
              <a:spcAft>
                <a:spcPts val="0"/>
              </a:spcAft>
              <a:buClr>
                <a:schemeClr val="lt1"/>
              </a:buClr>
              <a:buSzPts val="1400"/>
              <a:buFont typeface="Nunito"/>
              <a:buChar char="○"/>
              <a:defRPr>
                <a:solidFill>
                  <a:schemeClr val="lt1"/>
                </a:solidFill>
                <a:latin typeface="Nunito"/>
                <a:ea typeface="Nunito"/>
                <a:cs typeface="Nunito"/>
                <a:sym typeface="Nunito"/>
              </a:defRPr>
            </a:lvl8pPr>
            <a:lvl9pPr marL="4114800" lvl="8" indent="-317500">
              <a:lnSpc>
                <a:spcPct val="115000"/>
              </a:lnSpc>
              <a:spcBef>
                <a:spcPts val="1600"/>
              </a:spcBef>
              <a:spcAft>
                <a:spcPts val="1600"/>
              </a:spcAft>
              <a:buClr>
                <a:schemeClr val="lt1"/>
              </a:buClr>
              <a:buSzPts val="1400"/>
              <a:buFont typeface="Nunito"/>
              <a:buChar char="■"/>
              <a:defRPr>
                <a:solidFill>
                  <a:schemeClr val="lt1"/>
                </a:solidFill>
                <a:latin typeface="Nunito"/>
                <a:ea typeface="Nunito"/>
                <a:cs typeface="Nunito"/>
                <a:sym typeface="Nunito"/>
              </a:defRPr>
            </a:lvl9pPr>
          </a:lstStyle>
          <a:p>
            <a:endParaRPr/>
          </a:p>
        </p:txBody>
      </p:sp>
      <p:sp>
        <p:nvSpPr>
          <p:cNvPr id="8" name="Google Shape;8;p1"/>
          <p:cNvSpPr txBox="1">
            <a:spLocks noGrp="1"/>
          </p:cNvSpPr>
          <p:nvPr>
            <p:ph type="sldNum" idx="12"/>
          </p:nvPr>
        </p:nvSpPr>
        <p:spPr>
          <a:xfrm>
            <a:off x="8404384" y="4673651"/>
            <a:ext cx="548700" cy="393600"/>
          </a:xfrm>
          <a:prstGeom prst="rect">
            <a:avLst/>
          </a:prstGeom>
          <a:noFill/>
          <a:ln>
            <a:noFill/>
          </a:ln>
        </p:spPr>
        <p:txBody>
          <a:bodyPr spcFirstLastPara="1" wrap="square" lIns="91425" tIns="91425" rIns="91425" bIns="91425" anchor="t" anchorCtr="0">
            <a:noAutofit/>
          </a:bodyPr>
          <a:lstStyle>
            <a:lvl1pPr lvl="0" algn="r" rtl="0">
              <a:buNone/>
              <a:defRPr sz="1300">
                <a:solidFill>
                  <a:schemeClr val="dk2"/>
                </a:solidFill>
                <a:latin typeface="Bebas Neue"/>
                <a:ea typeface="Bebas Neue"/>
                <a:cs typeface="Bebas Neue"/>
                <a:sym typeface="Bebas Neue"/>
              </a:defRPr>
            </a:lvl1pPr>
            <a:lvl2pPr lvl="1" algn="r" rtl="0">
              <a:buNone/>
              <a:defRPr sz="1300">
                <a:solidFill>
                  <a:schemeClr val="dk2"/>
                </a:solidFill>
                <a:latin typeface="Bebas Neue"/>
                <a:ea typeface="Bebas Neue"/>
                <a:cs typeface="Bebas Neue"/>
                <a:sym typeface="Bebas Neue"/>
              </a:defRPr>
            </a:lvl2pPr>
            <a:lvl3pPr lvl="2" algn="r" rtl="0">
              <a:buNone/>
              <a:defRPr sz="1300">
                <a:solidFill>
                  <a:schemeClr val="dk2"/>
                </a:solidFill>
                <a:latin typeface="Bebas Neue"/>
                <a:ea typeface="Bebas Neue"/>
                <a:cs typeface="Bebas Neue"/>
                <a:sym typeface="Bebas Neue"/>
              </a:defRPr>
            </a:lvl3pPr>
            <a:lvl4pPr lvl="3" algn="r" rtl="0">
              <a:buNone/>
              <a:defRPr sz="1300">
                <a:solidFill>
                  <a:schemeClr val="dk2"/>
                </a:solidFill>
                <a:latin typeface="Bebas Neue"/>
                <a:ea typeface="Bebas Neue"/>
                <a:cs typeface="Bebas Neue"/>
                <a:sym typeface="Bebas Neue"/>
              </a:defRPr>
            </a:lvl4pPr>
            <a:lvl5pPr lvl="4" algn="r" rtl="0">
              <a:buNone/>
              <a:defRPr sz="1300">
                <a:solidFill>
                  <a:schemeClr val="dk2"/>
                </a:solidFill>
                <a:latin typeface="Bebas Neue"/>
                <a:ea typeface="Bebas Neue"/>
                <a:cs typeface="Bebas Neue"/>
                <a:sym typeface="Bebas Neue"/>
              </a:defRPr>
            </a:lvl5pPr>
            <a:lvl6pPr lvl="5" algn="r" rtl="0">
              <a:buNone/>
              <a:defRPr sz="1300">
                <a:solidFill>
                  <a:schemeClr val="dk2"/>
                </a:solidFill>
                <a:latin typeface="Bebas Neue"/>
                <a:ea typeface="Bebas Neue"/>
                <a:cs typeface="Bebas Neue"/>
                <a:sym typeface="Bebas Neue"/>
              </a:defRPr>
            </a:lvl6pPr>
            <a:lvl7pPr lvl="6" algn="r" rtl="0">
              <a:buNone/>
              <a:defRPr sz="1300">
                <a:solidFill>
                  <a:schemeClr val="dk2"/>
                </a:solidFill>
                <a:latin typeface="Bebas Neue"/>
                <a:ea typeface="Bebas Neue"/>
                <a:cs typeface="Bebas Neue"/>
                <a:sym typeface="Bebas Neue"/>
              </a:defRPr>
            </a:lvl7pPr>
            <a:lvl8pPr lvl="7" algn="r" rtl="0">
              <a:buNone/>
              <a:defRPr sz="1300">
                <a:solidFill>
                  <a:schemeClr val="dk2"/>
                </a:solidFill>
                <a:latin typeface="Bebas Neue"/>
                <a:ea typeface="Bebas Neue"/>
                <a:cs typeface="Bebas Neue"/>
                <a:sym typeface="Bebas Neue"/>
              </a:defRPr>
            </a:lvl8pPr>
            <a:lvl9pPr lvl="8" algn="r" rtl="0">
              <a:buNone/>
              <a:defRPr sz="1300">
                <a:solidFill>
                  <a:schemeClr val="dk2"/>
                </a:solidFill>
                <a:latin typeface="Bebas Neue"/>
                <a:ea typeface="Bebas Neue"/>
                <a:cs typeface="Bebas Neue"/>
                <a:sym typeface="Bebas Neue"/>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450">
          <p15:clr>
            <a:srgbClr val="EA4335"/>
          </p15:clr>
        </p15:guide>
        <p15:guide id="2" orient="horz" pos="337">
          <p15:clr>
            <a:srgbClr val="EA4335"/>
          </p15:clr>
        </p15:guide>
        <p15:guide id="3" pos="5310">
          <p15:clr>
            <a:srgbClr val="EA4335"/>
          </p15:clr>
        </p15:guide>
        <p15:guide id="4" orient="horz" pos="2903">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443"/>
        <p:cNvGrpSpPr/>
        <p:nvPr/>
      </p:nvGrpSpPr>
      <p:grpSpPr>
        <a:xfrm>
          <a:off x="0" y="0"/>
          <a:ext cx="0" cy="0"/>
          <a:chOff x="0" y="0"/>
          <a:chExt cx="0" cy="0"/>
        </a:xfrm>
      </p:grpSpPr>
      <p:sp>
        <p:nvSpPr>
          <p:cNvPr id="444" name="Google Shape;444;p36"/>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445" name="Google Shape;445;p36"/>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82" r:id="rId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447"/>
        <p:cNvGrpSpPr/>
        <p:nvPr/>
      </p:nvGrpSpPr>
      <p:grpSpPr>
        <a:xfrm>
          <a:off x="0" y="0"/>
          <a:ext cx="0" cy="0"/>
          <a:chOff x="0" y="0"/>
          <a:chExt cx="0" cy="0"/>
        </a:xfrm>
      </p:grpSpPr>
      <p:sp>
        <p:nvSpPr>
          <p:cNvPr id="448" name="Google Shape;448;p38"/>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449" name="Google Shape;449;p38"/>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83" r:id="rId1"/>
    <p:sldLayoutId id="2147483684"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52"/>
        <p:cNvGrpSpPr/>
        <p:nvPr/>
      </p:nvGrpSpPr>
      <p:grpSpPr>
        <a:xfrm>
          <a:off x="0" y="0"/>
          <a:ext cx="0" cy="0"/>
          <a:chOff x="0" y="0"/>
          <a:chExt cx="0" cy="0"/>
        </a:xfrm>
      </p:grpSpPr>
      <p:sp>
        <p:nvSpPr>
          <p:cNvPr id="853" name="Google Shape;853;p32"/>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854" name="Google Shape;854;p32"/>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2962519253"/>
      </p:ext>
    </p:extLst>
  </p:cSld>
  <p:clrMap bg1="lt1" tx1="dk1" bg2="dk2" tx2="lt2" accent1="accent1" accent2="accent2" accent3="accent3" accent4="accent4" accent5="accent5" accent6="accent6" hlink="hlink" folHlink="folHlink"/>
  <p:sldLayoutIdLst>
    <p:sldLayoutId id="2147483689" r:id="rId1"/>
    <p:sldLayoutId id="2147483690"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10.xml"/><Relationship Id="rId1" Type="http://schemas.openxmlformats.org/officeDocument/2006/relationships/slideLayout" Target="../slideLayouts/slideLayout18.xml"/></Relationships>
</file>

<file path=ppt/slides/_rels/slide11.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11.xml"/><Relationship Id="rId1" Type="http://schemas.openxmlformats.org/officeDocument/2006/relationships/slideLayout" Target="../slideLayouts/slideLayout11.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5.xml"/></Relationships>
</file>

<file path=ppt/slides/_rels/slide13.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13.xml"/><Relationship Id="rId1" Type="http://schemas.openxmlformats.org/officeDocument/2006/relationships/slideLayout" Target="../slideLayouts/slideLayout14.xml"/></Relationships>
</file>

<file path=ppt/slides/_rels/slide14.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14.xml"/><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3" Type="http://schemas.openxmlformats.org/officeDocument/2006/relationships/hyperlink" Target="https://docs.google.com/spreadsheets/d/1XezzS_Rpgb6ZpKb9dWvSvXfD5hJMXHXQkF63NXJDlWE/copy#gid=37771927" TargetMode="External"/><Relationship Id="rId2" Type="http://schemas.openxmlformats.org/officeDocument/2006/relationships/notesSlide" Target="../notesSlides/notesSlide15.xml"/><Relationship Id="rId1" Type="http://schemas.openxmlformats.org/officeDocument/2006/relationships/slideLayout" Target="../slideLayouts/slideLayout7.xml"/><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image" Target="../media/image10.png"/></Relationships>
</file>

<file path=ppt/slides/_rels/slide16.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16.xml"/><Relationship Id="rId1" Type="http://schemas.openxmlformats.org/officeDocument/2006/relationships/slideLayout" Target="../slideLayouts/slideLayout23.xml"/></Relationships>
</file>

<file path=ppt/slides/_rels/slide17.xml.rels><?xml version="1.0" encoding="UTF-8" standalone="yes"?>
<Relationships xmlns="http://schemas.openxmlformats.org/package/2006/relationships"><Relationship Id="rId3" Type="http://schemas.openxmlformats.org/officeDocument/2006/relationships/hyperlink" Target="https://docs.google.com/spreadsheets/d/1XezzS_Rpgb6ZpKb9dWvSvXfD5hJMXHXQkF63NXJDlWE/copy#gid=37771927" TargetMode="External"/><Relationship Id="rId2" Type="http://schemas.openxmlformats.org/officeDocument/2006/relationships/notesSlide" Target="../notesSlides/notesSlide17.xml"/><Relationship Id="rId1" Type="http://schemas.openxmlformats.org/officeDocument/2006/relationships/slideLayout" Target="../slideLayouts/slideLayout10.xml"/><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image" Target="../media/image12.png"/></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8.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6.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7.xml"/></Relationships>
</file>

<file path=ppt/slides/_rels/slide20.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9.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0.xml"/></Relationships>
</file>

<file path=ppt/slides/_rels/slide23.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23.xml"/><Relationship Id="rId1" Type="http://schemas.openxmlformats.org/officeDocument/2006/relationships/slideLayout" Target="../slideLayouts/slideLayout4.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8.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5.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30.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9.xml"/></Relationships>
</file>

<file path=ppt/slides/_rels/slide28.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28.xml"/><Relationship Id="rId1" Type="http://schemas.openxmlformats.org/officeDocument/2006/relationships/slideLayout" Target="../slideLayouts/slideLayout5.xml"/></Relationships>
</file>

<file path=ppt/slides/_rels/slide29.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29.xml"/><Relationship Id="rId1" Type="http://schemas.openxmlformats.org/officeDocument/2006/relationships/slideLayout" Target="../slideLayouts/slideLayout22.xml"/></Relationships>
</file>

<file path=ppt/slides/_rels/slide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3.xml"/><Relationship Id="rId1" Type="http://schemas.openxmlformats.org/officeDocument/2006/relationships/slideLayout" Target="../slideLayouts/slideLayout20.xml"/></Relationships>
</file>

<file path=ppt/slides/_rels/slide3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30.xml"/><Relationship Id="rId1" Type="http://schemas.openxmlformats.org/officeDocument/2006/relationships/slideLayout" Target="../slideLayouts/slideLayout21.xml"/></Relationships>
</file>

<file path=ppt/slides/_rels/slide3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1.xml"/><Relationship Id="rId1" Type="http://schemas.openxmlformats.org/officeDocument/2006/relationships/slideLayout" Target="../slideLayouts/slideLayout2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9.xml"/></Relationships>
</file>

<file path=ppt/slides/_rels/slide33.xml.rels><?xml version="1.0" encoding="UTF-8" standalone="yes"?>
<Relationships xmlns="http://schemas.openxmlformats.org/package/2006/relationships"><Relationship Id="rId3" Type="http://schemas.openxmlformats.org/officeDocument/2006/relationships/image" Target="../media/image19.jpg"/><Relationship Id="rId2" Type="http://schemas.openxmlformats.org/officeDocument/2006/relationships/notesSlide" Target="../notesSlides/notesSlide33.xml"/><Relationship Id="rId1" Type="http://schemas.openxmlformats.org/officeDocument/2006/relationships/slideLayout" Target="../slideLayouts/slideLayout8.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1.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8" Type="http://schemas.openxmlformats.org/officeDocument/2006/relationships/hyperlink" Target="https://www.freepik.com/free-photo/top-view-melted-golden-paint-black-background_7545544.htm#page=1&amp;position=9&amp;from_view=collections/?utm_source=slidesgo_template&amp;utm_medium=referral-link&amp;utm_campaign=sg_resources&amp;utm_content=freepik" TargetMode="External"/><Relationship Id="rId3" Type="http://schemas.openxmlformats.org/officeDocument/2006/relationships/hyperlink" Target="https://www.freepik.com/free-photo/portrait-woman-blowing-confetti-party_6016204.htm#page=1&amp;position=4&amp;from_view=collections/?utm_source=slidesgo_template&amp;utm_medium=referral-link&amp;utm_campaign=sg_resources&amp;utm_content=freepik" TargetMode="External"/><Relationship Id="rId7" Type="http://schemas.openxmlformats.org/officeDocument/2006/relationships/hyperlink" Target="https://www.freepik.com/free-photo/champagne-bottle-with-glass-tray_6074126.htm#page=1&amp;position=8&amp;from_view=collections/?utm_source=slidesgo_template&amp;utm_medium=referral-link&amp;utm_campaign=sg_resources&amp;utm_content=freepik" TargetMode="External"/><Relationship Id="rId2" Type="http://schemas.openxmlformats.org/officeDocument/2006/relationships/notesSlide" Target="../notesSlides/notesSlide36.xml"/><Relationship Id="rId1" Type="http://schemas.openxmlformats.org/officeDocument/2006/relationships/slideLayout" Target="../slideLayouts/slideLayout10.xml"/><Relationship Id="rId6" Type="http://schemas.openxmlformats.org/officeDocument/2006/relationships/hyperlink" Target="https://www.freepik.com/free-photo/champagne-bottle-ice-bucket-with-copy-space_6074137.htm#page=1&amp;position=7&amp;from_view=collections/?utm_source=slidesgo_template&amp;utm_medium=referral-link&amp;utm_campaign=sg_resources&amp;utm_content=freepik" TargetMode="External"/><Relationship Id="rId11" Type="http://schemas.openxmlformats.org/officeDocument/2006/relationships/hyperlink" Target="https://www.freepik.com/free-photo/front-view-people-holding-sparklers-new-year-s-eve-party_10752543.htm#page=1&amp;query=front%20view%20people%20holding%20sparklers%20new&amp;position=0&amp;from_view=search/?utm_source=slidesgo_template&amp;utm_medium=referral-link&amp;utm_campaign=sg_resources&amp;utm_content=freepik" TargetMode="External"/><Relationship Id="rId5" Type="http://schemas.openxmlformats.org/officeDocument/2006/relationships/hyperlink" Target="https://www.freepik.com/free-photo/fire-sparkles-against-background_5222294.htm#page=1&amp;position=6&amp;from_view=collections/?utm_source=slidesgo_template&amp;utm_medium=referral-link&amp;utm_campaign=sg_resources&amp;utm_content=freepik" TargetMode="External"/><Relationship Id="rId10" Type="http://schemas.openxmlformats.org/officeDocument/2006/relationships/hyperlink" Target="https://www.freepik.com/free-photo/smiley-woman-having-fun-new-years-party_6016232.htm#page=1&amp;position=13&amp;from_view=collections/?utm_source=slidesgo_template&amp;utm_medium=referral-link&amp;utm_campaign=sg_resources&amp;utm_content=freepik" TargetMode="External"/><Relationship Id="rId4" Type="http://schemas.openxmlformats.org/officeDocument/2006/relationships/hyperlink" Target="https://www.freepik.com/free-photo/friends-toasting-celebration-new-years_6016183.htm#page=1&amp;position=5&amp;from_view=collections/?utm_source=slidesgo_template&amp;utm_medium=referral-link&amp;utm_campaign=sg_resources&amp;utm_content=freepik" TargetMode="External"/><Relationship Id="rId9" Type="http://schemas.openxmlformats.org/officeDocument/2006/relationships/hyperlink" Target="https://www.freepik.com/free-photo/elegant-woman-posing-new-years-party_6016236.htm#page=1&amp;position=12&amp;from_view=collections/?utm_source=slidesgo_template&amp;utm_medium=referral-link&amp;utm_campaign=sg_resources&amp;utm_content=freepik" TargetMode="External"/></Relationships>
</file>

<file path=ppt/slides/_rels/slide37.xml.rels><?xml version="1.0" encoding="UTF-8" standalone="yes"?>
<Relationships xmlns="http://schemas.openxmlformats.org/package/2006/relationships"><Relationship Id="rId8" Type="http://schemas.openxmlformats.org/officeDocument/2006/relationships/hyperlink" Target="https://www.freepik.com/free-vector/elegant-fireworks-flat-design-happy-new-year-2021_10817727.htm#page=1&amp;position=19&amp;from_view=collections/?utm_source=slidesgo_template&amp;utm_medium=referral-link&amp;utm_campaign=sg_resources&amp;utm_content=freepik" TargetMode="External"/><Relationship Id="rId3" Type="http://schemas.openxmlformats.org/officeDocument/2006/relationships/hyperlink" Target="https://www.freepik.com/free-vector/flat-sparkling-star-collection_15479377.htm#page=1&amp;position=0&amp;from_view=collections/?utm_source=slidesgo_template&amp;utm_medium=referral-link&amp;utm_campaign=sg_resources&amp;utm_content=freepik" TargetMode="External"/><Relationship Id="rId7" Type="http://schemas.openxmlformats.org/officeDocument/2006/relationships/hyperlink" Target="https://www.freepik.com/free-vector/black-star-set_1543665.htm#page=1&amp;position=11&amp;from_view=collections/?utm_source=slidesgo_template&amp;utm_medium=referral-link&amp;utm_campaign=sg_resources&amp;utm_content=freepik" TargetMode="External"/><Relationship Id="rId12" Type="http://schemas.openxmlformats.org/officeDocument/2006/relationships/hyperlink" Target="https://www.freepik.com/free-photo/young-women-celebrating-new-year-s-eve-home_10892804.htm#page=1&amp;position=18&amp;from_view=collections/?utm_source=slidesgo_template&amp;utm_medium=referral-link&amp;utm_campaign=sg_resources&amp;utm_content=freepik" TargetMode="External"/><Relationship Id="rId2" Type="http://schemas.openxmlformats.org/officeDocument/2006/relationships/notesSlide" Target="../notesSlides/notesSlide37.xml"/><Relationship Id="rId1" Type="http://schemas.openxmlformats.org/officeDocument/2006/relationships/slideLayout" Target="../slideLayouts/slideLayout8.xml"/><Relationship Id="rId6" Type="http://schemas.openxmlformats.org/officeDocument/2006/relationships/hyperlink" Target="https://www.freepik.com/free-vector/hand-drawn-sparkling-star-collection_15507717.htm#page=1&amp;position=3&amp;from_view=collections/?utm_source=slidesgo_template&amp;utm_medium=referral-link&amp;utm_campaign=sg_resources&amp;utm_content=freepik" TargetMode="External"/><Relationship Id="rId11" Type="http://schemas.openxmlformats.org/officeDocument/2006/relationships/hyperlink" Target="https://www.freepik.com/free-photo/man-kissing-woman-new-years-party_6016200.htm#page=1&amp;position=14&amp;from_view=collections/?utm_source=slidesgo_template&amp;utm_medium=referral-link&amp;utm_campaign=sg_resources&amp;utm_content=freepik" TargetMode="External"/><Relationship Id="rId5" Type="http://schemas.openxmlformats.org/officeDocument/2006/relationships/hyperlink" Target="https://www.freepik.com/free-vector/hand-drawn-sunburst-ornament-set_15443059.htm#page=1&amp;position=1&amp;from_view=collections/?utm_source=slidesgo_template&amp;utm_medium=referral-link&amp;utm_campaign=sg_resources&amp;utm_content=freepik" TargetMode="External"/><Relationship Id="rId10" Type="http://schemas.openxmlformats.org/officeDocument/2006/relationships/hyperlink" Target="https://www.freepik.com/free-photo/friends-enjoying-their-time-together-new-years-party_6016208.htm#page=1&amp;position=15&amp;from_view=collections/?utm_source=slidesgo_template&amp;utm_medium=referral-link&amp;utm_campaign=sg_resources&amp;utm_content=freepik" TargetMode="External"/><Relationship Id="rId4" Type="http://schemas.openxmlformats.org/officeDocument/2006/relationships/hyperlink" Target="https://www.freepik.com/free-vector/flat-sparkling-stars-collection_15783264.htm#page=1&amp;position=10&amp;from_view=collections/?utm_source=slidesgo_template&amp;utm_medium=referral-link&amp;utm_campaign=sg_resources&amp;utm_content=freepik" TargetMode="External"/><Relationship Id="rId9" Type="http://schemas.openxmlformats.org/officeDocument/2006/relationships/hyperlink" Target="https://www.freepik.com/free-photo/new-year-s-eve-party-people_10752521.htm#page=1&amp;position=16&amp;from_view=collections/?utm_source=slidesgo_template&amp;utm_medium=referral-link&amp;utm_campaign=sg_resources&amp;utm_content=freepik" TargetMode="External"/></Relationships>
</file>

<file path=ppt/slides/_rels/slide38.xml.rels><?xml version="1.0" encoding="UTF-8" standalone="yes"?>
<Relationships xmlns="http://schemas.openxmlformats.org/package/2006/relationships"><Relationship Id="rId3" Type="http://schemas.openxmlformats.org/officeDocument/2006/relationships/hyperlink" Target="https://fonts.google.com/specimen/Montserrat" TargetMode="External"/><Relationship Id="rId2" Type="http://schemas.openxmlformats.org/officeDocument/2006/relationships/notesSlide" Target="../notesSlides/notesSlide38.xml"/><Relationship Id="rId1" Type="http://schemas.openxmlformats.org/officeDocument/2006/relationships/slideLayout" Target="../slideLayouts/slideLayout34.xml"/><Relationship Id="rId4" Type="http://schemas.openxmlformats.org/officeDocument/2006/relationships/hyperlink" Target="https://fonts.google.com/specimen/Work+Nunito" TargetMode="Externa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4.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4.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4.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4.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4.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4.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4.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4.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4.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4.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4.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4.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4.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4.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6.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36.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36.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36.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36.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36.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36.xml"/></Relationships>
</file>

<file path=ppt/slides/_rels/slide59.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59.xml"/><Relationship Id="rId1" Type="http://schemas.openxmlformats.org/officeDocument/2006/relationships/slideLayout" Target="../slideLayouts/slideLayout37.xml"/><Relationship Id="rId4" Type="http://schemas.openxmlformats.org/officeDocument/2006/relationships/hyperlink" Target="https://www.greatppt.com/" TargetMode="External"/></Relationships>
</file>

<file path=ppt/slides/_rels/slide6.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3.xml"/></Relationships>
</file>

<file path=ppt/slides/_rels/slide8.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8.xml"/><Relationship Id="rId1" Type="http://schemas.openxmlformats.org/officeDocument/2006/relationships/slideLayout" Target="../slideLayouts/slideLayout27.xml"/></Relationships>
</file>

<file path=ppt/slides/_rels/slide9.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9.xml"/><Relationship Id="rId1" Type="http://schemas.openxmlformats.org/officeDocument/2006/relationships/slideLayout" Target="../slideLayouts/slideLayout1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456"/>
        <p:cNvGrpSpPr/>
        <p:nvPr/>
      </p:nvGrpSpPr>
      <p:grpSpPr>
        <a:xfrm>
          <a:off x="0" y="0"/>
          <a:ext cx="0" cy="0"/>
          <a:chOff x="0" y="0"/>
          <a:chExt cx="0" cy="0"/>
        </a:xfrm>
      </p:grpSpPr>
      <p:pic>
        <p:nvPicPr>
          <p:cNvPr id="457" name="Google Shape;457;p41"/>
          <p:cNvPicPr preferRelativeResize="0"/>
          <p:nvPr/>
        </p:nvPicPr>
        <p:blipFill rotWithShape="1">
          <a:blip r:embed="rId3">
            <a:alphaModFix/>
          </a:blip>
          <a:srcRect l="-30" t="1340" r="-170" b="15919"/>
          <a:stretch/>
        </p:blipFill>
        <p:spPr>
          <a:xfrm>
            <a:off x="3771250" y="0"/>
            <a:ext cx="5372749" cy="2111726"/>
          </a:xfrm>
          <a:prstGeom prst="rect">
            <a:avLst/>
          </a:prstGeom>
          <a:noFill/>
          <a:ln>
            <a:noFill/>
          </a:ln>
        </p:spPr>
      </p:pic>
      <p:sp>
        <p:nvSpPr>
          <p:cNvPr id="458" name="Google Shape;458;p41"/>
          <p:cNvSpPr txBox="1">
            <a:spLocks noGrp="1"/>
          </p:cNvSpPr>
          <p:nvPr>
            <p:ph type="ctrTitle"/>
          </p:nvPr>
        </p:nvSpPr>
        <p:spPr>
          <a:xfrm>
            <a:off x="3977875" y="2279000"/>
            <a:ext cx="4325700" cy="1632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Happy </a:t>
            </a:r>
            <a:endParaRPr/>
          </a:p>
          <a:p>
            <a:pPr marL="0" lvl="0" indent="0" algn="l" rtl="0">
              <a:spcBef>
                <a:spcPts val="0"/>
              </a:spcBef>
              <a:spcAft>
                <a:spcPts val="0"/>
              </a:spcAft>
              <a:buNone/>
            </a:pPr>
            <a:r>
              <a:rPr lang="en">
                <a:solidFill>
                  <a:srgbClr val="8BD2A4"/>
                </a:solidFill>
              </a:rPr>
              <a:t>New Year</a:t>
            </a:r>
            <a:r>
              <a:rPr lang="en"/>
              <a:t>!</a:t>
            </a:r>
            <a:endParaRPr>
              <a:solidFill>
                <a:schemeClr val="accent1"/>
              </a:solidFill>
            </a:endParaRPr>
          </a:p>
        </p:txBody>
      </p:sp>
      <p:sp>
        <p:nvSpPr>
          <p:cNvPr id="459" name="Google Shape;459;p41"/>
          <p:cNvSpPr txBox="1">
            <a:spLocks noGrp="1"/>
          </p:cNvSpPr>
          <p:nvPr>
            <p:ph type="subTitle" idx="1"/>
          </p:nvPr>
        </p:nvSpPr>
        <p:spPr>
          <a:xfrm>
            <a:off x="3977875" y="3892925"/>
            <a:ext cx="4618200" cy="431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Here is where your presentation begins</a:t>
            </a:r>
            <a:endParaRPr/>
          </a:p>
        </p:txBody>
      </p:sp>
      <p:sp>
        <p:nvSpPr>
          <p:cNvPr id="460" name="Google Shape;460;p41"/>
          <p:cNvSpPr txBox="1"/>
          <p:nvPr/>
        </p:nvSpPr>
        <p:spPr>
          <a:xfrm>
            <a:off x="898975" y="823038"/>
            <a:ext cx="2827200" cy="3367800"/>
          </a:xfrm>
          <a:prstGeom prst="rect">
            <a:avLst/>
          </a:prstGeom>
          <a:noFill/>
          <a:ln>
            <a:noFill/>
          </a:ln>
        </p:spPr>
        <p:txBody>
          <a:bodyPr spcFirstLastPara="1" wrap="square" lIns="91425" tIns="91425" rIns="91425" bIns="91425" anchor="t" anchorCtr="0">
            <a:noAutofit/>
          </a:bodyPr>
          <a:lstStyle/>
          <a:p>
            <a:pPr marL="0" lvl="0" indent="0" algn="l" rtl="0">
              <a:lnSpc>
                <a:spcPct val="80000"/>
              </a:lnSpc>
              <a:spcBef>
                <a:spcPts val="0"/>
              </a:spcBef>
              <a:spcAft>
                <a:spcPts val="0"/>
              </a:spcAft>
              <a:buNone/>
            </a:pPr>
            <a:r>
              <a:rPr lang="en" sz="15000">
                <a:solidFill>
                  <a:schemeClr val="lt1"/>
                </a:solidFill>
                <a:latin typeface="Montserrat ExtraBold"/>
                <a:ea typeface="Montserrat ExtraBold"/>
                <a:cs typeface="Montserrat ExtraBold"/>
                <a:sym typeface="Montserrat ExtraBold"/>
              </a:rPr>
              <a:t>20</a:t>
            </a:r>
            <a:endParaRPr sz="15000">
              <a:solidFill>
                <a:schemeClr val="lt1"/>
              </a:solidFill>
              <a:latin typeface="Montserrat ExtraBold"/>
              <a:ea typeface="Montserrat ExtraBold"/>
              <a:cs typeface="Montserrat ExtraBold"/>
              <a:sym typeface="Montserrat ExtraBold"/>
            </a:endParaRPr>
          </a:p>
          <a:p>
            <a:pPr marL="0" lvl="0" indent="0" algn="l" rtl="0">
              <a:lnSpc>
                <a:spcPct val="80000"/>
              </a:lnSpc>
              <a:spcBef>
                <a:spcPts val="0"/>
              </a:spcBef>
              <a:spcAft>
                <a:spcPts val="0"/>
              </a:spcAft>
              <a:buNone/>
            </a:pPr>
            <a:r>
              <a:rPr lang="en" sz="15000">
                <a:solidFill>
                  <a:srgbClr val="8BD2A4"/>
                </a:solidFill>
                <a:latin typeface="Montserrat ExtraBold"/>
                <a:ea typeface="Montserrat ExtraBold"/>
                <a:cs typeface="Montserrat ExtraBold"/>
                <a:sym typeface="Montserrat ExtraBold"/>
              </a:rPr>
              <a:t>22</a:t>
            </a:r>
            <a:endParaRPr sz="15000">
              <a:solidFill>
                <a:srgbClr val="8BD2A4"/>
              </a:solidFill>
            </a:endParaRPr>
          </a:p>
        </p:txBody>
      </p:sp>
      <p:grpSp>
        <p:nvGrpSpPr>
          <p:cNvPr id="461" name="Google Shape;461;p41"/>
          <p:cNvGrpSpPr/>
          <p:nvPr/>
        </p:nvGrpSpPr>
        <p:grpSpPr>
          <a:xfrm>
            <a:off x="7427275" y="2360523"/>
            <a:ext cx="1370666" cy="880445"/>
            <a:chOff x="7561375" y="2676848"/>
            <a:chExt cx="1370666" cy="880445"/>
          </a:xfrm>
        </p:grpSpPr>
        <p:grpSp>
          <p:nvGrpSpPr>
            <p:cNvPr id="462" name="Google Shape;462;p41"/>
            <p:cNvGrpSpPr/>
            <p:nvPr/>
          </p:nvGrpSpPr>
          <p:grpSpPr>
            <a:xfrm>
              <a:off x="7862113" y="2736450"/>
              <a:ext cx="710228" cy="710228"/>
              <a:chOff x="8212625" y="2489150"/>
              <a:chExt cx="710228" cy="710228"/>
            </a:xfrm>
          </p:grpSpPr>
          <p:sp>
            <p:nvSpPr>
              <p:cNvPr id="463" name="Google Shape;463;p41"/>
              <p:cNvSpPr/>
              <p:nvPr/>
            </p:nvSpPr>
            <p:spPr>
              <a:xfrm>
                <a:off x="8556912" y="2489150"/>
                <a:ext cx="21652" cy="355115"/>
              </a:xfrm>
              <a:custGeom>
                <a:avLst/>
                <a:gdLst/>
                <a:ahLst/>
                <a:cxnLst/>
                <a:rect l="l" t="t" r="r" b="b"/>
                <a:pathLst>
                  <a:path w="212" h="3477" extrusionOk="0">
                    <a:moveTo>
                      <a:pt x="107" y="0"/>
                    </a:moveTo>
                    <a:cubicBezTo>
                      <a:pt x="0" y="0"/>
                      <a:pt x="17" y="779"/>
                      <a:pt x="17" y="1739"/>
                    </a:cubicBezTo>
                    <a:cubicBezTo>
                      <a:pt x="17" y="2699"/>
                      <a:pt x="107" y="3476"/>
                      <a:pt x="107" y="3476"/>
                    </a:cubicBezTo>
                    <a:cubicBezTo>
                      <a:pt x="107" y="3476"/>
                      <a:pt x="196" y="2699"/>
                      <a:pt x="196" y="1739"/>
                    </a:cubicBezTo>
                    <a:cubicBezTo>
                      <a:pt x="196" y="779"/>
                      <a:pt x="212"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41"/>
              <p:cNvSpPr/>
              <p:nvPr/>
            </p:nvSpPr>
            <p:spPr>
              <a:xfrm>
                <a:off x="8556912" y="2844161"/>
                <a:ext cx="21652" cy="355217"/>
              </a:xfrm>
              <a:custGeom>
                <a:avLst/>
                <a:gdLst/>
                <a:ahLst/>
                <a:cxnLst/>
                <a:rect l="l" t="t" r="r" b="b"/>
                <a:pathLst>
                  <a:path w="212" h="3478" extrusionOk="0">
                    <a:moveTo>
                      <a:pt x="107" y="0"/>
                    </a:moveTo>
                    <a:cubicBezTo>
                      <a:pt x="107" y="0"/>
                      <a:pt x="17" y="779"/>
                      <a:pt x="17" y="1739"/>
                    </a:cubicBezTo>
                    <a:cubicBezTo>
                      <a:pt x="17" y="2699"/>
                      <a:pt x="0" y="3478"/>
                      <a:pt x="107" y="3478"/>
                    </a:cubicBezTo>
                    <a:cubicBezTo>
                      <a:pt x="212" y="3478"/>
                      <a:pt x="196" y="2699"/>
                      <a:pt x="196" y="1739"/>
                    </a:cubicBezTo>
                    <a:cubicBezTo>
                      <a:pt x="196" y="779"/>
                      <a:pt x="107"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41"/>
              <p:cNvSpPr/>
              <p:nvPr/>
            </p:nvSpPr>
            <p:spPr>
              <a:xfrm>
                <a:off x="8567738" y="2834969"/>
                <a:ext cx="355115" cy="18588"/>
              </a:xfrm>
              <a:custGeom>
                <a:avLst/>
                <a:gdLst/>
                <a:ahLst/>
                <a:cxnLst/>
                <a:rect l="l" t="t" r="r" b="b"/>
                <a:pathLst>
                  <a:path w="3477" h="182" extrusionOk="0">
                    <a:moveTo>
                      <a:pt x="2387" y="1"/>
                    </a:moveTo>
                    <a:cubicBezTo>
                      <a:pt x="2186" y="1"/>
                      <a:pt x="1967" y="2"/>
                      <a:pt x="1738" y="2"/>
                    </a:cubicBezTo>
                    <a:cubicBezTo>
                      <a:pt x="778" y="2"/>
                      <a:pt x="1" y="90"/>
                      <a:pt x="1" y="90"/>
                    </a:cubicBezTo>
                    <a:cubicBezTo>
                      <a:pt x="1" y="90"/>
                      <a:pt x="778" y="180"/>
                      <a:pt x="1738" y="180"/>
                    </a:cubicBezTo>
                    <a:cubicBezTo>
                      <a:pt x="1966" y="180"/>
                      <a:pt x="2183" y="181"/>
                      <a:pt x="2382" y="181"/>
                    </a:cubicBezTo>
                    <a:cubicBezTo>
                      <a:pt x="3024" y="181"/>
                      <a:pt x="3477" y="172"/>
                      <a:pt x="3477" y="90"/>
                    </a:cubicBezTo>
                    <a:cubicBezTo>
                      <a:pt x="3477" y="10"/>
                      <a:pt x="3026" y="1"/>
                      <a:pt x="23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41"/>
              <p:cNvSpPr/>
              <p:nvPr/>
            </p:nvSpPr>
            <p:spPr>
              <a:xfrm>
                <a:off x="8212625" y="2834969"/>
                <a:ext cx="355217" cy="18588"/>
              </a:xfrm>
              <a:custGeom>
                <a:avLst/>
                <a:gdLst/>
                <a:ahLst/>
                <a:cxnLst/>
                <a:rect l="l" t="t" r="r" b="b"/>
                <a:pathLst>
                  <a:path w="3478" h="182" extrusionOk="0">
                    <a:moveTo>
                      <a:pt x="1090" y="1"/>
                    </a:moveTo>
                    <a:cubicBezTo>
                      <a:pt x="451" y="1"/>
                      <a:pt x="0" y="10"/>
                      <a:pt x="0" y="90"/>
                    </a:cubicBezTo>
                    <a:cubicBezTo>
                      <a:pt x="0" y="172"/>
                      <a:pt x="453" y="181"/>
                      <a:pt x="1095" y="181"/>
                    </a:cubicBezTo>
                    <a:cubicBezTo>
                      <a:pt x="1294" y="181"/>
                      <a:pt x="1511" y="180"/>
                      <a:pt x="1739" y="180"/>
                    </a:cubicBezTo>
                    <a:cubicBezTo>
                      <a:pt x="2699" y="180"/>
                      <a:pt x="3478" y="90"/>
                      <a:pt x="3478" y="90"/>
                    </a:cubicBezTo>
                    <a:cubicBezTo>
                      <a:pt x="3478" y="90"/>
                      <a:pt x="2699" y="2"/>
                      <a:pt x="1739" y="2"/>
                    </a:cubicBezTo>
                    <a:cubicBezTo>
                      <a:pt x="1510" y="2"/>
                      <a:pt x="1291" y="1"/>
                      <a:pt x="10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41"/>
              <p:cNvSpPr/>
              <p:nvPr/>
            </p:nvSpPr>
            <p:spPr>
              <a:xfrm>
                <a:off x="8567738" y="2592405"/>
                <a:ext cx="258804" cy="251859"/>
              </a:xfrm>
              <a:custGeom>
                <a:avLst/>
                <a:gdLst/>
                <a:ahLst/>
                <a:cxnLst/>
                <a:rect l="l" t="t" r="r" b="b"/>
                <a:pathLst>
                  <a:path w="2534" h="2466" extrusionOk="0">
                    <a:moveTo>
                      <a:pt x="2440" y="0"/>
                    </a:moveTo>
                    <a:cubicBezTo>
                      <a:pt x="2318" y="0"/>
                      <a:pt x="1804" y="535"/>
                      <a:pt x="1166" y="1173"/>
                    </a:cubicBezTo>
                    <a:cubicBezTo>
                      <a:pt x="487" y="1852"/>
                      <a:pt x="1" y="2465"/>
                      <a:pt x="1" y="2465"/>
                    </a:cubicBezTo>
                    <a:cubicBezTo>
                      <a:pt x="1" y="2465"/>
                      <a:pt x="614" y="1979"/>
                      <a:pt x="1293" y="1300"/>
                    </a:cubicBezTo>
                    <a:cubicBezTo>
                      <a:pt x="1971" y="621"/>
                      <a:pt x="2533" y="82"/>
                      <a:pt x="2459" y="7"/>
                    </a:cubicBezTo>
                    <a:cubicBezTo>
                      <a:pt x="2454" y="3"/>
                      <a:pt x="2448" y="0"/>
                      <a:pt x="24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41"/>
              <p:cNvSpPr/>
              <p:nvPr/>
            </p:nvSpPr>
            <p:spPr>
              <a:xfrm>
                <a:off x="8308936" y="2844161"/>
                <a:ext cx="258906" cy="251859"/>
              </a:xfrm>
              <a:custGeom>
                <a:avLst/>
                <a:gdLst/>
                <a:ahLst/>
                <a:cxnLst/>
                <a:rect l="l" t="t" r="r" b="b"/>
                <a:pathLst>
                  <a:path w="2535" h="2466" extrusionOk="0">
                    <a:moveTo>
                      <a:pt x="2535" y="0"/>
                    </a:moveTo>
                    <a:cubicBezTo>
                      <a:pt x="2534" y="1"/>
                      <a:pt x="1920" y="488"/>
                      <a:pt x="1242" y="1166"/>
                    </a:cubicBezTo>
                    <a:cubicBezTo>
                      <a:pt x="562" y="1845"/>
                      <a:pt x="1" y="2384"/>
                      <a:pt x="76" y="2459"/>
                    </a:cubicBezTo>
                    <a:cubicBezTo>
                      <a:pt x="81" y="2463"/>
                      <a:pt x="87" y="2466"/>
                      <a:pt x="95" y="2466"/>
                    </a:cubicBezTo>
                    <a:cubicBezTo>
                      <a:pt x="216" y="2466"/>
                      <a:pt x="731" y="1931"/>
                      <a:pt x="1369" y="1293"/>
                    </a:cubicBezTo>
                    <a:cubicBezTo>
                      <a:pt x="2047" y="615"/>
                      <a:pt x="2534" y="1"/>
                      <a:pt x="25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41"/>
              <p:cNvSpPr/>
              <p:nvPr/>
            </p:nvSpPr>
            <p:spPr>
              <a:xfrm>
                <a:off x="8567738" y="2844161"/>
                <a:ext cx="258804" cy="251859"/>
              </a:xfrm>
              <a:custGeom>
                <a:avLst/>
                <a:gdLst/>
                <a:ahLst/>
                <a:cxnLst/>
                <a:rect l="l" t="t" r="r" b="b"/>
                <a:pathLst>
                  <a:path w="2534" h="2466" extrusionOk="0">
                    <a:moveTo>
                      <a:pt x="1" y="0"/>
                    </a:moveTo>
                    <a:cubicBezTo>
                      <a:pt x="1" y="1"/>
                      <a:pt x="487" y="615"/>
                      <a:pt x="1166" y="1293"/>
                    </a:cubicBezTo>
                    <a:cubicBezTo>
                      <a:pt x="1803" y="1931"/>
                      <a:pt x="2318" y="2466"/>
                      <a:pt x="2440" y="2466"/>
                    </a:cubicBezTo>
                    <a:cubicBezTo>
                      <a:pt x="2448" y="2466"/>
                      <a:pt x="2454" y="2463"/>
                      <a:pt x="2459" y="2459"/>
                    </a:cubicBezTo>
                    <a:cubicBezTo>
                      <a:pt x="2533" y="2384"/>
                      <a:pt x="1971" y="1845"/>
                      <a:pt x="1293" y="1166"/>
                    </a:cubicBezTo>
                    <a:cubicBezTo>
                      <a:pt x="614" y="488"/>
                      <a:pt x="1" y="1"/>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41"/>
              <p:cNvSpPr/>
              <p:nvPr/>
            </p:nvSpPr>
            <p:spPr>
              <a:xfrm>
                <a:off x="8308936" y="2592405"/>
                <a:ext cx="258906" cy="251859"/>
              </a:xfrm>
              <a:custGeom>
                <a:avLst/>
                <a:gdLst/>
                <a:ahLst/>
                <a:cxnLst/>
                <a:rect l="l" t="t" r="r" b="b"/>
                <a:pathLst>
                  <a:path w="2535" h="2466" extrusionOk="0">
                    <a:moveTo>
                      <a:pt x="94" y="0"/>
                    </a:moveTo>
                    <a:cubicBezTo>
                      <a:pt x="87" y="0"/>
                      <a:pt x="81" y="3"/>
                      <a:pt x="76" y="7"/>
                    </a:cubicBezTo>
                    <a:cubicBezTo>
                      <a:pt x="1" y="82"/>
                      <a:pt x="562" y="621"/>
                      <a:pt x="1242" y="1300"/>
                    </a:cubicBezTo>
                    <a:cubicBezTo>
                      <a:pt x="1920" y="1979"/>
                      <a:pt x="2535" y="2465"/>
                      <a:pt x="2535" y="2465"/>
                    </a:cubicBezTo>
                    <a:cubicBezTo>
                      <a:pt x="2535" y="2465"/>
                      <a:pt x="2047" y="1852"/>
                      <a:pt x="1369" y="1173"/>
                    </a:cubicBezTo>
                    <a:cubicBezTo>
                      <a:pt x="730" y="535"/>
                      <a:pt x="216" y="0"/>
                      <a:pt x="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41"/>
              <p:cNvSpPr/>
              <p:nvPr/>
            </p:nvSpPr>
            <p:spPr>
              <a:xfrm>
                <a:off x="8567738" y="2559621"/>
                <a:ext cx="121436" cy="284643"/>
              </a:xfrm>
              <a:custGeom>
                <a:avLst/>
                <a:gdLst/>
                <a:ahLst/>
                <a:cxnLst/>
                <a:rect l="l" t="t" r="r" b="b"/>
                <a:pathLst>
                  <a:path w="1189" h="2787" extrusionOk="0">
                    <a:moveTo>
                      <a:pt x="1189" y="1"/>
                    </a:moveTo>
                    <a:lnTo>
                      <a:pt x="1189" y="1"/>
                    </a:lnTo>
                    <a:cubicBezTo>
                      <a:pt x="1075" y="227"/>
                      <a:pt x="970" y="456"/>
                      <a:pt x="866" y="686"/>
                    </a:cubicBezTo>
                    <a:cubicBezTo>
                      <a:pt x="761" y="916"/>
                      <a:pt x="662" y="1148"/>
                      <a:pt x="560" y="1379"/>
                    </a:cubicBezTo>
                    <a:cubicBezTo>
                      <a:pt x="464" y="1613"/>
                      <a:pt x="365" y="1845"/>
                      <a:pt x="271" y="2079"/>
                    </a:cubicBezTo>
                    <a:cubicBezTo>
                      <a:pt x="178" y="2314"/>
                      <a:pt x="85" y="2549"/>
                      <a:pt x="1" y="2786"/>
                    </a:cubicBezTo>
                    <a:cubicBezTo>
                      <a:pt x="113" y="2560"/>
                      <a:pt x="218" y="2331"/>
                      <a:pt x="324" y="2102"/>
                    </a:cubicBezTo>
                    <a:cubicBezTo>
                      <a:pt x="428" y="1872"/>
                      <a:pt x="527" y="1639"/>
                      <a:pt x="628" y="1408"/>
                    </a:cubicBezTo>
                    <a:cubicBezTo>
                      <a:pt x="725" y="1175"/>
                      <a:pt x="824" y="943"/>
                      <a:pt x="918" y="708"/>
                    </a:cubicBezTo>
                    <a:cubicBezTo>
                      <a:pt x="1011" y="474"/>
                      <a:pt x="1104" y="239"/>
                      <a:pt x="11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41"/>
              <p:cNvSpPr/>
              <p:nvPr/>
            </p:nvSpPr>
            <p:spPr>
              <a:xfrm>
                <a:off x="8446916" y="2559621"/>
                <a:ext cx="121538" cy="284643"/>
              </a:xfrm>
              <a:custGeom>
                <a:avLst/>
                <a:gdLst/>
                <a:ahLst/>
                <a:cxnLst/>
                <a:rect l="l" t="t" r="r" b="b"/>
                <a:pathLst>
                  <a:path w="1190" h="2787" extrusionOk="0">
                    <a:moveTo>
                      <a:pt x="0" y="1"/>
                    </a:moveTo>
                    <a:lnTo>
                      <a:pt x="0" y="1"/>
                    </a:lnTo>
                    <a:cubicBezTo>
                      <a:pt x="86" y="239"/>
                      <a:pt x="178" y="474"/>
                      <a:pt x="272" y="708"/>
                    </a:cubicBezTo>
                    <a:cubicBezTo>
                      <a:pt x="366" y="942"/>
                      <a:pt x="465" y="1175"/>
                      <a:pt x="561" y="1408"/>
                    </a:cubicBezTo>
                    <a:cubicBezTo>
                      <a:pt x="663" y="1639"/>
                      <a:pt x="761" y="1872"/>
                      <a:pt x="867" y="2102"/>
                    </a:cubicBezTo>
                    <a:cubicBezTo>
                      <a:pt x="971" y="2331"/>
                      <a:pt x="1076" y="2560"/>
                      <a:pt x="1190" y="2786"/>
                    </a:cubicBezTo>
                    <a:cubicBezTo>
                      <a:pt x="1104" y="2549"/>
                      <a:pt x="1012" y="2314"/>
                      <a:pt x="918" y="2079"/>
                    </a:cubicBezTo>
                    <a:cubicBezTo>
                      <a:pt x="825" y="1845"/>
                      <a:pt x="725" y="1613"/>
                      <a:pt x="629" y="1379"/>
                    </a:cubicBezTo>
                    <a:cubicBezTo>
                      <a:pt x="527" y="1148"/>
                      <a:pt x="429" y="916"/>
                      <a:pt x="324" y="686"/>
                    </a:cubicBezTo>
                    <a:cubicBezTo>
                      <a:pt x="219" y="456"/>
                      <a:pt x="114" y="227"/>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41"/>
              <p:cNvSpPr/>
              <p:nvPr/>
            </p:nvSpPr>
            <p:spPr>
              <a:xfrm>
                <a:off x="8567738" y="2844773"/>
                <a:ext cx="121436" cy="284745"/>
              </a:xfrm>
              <a:custGeom>
                <a:avLst/>
                <a:gdLst/>
                <a:ahLst/>
                <a:cxnLst/>
                <a:rect l="l" t="t" r="r" b="b"/>
                <a:pathLst>
                  <a:path w="1189" h="2788" extrusionOk="0">
                    <a:moveTo>
                      <a:pt x="1" y="1"/>
                    </a:moveTo>
                    <a:cubicBezTo>
                      <a:pt x="85" y="239"/>
                      <a:pt x="178" y="474"/>
                      <a:pt x="271" y="709"/>
                    </a:cubicBezTo>
                    <a:cubicBezTo>
                      <a:pt x="365" y="943"/>
                      <a:pt x="464" y="1175"/>
                      <a:pt x="560" y="1408"/>
                    </a:cubicBezTo>
                    <a:cubicBezTo>
                      <a:pt x="662" y="1639"/>
                      <a:pt x="760" y="1871"/>
                      <a:pt x="866" y="2102"/>
                    </a:cubicBezTo>
                    <a:cubicBezTo>
                      <a:pt x="970" y="2331"/>
                      <a:pt x="1075" y="2561"/>
                      <a:pt x="1189" y="2787"/>
                    </a:cubicBezTo>
                    <a:cubicBezTo>
                      <a:pt x="1104" y="2549"/>
                      <a:pt x="1011" y="2313"/>
                      <a:pt x="917" y="2079"/>
                    </a:cubicBezTo>
                    <a:cubicBezTo>
                      <a:pt x="824" y="1845"/>
                      <a:pt x="725" y="1612"/>
                      <a:pt x="628" y="1379"/>
                    </a:cubicBezTo>
                    <a:cubicBezTo>
                      <a:pt x="527" y="1149"/>
                      <a:pt x="428" y="916"/>
                      <a:pt x="324" y="686"/>
                    </a:cubicBezTo>
                    <a:cubicBezTo>
                      <a:pt x="219" y="456"/>
                      <a:pt x="113" y="227"/>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41"/>
              <p:cNvSpPr/>
              <p:nvPr/>
            </p:nvSpPr>
            <p:spPr>
              <a:xfrm>
                <a:off x="8447018" y="2844773"/>
                <a:ext cx="121436" cy="284643"/>
              </a:xfrm>
              <a:custGeom>
                <a:avLst/>
                <a:gdLst/>
                <a:ahLst/>
                <a:cxnLst/>
                <a:rect l="l" t="t" r="r" b="b"/>
                <a:pathLst>
                  <a:path w="1189" h="2787" extrusionOk="0">
                    <a:moveTo>
                      <a:pt x="1189" y="1"/>
                    </a:moveTo>
                    <a:cubicBezTo>
                      <a:pt x="1075" y="227"/>
                      <a:pt x="970" y="456"/>
                      <a:pt x="866" y="686"/>
                    </a:cubicBezTo>
                    <a:cubicBezTo>
                      <a:pt x="760" y="915"/>
                      <a:pt x="662" y="1148"/>
                      <a:pt x="560" y="1379"/>
                    </a:cubicBezTo>
                    <a:cubicBezTo>
                      <a:pt x="464" y="1612"/>
                      <a:pt x="365" y="1845"/>
                      <a:pt x="271" y="2079"/>
                    </a:cubicBezTo>
                    <a:cubicBezTo>
                      <a:pt x="177" y="2313"/>
                      <a:pt x="85" y="2549"/>
                      <a:pt x="0" y="2786"/>
                    </a:cubicBezTo>
                    <a:cubicBezTo>
                      <a:pt x="113" y="2560"/>
                      <a:pt x="218" y="2331"/>
                      <a:pt x="323" y="2102"/>
                    </a:cubicBezTo>
                    <a:cubicBezTo>
                      <a:pt x="428" y="1871"/>
                      <a:pt x="527" y="1639"/>
                      <a:pt x="628" y="1408"/>
                    </a:cubicBezTo>
                    <a:cubicBezTo>
                      <a:pt x="724" y="1175"/>
                      <a:pt x="824" y="943"/>
                      <a:pt x="917" y="708"/>
                    </a:cubicBezTo>
                    <a:cubicBezTo>
                      <a:pt x="1011" y="474"/>
                      <a:pt x="1103" y="239"/>
                      <a:pt x="11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41"/>
              <p:cNvSpPr/>
              <p:nvPr/>
            </p:nvSpPr>
            <p:spPr>
              <a:xfrm>
                <a:off x="8568351" y="2844161"/>
                <a:ext cx="284643" cy="121538"/>
              </a:xfrm>
              <a:custGeom>
                <a:avLst/>
                <a:gdLst/>
                <a:ahLst/>
                <a:cxnLst/>
                <a:rect l="l" t="t" r="r" b="b"/>
                <a:pathLst>
                  <a:path w="2787" h="1190" extrusionOk="0">
                    <a:moveTo>
                      <a:pt x="1" y="0"/>
                    </a:moveTo>
                    <a:cubicBezTo>
                      <a:pt x="227" y="114"/>
                      <a:pt x="456" y="219"/>
                      <a:pt x="685" y="324"/>
                    </a:cubicBezTo>
                    <a:cubicBezTo>
                      <a:pt x="915" y="429"/>
                      <a:pt x="1148" y="527"/>
                      <a:pt x="1379" y="629"/>
                    </a:cubicBezTo>
                    <a:cubicBezTo>
                      <a:pt x="1612" y="725"/>
                      <a:pt x="1844" y="824"/>
                      <a:pt x="2078" y="918"/>
                    </a:cubicBezTo>
                    <a:cubicBezTo>
                      <a:pt x="2313" y="1012"/>
                      <a:pt x="2548" y="1104"/>
                      <a:pt x="2786" y="1190"/>
                    </a:cubicBezTo>
                    <a:cubicBezTo>
                      <a:pt x="2560" y="1076"/>
                      <a:pt x="2331" y="971"/>
                      <a:pt x="2101" y="866"/>
                    </a:cubicBezTo>
                    <a:cubicBezTo>
                      <a:pt x="1871" y="761"/>
                      <a:pt x="1638" y="662"/>
                      <a:pt x="1408" y="561"/>
                    </a:cubicBezTo>
                    <a:cubicBezTo>
                      <a:pt x="1175" y="465"/>
                      <a:pt x="942" y="365"/>
                      <a:pt x="708" y="272"/>
                    </a:cubicBezTo>
                    <a:cubicBezTo>
                      <a:pt x="474" y="178"/>
                      <a:pt x="238" y="8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41"/>
              <p:cNvSpPr/>
              <p:nvPr/>
            </p:nvSpPr>
            <p:spPr>
              <a:xfrm>
                <a:off x="8568351" y="2723441"/>
                <a:ext cx="284643" cy="121436"/>
              </a:xfrm>
              <a:custGeom>
                <a:avLst/>
                <a:gdLst/>
                <a:ahLst/>
                <a:cxnLst/>
                <a:rect l="l" t="t" r="r" b="b"/>
                <a:pathLst>
                  <a:path w="2787" h="1189" extrusionOk="0">
                    <a:moveTo>
                      <a:pt x="2786" y="0"/>
                    </a:moveTo>
                    <a:lnTo>
                      <a:pt x="2786" y="0"/>
                    </a:lnTo>
                    <a:cubicBezTo>
                      <a:pt x="2548" y="85"/>
                      <a:pt x="2313" y="178"/>
                      <a:pt x="2079" y="271"/>
                    </a:cubicBezTo>
                    <a:cubicBezTo>
                      <a:pt x="1845" y="365"/>
                      <a:pt x="1612" y="464"/>
                      <a:pt x="1379" y="561"/>
                    </a:cubicBezTo>
                    <a:cubicBezTo>
                      <a:pt x="1148" y="662"/>
                      <a:pt x="915" y="761"/>
                      <a:pt x="685" y="865"/>
                    </a:cubicBezTo>
                    <a:cubicBezTo>
                      <a:pt x="456" y="970"/>
                      <a:pt x="227" y="1076"/>
                      <a:pt x="1" y="1189"/>
                    </a:cubicBezTo>
                    <a:cubicBezTo>
                      <a:pt x="238" y="1104"/>
                      <a:pt x="474" y="1011"/>
                      <a:pt x="708" y="918"/>
                    </a:cubicBezTo>
                    <a:cubicBezTo>
                      <a:pt x="942" y="824"/>
                      <a:pt x="1175" y="725"/>
                      <a:pt x="1408" y="628"/>
                    </a:cubicBezTo>
                    <a:cubicBezTo>
                      <a:pt x="1639" y="527"/>
                      <a:pt x="1872" y="428"/>
                      <a:pt x="2101" y="323"/>
                    </a:cubicBezTo>
                    <a:cubicBezTo>
                      <a:pt x="2331" y="219"/>
                      <a:pt x="2560" y="114"/>
                      <a:pt x="27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41"/>
              <p:cNvSpPr/>
              <p:nvPr/>
            </p:nvSpPr>
            <p:spPr>
              <a:xfrm>
                <a:off x="8283096" y="2844161"/>
                <a:ext cx="284745" cy="121538"/>
              </a:xfrm>
              <a:custGeom>
                <a:avLst/>
                <a:gdLst/>
                <a:ahLst/>
                <a:cxnLst/>
                <a:rect l="l" t="t" r="r" b="b"/>
                <a:pathLst>
                  <a:path w="2788" h="1190" extrusionOk="0">
                    <a:moveTo>
                      <a:pt x="2788" y="0"/>
                    </a:moveTo>
                    <a:cubicBezTo>
                      <a:pt x="2549" y="85"/>
                      <a:pt x="2315" y="178"/>
                      <a:pt x="2079" y="272"/>
                    </a:cubicBezTo>
                    <a:cubicBezTo>
                      <a:pt x="1845" y="365"/>
                      <a:pt x="1613" y="465"/>
                      <a:pt x="1379" y="561"/>
                    </a:cubicBezTo>
                    <a:cubicBezTo>
                      <a:pt x="1149" y="662"/>
                      <a:pt x="917" y="761"/>
                      <a:pt x="686" y="866"/>
                    </a:cubicBezTo>
                    <a:cubicBezTo>
                      <a:pt x="456" y="971"/>
                      <a:pt x="227" y="1076"/>
                      <a:pt x="1" y="1190"/>
                    </a:cubicBezTo>
                    <a:cubicBezTo>
                      <a:pt x="239" y="1104"/>
                      <a:pt x="475" y="1012"/>
                      <a:pt x="709" y="918"/>
                    </a:cubicBezTo>
                    <a:cubicBezTo>
                      <a:pt x="943" y="824"/>
                      <a:pt x="1176" y="725"/>
                      <a:pt x="1409" y="629"/>
                    </a:cubicBezTo>
                    <a:cubicBezTo>
                      <a:pt x="1639" y="527"/>
                      <a:pt x="1872" y="429"/>
                      <a:pt x="2102" y="324"/>
                    </a:cubicBezTo>
                    <a:cubicBezTo>
                      <a:pt x="2332" y="219"/>
                      <a:pt x="2561" y="114"/>
                      <a:pt x="27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41"/>
              <p:cNvSpPr/>
              <p:nvPr/>
            </p:nvSpPr>
            <p:spPr>
              <a:xfrm>
                <a:off x="8283096" y="2723441"/>
                <a:ext cx="284745" cy="121436"/>
              </a:xfrm>
              <a:custGeom>
                <a:avLst/>
                <a:gdLst/>
                <a:ahLst/>
                <a:cxnLst/>
                <a:rect l="l" t="t" r="r" b="b"/>
                <a:pathLst>
                  <a:path w="2788" h="1189" extrusionOk="0">
                    <a:moveTo>
                      <a:pt x="1" y="0"/>
                    </a:moveTo>
                    <a:lnTo>
                      <a:pt x="1" y="0"/>
                    </a:lnTo>
                    <a:cubicBezTo>
                      <a:pt x="227" y="114"/>
                      <a:pt x="457" y="219"/>
                      <a:pt x="686" y="323"/>
                    </a:cubicBezTo>
                    <a:cubicBezTo>
                      <a:pt x="917" y="428"/>
                      <a:pt x="1149" y="527"/>
                      <a:pt x="1380" y="629"/>
                    </a:cubicBezTo>
                    <a:cubicBezTo>
                      <a:pt x="1614" y="725"/>
                      <a:pt x="1845" y="824"/>
                      <a:pt x="2079" y="918"/>
                    </a:cubicBezTo>
                    <a:cubicBezTo>
                      <a:pt x="2315" y="1011"/>
                      <a:pt x="2549" y="1104"/>
                      <a:pt x="2788" y="1189"/>
                    </a:cubicBezTo>
                    <a:cubicBezTo>
                      <a:pt x="2561" y="1076"/>
                      <a:pt x="2332" y="970"/>
                      <a:pt x="2102" y="865"/>
                    </a:cubicBezTo>
                    <a:cubicBezTo>
                      <a:pt x="1872" y="761"/>
                      <a:pt x="1639" y="662"/>
                      <a:pt x="1409" y="561"/>
                    </a:cubicBezTo>
                    <a:cubicBezTo>
                      <a:pt x="1176" y="464"/>
                      <a:pt x="943" y="365"/>
                      <a:pt x="709" y="272"/>
                    </a:cubicBezTo>
                    <a:cubicBezTo>
                      <a:pt x="475" y="178"/>
                      <a:pt x="239" y="85"/>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9" name="Google Shape;479;p41"/>
            <p:cNvSpPr/>
            <p:nvPr/>
          </p:nvSpPr>
          <p:spPr>
            <a:xfrm>
              <a:off x="8691900" y="3317153"/>
              <a:ext cx="240141" cy="240141"/>
            </a:xfrm>
            <a:custGeom>
              <a:avLst/>
              <a:gdLst/>
              <a:ahLst/>
              <a:cxnLst/>
              <a:rect l="l" t="t" r="r" b="b"/>
              <a:pathLst>
                <a:path w="14692" h="14692" extrusionOk="0">
                  <a:moveTo>
                    <a:pt x="7346" y="1"/>
                  </a:moveTo>
                  <a:lnTo>
                    <a:pt x="5714" y="5714"/>
                  </a:lnTo>
                  <a:lnTo>
                    <a:pt x="0" y="7346"/>
                  </a:lnTo>
                  <a:lnTo>
                    <a:pt x="5714" y="8978"/>
                  </a:lnTo>
                  <a:lnTo>
                    <a:pt x="7346" y="14692"/>
                  </a:lnTo>
                  <a:lnTo>
                    <a:pt x="8979" y="8978"/>
                  </a:lnTo>
                  <a:lnTo>
                    <a:pt x="14691" y="7346"/>
                  </a:lnTo>
                  <a:lnTo>
                    <a:pt x="8979" y="5714"/>
                  </a:lnTo>
                  <a:lnTo>
                    <a:pt x="73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41"/>
            <p:cNvSpPr/>
            <p:nvPr/>
          </p:nvSpPr>
          <p:spPr>
            <a:xfrm>
              <a:off x="7561375" y="2676848"/>
              <a:ext cx="176084" cy="176084"/>
            </a:xfrm>
            <a:custGeom>
              <a:avLst/>
              <a:gdLst/>
              <a:ahLst/>
              <a:cxnLst/>
              <a:rect l="l" t="t" r="r" b="b"/>
              <a:pathLst>
                <a:path w="14692" h="14692" extrusionOk="0">
                  <a:moveTo>
                    <a:pt x="7346" y="1"/>
                  </a:moveTo>
                  <a:lnTo>
                    <a:pt x="5714" y="5714"/>
                  </a:lnTo>
                  <a:lnTo>
                    <a:pt x="0" y="7346"/>
                  </a:lnTo>
                  <a:lnTo>
                    <a:pt x="5714" y="8978"/>
                  </a:lnTo>
                  <a:lnTo>
                    <a:pt x="7346" y="14692"/>
                  </a:lnTo>
                  <a:lnTo>
                    <a:pt x="8979" y="8978"/>
                  </a:lnTo>
                  <a:lnTo>
                    <a:pt x="14691" y="7346"/>
                  </a:lnTo>
                  <a:lnTo>
                    <a:pt x="8979" y="5714"/>
                  </a:lnTo>
                  <a:lnTo>
                    <a:pt x="73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034"/>
        <p:cNvGrpSpPr/>
        <p:nvPr/>
      </p:nvGrpSpPr>
      <p:grpSpPr>
        <a:xfrm>
          <a:off x="0" y="0"/>
          <a:ext cx="0" cy="0"/>
          <a:chOff x="0" y="0"/>
          <a:chExt cx="0" cy="0"/>
        </a:xfrm>
      </p:grpSpPr>
      <p:sp>
        <p:nvSpPr>
          <p:cNvPr id="1035" name="Google Shape;1035;p51"/>
          <p:cNvSpPr txBox="1">
            <a:spLocks noGrp="1"/>
          </p:cNvSpPr>
          <p:nvPr>
            <p:ph type="title"/>
          </p:nvPr>
        </p:nvSpPr>
        <p:spPr>
          <a:xfrm>
            <a:off x="2858800" y="2308000"/>
            <a:ext cx="4563900" cy="569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—Someone Famous</a:t>
            </a:r>
            <a:endParaRPr/>
          </a:p>
        </p:txBody>
      </p:sp>
      <p:sp>
        <p:nvSpPr>
          <p:cNvPr id="1036" name="Google Shape;1036;p51"/>
          <p:cNvSpPr txBox="1">
            <a:spLocks noGrp="1"/>
          </p:cNvSpPr>
          <p:nvPr>
            <p:ph type="subTitle" idx="1"/>
          </p:nvPr>
        </p:nvSpPr>
        <p:spPr>
          <a:xfrm>
            <a:off x="2858800" y="870775"/>
            <a:ext cx="5570100" cy="1339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“This is a quote, words full of wisdom that someone important said and can make the reader get inspired.”</a:t>
            </a:r>
            <a:endParaRPr/>
          </a:p>
        </p:txBody>
      </p:sp>
      <p:pic>
        <p:nvPicPr>
          <p:cNvPr id="1037" name="Google Shape;1037;p51"/>
          <p:cNvPicPr preferRelativeResize="0"/>
          <p:nvPr/>
        </p:nvPicPr>
        <p:blipFill rotWithShape="1">
          <a:blip r:embed="rId3">
            <a:alphaModFix/>
          </a:blip>
          <a:srcRect l="36230" r="32822"/>
          <a:stretch/>
        </p:blipFill>
        <p:spPr>
          <a:xfrm>
            <a:off x="0" y="543825"/>
            <a:ext cx="2531149" cy="4599674"/>
          </a:xfrm>
          <a:prstGeom prst="rect">
            <a:avLst/>
          </a:prstGeom>
          <a:noFill/>
          <a:ln>
            <a:noFill/>
          </a:ln>
        </p:spPr>
      </p:pic>
      <p:sp>
        <p:nvSpPr>
          <p:cNvPr id="1038" name="Google Shape;1038;p51"/>
          <p:cNvSpPr/>
          <p:nvPr/>
        </p:nvSpPr>
        <p:spPr>
          <a:xfrm>
            <a:off x="8440675" y="394902"/>
            <a:ext cx="280220" cy="280204"/>
          </a:xfrm>
          <a:custGeom>
            <a:avLst/>
            <a:gdLst/>
            <a:ahLst/>
            <a:cxnLst/>
            <a:rect l="l" t="t" r="r" b="b"/>
            <a:pathLst>
              <a:path w="6527" h="6527" extrusionOk="0">
                <a:moveTo>
                  <a:pt x="3264" y="0"/>
                </a:moveTo>
                <a:lnTo>
                  <a:pt x="2496" y="1408"/>
                </a:lnTo>
                <a:lnTo>
                  <a:pt x="956" y="956"/>
                </a:lnTo>
                <a:lnTo>
                  <a:pt x="1409" y="2495"/>
                </a:lnTo>
                <a:lnTo>
                  <a:pt x="0" y="3263"/>
                </a:lnTo>
                <a:lnTo>
                  <a:pt x="1409" y="4032"/>
                </a:lnTo>
                <a:lnTo>
                  <a:pt x="956" y="5571"/>
                </a:lnTo>
                <a:lnTo>
                  <a:pt x="2496" y="5118"/>
                </a:lnTo>
                <a:lnTo>
                  <a:pt x="3264" y="6527"/>
                </a:lnTo>
                <a:lnTo>
                  <a:pt x="4032" y="5118"/>
                </a:lnTo>
                <a:lnTo>
                  <a:pt x="5572" y="5571"/>
                </a:lnTo>
                <a:lnTo>
                  <a:pt x="5119" y="4032"/>
                </a:lnTo>
                <a:lnTo>
                  <a:pt x="6527" y="3263"/>
                </a:lnTo>
                <a:lnTo>
                  <a:pt x="5119" y="2495"/>
                </a:lnTo>
                <a:lnTo>
                  <a:pt x="5572" y="956"/>
                </a:lnTo>
                <a:lnTo>
                  <a:pt x="4032" y="1408"/>
                </a:lnTo>
                <a:lnTo>
                  <a:pt x="326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9" name="Google Shape;1039;p51"/>
          <p:cNvGrpSpPr/>
          <p:nvPr/>
        </p:nvGrpSpPr>
        <p:grpSpPr>
          <a:xfrm>
            <a:off x="3210875" y="3517550"/>
            <a:ext cx="4714538" cy="1273716"/>
            <a:chOff x="3210875" y="3517550"/>
            <a:chExt cx="4714538" cy="1273716"/>
          </a:xfrm>
        </p:grpSpPr>
        <p:sp>
          <p:nvSpPr>
            <p:cNvPr id="1040" name="Google Shape;1040;p51"/>
            <p:cNvSpPr/>
            <p:nvPr/>
          </p:nvSpPr>
          <p:spPr>
            <a:xfrm>
              <a:off x="5114800" y="3667000"/>
              <a:ext cx="1124266" cy="1124266"/>
            </a:xfrm>
            <a:custGeom>
              <a:avLst/>
              <a:gdLst/>
              <a:ahLst/>
              <a:cxnLst/>
              <a:rect l="l" t="t" r="r" b="b"/>
              <a:pathLst>
                <a:path w="15724" h="15724" extrusionOk="0">
                  <a:moveTo>
                    <a:pt x="7862" y="1"/>
                  </a:moveTo>
                  <a:lnTo>
                    <a:pt x="6972" y="6169"/>
                  </a:lnTo>
                  <a:lnTo>
                    <a:pt x="3781" y="3782"/>
                  </a:lnTo>
                  <a:lnTo>
                    <a:pt x="6168" y="6973"/>
                  </a:lnTo>
                  <a:lnTo>
                    <a:pt x="1" y="7862"/>
                  </a:lnTo>
                  <a:lnTo>
                    <a:pt x="6168" y="8752"/>
                  </a:lnTo>
                  <a:lnTo>
                    <a:pt x="3781" y="11943"/>
                  </a:lnTo>
                  <a:lnTo>
                    <a:pt x="3781" y="11943"/>
                  </a:lnTo>
                  <a:lnTo>
                    <a:pt x="6972" y="9556"/>
                  </a:lnTo>
                  <a:lnTo>
                    <a:pt x="7862" y="15723"/>
                  </a:lnTo>
                  <a:lnTo>
                    <a:pt x="8751" y="9556"/>
                  </a:lnTo>
                  <a:lnTo>
                    <a:pt x="11942" y="11943"/>
                  </a:lnTo>
                  <a:lnTo>
                    <a:pt x="9555" y="8752"/>
                  </a:lnTo>
                  <a:lnTo>
                    <a:pt x="15723" y="7862"/>
                  </a:lnTo>
                  <a:lnTo>
                    <a:pt x="9555" y="6973"/>
                  </a:lnTo>
                  <a:lnTo>
                    <a:pt x="11942" y="3782"/>
                  </a:lnTo>
                  <a:lnTo>
                    <a:pt x="8751" y="6169"/>
                  </a:lnTo>
                  <a:lnTo>
                    <a:pt x="786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51"/>
            <p:cNvSpPr/>
            <p:nvPr/>
          </p:nvSpPr>
          <p:spPr>
            <a:xfrm>
              <a:off x="4237450" y="4154125"/>
              <a:ext cx="367300" cy="367300"/>
            </a:xfrm>
            <a:custGeom>
              <a:avLst/>
              <a:gdLst/>
              <a:ahLst/>
              <a:cxnLst/>
              <a:rect l="l" t="t" r="r" b="b"/>
              <a:pathLst>
                <a:path w="14692" h="14692" extrusionOk="0">
                  <a:moveTo>
                    <a:pt x="7346" y="1"/>
                  </a:moveTo>
                  <a:lnTo>
                    <a:pt x="5714" y="5714"/>
                  </a:lnTo>
                  <a:lnTo>
                    <a:pt x="0" y="7346"/>
                  </a:lnTo>
                  <a:lnTo>
                    <a:pt x="5714" y="8978"/>
                  </a:lnTo>
                  <a:lnTo>
                    <a:pt x="7346" y="14692"/>
                  </a:lnTo>
                  <a:lnTo>
                    <a:pt x="8979" y="8978"/>
                  </a:lnTo>
                  <a:lnTo>
                    <a:pt x="14691" y="7346"/>
                  </a:lnTo>
                  <a:lnTo>
                    <a:pt x="8979" y="5714"/>
                  </a:lnTo>
                  <a:lnTo>
                    <a:pt x="73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51"/>
            <p:cNvSpPr/>
            <p:nvPr/>
          </p:nvSpPr>
          <p:spPr>
            <a:xfrm>
              <a:off x="6874550" y="3517550"/>
              <a:ext cx="367300" cy="367300"/>
            </a:xfrm>
            <a:custGeom>
              <a:avLst/>
              <a:gdLst/>
              <a:ahLst/>
              <a:cxnLst/>
              <a:rect l="l" t="t" r="r" b="b"/>
              <a:pathLst>
                <a:path w="14692" h="14692" extrusionOk="0">
                  <a:moveTo>
                    <a:pt x="7346" y="1"/>
                  </a:moveTo>
                  <a:lnTo>
                    <a:pt x="5714" y="5714"/>
                  </a:lnTo>
                  <a:lnTo>
                    <a:pt x="0" y="7346"/>
                  </a:lnTo>
                  <a:lnTo>
                    <a:pt x="5714" y="8978"/>
                  </a:lnTo>
                  <a:lnTo>
                    <a:pt x="7346" y="14692"/>
                  </a:lnTo>
                  <a:lnTo>
                    <a:pt x="8979" y="8978"/>
                  </a:lnTo>
                  <a:lnTo>
                    <a:pt x="14691" y="7346"/>
                  </a:lnTo>
                  <a:lnTo>
                    <a:pt x="8979" y="5714"/>
                  </a:lnTo>
                  <a:lnTo>
                    <a:pt x="73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51"/>
            <p:cNvSpPr/>
            <p:nvPr/>
          </p:nvSpPr>
          <p:spPr>
            <a:xfrm>
              <a:off x="7645200" y="4468388"/>
              <a:ext cx="280213" cy="280213"/>
            </a:xfrm>
            <a:custGeom>
              <a:avLst/>
              <a:gdLst/>
              <a:ahLst/>
              <a:cxnLst/>
              <a:rect l="l" t="t" r="r" b="b"/>
              <a:pathLst>
                <a:path w="14692" h="14692" extrusionOk="0">
                  <a:moveTo>
                    <a:pt x="7346" y="1"/>
                  </a:moveTo>
                  <a:lnTo>
                    <a:pt x="5714" y="5714"/>
                  </a:lnTo>
                  <a:lnTo>
                    <a:pt x="0" y="7346"/>
                  </a:lnTo>
                  <a:lnTo>
                    <a:pt x="5714" y="8978"/>
                  </a:lnTo>
                  <a:lnTo>
                    <a:pt x="7346" y="14692"/>
                  </a:lnTo>
                  <a:lnTo>
                    <a:pt x="8979" y="8978"/>
                  </a:lnTo>
                  <a:lnTo>
                    <a:pt x="14691" y="7346"/>
                  </a:lnTo>
                  <a:lnTo>
                    <a:pt x="8979" y="5714"/>
                  </a:lnTo>
                  <a:lnTo>
                    <a:pt x="73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51"/>
            <p:cNvSpPr/>
            <p:nvPr/>
          </p:nvSpPr>
          <p:spPr>
            <a:xfrm>
              <a:off x="3210875" y="3667000"/>
              <a:ext cx="310111" cy="310111"/>
            </a:xfrm>
            <a:custGeom>
              <a:avLst/>
              <a:gdLst/>
              <a:ahLst/>
              <a:cxnLst/>
              <a:rect l="l" t="t" r="r" b="b"/>
              <a:pathLst>
                <a:path w="14692" h="14692" extrusionOk="0">
                  <a:moveTo>
                    <a:pt x="7346" y="1"/>
                  </a:moveTo>
                  <a:lnTo>
                    <a:pt x="5714" y="5714"/>
                  </a:lnTo>
                  <a:lnTo>
                    <a:pt x="0" y="7346"/>
                  </a:lnTo>
                  <a:lnTo>
                    <a:pt x="5714" y="8978"/>
                  </a:lnTo>
                  <a:lnTo>
                    <a:pt x="7346" y="14692"/>
                  </a:lnTo>
                  <a:lnTo>
                    <a:pt x="8979" y="8978"/>
                  </a:lnTo>
                  <a:lnTo>
                    <a:pt x="14691" y="7346"/>
                  </a:lnTo>
                  <a:lnTo>
                    <a:pt x="8979" y="5714"/>
                  </a:lnTo>
                  <a:lnTo>
                    <a:pt x="73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048"/>
        <p:cNvGrpSpPr/>
        <p:nvPr/>
      </p:nvGrpSpPr>
      <p:grpSpPr>
        <a:xfrm>
          <a:off x="0" y="0"/>
          <a:ext cx="0" cy="0"/>
          <a:chOff x="0" y="0"/>
          <a:chExt cx="0" cy="0"/>
        </a:xfrm>
      </p:grpSpPr>
      <p:sp>
        <p:nvSpPr>
          <p:cNvPr id="1049" name="Google Shape;1049;p52"/>
          <p:cNvSpPr txBox="1">
            <a:spLocks noGrp="1"/>
          </p:cNvSpPr>
          <p:nvPr>
            <p:ph type="title"/>
          </p:nvPr>
        </p:nvSpPr>
        <p:spPr>
          <a:xfrm>
            <a:off x="3972925" y="1805800"/>
            <a:ext cx="4506300" cy="1569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 picture always </a:t>
            </a:r>
            <a:r>
              <a:rPr lang="en">
                <a:solidFill>
                  <a:schemeClr val="dk2"/>
                </a:solidFill>
              </a:rPr>
              <a:t>reinforces the concept</a:t>
            </a:r>
            <a:endParaRPr>
              <a:solidFill>
                <a:schemeClr val="dk2"/>
              </a:solidFill>
            </a:endParaRPr>
          </a:p>
        </p:txBody>
      </p:sp>
      <p:sp>
        <p:nvSpPr>
          <p:cNvPr id="1050" name="Google Shape;1050;p52"/>
          <p:cNvSpPr txBox="1">
            <a:spLocks noGrp="1"/>
          </p:cNvSpPr>
          <p:nvPr>
            <p:ph type="body" idx="1"/>
          </p:nvPr>
        </p:nvSpPr>
        <p:spPr>
          <a:xfrm>
            <a:off x="3972925" y="3375700"/>
            <a:ext cx="4110600" cy="648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Images reveal large amounts of data, so remember: use an image instead of a long text</a:t>
            </a:r>
            <a:endParaRPr/>
          </a:p>
        </p:txBody>
      </p:sp>
      <p:pic>
        <p:nvPicPr>
          <p:cNvPr id="1051" name="Google Shape;1051;p52"/>
          <p:cNvPicPr preferRelativeResize="0"/>
          <p:nvPr/>
        </p:nvPicPr>
        <p:blipFill rotWithShape="1">
          <a:blip r:embed="rId3">
            <a:alphaModFix/>
          </a:blip>
          <a:srcRect l="6521" r="8226"/>
          <a:stretch/>
        </p:blipFill>
        <p:spPr>
          <a:xfrm>
            <a:off x="0" y="1435625"/>
            <a:ext cx="3640975" cy="2850626"/>
          </a:xfrm>
          <a:prstGeom prst="rect">
            <a:avLst/>
          </a:prstGeom>
          <a:noFill/>
          <a:ln>
            <a:noFill/>
          </a:ln>
        </p:spPr>
      </p:pic>
      <p:sp>
        <p:nvSpPr>
          <p:cNvPr id="1052" name="Google Shape;1052;p52"/>
          <p:cNvSpPr/>
          <p:nvPr/>
        </p:nvSpPr>
        <p:spPr>
          <a:xfrm>
            <a:off x="3507863" y="1287627"/>
            <a:ext cx="280220" cy="280204"/>
          </a:xfrm>
          <a:custGeom>
            <a:avLst/>
            <a:gdLst/>
            <a:ahLst/>
            <a:cxnLst/>
            <a:rect l="l" t="t" r="r" b="b"/>
            <a:pathLst>
              <a:path w="6527" h="6527" extrusionOk="0">
                <a:moveTo>
                  <a:pt x="3264" y="0"/>
                </a:moveTo>
                <a:lnTo>
                  <a:pt x="2496" y="1408"/>
                </a:lnTo>
                <a:lnTo>
                  <a:pt x="956" y="956"/>
                </a:lnTo>
                <a:lnTo>
                  <a:pt x="1409" y="2495"/>
                </a:lnTo>
                <a:lnTo>
                  <a:pt x="0" y="3263"/>
                </a:lnTo>
                <a:lnTo>
                  <a:pt x="1409" y="4032"/>
                </a:lnTo>
                <a:lnTo>
                  <a:pt x="956" y="5571"/>
                </a:lnTo>
                <a:lnTo>
                  <a:pt x="2496" y="5118"/>
                </a:lnTo>
                <a:lnTo>
                  <a:pt x="3264" y="6527"/>
                </a:lnTo>
                <a:lnTo>
                  <a:pt x="4032" y="5118"/>
                </a:lnTo>
                <a:lnTo>
                  <a:pt x="5572" y="5571"/>
                </a:lnTo>
                <a:lnTo>
                  <a:pt x="5119" y="4032"/>
                </a:lnTo>
                <a:lnTo>
                  <a:pt x="6527" y="3263"/>
                </a:lnTo>
                <a:lnTo>
                  <a:pt x="5119" y="2495"/>
                </a:lnTo>
                <a:lnTo>
                  <a:pt x="5572" y="956"/>
                </a:lnTo>
                <a:lnTo>
                  <a:pt x="4032" y="1408"/>
                </a:lnTo>
                <a:lnTo>
                  <a:pt x="3264"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3" name="Google Shape;1053;p52"/>
          <p:cNvGrpSpPr/>
          <p:nvPr/>
        </p:nvGrpSpPr>
        <p:grpSpPr>
          <a:xfrm>
            <a:off x="7857826" y="151025"/>
            <a:ext cx="995497" cy="1044672"/>
            <a:chOff x="7796551" y="242950"/>
            <a:chExt cx="995497" cy="1044672"/>
          </a:xfrm>
        </p:grpSpPr>
        <p:sp>
          <p:nvSpPr>
            <p:cNvPr id="1054" name="Google Shape;1054;p52"/>
            <p:cNvSpPr/>
            <p:nvPr/>
          </p:nvSpPr>
          <p:spPr>
            <a:xfrm flipH="1">
              <a:off x="8045869" y="242950"/>
              <a:ext cx="746178" cy="738676"/>
            </a:xfrm>
            <a:custGeom>
              <a:avLst/>
              <a:gdLst/>
              <a:ahLst/>
              <a:cxnLst/>
              <a:rect l="l" t="t" r="r" b="b"/>
              <a:pathLst>
                <a:path w="11691" h="11573" extrusionOk="0">
                  <a:moveTo>
                    <a:pt x="5846" y="0"/>
                  </a:moveTo>
                  <a:cubicBezTo>
                    <a:pt x="5756" y="0"/>
                    <a:pt x="5667" y="58"/>
                    <a:pt x="5659" y="174"/>
                  </a:cubicBezTo>
                  <a:lnTo>
                    <a:pt x="5326" y="4532"/>
                  </a:lnTo>
                  <a:lnTo>
                    <a:pt x="2010" y="1685"/>
                  </a:lnTo>
                  <a:cubicBezTo>
                    <a:pt x="1971" y="1651"/>
                    <a:pt x="1928" y="1637"/>
                    <a:pt x="1888" y="1637"/>
                  </a:cubicBezTo>
                  <a:cubicBezTo>
                    <a:pt x="1746" y="1637"/>
                    <a:pt x="1627" y="1813"/>
                    <a:pt x="1745" y="1949"/>
                  </a:cubicBezTo>
                  <a:lnTo>
                    <a:pt x="4592" y="5267"/>
                  </a:lnTo>
                  <a:lnTo>
                    <a:pt x="234" y="5599"/>
                  </a:lnTo>
                  <a:cubicBezTo>
                    <a:pt x="1" y="5617"/>
                    <a:pt x="3" y="5955"/>
                    <a:pt x="234" y="5974"/>
                  </a:cubicBezTo>
                  <a:lnTo>
                    <a:pt x="4592" y="6304"/>
                  </a:lnTo>
                  <a:lnTo>
                    <a:pt x="1745" y="9623"/>
                  </a:lnTo>
                  <a:cubicBezTo>
                    <a:pt x="1627" y="9760"/>
                    <a:pt x="1746" y="9935"/>
                    <a:pt x="1889" y="9935"/>
                  </a:cubicBezTo>
                  <a:cubicBezTo>
                    <a:pt x="1929" y="9935"/>
                    <a:pt x="1971" y="9921"/>
                    <a:pt x="2010" y="9888"/>
                  </a:cubicBezTo>
                  <a:lnTo>
                    <a:pt x="5326" y="7041"/>
                  </a:lnTo>
                  <a:lnTo>
                    <a:pt x="5658" y="11399"/>
                  </a:lnTo>
                  <a:cubicBezTo>
                    <a:pt x="5667" y="11514"/>
                    <a:pt x="5756" y="11572"/>
                    <a:pt x="5845" y="11572"/>
                  </a:cubicBezTo>
                  <a:cubicBezTo>
                    <a:pt x="5934" y="11572"/>
                    <a:pt x="6023" y="11514"/>
                    <a:pt x="6033" y="11399"/>
                  </a:cubicBezTo>
                  <a:lnTo>
                    <a:pt x="6365" y="7040"/>
                  </a:lnTo>
                  <a:lnTo>
                    <a:pt x="9681" y="9888"/>
                  </a:lnTo>
                  <a:cubicBezTo>
                    <a:pt x="9720" y="9921"/>
                    <a:pt x="9763" y="9935"/>
                    <a:pt x="9803" y="9935"/>
                  </a:cubicBezTo>
                  <a:cubicBezTo>
                    <a:pt x="9945" y="9935"/>
                    <a:pt x="10065" y="9760"/>
                    <a:pt x="9947" y="9623"/>
                  </a:cubicBezTo>
                  <a:lnTo>
                    <a:pt x="7099" y="6304"/>
                  </a:lnTo>
                  <a:lnTo>
                    <a:pt x="11457" y="5974"/>
                  </a:lnTo>
                  <a:cubicBezTo>
                    <a:pt x="11691" y="5955"/>
                    <a:pt x="11691" y="5615"/>
                    <a:pt x="11458" y="5599"/>
                  </a:cubicBezTo>
                  <a:lnTo>
                    <a:pt x="7099" y="5268"/>
                  </a:lnTo>
                  <a:lnTo>
                    <a:pt x="9947" y="1949"/>
                  </a:lnTo>
                  <a:cubicBezTo>
                    <a:pt x="10065" y="1813"/>
                    <a:pt x="9945" y="1637"/>
                    <a:pt x="9804" y="1637"/>
                  </a:cubicBezTo>
                  <a:cubicBezTo>
                    <a:pt x="9763" y="1637"/>
                    <a:pt x="9721" y="1651"/>
                    <a:pt x="9681" y="1685"/>
                  </a:cubicBezTo>
                  <a:lnTo>
                    <a:pt x="6365" y="4534"/>
                  </a:lnTo>
                  <a:lnTo>
                    <a:pt x="6034" y="174"/>
                  </a:lnTo>
                  <a:cubicBezTo>
                    <a:pt x="6025" y="58"/>
                    <a:pt x="5935" y="0"/>
                    <a:pt x="5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52"/>
            <p:cNvSpPr/>
            <p:nvPr/>
          </p:nvSpPr>
          <p:spPr>
            <a:xfrm flipH="1">
              <a:off x="7796551" y="877148"/>
              <a:ext cx="414543" cy="410475"/>
            </a:xfrm>
            <a:custGeom>
              <a:avLst/>
              <a:gdLst/>
              <a:ahLst/>
              <a:cxnLst/>
              <a:rect l="l" t="t" r="r" b="b"/>
              <a:pathLst>
                <a:path w="6495" h="6431" extrusionOk="0">
                  <a:moveTo>
                    <a:pt x="3247" y="1"/>
                  </a:moveTo>
                  <a:cubicBezTo>
                    <a:pt x="3198" y="1"/>
                    <a:pt x="3148" y="33"/>
                    <a:pt x="3144" y="98"/>
                  </a:cubicBezTo>
                  <a:lnTo>
                    <a:pt x="2959" y="2519"/>
                  </a:lnTo>
                  <a:lnTo>
                    <a:pt x="1116" y="937"/>
                  </a:lnTo>
                  <a:cubicBezTo>
                    <a:pt x="1095" y="918"/>
                    <a:pt x="1071" y="910"/>
                    <a:pt x="1048" y="910"/>
                  </a:cubicBezTo>
                  <a:cubicBezTo>
                    <a:pt x="970" y="910"/>
                    <a:pt x="904" y="1008"/>
                    <a:pt x="969" y="1085"/>
                  </a:cubicBezTo>
                  <a:lnTo>
                    <a:pt x="2550" y="2927"/>
                  </a:lnTo>
                  <a:lnTo>
                    <a:pt x="129" y="3112"/>
                  </a:lnTo>
                  <a:cubicBezTo>
                    <a:pt x="0" y="3122"/>
                    <a:pt x="1" y="3310"/>
                    <a:pt x="129" y="3320"/>
                  </a:cubicBezTo>
                  <a:lnTo>
                    <a:pt x="2550" y="3504"/>
                  </a:lnTo>
                  <a:lnTo>
                    <a:pt x="969" y="5348"/>
                  </a:lnTo>
                  <a:cubicBezTo>
                    <a:pt x="904" y="5423"/>
                    <a:pt x="970" y="5521"/>
                    <a:pt x="1049" y="5521"/>
                  </a:cubicBezTo>
                  <a:cubicBezTo>
                    <a:pt x="1071" y="5521"/>
                    <a:pt x="1095" y="5513"/>
                    <a:pt x="1116" y="5494"/>
                  </a:cubicBezTo>
                  <a:lnTo>
                    <a:pt x="2959" y="3913"/>
                  </a:lnTo>
                  <a:lnTo>
                    <a:pt x="3143" y="6335"/>
                  </a:lnTo>
                  <a:cubicBezTo>
                    <a:pt x="3148" y="6399"/>
                    <a:pt x="3197" y="6431"/>
                    <a:pt x="3247" y="6431"/>
                  </a:cubicBezTo>
                  <a:cubicBezTo>
                    <a:pt x="3296" y="6431"/>
                    <a:pt x="3346" y="6399"/>
                    <a:pt x="3351" y="6335"/>
                  </a:cubicBezTo>
                  <a:lnTo>
                    <a:pt x="3535" y="3912"/>
                  </a:lnTo>
                  <a:lnTo>
                    <a:pt x="5378" y="5494"/>
                  </a:lnTo>
                  <a:cubicBezTo>
                    <a:pt x="5400" y="5513"/>
                    <a:pt x="5424" y="5521"/>
                    <a:pt x="5446" y="5521"/>
                  </a:cubicBezTo>
                  <a:cubicBezTo>
                    <a:pt x="5525" y="5521"/>
                    <a:pt x="5591" y="5423"/>
                    <a:pt x="5526" y="5348"/>
                  </a:cubicBezTo>
                  <a:lnTo>
                    <a:pt x="3944" y="3504"/>
                  </a:lnTo>
                  <a:lnTo>
                    <a:pt x="6365" y="3320"/>
                  </a:lnTo>
                  <a:cubicBezTo>
                    <a:pt x="6494" y="3310"/>
                    <a:pt x="6494" y="3121"/>
                    <a:pt x="6365" y="3112"/>
                  </a:cubicBezTo>
                  <a:lnTo>
                    <a:pt x="3944" y="2928"/>
                  </a:lnTo>
                  <a:lnTo>
                    <a:pt x="5526" y="1085"/>
                  </a:lnTo>
                  <a:cubicBezTo>
                    <a:pt x="5591" y="1008"/>
                    <a:pt x="5525" y="910"/>
                    <a:pt x="5446" y="910"/>
                  </a:cubicBezTo>
                  <a:cubicBezTo>
                    <a:pt x="5424" y="910"/>
                    <a:pt x="5400" y="918"/>
                    <a:pt x="5378" y="937"/>
                  </a:cubicBezTo>
                  <a:lnTo>
                    <a:pt x="3535" y="2520"/>
                  </a:lnTo>
                  <a:lnTo>
                    <a:pt x="3352" y="98"/>
                  </a:lnTo>
                  <a:cubicBezTo>
                    <a:pt x="3347" y="33"/>
                    <a:pt x="3297" y="1"/>
                    <a:pt x="32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52"/>
            <p:cNvSpPr/>
            <p:nvPr/>
          </p:nvSpPr>
          <p:spPr>
            <a:xfrm flipH="1">
              <a:off x="7890302" y="586410"/>
              <a:ext cx="72633" cy="72700"/>
            </a:xfrm>
            <a:custGeom>
              <a:avLst/>
              <a:gdLst/>
              <a:ahLst/>
              <a:cxnLst/>
              <a:rect l="l" t="t" r="r" b="b"/>
              <a:pathLst>
                <a:path w="1138" h="1139" extrusionOk="0">
                  <a:moveTo>
                    <a:pt x="568" y="0"/>
                  </a:moveTo>
                  <a:cubicBezTo>
                    <a:pt x="254" y="0"/>
                    <a:pt x="0" y="255"/>
                    <a:pt x="0" y="569"/>
                  </a:cubicBezTo>
                  <a:cubicBezTo>
                    <a:pt x="0" y="883"/>
                    <a:pt x="254" y="1138"/>
                    <a:pt x="568" y="1138"/>
                  </a:cubicBezTo>
                  <a:cubicBezTo>
                    <a:pt x="883" y="1138"/>
                    <a:pt x="1137" y="883"/>
                    <a:pt x="1137" y="569"/>
                  </a:cubicBezTo>
                  <a:cubicBezTo>
                    <a:pt x="1137" y="255"/>
                    <a:pt x="883" y="0"/>
                    <a:pt x="5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52"/>
            <p:cNvSpPr/>
            <p:nvPr/>
          </p:nvSpPr>
          <p:spPr>
            <a:xfrm flipH="1">
              <a:off x="7965553" y="712471"/>
              <a:ext cx="38295" cy="38297"/>
            </a:xfrm>
            <a:custGeom>
              <a:avLst/>
              <a:gdLst/>
              <a:ahLst/>
              <a:cxnLst/>
              <a:rect l="l" t="t" r="r" b="b"/>
              <a:pathLst>
                <a:path w="600" h="600" extrusionOk="0">
                  <a:moveTo>
                    <a:pt x="300" y="0"/>
                  </a:moveTo>
                  <a:cubicBezTo>
                    <a:pt x="135" y="0"/>
                    <a:pt x="0" y="135"/>
                    <a:pt x="0" y="300"/>
                  </a:cubicBezTo>
                  <a:cubicBezTo>
                    <a:pt x="0" y="465"/>
                    <a:pt x="135" y="599"/>
                    <a:pt x="300" y="599"/>
                  </a:cubicBezTo>
                  <a:cubicBezTo>
                    <a:pt x="465" y="599"/>
                    <a:pt x="599" y="465"/>
                    <a:pt x="599" y="300"/>
                  </a:cubicBezTo>
                  <a:cubicBezTo>
                    <a:pt x="599" y="135"/>
                    <a:pt x="465" y="0"/>
                    <a:pt x="3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52"/>
            <p:cNvSpPr/>
            <p:nvPr/>
          </p:nvSpPr>
          <p:spPr>
            <a:xfrm flipH="1">
              <a:off x="7861643" y="770746"/>
              <a:ext cx="42124" cy="42062"/>
            </a:xfrm>
            <a:custGeom>
              <a:avLst/>
              <a:gdLst/>
              <a:ahLst/>
              <a:cxnLst/>
              <a:rect l="l" t="t" r="r" b="b"/>
              <a:pathLst>
                <a:path w="660" h="659" extrusionOk="0">
                  <a:moveTo>
                    <a:pt x="330" y="0"/>
                  </a:moveTo>
                  <a:cubicBezTo>
                    <a:pt x="148" y="0"/>
                    <a:pt x="1" y="148"/>
                    <a:pt x="1" y="330"/>
                  </a:cubicBezTo>
                  <a:cubicBezTo>
                    <a:pt x="1" y="511"/>
                    <a:pt x="148" y="659"/>
                    <a:pt x="330" y="659"/>
                  </a:cubicBezTo>
                  <a:cubicBezTo>
                    <a:pt x="512" y="659"/>
                    <a:pt x="659" y="511"/>
                    <a:pt x="659" y="330"/>
                  </a:cubicBezTo>
                  <a:cubicBezTo>
                    <a:pt x="659" y="148"/>
                    <a:pt x="512" y="0"/>
                    <a:pt x="3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52"/>
            <p:cNvSpPr/>
            <p:nvPr/>
          </p:nvSpPr>
          <p:spPr>
            <a:xfrm flipH="1">
              <a:off x="8344430" y="1063016"/>
              <a:ext cx="49209" cy="49211"/>
            </a:xfrm>
            <a:custGeom>
              <a:avLst/>
              <a:gdLst/>
              <a:ahLst/>
              <a:cxnLst/>
              <a:rect l="l" t="t" r="r" b="b"/>
              <a:pathLst>
                <a:path w="771" h="771" extrusionOk="0">
                  <a:moveTo>
                    <a:pt x="385" y="0"/>
                  </a:moveTo>
                  <a:cubicBezTo>
                    <a:pt x="173" y="0"/>
                    <a:pt x="0" y="173"/>
                    <a:pt x="0" y="385"/>
                  </a:cubicBezTo>
                  <a:cubicBezTo>
                    <a:pt x="0" y="598"/>
                    <a:pt x="173" y="770"/>
                    <a:pt x="385" y="770"/>
                  </a:cubicBezTo>
                  <a:cubicBezTo>
                    <a:pt x="598" y="770"/>
                    <a:pt x="770" y="598"/>
                    <a:pt x="770" y="385"/>
                  </a:cubicBezTo>
                  <a:cubicBezTo>
                    <a:pt x="770" y="173"/>
                    <a:pt x="598" y="0"/>
                    <a:pt x="3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063"/>
        <p:cNvGrpSpPr/>
        <p:nvPr/>
      </p:nvGrpSpPr>
      <p:grpSpPr>
        <a:xfrm>
          <a:off x="0" y="0"/>
          <a:ext cx="0" cy="0"/>
          <a:chOff x="0" y="0"/>
          <a:chExt cx="0" cy="0"/>
        </a:xfrm>
      </p:grpSpPr>
      <p:sp>
        <p:nvSpPr>
          <p:cNvPr id="1064" name="Google Shape;1064;p53"/>
          <p:cNvSpPr txBox="1">
            <a:spLocks noGrp="1"/>
          </p:cNvSpPr>
          <p:nvPr>
            <p:ph type="title"/>
          </p:nvPr>
        </p:nvSpPr>
        <p:spPr>
          <a:xfrm>
            <a:off x="720000" y="2671288"/>
            <a:ext cx="2336400" cy="800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a:t>
            </a:r>
            <a:endParaRPr/>
          </a:p>
        </p:txBody>
      </p:sp>
      <p:sp>
        <p:nvSpPr>
          <p:cNvPr id="1065" name="Google Shape;1065;p53"/>
          <p:cNvSpPr txBox="1">
            <a:spLocks noGrp="1"/>
          </p:cNvSpPr>
          <p:nvPr>
            <p:ph type="subTitle" idx="1"/>
          </p:nvPr>
        </p:nvSpPr>
        <p:spPr>
          <a:xfrm>
            <a:off x="720000" y="3257837"/>
            <a:ext cx="2336400" cy="77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Despite being red, Mars is actually a cold place full of iron oxide dust</a:t>
            </a:r>
            <a:endParaRPr/>
          </a:p>
        </p:txBody>
      </p:sp>
      <p:sp>
        <p:nvSpPr>
          <p:cNvPr id="1066" name="Google Shape;1066;p53"/>
          <p:cNvSpPr txBox="1">
            <a:spLocks noGrp="1"/>
          </p:cNvSpPr>
          <p:nvPr>
            <p:ph type="title" idx="2"/>
          </p:nvPr>
        </p:nvSpPr>
        <p:spPr>
          <a:xfrm>
            <a:off x="3403800" y="2671288"/>
            <a:ext cx="2336400" cy="800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a:t>
            </a:r>
            <a:endParaRPr/>
          </a:p>
        </p:txBody>
      </p:sp>
      <p:sp>
        <p:nvSpPr>
          <p:cNvPr id="1067" name="Google Shape;1067;p53"/>
          <p:cNvSpPr txBox="1">
            <a:spLocks noGrp="1"/>
          </p:cNvSpPr>
          <p:nvPr>
            <p:ph type="subTitle" idx="3"/>
          </p:nvPr>
        </p:nvSpPr>
        <p:spPr>
          <a:xfrm>
            <a:off x="3403800" y="3257837"/>
            <a:ext cx="2336400" cy="77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 is a gas giant and the biggest planet in the Solar System</a:t>
            </a:r>
            <a:endParaRPr/>
          </a:p>
        </p:txBody>
      </p:sp>
      <p:sp>
        <p:nvSpPr>
          <p:cNvPr id="1068" name="Google Shape;1068;p53"/>
          <p:cNvSpPr txBox="1">
            <a:spLocks noGrp="1"/>
          </p:cNvSpPr>
          <p:nvPr>
            <p:ph type="title" idx="4"/>
          </p:nvPr>
        </p:nvSpPr>
        <p:spPr>
          <a:xfrm>
            <a:off x="6087600" y="2671288"/>
            <a:ext cx="2336400" cy="800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a:t>
            </a:r>
            <a:endParaRPr/>
          </a:p>
        </p:txBody>
      </p:sp>
      <p:sp>
        <p:nvSpPr>
          <p:cNvPr id="1069" name="Google Shape;1069;p53"/>
          <p:cNvSpPr txBox="1">
            <a:spLocks noGrp="1"/>
          </p:cNvSpPr>
          <p:nvPr>
            <p:ph type="subTitle" idx="5"/>
          </p:nvPr>
        </p:nvSpPr>
        <p:spPr>
          <a:xfrm>
            <a:off x="6087600" y="3257837"/>
            <a:ext cx="2336400" cy="77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 has a beautiful name and is the second planet from the Sun</a:t>
            </a:r>
            <a:endParaRPr/>
          </a:p>
        </p:txBody>
      </p:sp>
      <p:sp>
        <p:nvSpPr>
          <p:cNvPr id="1070" name="Google Shape;1070;p53"/>
          <p:cNvSpPr txBox="1">
            <a:spLocks noGrp="1"/>
          </p:cNvSpPr>
          <p:nvPr>
            <p:ph type="title" idx="6"/>
          </p:nvPr>
        </p:nvSpPr>
        <p:spPr>
          <a:xfrm>
            <a:off x="720000" y="439325"/>
            <a:ext cx="7704000" cy="646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Try three text boxes!</a:t>
            </a:r>
            <a:endParaRPr/>
          </a:p>
        </p:txBody>
      </p:sp>
      <p:sp>
        <p:nvSpPr>
          <p:cNvPr id="1071" name="Google Shape;1071;p53"/>
          <p:cNvSpPr txBox="1">
            <a:spLocks noGrp="1"/>
          </p:cNvSpPr>
          <p:nvPr>
            <p:ph type="title" idx="4294967295"/>
          </p:nvPr>
        </p:nvSpPr>
        <p:spPr>
          <a:xfrm>
            <a:off x="1237700" y="2209700"/>
            <a:ext cx="1275300" cy="80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000">
                <a:solidFill>
                  <a:schemeClr val="dk2"/>
                </a:solidFill>
              </a:rPr>
              <a:t>01</a:t>
            </a:r>
            <a:endParaRPr sz="4000">
              <a:solidFill>
                <a:schemeClr val="dk2"/>
              </a:solidFill>
            </a:endParaRPr>
          </a:p>
        </p:txBody>
      </p:sp>
      <p:sp>
        <p:nvSpPr>
          <p:cNvPr id="1072" name="Google Shape;1072;p53"/>
          <p:cNvSpPr txBox="1">
            <a:spLocks noGrp="1"/>
          </p:cNvSpPr>
          <p:nvPr>
            <p:ph type="title" idx="4294967295"/>
          </p:nvPr>
        </p:nvSpPr>
        <p:spPr>
          <a:xfrm>
            <a:off x="3934350" y="2209700"/>
            <a:ext cx="1275300" cy="80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000">
                <a:solidFill>
                  <a:schemeClr val="dk2"/>
                </a:solidFill>
              </a:rPr>
              <a:t>02</a:t>
            </a:r>
            <a:endParaRPr sz="4000">
              <a:solidFill>
                <a:schemeClr val="dk2"/>
              </a:solidFill>
            </a:endParaRPr>
          </a:p>
        </p:txBody>
      </p:sp>
      <p:sp>
        <p:nvSpPr>
          <p:cNvPr id="1073" name="Google Shape;1073;p53"/>
          <p:cNvSpPr txBox="1">
            <a:spLocks noGrp="1"/>
          </p:cNvSpPr>
          <p:nvPr>
            <p:ph type="title" idx="4294967295"/>
          </p:nvPr>
        </p:nvSpPr>
        <p:spPr>
          <a:xfrm>
            <a:off x="6618150" y="2209700"/>
            <a:ext cx="1275300" cy="80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000">
                <a:solidFill>
                  <a:schemeClr val="dk2"/>
                </a:solidFill>
              </a:rPr>
              <a:t>03</a:t>
            </a:r>
            <a:endParaRPr sz="4000">
              <a:solidFill>
                <a:schemeClr val="dk2"/>
              </a:solidFill>
            </a:endParaRPr>
          </a:p>
        </p:txBody>
      </p:sp>
      <p:sp>
        <p:nvSpPr>
          <p:cNvPr id="1074" name="Google Shape;1074;p53"/>
          <p:cNvSpPr/>
          <p:nvPr/>
        </p:nvSpPr>
        <p:spPr>
          <a:xfrm rot="2700000">
            <a:off x="7047787" y="1744175"/>
            <a:ext cx="416037" cy="415951"/>
          </a:xfrm>
          <a:custGeom>
            <a:avLst/>
            <a:gdLst/>
            <a:ahLst/>
            <a:cxnLst/>
            <a:rect l="l" t="t" r="r" b="b"/>
            <a:pathLst>
              <a:path w="4813" h="4812" extrusionOk="0">
                <a:moveTo>
                  <a:pt x="0" y="0"/>
                </a:moveTo>
                <a:lnTo>
                  <a:pt x="938" y="1532"/>
                </a:lnTo>
                <a:cubicBezTo>
                  <a:pt x="1134" y="2098"/>
                  <a:pt x="1134" y="2713"/>
                  <a:pt x="938" y="3279"/>
                </a:cubicBezTo>
                <a:lnTo>
                  <a:pt x="0" y="4811"/>
                </a:lnTo>
                <a:lnTo>
                  <a:pt x="1534" y="3875"/>
                </a:lnTo>
                <a:cubicBezTo>
                  <a:pt x="1817" y="3777"/>
                  <a:pt x="2112" y="3728"/>
                  <a:pt x="2407" y="3728"/>
                </a:cubicBezTo>
                <a:cubicBezTo>
                  <a:pt x="2702" y="3728"/>
                  <a:pt x="2998" y="3777"/>
                  <a:pt x="3281" y="3875"/>
                </a:cubicBezTo>
                <a:lnTo>
                  <a:pt x="4813" y="4811"/>
                </a:lnTo>
                <a:lnTo>
                  <a:pt x="3876" y="3279"/>
                </a:lnTo>
                <a:cubicBezTo>
                  <a:pt x="3679" y="2713"/>
                  <a:pt x="3679" y="2098"/>
                  <a:pt x="3876" y="1532"/>
                </a:cubicBezTo>
                <a:lnTo>
                  <a:pt x="4813" y="0"/>
                </a:lnTo>
                <a:lnTo>
                  <a:pt x="3281" y="937"/>
                </a:lnTo>
                <a:cubicBezTo>
                  <a:pt x="2998" y="1035"/>
                  <a:pt x="2702" y="1084"/>
                  <a:pt x="2407" y="1084"/>
                </a:cubicBezTo>
                <a:cubicBezTo>
                  <a:pt x="2112" y="1084"/>
                  <a:pt x="1817" y="1035"/>
                  <a:pt x="1534" y="937"/>
                </a:cubicBez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53"/>
          <p:cNvSpPr/>
          <p:nvPr/>
        </p:nvSpPr>
        <p:spPr>
          <a:xfrm rot="2700000">
            <a:off x="4391612" y="1744175"/>
            <a:ext cx="416037" cy="415951"/>
          </a:xfrm>
          <a:custGeom>
            <a:avLst/>
            <a:gdLst/>
            <a:ahLst/>
            <a:cxnLst/>
            <a:rect l="l" t="t" r="r" b="b"/>
            <a:pathLst>
              <a:path w="4813" h="4812" extrusionOk="0">
                <a:moveTo>
                  <a:pt x="0" y="0"/>
                </a:moveTo>
                <a:lnTo>
                  <a:pt x="938" y="1532"/>
                </a:lnTo>
                <a:cubicBezTo>
                  <a:pt x="1134" y="2098"/>
                  <a:pt x="1134" y="2713"/>
                  <a:pt x="938" y="3279"/>
                </a:cubicBezTo>
                <a:lnTo>
                  <a:pt x="0" y="4811"/>
                </a:lnTo>
                <a:lnTo>
                  <a:pt x="1534" y="3875"/>
                </a:lnTo>
                <a:cubicBezTo>
                  <a:pt x="1817" y="3777"/>
                  <a:pt x="2112" y="3728"/>
                  <a:pt x="2407" y="3728"/>
                </a:cubicBezTo>
                <a:cubicBezTo>
                  <a:pt x="2702" y="3728"/>
                  <a:pt x="2998" y="3777"/>
                  <a:pt x="3281" y="3875"/>
                </a:cubicBezTo>
                <a:lnTo>
                  <a:pt x="4813" y="4811"/>
                </a:lnTo>
                <a:lnTo>
                  <a:pt x="3876" y="3279"/>
                </a:lnTo>
                <a:cubicBezTo>
                  <a:pt x="3679" y="2713"/>
                  <a:pt x="3679" y="2098"/>
                  <a:pt x="3876" y="1532"/>
                </a:cubicBezTo>
                <a:lnTo>
                  <a:pt x="4813" y="0"/>
                </a:lnTo>
                <a:lnTo>
                  <a:pt x="3281" y="937"/>
                </a:lnTo>
                <a:cubicBezTo>
                  <a:pt x="2998" y="1035"/>
                  <a:pt x="2702" y="1084"/>
                  <a:pt x="2407" y="1084"/>
                </a:cubicBezTo>
                <a:cubicBezTo>
                  <a:pt x="2112" y="1084"/>
                  <a:pt x="1817" y="1035"/>
                  <a:pt x="1534" y="937"/>
                </a:cubicBez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53"/>
          <p:cNvSpPr/>
          <p:nvPr/>
        </p:nvSpPr>
        <p:spPr>
          <a:xfrm rot="2700000">
            <a:off x="1680187" y="1744175"/>
            <a:ext cx="416037" cy="415951"/>
          </a:xfrm>
          <a:custGeom>
            <a:avLst/>
            <a:gdLst/>
            <a:ahLst/>
            <a:cxnLst/>
            <a:rect l="l" t="t" r="r" b="b"/>
            <a:pathLst>
              <a:path w="4813" h="4812" extrusionOk="0">
                <a:moveTo>
                  <a:pt x="0" y="0"/>
                </a:moveTo>
                <a:lnTo>
                  <a:pt x="938" y="1532"/>
                </a:lnTo>
                <a:cubicBezTo>
                  <a:pt x="1134" y="2098"/>
                  <a:pt x="1134" y="2713"/>
                  <a:pt x="938" y="3279"/>
                </a:cubicBezTo>
                <a:lnTo>
                  <a:pt x="0" y="4811"/>
                </a:lnTo>
                <a:lnTo>
                  <a:pt x="1534" y="3875"/>
                </a:lnTo>
                <a:cubicBezTo>
                  <a:pt x="1817" y="3777"/>
                  <a:pt x="2112" y="3728"/>
                  <a:pt x="2407" y="3728"/>
                </a:cubicBezTo>
                <a:cubicBezTo>
                  <a:pt x="2702" y="3728"/>
                  <a:pt x="2998" y="3777"/>
                  <a:pt x="3281" y="3875"/>
                </a:cubicBezTo>
                <a:lnTo>
                  <a:pt x="4813" y="4811"/>
                </a:lnTo>
                <a:lnTo>
                  <a:pt x="3876" y="3279"/>
                </a:lnTo>
                <a:cubicBezTo>
                  <a:pt x="3679" y="2713"/>
                  <a:pt x="3679" y="2098"/>
                  <a:pt x="3876" y="1532"/>
                </a:cubicBezTo>
                <a:lnTo>
                  <a:pt x="4813" y="0"/>
                </a:lnTo>
                <a:lnTo>
                  <a:pt x="3281" y="937"/>
                </a:lnTo>
                <a:cubicBezTo>
                  <a:pt x="2998" y="1035"/>
                  <a:pt x="2702" y="1084"/>
                  <a:pt x="2407" y="1084"/>
                </a:cubicBezTo>
                <a:cubicBezTo>
                  <a:pt x="2112" y="1084"/>
                  <a:pt x="1817" y="1035"/>
                  <a:pt x="1534" y="937"/>
                </a:cubicBez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080"/>
        <p:cNvGrpSpPr/>
        <p:nvPr/>
      </p:nvGrpSpPr>
      <p:grpSpPr>
        <a:xfrm>
          <a:off x="0" y="0"/>
          <a:ext cx="0" cy="0"/>
          <a:chOff x="0" y="0"/>
          <a:chExt cx="0" cy="0"/>
        </a:xfrm>
      </p:grpSpPr>
      <p:sp>
        <p:nvSpPr>
          <p:cNvPr id="1081" name="Google Shape;1081;p54"/>
          <p:cNvSpPr txBox="1">
            <a:spLocks noGrp="1"/>
          </p:cNvSpPr>
          <p:nvPr>
            <p:ph type="title"/>
          </p:nvPr>
        </p:nvSpPr>
        <p:spPr>
          <a:xfrm>
            <a:off x="720000" y="3962000"/>
            <a:ext cx="7704000" cy="646500"/>
          </a:xfrm>
          <a:prstGeom prst="rect">
            <a:avLst/>
          </a:prstGeom>
          <a:noFill/>
        </p:spPr>
        <p:txBody>
          <a:bodyPr spcFirstLastPara="1" wrap="square" lIns="91425" tIns="91425" rIns="91425" bIns="91425" anchor="ctr" anchorCtr="0">
            <a:noAutofit/>
          </a:bodyPr>
          <a:lstStyle/>
          <a:p>
            <a:pPr marL="0" lvl="0" indent="0" algn="ctr" rtl="0">
              <a:spcBef>
                <a:spcPts val="0"/>
              </a:spcBef>
              <a:spcAft>
                <a:spcPts val="0"/>
              </a:spcAft>
              <a:buNone/>
            </a:pPr>
            <a:r>
              <a:rPr lang="en"/>
              <a:t>A picture is worth </a:t>
            </a:r>
            <a:r>
              <a:rPr lang="en">
                <a:solidFill>
                  <a:schemeClr val="dk2"/>
                </a:solidFill>
              </a:rPr>
              <a:t>a thousand words</a:t>
            </a:r>
            <a:endParaRPr>
              <a:solidFill>
                <a:schemeClr val="dk2"/>
              </a:solidFill>
            </a:endParaRPr>
          </a:p>
        </p:txBody>
      </p:sp>
      <p:grpSp>
        <p:nvGrpSpPr>
          <p:cNvPr id="1082" name="Google Shape;1082;p54"/>
          <p:cNvGrpSpPr/>
          <p:nvPr/>
        </p:nvGrpSpPr>
        <p:grpSpPr>
          <a:xfrm>
            <a:off x="8402409" y="3575903"/>
            <a:ext cx="371224" cy="364800"/>
            <a:chOff x="6168359" y="1915203"/>
            <a:chExt cx="371224" cy="364800"/>
          </a:xfrm>
        </p:grpSpPr>
        <p:sp>
          <p:nvSpPr>
            <p:cNvPr id="1083" name="Google Shape;1083;p54"/>
            <p:cNvSpPr/>
            <p:nvPr/>
          </p:nvSpPr>
          <p:spPr>
            <a:xfrm>
              <a:off x="6168359" y="1915203"/>
              <a:ext cx="364878" cy="364800"/>
            </a:xfrm>
            <a:custGeom>
              <a:avLst/>
              <a:gdLst/>
              <a:ahLst/>
              <a:cxnLst/>
              <a:rect l="l" t="t" r="r" b="b"/>
              <a:pathLst>
                <a:path w="5689" h="5688" extrusionOk="0">
                  <a:moveTo>
                    <a:pt x="2844" y="0"/>
                  </a:moveTo>
                  <a:lnTo>
                    <a:pt x="2263" y="1555"/>
                  </a:lnTo>
                  <a:cubicBezTo>
                    <a:pt x="2141" y="1882"/>
                    <a:pt x="1882" y="2141"/>
                    <a:pt x="1555" y="2263"/>
                  </a:cubicBezTo>
                  <a:lnTo>
                    <a:pt x="0" y="2843"/>
                  </a:lnTo>
                  <a:lnTo>
                    <a:pt x="1555" y="3425"/>
                  </a:lnTo>
                  <a:cubicBezTo>
                    <a:pt x="1882" y="3547"/>
                    <a:pt x="2141" y="3806"/>
                    <a:pt x="2263" y="4133"/>
                  </a:cubicBezTo>
                  <a:lnTo>
                    <a:pt x="2844" y="5688"/>
                  </a:lnTo>
                  <a:lnTo>
                    <a:pt x="3425" y="4133"/>
                  </a:lnTo>
                  <a:cubicBezTo>
                    <a:pt x="3547" y="3806"/>
                    <a:pt x="3806" y="3547"/>
                    <a:pt x="4133" y="3425"/>
                  </a:cubicBezTo>
                  <a:lnTo>
                    <a:pt x="5688" y="2843"/>
                  </a:lnTo>
                  <a:lnTo>
                    <a:pt x="4133" y="2263"/>
                  </a:lnTo>
                  <a:cubicBezTo>
                    <a:pt x="3806" y="2141"/>
                    <a:pt x="3547" y="1882"/>
                    <a:pt x="3425" y="1555"/>
                  </a:cubicBezTo>
                  <a:lnTo>
                    <a:pt x="28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54"/>
            <p:cNvSpPr/>
            <p:nvPr/>
          </p:nvSpPr>
          <p:spPr>
            <a:xfrm>
              <a:off x="6432698" y="1923612"/>
              <a:ext cx="106885" cy="106959"/>
            </a:xfrm>
            <a:custGeom>
              <a:avLst/>
              <a:gdLst/>
              <a:ahLst/>
              <a:cxnLst/>
              <a:rect l="l" t="t" r="r" b="b"/>
              <a:pathLst>
                <a:path w="1449" h="1450" extrusionOk="0">
                  <a:moveTo>
                    <a:pt x="0" y="1"/>
                  </a:moveTo>
                  <a:lnTo>
                    <a:pt x="248" y="545"/>
                  </a:lnTo>
                  <a:cubicBezTo>
                    <a:pt x="301" y="659"/>
                    <a:pt x="301" y="792"/>
                    <a:pt x="248" y="905"/>
                  </a:cubicBezTo>
                  <a:lnTo>
                    <a:pt x="0" y="1449"/>
                  </a:lnTo>
                  <a:lnTo>
                    <a:pt x="0" y="1449"/>
                  </a:lnTo>
                  <a:lnTo>
                    <a:pt x="544" y="1201"/>
                  </a:lnTo>
                  <a:cubicBezTo>
                    <a:pt x="602" y="1176"/>
                    <a:pt x="663" y="1163"/>
                    <a:pt x="725" y="1163"/>
                  </a:cubicBezTo>
                  <a:cubicBezTo>
                    <a:pt x="786" y="1163"/>
                    <a:pt x="847" y="1176"/>
                    <a:pt x="905" y="1201"/>
                  </a:cubicBezTo>
                  <a:lnTo>
                    <a:pt x="1449" y="1449"/>
                  </a:lnTo>
                  <a:lnTo>
                    <a:pt x="1449" y="1449"/>
                  </a:lnTo>
                  <a:lnTo>
                    <a:pt x="1201" y="905"/>
                  </a:lnTo>
                  <a:cubicBezTo>
                    <a:pt x="1148" y="790"/>
                    <a:pt x="1148" y="659"/>
                    <a:pt x="1201" y="545"/>
                  </a:cubicBezTo>
                  <a:lnTo>
                    <a:pt x="1449" y="1"/>
                  </a:lnTo>
                  <a:lnTo>
                    <a:pt x="905" y="248"/>
                  </a:lnTo>
                  <a:cubicBezTo>
                    <a:pt x="847" y="275"/>
                    <a:pt x="786" y="288"/>
                    <a:pt x="725" y="288"/>
                  </a:cubicBezTo>
                  <a:cubicBezTo>
                    <a:pt x="663" y="288"/>
                    <a:pt x="602" y="275"/>
                    <a:pt x="544" y="248"/>
                  </a:cubicBez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088"/>
        <p:cNvGrpSpPr/>
        <p:nvPr/>
      </p:nvGrpSpPr>
      <p:grpSpPr>
        <a:xfrm>
          <a:off x="0" y="0"/>
          <a:ext cx="0" cy="0"/>
          <a:chOff x="0" y="0"/>
          <a:chExt cx="0" cy="0"/>
        </a:xfrm>
      </p:grpSpPr>
      <p:sp>
        <p:nvSpPr>
          <p:cNvPr id="1089" name="Google Shape;1089;p55"/>
          <p:cNvSpPr txBox="1">
            <a:spLocks noGrp="1"/>
          </p:cNvSpPr>
          <p:nvPr>
            <p:ph type="title"/>
          </p:nvPr>
        </p:nvSpPr>
        <p:spPr>
          <a:xfrm>
            <a:off x="3608450" y="1611025"/>
            <a:ext cx="4277400" cy="2031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Awesome </a:t>
            </a:r>
            <a:r>
              <a:rPr lang="en">
                <a:solidFill>
                  <a:schemeClr val="dk2"/>
                </a:solidFill>
              </a:rPr>
              <a:t>words</a:t>
            </a:r>
            <a:endParaRPr>
              <a:solidFill>
                <a:schemeClr val="dk2"/>
              </a:solidFill>
            </a:endParaRPr>
          </a:p>
        </p:txBody>
      </p:sp>
      <p:sp>
        <p:nvSpPr>
          <p:cNvPr id="1090" name="Google Shape;1090;p55"/>
          <p:cNvSpPr txBox="1">
            <a:spLocks noGrp="1"/>
          </p:cNvSpPr>
          <p:nvPr>
            <p:ph type="subTitle" idx="1"/>
          </p:nvPr>
        </p:nvSpPr>
        <p:spPr>
          <a:xfrm>
            <a:off x="3608450" y="3642925"/>
            <a:ext cx="3621600" cy="698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Because key words are great for catching your audience’s attention</a:t>
            </a:r>
            <a:endParaRPr/>
          </a:p>
        </p:txBody>
      </p:sp>
      <p:sp>
        <p:nvSpPr>
          <p:cNvPr id="1091" name="Google Shape;1091;p55"/>
          <p:cNvSpPr/>
          <p:nvPr/>
        </p:nvSpPr>
        <p:spPr>
          <a:xfrm>
            <a:off x="8440863" y="4621477"/>
            <a:ext cx="280220" cy="280204"/>
          </a:xfrm>
          <a:custGeom>
            <a:avLst/>
            <a:gdLst/>
            <a:ahLst/>
            <a:cxnLst/>
            <a:rect l="l" t="t" r="r" b="b"/>
            <a:pathLst>
              <a:path w="6527" h="6527" extrusionOk="0">
                <a:moveTo>
                  <a:pt x="3264" y="0"/>
                </a:moveTo>
                <a:lnTo>
                  <a:pt x="2496" y="1408"/>
                </a:lnTo>
                <a:lnTo>
                  <a:pt x="956" y="956"/>
                </a:lnTo>
                <a:lnTo>
                  <a:pt x="1409" y="2495"/>
                </a:lnTo>
                <a:lnTo>
                  <a:pt x="0" y="3263"/>
                </a:lnTo>
                <a:lnTo>
                  <a:pt x="1409" y="4032"/>
                </a:lnTo>
                <a:lnTo>
                  <a:pt x="956" y="5571"/>
                </a:lnTo>
                <a:lnTo>
                  <a:pt x="2496" y="5118"/>
                </a:lnTo>
                <a:lnTo>
                  <a:pt x="3264" y="6527"/>
                </a:lnTo>
                <a:lnTo>
                  <a:pt x="4032" y="5118"/>
                </a:lnTo>
                <a:lnTo>
                  <a:pt x="5572" y="5571"/>
                </a:lnTo>
                <a:lnTo>
                  <a:pt x="5119" y="4032"/>
                </a:lnTo>
                <a:lnTo>
                  <a:pt x="6527" y="3263"/>
                </a:lnTo>
                <a:lnTo>
                  <a:pt x="5119" y="2495"/>
                </a:lnTo>
                <a:lnTo>
                  <a:pt x="5572" y="956"/>
                </a:lnTo>
                <a:lnTo>
                  <a:pt x="4032" y="1408"/>
                </a:lnTo>
                <a:lnTo>
                  <a:pt x="326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092" name="Google Shape;1092;p55"/>
          <p:cNvPicPr preferRelativeResize="0"/>
          <p:nvPr/>
        </p:nvPicPr>
        <p:blipFill rotWithShape="1">
          <a:blip r:embed="rId3">
            <a:alphaModFix/>
          </a:blip>
          <a:srcRect l="5559" r="1478" b="1176"/>
          <a:stretch/>
        </p:blipFill>
        <p:spPr>
          <a:xfrm>
            <a:off x="-47775" y="0"/>
            <a:ext cx="3229749" cy="5143501"/>
          </a:xfrm>
          <a:prstGeom prst="rect">
            <a:avLst/>
          </a:prstGeom>
          <a:noFill/>
          <a:ln>
            <a:noFill/>
          </a:ln>
        </p:spPr>
      </p:pic>
      <p:grpSp>
        <p:nvGrpSpPr>
          <p:cNvPr id="1093" name="Google Shape;1093;p55"/>
          <p:cNvGrpSpPr/>
          <p:nvPr/>
        </p:nvGrpSpPr>
        <p:grpSpPr>
          <a:xfrm>
            <a:off x="6341550" y="406925"/>
            <a:ext cx="1740534" cy="853391"/>
            <a:chOff x="6596675" y="284450"/>
            <a:chExt cx="1740534" cy="853391"/>
          </a:xfrm>
        </p:grpSpPr>
        <p:sp>
          <p:nvSpPr>
            <p:cNvPr id="1094" name="Google Shape;1094;p55"/>
            <p:cNvSpPr/>
            <p:nvPr/>
          </p:nvSpPr>
          <p:spPr>
            <a:xfrm>
              <a:off x="7830975" y="553563"/>
              <a:ext cx="506234" cy="506234"/>
            </a:xfrm>
            <a:custGeom>
              <a:avLst/>
              <a:gdLst/>
              <a:ahLst/>
              <a:cxnLst/>
              <a:rect l="l" t="t" r="r" b="b"/>
              <a:pathLst>
                <a:path w="15724" h="15724" extrusionOk="0">
                  <a:moveTo>
                    <a:pt x="7862" y="1"/>
                  </a:moveTo>
                  <a:lnTo>
                    <a:pt x="6972" y="6169"/>
                  </a:lnTo>
                  <a:lnTo>
                    <a:pt x="3781" y="3782"/>
                  </a:lnTo>
                  <a:lnTo>
                    <a:pt x="6168" y="6973"/>
                  </a:lnTo>
                  <a:lnTo>
                    <a:pt x="1" y="7862"/>
                  </a:lnTo>
                  <a:lnTo>
                    <a:pt x="6168" y="8752"/>
                  </a:lnTo>
                  <a:lnTo>
                    <a:pt x="3781" y="11943"/>
                  </a:lnTo>
                  <a:lnTo>
                    <a:pt x="3781" y="11943"/>
                  </a:lnTo>
                  <a:lnTo>
                    <a:pt x="6972" y="9556"/>
                  </a:lnTo>
                  <a:lnTo>
                    <a:pt x="7862" y="15723"/>
                  </a:lnTo>
                  <a:lnTo>
                    <a:pt x="8751" y="9556"/>
                  </a:lnTo>
                  <a:lnTo>
                    <a:pt x="11942" y="11943"/>
                  </a:lnTo>
                  <a:lnTo>
                    <a:pt x="9555" y="8752"/>
                  </a:lnTo>
                  <a:lnTo>
                    <a:pt x="15723" y="7862"/>
                  </a:lnTo>
                  <a:lnTo>
                    <a:pt x="9555" y="6973"/>
                  </a:lnTo>
                  <a:lnTo>
                    <a:pt x="11942" y="3782"/>
                  </a:lnTo>
                  <a:lnTo>
                    <a:pt x="8751" y="6169"/>
                  </a:lnTo>
                  <a:lnTo>
                    <a:pt x="786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55"/>
            <p:cNvSpPr/>
            <p:nvPr/>
          </p:nvSpPr>
          <p:spPr>
            <a:xfrm>
              <a:off x="7254075" y="284450"/>
              <a:ext cx="308741" cy="308741"/>
            </a:xfrm>
            <a:custGeom>
              <a:avLst/>
              <a:gdLst/>
              <a:ahLst/>
              <a:cxnLst/>
              <a:rect l="l" t="t" r="r" b="b"/>
              <a:pathLst>
                <a:path w="15724" h="15724" extrusionOk="0">
                  <a:moveTo>
                    <a:pt x="7862" y="1"/>
                  </a:moveTo>
                  <a:lnTo>
                    <a:pt x="6972" y="6169"/>
                  </a:lnTo>
                  <a:lnTo>
                    <a:pt x="3781" y="3782"/>
                  </a:lnTo>
                  <a:lnTo>
                    <a:pt x="6168" y="6973"/>
                  </a:lnTo>
                  <a:lnTo>
                    <a:pt x="1" y="7862"/>
                  </a:lnTo>
                  <a:lnTo>
                    <a:pt x="6168" y="8752"/>
                  </a:lnTo>
                  <a:lnTo>
                    <a:pt x="3781" y="11943"/>
                  </a:lnTo>
                  <a:lnTo>
                    <a:pt x="3781" y="11943"/>
                  </a:lnTo>
                  <a:lnTo>
                    <a:pt x="6972" y="9556"/>
                  </a:lnTo>
                  <a:lnTo>
                    <a:pt x="7862" y="15723"/>
                  </a:lnTo>
                  <a:lnTo>
                    <a:pt x="8751" y="9556"/>
                  </a:lnTo>
                  <a:lnTo>
                    <a:pt x="11942" y="11943"/>
                  </a:lnTo>
                  <a:lnTo>
                    <a:pt x="9555" y="8752"/>
                  </a:lnTo>
                  <a:lnTo>
                    <a:pt x="15723" y="7862"/>
                  </a:lnTo>
                  <a:lnTo>
                    <a:pt x="9555" y="6973"/>
                  </a:lnTo>
                  <a:lnTo>
                    <a:pt x="11942" y="3782"/>
                  </a:lnTo>
                  <a:lnTo>
                    <a:pt x="8751" y="6169"/>
                  </a:lnTo>
                  <a:lnTo>
                    <a:pt x="786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55"/>
            <p:cNvSpPr/>
            <p:nvPr/>
          </p:nvSpPr>
          <p:spPr>
            <a:xfrm>
              <a:off x="6945325" y="829100"/>
              <a:ext cx="308741" cy="308741"/>
            </a:xfrm>
            <a:custGeom>
              <a:avLst/>
              <a:gdLst/>
              <a:ahLst/>
              <a:cxnLst/>
              <a:rect l="l" t="t" r="r" b="b"/>
              <a:pathLst>
                <a:path w="15724" h="15724" extrusionOk="0">
                  <a:moveTo>
                    <a:pt x="7862" y="1"/>
                  </a:moveTo>
                  <a:lnTo>
                    <a:pt x="6972" y="6169"/>
                  </a:lnTo>
                  <a:lnTo>
                    <a:pt x="3781" y="3782"/>
                  </a:lnTo>
                  <a:lnTo>
                    <a:pt x="6168" y="6973"/>
                  </a:lnTo>
                  <a:lnTo>
                    <a:pt x="1" y="7862"/>
                  </a:lnTo>
                  <a:lnTo>
                    <a:pt x="6168" y="8752"/>
                  </a:lnTo>
                  <a:lnTo>
                    <a:pt x="3781" y="11943"/>
                  </a:lnTo>
                  <a:lnTo>
                    <a:pt x="3781" y="11943"/>
                  </a:lnTo>
                  <a:lnTo>
                    <a:pt x="6972" y="9556"/>
                  </a:lnTo>
                  <a:lnTo>
                    <a:pt x="7862" y="15723"/>
                  </a:lnTo>
                  <a:lnTo>
                    <a:pt x="8751" y="9556"/>
                  </a:lnTo>
                  <a:lnTo>
                    <a:pt x="11942" y="11943"/>
                  </a:lnTo>
                  <a:lnTo>
                    <a:pt x="9555" y="8752"/>
                  </a:lnTo>
                  <a:lnTo>
                    <a:pt x="15723" y="7862"/>
                  </a:lnTo>
                  <a:lnTo>
                    <a:pt x="9555" y="6973"/>
                  </a:lnTo>
                  <a:lnTo>
                    <a:pt x="11942" y="3782"/>
                  </a:lnTo>
                  <a:lnTo>
                    <a:pt x="8751" y="6169"/>
                  </a:lnTo>
                  <a:lnTo>
                    <a:pt x="786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55"/>
            <p:cNvSpPr/>
            <p:nvPr/>
          </p:nvSpPr>
          <p:spPr>
            <a:xfrm>
              <a:off x="6596675" y="466675"/>
              <a:ext cx="308741" cy="308741"/>
            </a:xfrm>
            <a:custGeom>
              <a:avLst/>
              <a:gdLst/>
              <a:ahLst/>
              <a:cxnLst/>
              <a:rect l="l" t="t" r="r" b="b"/>
              <a:pathLst>
                <a:path w="15724" h="15724" extrusionOk="0">
                  <a:moveTo>
                    <a:pt x="7862" y="1"/>
                  </a:moveTo>
                  <a:lnTo>
                    <a:pt x="6972" y="6169"/>
                  </a:lnTo>
                  <a:lnTo>
                    <a:pt x="3781" y="3782"/>
                  </a:lnTo>
                  <a:lnTo>
                    <a:pt x="6168" y="6973"/>
                  </a:lnTo>
                  <a:lnTo>
                    <a:pt x="1" y="7862"/>
                  </a:lnTo>
                  <a:lnTo>
                    <a:pt x="6168" y="8752"/>
                  </a:lnTo>
                  <a:lnTo>
                    <a:pt x="3781" y="11943"/>
                  </a:lnTo>
                  <a:lnTo>
                    <a:pt x="3781" y="11943"/>
                  </a:lnTo>
                  <a:lnTo>
                    <a:pt x="6972" y="9556"/>
                  </a:lnTo>
                  <a:lnTo>
                    <a:pt x="7862" y="15723"/>
                  </a:lnTo>
                  <a:lnTo>
                    <a:pt x="8751" y="9556"/>
                  </a:lnTo>
                  <a:lnTo>
                    <a:pt x="11942" y="11943"/>
                  </a:lnTo>
                  <a:lnTo>
                    <a:pt x="9555" y="8752"/>
                  </a:lnTo>
                  <a:lnTo>
                    <a:pt x="15723" y="7862"/>
                  </a:lnTo>
                  <a:lnTo>
                    <a:pt x="9555" y="6973"/>
                  </a:lnTo>
                  <a:lnTo>
                    <a:pt x="11942" y="3782"/>
                  </a:lnTo>
                  <a:lnTo>
                    <a:pt x="8751" y="6169"/>
                  </a:lnTo>
                  <a:lnTo>
                    <a:pt x="786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101"/>
        <p:cNvGrpSpPr/>
        <p:nvPr/>
      </p:nvGrpSpPr>
      <p:grpSpPr>
        <a:xfrm>
          <a:off x="0" y="0"/>
          <a:ext cx="0" cy="0"/>
          <a:chOff x="0" y="0"/>
          <a:chExt cx="0" cy="0"/>
        </a:xfrm>
      </p:grpSpPr>
      <p:sp>
        <p:nvSpPr>
          <p:cNvPr id="1102" name="Google Shape;1102;p56"/>
          <p:cNvSpPr txBox="1">
            <a:spLocks noGrp="1"/>
          </p:cNvSpPr>
          <p:nvPr>
            <p:ph type="title"/>
          </p:nvPr>
        </p:nvSpPr>
        <p:spPr>
          <a:xfrm>
            <a:off x="720000" y="480850"/>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Use a graph to </a:t>
            </a:r>
            <a:r>
              <a:rPr lang="en">
                <a:solidFill>
                  <a:schemeClr val="dk2"/>
                </a:solidFill>
              </a:rPr>
              <a:t>show your data</a:t>
            </a:r>
            <a:endParaRPr>
              <a:solidFill>
                <a:schemeClr val="dk2"/>
              </a:solidFill>
            </a:endParaRPr>
          </a:p>
        </p:txBody>
      </p:sp>
      <p:sp>
        <p:nvSpPr>
          <p:cNvPr id="1103" name="Google Shape;1103;p56"/>
          <p:cNvSpPr txBox="1"/>
          <p:nvPr/>
        </p:nvSpPr>
        <p:spPr>
          <a:xfrm>
            <a:off x="6346650" y="1715973"/>
            <a:ext cx="1493100" cy="419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000" b="1">
                <a:solidFill>
                  <a:schemeClr val="dk2"/>
                </a:solidFill>
                <a:latin typeface="Montserrat"/>
                <a:ea typeface="Montserrat"/>
                <a:cs typeface="Montserrat"/>
                <a:sym typeface="Montserrat"/>
              </a:rPr>
              <a:t>Mercury</a:t>
            </a:r>
            <a:endParaRPr sz="2000" b="1">
              <a:solidFill>
                <a:schemeClr val="dk2"/>
              </a:solidFill>
              <a:latin typeface="Montserrat"/>
              <a:ea typeface="Montserrat"/>
              <a:cs typeface="Montserrat"/>
              <a:sym typeface="Montserrat"/>
            </a:endParaRPr>
          </a:p>
        </p:txBody>
      </p:sp>
      <p:sp>
        <p:nvSpPr>
          <p:cNvPr id="1104" name="Google Shape;1104;p56"/>
          <p:cNvSpPr txBox="1"/>
          <p:nvPr/>
        </p:nvSpPr>
        <p:spPr>
          <a:xfrm>
            <a:off x="6346650" y="2147858"/>
            <a:ext cx="2239800" cy="659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FFFFFF"/>
                </a:solidFill>
                <a:latin typeface="Nunito"/>
                <a:ea typeface="Nunito"/>
                <a:cs typeface="Nunito"/>
                <a:sym typeface="Nunito"/>
              </a:rPr>
              <a:t>Mercury is the closest planet to the Sun</a:t>
            </a:r>
            <a:endParaRPr>
              <a:solidFill>
                <a:srgbClr val="FFFFFF"/>
              </a:solidFill>
              <a:latin typeface="Nunito"/>
              <a:ea typeface="Nunito"/>
              <a:cs typeface="Nunito"/>
              <a:sym typeface="Nunito"/>
            </a:endParaRPr>
          </a:p>
        </p:txBody>
      </p:sp>
      <p:sp>
        <p:nvSpPr>
          <p:cNvPr id="1105" name="Google Shape;1105;p56"/>
          <p:cNvSpPr txBox="1"/>
          <p:nvPr/>
        </p:nvSpPr>
        <p:spPr>
          <a:xfrm>
            <a:off x="6346650" y="2990373"/>
            <a:ext cx="1493100" cy="419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000" b="1">
                <a:solidFill>
                  <a:srgbClr val="FFFFFF"/>
                </a:solidFill>
                <a:latin typeface="Montserrat"/>
                <a:ea typeface="Montserrat"/>
                <a:cs typeface="Montserrat"/>
                <a:sym typeface="Montserrat"/>
              </a:rPr>
              <a:t>Venus</a:t>
            </a:r>
            <a:endParaRPr sz="2000" b="1">
              <a:solidFill>
                <a:srgbClr val="FFFFFF"/>
              </a:solidFill>
              <a:latin typeface="Montserrat"/>
              <a:ea typeface="Montserrat"/>
              <a:cs typeface="Montserrat"/>
              <a:sym typeface="Montserrat"/>
            </a:endParaRPr>
          </a:p>
        </p:txBody>
      </p:sp>
      <p:sp>
        <p:nvSpPr>
          <p:cNvPr id="1106" name="Google Shape;1106;p56"/>
          <p:cNvSpPr txBox="1"/>
          <p:nvPr/>
        </p:nvSpPr>
        <p:spPr>
          <a:xfrm>
            <a:off x="6346650" y="3422258"/>
            <a:ext cx="2239800" cy="659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FFFFFF"/>
                </a:solidFill>
                <a:latin typeface="Nunito"/>
                <a:ea typeface="Nunito"/>
                <a:cs typeface="Nunito"/>
                <a:sym typeface="Nunito"/>
              </a:rPr>
              <a:t>Venus is the second planet from the Sun</a:t>
            </a:r>
            <a:endParaRPr>
              <a:solidFill>
                <a:srgbClr val="FFFFFF"/>
              </a:solidFill>
              <a:latin typeface="Nunito"/>
              <a:ea typeface="Nunito"/>
              <a:cs typeface="Nunito"/>
              <a:sym typeface="Nunito"/>
            </a:endParaRPr>
          </a:p>
        </p:txBody>
      </p:sp>
      <p:sp>
        <p:nvSpPr>
          <p:cNvPr id="1107" name="Google Shape;1107;p56"/>
          <p:cNvSpPr/>
          <p:nvPr/>
        </p:nvSpPr>
        <p:spPr>
          <a:xfrm>
            <a:off x="5877600" y="1827445"/>
            <a:ext cx="320400" cy="3204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56"/>
          <p:cNvSpPr/>
          <p:nvPr/>
        </p:nvSpPr>
        <p:spPr>
          <a:xfrm>
            <a:off x="5877600" y="3101820"/>
            <a:ext cx="320400" cy="320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56"/>
          <p:cNvSpPr/>
          <p:nvPr/>
        </p:nvSpPr>
        <p:spPr>
          <a:xfrm>
            <a:off x="429563" y="4617827"/>
            <a:ext cx="280220" cy="280204"/>
          </a:xfrm>
          <a:custGeom>
            <a:avLst/>
            <a:gdLst/>
            <a:ahLst/>
            <a:cxnLst/>
            <a:rect l="l" t="t" r="r" b="b"/>
            <a:pathLst>
              <a:path w="6527" h="6527" extrusionOk="0">
                <a:moveTo>
                  <a:pt x="3264" y="0"/>
                </a:moveTo>
                <a:lnTo>
                  <a:pt x="2496" y="1408"/>
                </a:lnTo>
                <a:lnTo>
                  <a:pt x="956" y="956"/>
                </a:lnTo>
                <a:lnTo>
                  <a:pt x="1409" y="2495"/>
                </a:lnTo>
                <a:lnTo>
                  <a:pt x="0" y="3263"/>
                </a:lnTo>
                <a:lnTo>
                  <a:pt x="1409" y="4032"/>
                </a:lnTo>
                <a:lnTo>
                  <a:pt x="956" y="5571"/>
                </a:lnTo>
                <a:lnTo>
                  <a:pt x="2496" y="5118"/>
                </a:lnTo>
                <a:lnTo>
                  <a:pt x="3264" y="6527"/>
                </a:lnTo>
                <a:lnTo>
                  <a:pt x="4032" y="5118"/>
                </a:lnTo>
                <a:lnTo>
                  <a:pt x="5572" y="5571"/>
                </a:lnTo>
                <a:lnTo>
                  <a:pt x="5119" y="4032"/>
                </a:lnTo>
                <a:lnTo>
                  <a:pt x="6527" y="3263"/>
                </a:lnTo>
                <a:lnTo>
                  <a:pt x="5119" y="2495"/>
                </a:lnTo>
                <a:lnTo>
                  <a:pt x="5572" y="956"/>
                </a:lnTo>
                <a:lnTo>
                  <a:pt x="4032" y="1408"/>
                </a:lnTo>
                <a:lnTo>
                  <a:pt x="326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110" name="Google Shape;1110;p56" title="Gráfico">
            <a:hlinkClick r:id="rId3"/>
          </p:cNvPr>
          <p:cNvPicPr preferRelativeResize="0"/>
          <p:nvPr/>
        </p:nvPicPr>
        <p:blipFill>
          <a:blip r:embed="rId4">
            <a:alphaModFix/>
          </a:blip>
          <a:stretch>
            <a:fillRect/>
          </a:stretch>
        </p:blipFill>
        <p:spPr>
          <a:xfrm>
            <a:off x="833850" y="1645925"/>
            <a:ext cx="4648975" cy="2222350"/>
          </a:xfrm>
          <a:prstGeom prst="rect">
            <a:avLst/>
          </a:prstGeom>
          <a:noFill/>
          <a:ln>
            <a:noFill/>
          </a:ln>
        </p:spPr>
      </p:pic>
      <p:grpSp>
        <p:nvGrpSpPr>
          <p:cNvPr id="1111" name="Google Shape;1111;p56"/>
          <p:cNvGrpSpPr/>
          <p:nvPr/>
        </p:nvGrpSpPr>
        <p:grpSpPr>
          <a:xfrm flipH="1">
            <a:off x="7684190" y="259475"/>
            <a:ext cx="677537" cy="659397"/>
            <a:chOff x="7684190" y="271725"/>
            <a:chExt cx="677537" cy="659397"/>
          </a:xfrm>
        </p:grpSpPr>
        <p:sp>
          <p:nvSpPr>
            <p:cNvPr id="1112" name="Google Shape;1112;p56"/>
            <p:cNvSpPr/>
            <p:nvPr/>
          </p:nvSpPr>
          <p:spPr>
            <a:xfrm>
              <a:off x="7834309" y="366641"/>
              <a:ext cx="359973" cy="467858"/>
            </a:xfrm>
            <a:custGeom>
              <a:avLst/>
              <a:gdLst/>
              <a:ahLst/>
              <a:cxnLst/>
              <a:rect l="l" t="t" r="r" b="b"/>
              <a:pathLst>
                <a:path w="7002" h="11318" extrusionOk="0">
                  <a:moveTo>
                    <a:pt x="3501" y="0"/>
                  </a:moveTo>
                  <a:lnTo>
                    <a:pt x="2693" y="4258"/>
                  </a:lnTo>
                  <a:lnTo>
                    <a:pt x="0" y="3638"/>
                  </a:lnTo>
                  <a:lnTo>
                    <a:pt x="1885" y="5658"/>
                  </a:lnTo>
                  <a:lnTo>
                    <a:pt x="0" y="7679"/>
                  </a:lnTo>
                  <a:lnTo>
                    <a:pt x="0" y="7679"/>
                  </a:lnTo>
                  <a:lnTo>
                    <a:pt x="2693" y="7058"/>
                  </a:lnTo>
                  <a:lnTo>
                    <a:pt x="3501" y="11317"/>
                  </a:lnTo>
                  <a:lnTo>
                    <a:pt x="4309" y="7058"/>
                  </a:lnTo>
                  <a:lnTo>
                    <a:pt x="7001" y="7679"/>
                  </a:lnTo>
                  <a:lnTo>
                    <a:pt x="7001" y="7679"/>
                  </a:lnTo>
                  <a:lnTo>
                    <a:pt x="5117" y="5658"/>
                  </a:lnTo>
                  <a:lnTo>
                    <a:pt x="7001" y="3638"/>
                  </a:lnTo>
                  <a:lnTo>
                    <a:pt x="4309" y="4258"/>
                  </a:lnTo>
                  <a:lnTo>
                    <a:pt x="350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56"/>
            <p:cNvSpPr/>
            <p:nvPr/>
          </p:nvSpPr>
          <p:spPr>
            <a:xfrm>
              <a:off x="8153260" y="660155"/>
              <a:ext cx="208468" cy="270967"/>
            </a:xfrm>
            <a:custGeom>
              <a:avLst/>
              <a:gdLst/>
              <a:ahLst/>
              <a:cxnLst/>
              <a:rect l="l" t="t" r="r" b="b"/>
              <a:pathLst>
                <a:path w="4055" h="6555" extrusionOk="0">
                  <a:moveTo>
                    <a:pt x="2028" y="1"/>
                  </a:moveTo>
                  <a:lnTo>
                    <a:pt x="1559" y="2466"/>
                  </a:lnTo>
                  <a:lnTo>
                    <a:pt x="0" y="2107"/>
                  </a:lnTo>
                  <a:lnTo>
                    <a:pt x="1092" y="3278"/>
                  </a:lnTo>
                  <a:lnTo>
                    <a:pt x="0" y="4448"/>
                  </a:lnTo>
                  <a:lnTo>
                    <a:pt x="1559" y="4088"/>
                  </a:lnTo>
                  <a:lnTo>
                    <a:pt x="2028" y="6555"/>
                  </a:lnTo>
                  <a:lnTo>
                    <a:pt x="2496" y="4088"/>
                  </a:lnTo>
                  <a:lnTo>
                    <a:pt x="4055" y="4448"/>
                  </a:lnTo>
                  <a:lnTo>
                    <a:pt x="2965" y="3278"/>
                  </a:lnTo>
                  <a:lnTo>
                    <a:pt x="4055" y="2107"/>
                  </a:lnTo>
                  <a:lnTo>
                    <a:pt x="2496" y="2466"/>
                  </a:lnTo>
                  <a:lnTo>
                    <a:pt x="202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56"/>
            <p:cNvSpPr/>
            <p:nvPr/>
          </p:nvSpPr>
          <p:spPr>
            <a:xfrm>
              <a:off x="7705885" y="271725"/>
              <a:ext cx="164923" cy="214376"/>
            </a:xfrm>
            <a:custGeom>
              <a:avLst/>
              <a:gdLst/>
              <a:ahLst/>
              <a:cxnLst/>
              <a:rect l="l" t="t" r="r" b="b"/>
              <a:pathLst>
                <a:path w="3208" h="5186" extrusionOk="0">
                  <a:moveTo>
                    <a:pt x="1604" y="0"/>
                  </a:moveTo>
                  <a:lnTo>
                    <a:pt x="1234" y="1952"/>
                  </a:lnTo>
                  <a:lnTo>
                    <a:pt x="1" y="1667"/>
                  </a:lnTo>
                  <a:lnTo>
                    <a:pt x="1" y="1667"/>
                  </a:lnTo>
                  <a:lnTo>
                    <a:pt x="864" y="2593"/>
                  </a:lnTo>
                  <a:lnTo>
                    <a:pt x="1" y="3519"/>
                  </a:lnTo>
                  <a:lnTo>
                    <a:pt x="1234" y="3234"/>
                  </a:lnTo>
                  <a:lnTo>
                    <a:pt x="1604" y="5185"/>
                  </a:lnTo>
                  <a:lnTo>
                    <a:pt x="1975" y="3234"/>
                  </a:lnTo>
                  <a:lnTo>
                    <a:pt x="3208" y="3519"/>
                  </a:lnTo>
                  <a:lnTo>
                    <a:pt x="2345" y="2593"/>
                  </a:lnTo>
                  <a:lnTo>
                    <a:pt x="3208" y="1667"/>
                  </a:lnTo>
                  <a:lnTo>
                    <a:pt x="1975" y="1952"/>
                  </a:lnTo>
                  <a:lnTo>
                    <a:pt x="160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56"/>
            <p:cNvSpPr/>
            <p:nvPr/>
          </p:nvSpPr>
          <p:spPr>
            <a:xfrm>
              <a:off x="7760123" y="588719"/>
              <a:ext cx="32337" cy="26001"/>
            </a:xfrm>
            <a:custGeom>
              <a:avLst/>
              <a:gdLst/>
              <a:ahLst/>
              <a:cxnLst/>
              <a:rect l="l" t="t" r="r" b="b"/>
              <a:pathLst>
                <a:path w="629" h="629" extrusionOk="0">
                  <a:moveTo>
                    <a:pt x="315" y="0"/>
                  </a:moveTo>
                  <a:cubicBezTo>
                    <a:pt x="141" y="0"/>
                    <a:pt x="1" y="141"/>
                    <a:pt x="1" y="314"/>
                  </a:cubicBezTo>
                  <a:cubicBezTo>
                    <a:pt x="1" y="488"/>
                    <a:pt x="141" y="628"/>
                    <a:pt x="315" y="628"/>
                  </a:cubicBezTo>
                  <a:cubicBezTo>
                    <a:pt x="488" y="628"/>
                    <a:pt x="629" y="488"/>
                    <a:pt x="629" y="314"/>
                  </a:cubicBezTo>
                  <a:cubicBezTo>
                    <a:pt x="629" y="141"/>
                    <a:pt x="488" y="0"/>
                    <a:pt x="3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56"/>
            <p:cNvSpPr/>
            <p:nvPr/>
          </p:nvSpPr>
          <p:spPr>
            <a:xfrm>
              <a:off x="7760123" y="525635"/>
              <a:ext cx="29818" cy="23934"/>
            </a:xfrm>
            <a:custGeom>
              <a:avLst/>
              <a:gdLst/>
              <a:ahLst/>
              <a:cxnLst/>
              <a:rect l="l" t="t" r="r" b="b"/>
              <a:pathLst>
                <a:path w="580" h="579" extrusionOk="0">
                  <a:moveTo>
                    <a:pt x="290" y="0"/>
                  </a:moveTo>
                  <a:cubicBezTo>
                    <a:pt x="130" y="0"/>
                    <a:pt x="1" y="129"/>
                    <a:pt x="1" y="289"/>
                  </a:cubicBezTo>
                  <a:cubicBezTo>
                    <a:pt x="1" y="448"/>
                    <a:pt x="130" y="579"/>
                    <a:pt x="290" y="579"/>
                  </a:cubicBezTo>
                  <a:cubicBezTo>
                    <a:pt x="449" y="579"/>
                    <a:pt x="579" y="448"/>
                    <a:pt x="579" y="289"/>
                  </a:cubicBezTo>
                  <a:cubicBezTo>
                    <a:pt x="579" y="129"/>
                    <a:pt x="449" y="0"/>
                    <a:pt x="2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56"/>
            <p:cNvSpPr/>
            <p:nvPr/>
          </p:nvSpPr>
          <p:spPr>
            <a:xfrm>
              <a:off x="7684190" y="549529"/>
              <a:ext cx="39894" cy="32078"/>
            </a:xfrm>
            <a:custGeom>
              <a:avLst/>
              <a:gdLst/>
              <a:ahLst/>
              <a:cxnLst/>
              <a:rect l="l" t="t" r="r" b="b"/>
              <a:pathLst>
                <a:path w="776" h="776" extrusionOk="0">
                  <a:moveTo>
                    <a:pt x="389" y="1"/>
                  </a:moveTo>
                  <a:cubicBezTo>
                    <a:pt x="174" y="1"/>
                    <a:pt x="0" y="174"/>
                    <a:pt x="0" y="388"/>
                  </a:cubicBezTo>
                  <a:cubicBezTo>
                    <a:pt x="0" y="602"/>
                    <a:pt x="174" y="776"/>
                    <a:pt x="389" y="776"/>
                  </a:cubicBezTo>
                  <a:cubicBezTo>
                    <a:pt x="602" y="776"/>
                    <a:pt x="776" y="602"/>
                    <a:pt x="776" y="388"/>
                  </a:cubicBezTo>
                  <a:cubicBezTo>
                    <a:pt x="776" y="174"/>
                    <a:pt x="602" y="1"/>
                    <a:pt x="3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56"/>
            <p:cNvSpPr/>
            <p:nvPr/>
          </p:nvSpPr>
          <p:spPr>
            <a:xfrm>
              <a:off x="8247392" y="559161"/>
              <a:ext cx="45549" cy="36666"/>
            </a:xfrm>
            <a:custGeom>
              <a:avLst/>
              <a:gdLst/>
              <a:ahLst/>
              <a:cxnLst/>
              <a:rect l="l" t="t" r="r" b="b"/>
              <a:pathLst>
                <a:path w="886" h="887" extrusionOk="0">
                  <a:moveTo>
                    <a:pt x="443" y="1"/>
                  </a:moveTo>
                  <a:cubicBezTo>
                    <a:pt x="198" y="1"/>
                    <a:pt x="0" y="199"/>
                    <a:pt x="0" y="444"/>
                  </a:cubicBezTo>
                  <a:cubicBezTo>
                    <a:pt x="0" y="689"/>
                    <a:pt x="198" y="887"/>
                    <a:pt x="443" y="887"/>
                  </a:cubicBezTo>
                  <a:cubicBezTo>
                    <a:pt x="688" y="887"/>
                    <a:pt x="886" y="689"/>
                    <a:pt x="886" y="444"/>
                  </a:cubicBezTo>
                  <a:cubicBezTo>
                    <a:pt x="886" y="199"/>
                    <a:pt x="688" y="1"/>
                    <a:pt x="4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56"/>
            <p:cNvSpPr/>
            <p:nvPr/>
          </p:nvSpPr>
          <p:spPr>
            <a:xfrm>
              <a:off x="8295410" y="614640"/>
              <a:ext cx="36758" cy="29556"/>
            </a:xfrm>
            <a:custGeom>
              <a:avLst/>
              <a:gdLst/>
              <a:ahLst/>
              <a:cxnLst/>
              <a:rect l="l" t="t" r="r" b="b"/>
              <a:pathLst>
                <a:path w="715" h="715" extrusionOk="0">
                  <a:moveTo>
                    <a:pt x="358" y="0"/>
                  </a:moveTo>
                  <a:cubicBezTo>
                    <a:pt x="160" y="0"/>
                    <a:pt x="0" y="160"/>
                    <a:pt x="0" y="357"/>
                  </a:cubicBezTo>
                  <a:cubicBezTo>
                    <a:pt x="0" y="555"/>
                    <a:pt x="160" y="715"/>
                    <a:pt x="358" y="715"/>
                  </a:cubicBezTo>
                  <a:cubicBezTo>
                    <a:pt x="555" y="715"/>
                    <a:pt x="715" y="555"/>
                    <a:pt x="715" y="357"/>
                  </a:cubicBezTo>
                  <a:cubicBezTo>
                    <a:pt x="715" y="160"/>
                    <a:pt x="555"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56"/>
            <p:cNvSpPr/>
            <p:nvPr/>
          </p:nvSpPr>
          <p:spPr>
            <a:xfrm>
              <a:off x="8327027" y="571894"/>
              <a:ext cx="25088" cy="20131"/>
            </a:xfrm>
            <a:custGeom>
              <a:avLst/>
              <a:gdLst/>
              <a:ahLst/>
              <a:cxnLst/>
              <a:rect l="l" t="t" r="r" b="b"/>
              <a:pathLst>
                <a:path w="488" h="487" extrusionOk="0">
                  <a:moveTo>
                    <a:pt x="244" y="1"/>
                  </a:moveTo>
                  <a:cubicBezTo>
                    <a:pt x="110" y="1"/>
                    <a:pt x="1" y="110"/>
                    <a:pt x="1" y="244"/>
                  </a:cubicBezTo>
                  <a:cubicBezTo>
                    <a:pt x="1" y="378"/>
                    <a:pt x="110" y="487"/>
                    <a:pt x="244" y="487"/>
                  </a:cubicBezTo>
                  <a:cubicBezTo>
                    <a:pt x="379" y="487"/>
                    <a:pt x="487" y="378"/>
                    <a:pt x="487" y="244"/>
                  </a:cubicBezTo>
                  <a:cubicBezTo>
                    <a:pt x="487" y="110"/>
                    <a:pt x="379" y="1"/>
                    <a:pt x="2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1" name="Google Shape;1121;p56"/>
          <p:cNvSpPr/>
          <p:nvPr/>
        </p:nvSpPr>
        <p:spPr>
          <a:xfrm>
            <a:off x="1078425" y="4358125"/>
            <a:ext cx="7226100" cy="259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56"/>
          <p:cNvSpPr txBox="1"/>
          <p:nvPr/>
        </p:nvSpPr>
        <p:spPr>
          <a:xfrm>
            <a:off x="1395600" y="4278325"/>
            <a:ext cx="6352800" cy="419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a:solidFill>
                  <a:schemeClr val="lt1"/>
                </a:solidFill>
                <a:latin typeface="Nunito"/>
                <a:ea typeface="Nunito"/>
                <a:cs typeface="Nunito"/>
                <a:sym typeface="Nunito"/>
              </a:rPr>
              <a:t>Follow the link in the graph to modify its data and then paste the new one here. </a:t>
            </a:r>
            <a:r>
              <a:rPr lang="en" sz="1000" b="1">
                <a:solidFill>
                  <a:schemeClr val="lt1"/>
                </a:solidFill>
                <a:uFill>
                  <a:noFill/>
                </a:uFill>
                <a:latin typeface="Nunito"/>
                <a:ea typeface="Nunito"/>
                <a:cs typeface="Nunito"/>
                <a:sym typeface="Nunito"/>
                <a:hlinkClick r:id="rId5">
                  <a:extLst>
                    <a:ext uri="{A12FA001-AC4F-418D-AE19-62706E023703}">
                      <ahyp:hlinkClr xmlns:ahyp="http://schemas.microsoft.com/office/drawing/2018/hyperlinkcolor" val="tx"/>
                    </a:ext>
                  </a:extLst>
                </a:hlinkClick>
              </a:rPr>
              <a:t>For more info, click here</a:t>
            </a:r>
            <a:endParaRPr sz="800">
              <a:solidFill>
                <a:schemeClr val="lt1"/>
              </a:solidFill>
              <a:latin typeface="Nunito"/>
              <a:ea typeface="Nunito"/>
              <a:cs typeface="Nunito"/>
              <a:sym typeface="Nunito"/>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126"/>
        <p:cNvGrpSpPr/>
        <p:nvPr/>
      </p:nvGrpSpPr>
      <p:grpSpPr>
        <a:xfrm>
          <a:off x="0" y="0"/>
          <a:ext cx="0" cy="0"/>
          <a:chOff x="0" y="0"/>
          <a:chExt cx="0" cy="0"/>
        </a:xfrm>
      </p:grpSpPr>
      <p:sp>
        <p:nvSpPr>
          <p:cNvPr id="1127" name="Google Shape;1127;p57"/>
          <p:cNvSpPr txBox="1">
            <a:spLocks noGrp="1"/>
          </p:cNvSpPr>
          <p:nvPr>
            <p:ph type="subTitle" idx="1"/>
          </p:nvPr>
        </p:nvSpPr>
        <p:spPr>
          <a:xfrm>
            <a:off x="4910550" y="2084175"/>
            <a:ext cx="2627400" cy="713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Jenna Doe</a:t>
            </a:r>
            <a:endParaRPr/>
          </a:p>
        </p:txBody>
      </p:sp>
      <p:sp>
        <p:nvSpPr>
          <p:cNvPr id="1128" name="Google Shape;1128;p57"/>
          <p:cNvSpPr txBox="1">
            <a:spLocks noGrp="1"/>
          </p:cNvSpPr>
          <p:nvPr>
            <p:ph type="subTitle" idx="2"/>
          </p:nvPr>
        </p:nvSpPr>
        <p:spPr>
          <a:xfrm>
            <a:off x="4910549" y="3297800"/>
            <a:ext cx="2627400" cy="713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Timmy Jimmy</a:t>
            </a:r>
            <a:endParaRPr/>
          </a:p>
        </p:txBody>
      </p:sp>
      <p:sp>
        <p:nvSpPr>
          <p:cNvPr id="1129" name="Google Shape;1129;p57"/>
          <p:cNvSpPr txBox="1">
            <a:spLocks noGrp="1"/>
          </p:cNvSpPr>
          <p:nvPr>
            <p:ph type="subTitle" idx="3"/>
          </p:nvPr>
        </p:nvSpPr>
        <p:spPr>
          <a:xfrm>
            <a:off x="4910551" y="2595725"/>
            <a:ext cx="2302200" cy="713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talk a bit about this person here</a:t>
            </a:r>
            <a:endParaRPr/>
          </a:p>
        </p:txBody>
      </p:sp>
      <p:sp>
        <p:nvSpPr>
          <p:cNvPr id="1130" name="Google Shape;1130;p57"/>
          <p:cNvSpPr txBox="1">
            <a:spLocks noGrp="1"/>
          </p:cNvSpPr>
          <p:nvPr>
            <p:ph type="subTitle" idx="4"/>
          </p:nvPr>
        </p:nvSpPr>
        <p:spPr>
          <a:xfrm>
            <a:off x="4910550" y="3809350"/>
            <a:ext cx="2302200" cy="713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talk a bit about this person here</a:t>
            </a:r>
            <a:endParaRPr/>
          </a:p>
        </p:txBody>
      </p:sp>
      <p:sp>
        <p:nvSpPr>
          <p:cNvPr id="1131" name="Google Shape;1131;p57"/>
          <p:cNvSpPr txBox="1">
            <a:spLocks noGrp="1"/>
          </p:cNvSpPr>
          <p:nvPr>
            <p:ph type="title"/>
          </p:nvPr>
        </p:nvSpPr>
        <p:spPr>
          <a:xfrm>
            <a:off x="4910550" y="1010275"/>
            <a:ext cx="42789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Someone to </a:t>
            </a:r>
            <a:r>
              <a:rPr lang="en">
                <a:solidFill>
                  <a:schemeClr val="dk2"/>
                </a:solidFill>
              </a:rPr>
              <a:t>celebrate with</a:t>
            </a:r>
            <a:endParaRPr>
              <a:solidFill>
                <a:schemeClr val="dk2"/>
              </a:solidFill>
            </a:endParaRPr>
          </a:p>
        </p:txBody>
      </p:sp>
      <p:pic>
        <p:nvPicPr>
          <p:cNvPr id="1132" name="Google Shape;1132;p57"/>
          <p:cNvPicPr preferRelativeResize="0"/>
          <p:nvPr/>
        </p:nvPicPr>
        <p:blipFill rotWithShape="1">
          <a:blip r:embed="rId3">
            <a:alphaModFix/>
          </a:blip>
          <a:srcRect r="4177"/>
          <a:stretch/>
        </p:blipFill>
        <p:spPr>
          <a:xfrm>
            <a:off x="0" y="1970900"/>
            <a:ext cx="4573302" cy="3176676"/>
          </a:xfrm>
          <a:prstGeom prst="rect">
            <a:avLst/>
          </a:prstGeom>
          <a:noFill/>
          <a:ln>
            <a:noFill/>
          </a:ln>
        </p:spPr>
      </p:pic>
      <p:sp>
        <p:nvSpPr>
          <p:cNvPr id="1133" name="Google Shape;1133;p57"/>
          <p:cNvSpPr/>
          <p:nvPr/>
        </p:nvSpPr>
        <p:spPr>
          <a:xfrm>
            <a:off x="1251284" y="1188364"/>
            <a:ext cx="77349" cy="193050"/>
          </a:xfrm>
          <a:custGeom>
            <a:avLst/>
            <a:gdLst/>
            <a:ahLst/>
            <a:cxnLst/>
            <a:rect l="l" t="t" r="r" b="b"/>
            <a:pathLst>
              <a:path w="2148" h="5361" extrusionOk="0">
                <a:moveTo>
                  <a:pt x="1" y="1"/>
                </a:moveTo>
                <a:lnTo>
                  <a:pt x="1" y="1"/>
                </a:lnTo>
                <a:cubicBezTo>
                  <a:pt x="12" y="319"/>
                  <a:pt x="54" y="584"/>
                  <a:pt x="182" y="834"/>
                </a:cubicBezTo>
                <a:cubicBezTo>
                  <a:pt x="167" y="962"/>
                  <a:pt x="177" y="1083"/>
                  <a:pt x="279" y="1179"/>
                </a:cubicBezTo>
                <a:lnTo>
                  <a:pt x="279" y="1180"/>
                </a:lnTo>
                <a:lnTo>
                  <a:pt x="268" y="1214"/>
                </a:lnTo>
                <a:lnTo>
                  <a:pt x="293" y="1240"/>
                </a:lnTo>
                <a:cubicBezTo>
                  <a:pt x="305" y="1503"/>
                  <a:pt x="353" y="1758"/>
                  <a:pt x="491" y="1989"/>
                </a:cubicBezTo>
                <a:lnTo>
                  <a:pt x="491" y="1990"/>
                </a:lnTo>
                <a:cubicBezTo>
                  <a:pt x="729" y="2981"/>
                  <a:pt x="1042" y="3952"/>
                  <a:pt x="1387" y="4912"/>
                </a:cubicBezTo>
                <a:cubicBezTo>
                  <a:pt x="1428" y="5023"/>
                  <a:pt x="1485" y="5136"/>
                  <a:pt x="1563" y="5223"/>
                </a:cubicBezTo>
                <a:cubicBezTo>
                  <a:pt x="1634" y="5302"/>
                  <a:pt x="1714" y="5360"/>
                  <a:pt x="1799" y="5360"/>
                </a:cubicBezTo>
                <a:cubicBezTo>
                  <a:pt x="1862" y="5360"/>
                  <a:pt x="1928" y="5327"/>
                  <a:pt x="1995" y="5247"/>
                </a:cubicBezTo>
                <a:cubicBezTo>
                  <a:pt x="1995" y="5247"/>
                  <a:pt x="1997" y="5244"/>
                  <a:pt x="1997" y="5244"/>
                </a:cubicBezTo>
                <a:cubicBezTo>
                  <a:pt x="2147" y="5063"/>
                  <a:pt x="2096" y="4884"/>
                  <a:pt x="1991" y="4707"/>
                </a:cubicBezTo>
                <a:cubicBezTo>
                  <a:pt x="1989" y="4707"/>
                  <a:pt x="1989" y="4708"/>
                  <a:pt x="1988" y="4708"/>
                </a:cubicBezTo>
                <a:cubicBezTo>
                  <a:pt x="2003" y="4556"/>
                  <a:pt x="1986" y="4411"/>
                  <a:pt x="1883" y="4287"/>
                </a:cubicBezTo>
                <a:cubicBezTo>
                  <a:pt x="1779" y="3835"/>
                  <a:pt x="1669" y="3385"/>
                  <a:pt x="1421" y="2981"/>
                </a:cubicBezTo>
                <a:cubicBezTo>
                  <a:pt x="1426" y="2927"/>
                  <a:pt x="1403" y="2891"/>
                  <a:pt x="1347" y="2877"/>
                </a:cubicBezTo>
                <a:lnTo>
                  <a:pt x="1346" y="2875"/>
                </a:lnTo>
                <a:cubicBezTo>
                  <a:pt x="1360" y="2787"/>
                  <a:pt x="1348" y="2707"/>
                  <a:pt x="1262" y="2655"/>
                </a:cubicBezTo>
                <a:lnTo>
                  <a:pt x="1260" y="2655"/>
                </a:lnTo>
                <a:cubicBezTo>
                  <a:pt x="1216" y="2332"/>
                  <a:pt x="1096" y="2033"/>
                  <a:pt x="949" y="1744"/>
                </a:cubicBezTo>
                <a:cubicBezTo>
                  <a:pt x="895" y="1450"/>
                  <a:pt x="805" y="1172"/>
                  <a:pt x="626" y="926"/>
                </a:cubicBezTo>
                <a:cubicBezTo>
                  <a:pt x="630" y="839"/>
                  <a:pt x="609" y="763"/>
                  <a:pt x="531" y="712"/>
                </a:cubicBezTo>
                <a:cubicBezTo>
                  <a:pt x="533" y="623"/>
                  <a:pt x="503" y="551"/>
                  <a:pt x="419" y="507"/>
                </a:cubicBezTo>
                <a:cubicBezTo>
                  <a:pt x="311" y="335"/>
                  <a:pt x="267" y="114"/>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57"/>
          <p:cNvSpPr/>
          <p:nvPr/>
        </p:nvSpPr>
        <p:spPr>
          <a:xfrm>
            <a:off x="1174472" y="668759"/>
            <a:ext cx="30176" cy="201260"/>
          </a:xfrm>
          <a:custGeom>
            <a:avLst/>
            <a:gdLst/>
            <a:ahLst/>
            <a:cxnLst/>
            <a:rect l="l" t="t" r="r" b="b"/>
            <a:pathLst>
              <a:path w="838" h="5589" extrusionOk="0">
                <a:moveTo>
                  <a:pt x="416" y="1"/>
                </a:moveTo>
                <a:cubicBezTo>
                  <a:pt x="260" y="1"/>
                  <a:pt x="231" y="123"/>
                  <a:pt x="202" y="234"/>
                </a:cubicBezTo>
                <a:cubicBezTo>
                  <a:pt x="124" y="530"/>
                  <a:pt x="77" y="831"/>
                  <a:pt x="121" y="1139"/>
                </a:cubicBezTo>
                <a:cubicBezTo>
                  <a:pt x="98" y="1547"/>
                  <a:pt x="1" y="1956"/>
                  <a:pt x="124" y="2364"/>
                </a:cubicBezTo>
                <a:cubicBezTo>
                  <a:pt x="102" y="2536"/>
                  <a:pt x="90" y="2707"/>
                  <a:pt x="131" y="2877"/>
                </a:cubicBezTo>
                <a:cubicBezTo>
                  <a:pt x="71" y="3365"/>
                  <a:pt x="86" y="3855"/>
                  <a:pt x="99" y="4343"/>
                </a:cubicBezTo>
                <a:cubicBezTo>
                  <a:pt x="106" y="4608"/>
                  <a:pt x="58" y="4885"/>
                  <a:pt x="212" y="5132"/>
                </a:cubicBezTo>
                <a:cubicBezTo>
                  <a:pt x="252" y="5284"/>
                  <a:pt x="141" y="5502"/>
                  <a:pt x="436" y="5589"/>
                </a:cubicBezTo>
                <a:cubicBezTo>
                  <a:pt x="490" y="5280"/>
                  <a:pt x="565" y="5006"/>
                  <a:pt x="531" y="4718"/>
                </a:cubicBezTo>
                <a:cubicBezTo>
                  <a:pt x="574" y="4617"/>
                  <a:pt x="588" y="4515"/>
                  <a:pt x="546" y="4411"/>
                </a:cubicBezTo>
                <a:cubicBezTo>
                  <a:pt x="576" y="4244"/>
                  <a:pt x="623" y="4080"/>
                  <a:pt x="635" y="3913"/>
                </a:cubicBezTo>
                <a:cubicBezTo>
                  <a:pt x="704" y="2919"/>
                  <a:pt x="768" y="1923"/>
                  <a:pt x="826" y="928"/>
                </a:cubicBezTo>
                <a:cubicBezTo>
                  <a:pt x="837" y="727"/>
                  <a:pt x="830" y="521"/>
                  <a:pt x="803" y="322"/>
                </a:cubicBezTo>
                <a:cubicBezTo>
                  <a:pt x="783" y="178"/>
                  <a:pt x="761" y="7"/>
                  <a:pt x="542" y="7"/>
                </a:cubicBezTo>
                <a:cubicBezTo>
                  <a:pt x="541" y="7"/>
                  <a:pt x="540" y="7"/>
                  <a:pt x="540" y="7"/>
                </a:cubicBezTo>
                <a:cubicBezTo>
                  <a:pt x="503" y="5"/>
                  <a:pt x="464" y="3"/>
                  <a:pt x="426" y="1"/>
                </a:cubicBezTo>
                <a:cubicBezTo>
                  <a:pt x="423" y="1"/>
                  <a:pt x="420" y="1"/>
                  <a:pt x="4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57"/>
          <p:cNvSpPr/>
          <p:nvPr/>
        </p:nvSpPr>
        <p:spPr>
          <a:xfrm>
            <a:off x="1181890" y="1124084"/>
            <a:ext cx="16132" cy="190205"/>
          </a:xfrm>
          <a:custGeom>
            <a:avLst/>
            <a:gdLst/>
            <a:ahLst/>
            <a:cxnLst/>
            <a:rect l="l" t="t" r="r" b="b"/>
            <a:pathLst>
              <a:path w="448" h="5282" extrusionOk="0">
                <a:moveTo>
                  <a:pt x="271" y="1"/>
                </a:moveTo>
                <a:cubicBezTo>
                  <a:pt x="155" y="1"/>
                  <a:pt x="151" y="125"/>
                  <a:pt x="144" y="216"/>
                </a:cubicBezTo>
                <a:cubicBezTo>
                  <a:pt x="129" y="402"/>
                  <a:pt x="123" y="587"/>
                  <a:pt x="113" y="773"/>
                </a:cubicBezTo>
                <a:cubicBezTo>
                  <a:pt x="84" y="793"/>
                  <a:pt x="81" y="818"/>
                  <a:pt x="103" y="845"/>
                </a:cubicBezTo>
                <a:cubicBezTo>
                  <a:pt x="85" y="909"/>
                  <a:pt x="51" y="973"/>
                  <a:pt x="50" y="1038"/>
                </a:cubicBezTo>
                <a:cubicBezTo>
                  <a:pt x="33" y="2328"/>
                  <a:pt x="20" y="3617"/>
                  <a:pt x="7" y="4907"/>
                </a:cubicBezTo>
                <a:cubicBezTo>
                  <a:pt x="7" y="5006"/>
                  <a:pt x="0" y="5114"/>
                  <a:pt x="120" y="5167"/>
                </a:cubicBezTo>
                <a:cubicBezTo>
                  <a:pt x="120" y="5167"/>
                  <a:pt x="127" y="5173"/>
                  <a:pt x="127" y="5173"/>
                </a:cubicBezTo>
                <a:cubicBezTo>
                  <a:pt x="175" y="5238"/>
                  <a:pt x="228" y="5281"/>
                  <a:pt x="277" y="5281"/>
                </a:cubicBezTo>
                <a:cubicBezTo>
                  <a:pt x="320" y="5281"/>
                  <a:pt x="359" y="5249"/>
                  <a:pt x="391" y="5171"/>
                </a:cubicBezTo>
                <a:cubicBezTo>
                  <a:pt x="434" y="5065"/>
                  <a:pt x="428" y="4937"/>
                  <a:pt x="428" y="4819"/>
                </a:cubicBezTo>
                <a:cubicBezTo>
                  <a:pt x="435" y="3311"/>
                  <a:pt x="440" y="1802"/>
                  <a:pt x="445" y="293"/>
                </a:cubicBezTo>
                <a:cubicBezTo>
                  <a:pt x="445" y="276"/>
                  <a:pt x="443" y="260"/>
                  <a:pt x="443" y="242"/>
                </a:cubicBezTo>
                <a:cubicBezTo>
                  <a:pt x="447" y="130"/>
                  <a:pt x="404" y="17"/>
                  <a:pt x="296" y="3"/>
                </a:cubicBezTo>
                <a:cubicBezTo>
                  <a:pt x="287" y="1"/>
                  <a:pt x="279" y="1"/>
                  <a:pt x="2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57"/>
          <p:cNvSpPr/>
          <p:nvPr/>
        </p:nvSpPr>
        <p:spPr>
          <a:xfrm>
            <a:off x="1181782" y="884574"/>
            <a:ext cx="19553" cy="100432"/>
          </a:xfrm>
          <a:custGeom>
            <a:avLst/>
            <a:gdLst/>
            <a:ahLst/>
            <a:cxnLst/>
            <a:rect l="l" t="t" r="r" b="b"/>
            <a:pathLst>
              <a:path w="543" h="2789" extrusionOk="0">
                <a:moveTo>
                  <a:pt x="248" y="0"/>
                </a:moveTo>
                <a:cubicBezTo>
                  <a:pt x="244" y="0"/>
                  <a:pt x="240" y="0"/>
                  <a:pt x="236" y="0"/>
                </a:cubicBezTo>
                <a:cubicBezTo>
                  <a:pt x="0" y="7"/>
                  <a:pt x="51" y="200"/>
                  <a:pt x="57" y="347"/>
                </a:cubicBezTo>
                <a:cubicBezTo>
                  <a:pt x="71" y="688"/>
                  <a:pt x="89" y="1028"/>
                  <a:pt x="108" y="1400"/>
                </a:cubicBezTo>
                <a:cubicBezTo>
                  <a:pt x="93" y="1607"/>
                  <a:pt x="77" y="1844"/>
                  <a:pt x="60" y="2083"/>
                </a:cubicBezTo>
                <a:cubicBezTo>
                  <a:pt x="52" y="2218"/>
                  <a:pt x="43" y="2354"/>
                  <a:pt x="35" y="2491"/>
                </a:cubicBezTo>
                <a:cubicBezTo>
                  <a:pt x="26" y="2641"/>
                  <a:pt x="67" y="2781"/>
                  <a:pt x="242" y="2788"/>
                </a:cubicBezTo>
                <a:cubicBezTo>
                  <a:pt x="246" y="2788"/>
                  <a:pt x="249" y="2788"/>
                  <a:pt x="253" y="2788"/>
                </a:cubicBezTo>
                <a:cubicBezTo>
                  <a:pt x="407" y="2788"/>
                  <a:pt x="405" y="2641"/>
                  <a:pt x="419" y="2529"/>
                </a:cubicBezTo>
                <a:cubicBezTo>
                  <a:pt x="446" y="2309"/>
                  <a:pt x="482" y="2089"/>
                  <a:pt x="493" y="1868"/>
                </a:cubicBezTo>
                <a:cubicBezTo>
                  <a:pt x="515" y="1359"/>
                  <a:pt x="525" y="848"/>
                  <a:pt x="537" y="338"/>
                </a:cubicBezTo>
                <a:cubicBezTo>
                  <a:pt x="542" y="142"/>
                  <a:pt x="448" y="0"/>
                  <a:pt x="2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57"/>
          <p:cNvSpPr/>
          <p:nvPr/>
        </p:nvSpPr>
        <p:spPr>
          <a:xfrm>
            <a:off x="1129998" y="1084652"/>
            <a:ext cx="49190" cy="95571"/>
          </a:xfrm>
          <a:custGeom>
            <a:avLst/>
            <a:gdLst/>
            <a:ahLst/>
            <a:cxnLst/>
            <a:rect l="l" t="t" r="r" b="b"/>
            <a:pathLst>
              <a:path w="1366" h="2654" extrusionOk="0">
                <a:moveTo>
                  <a:pt x="1162" y="0"/>
                </a:moveTo>
                <a:cubicBezTo>
                  <a:pt x="1100" y="0"/>
                  <a:pt x="1054" y="48"/>
                  <a:pt x="1022" y="106"/>
                </a:cubicBezTo>
                <a:cubicBezTo>
                  <a:pt x="916" y="302"/>
                  <a:pt x="807" y="497"/>
                  <a:pt x="712" y="697"/>
                </a:cubicBezTo>
                <a:cubicBezTo>
                  <a:pt x="478" y="1189"/>
                  <a:pt x="230" y="1678"/>
                  <a:pt x="74" y="2202"/>
                </a:cubicBezTo>
                <a:cubicBezTo>
                  <a:pt x="1" y="2449"/>
                  <a:pt x="87" y="2622"/>
                  <a:pt x="309" y="2654"/>
                </a:cubicBezTo>
                <a:cubicBezTo>
                  <a:pt x="421" y="2645"/>
                  <a:pt x="462" y="2534"/>
                  <a:pt x="498" y="2419"/>
                </a:cubicBezTo>
                <a:cubicBezTo>
                  <a:pt x="709" y="1735"/>
                  <a:pt x="968" y="1068"/>
                  <a:pt x="1279" y="419"/>
                </a:cubicBezTo>
                <a:cubicBezTo>
                  <a:pt x="1308" y="358"/>
                  <a:pt x="1332" y="293"/>
                  <a:pt x="1345" y="227"/>
                </a:cubicBezTo>
                <a:cubicBezTo>
                  <a:pt x="1366" y="131"/>
                  <a:pt x="1312" y="60"/>
                  <a:pt x="1232" y="19"/>
                </a:cubicBezTo>
                <a:cubicBezTo>
                  <a:pt x="1207" y="6"/>
                  <a:pt x="1184" y="0"/>
                  <a:pt x="11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57"/>
          <p:cNvSpPr/>
          <p:nvPr/>
        </p:nvSpPr>
        <p:spPr>
          <a:xfrm>
            <a:off x="1035469" y="1001826"/>
            <a:ext cx="102628" cy="31833"/>
          </a:xfrm>
          <a:custGeom>
            <a:avLst/>
            <a:gdLst/>
            <a:ahLst/>
            <a:cxnLst/>
            <a:rect l="l" t="t" r="r" b="b"/>
            <a:pathLst>
              <a:path w="2850" h="884" extrusionOk="0">
                <a:moveTo>
                  <a:pt x="360" y="0"/>
                </a:moveTo>
                <a:cubicBezTo>
                  <a:pt x="153" y="0"/>
                  <a:pt x="1" y="95"/>
                  <a:pt x="7" y="256"/>
                </a:cubicBezTo>
                <a:cubicBezTo>
                  <a:pt x="15" y="479"/>
                  <a:pt x="214" y="449"/>
                  <a:pt x="360" y="466"/>
                </a:cubicBezTo>
                <a:cubicBezTo>
                  <a:pt x="1019" y="546"/>
                  <a:pt x="1673" y="654"/>
                  <a:pt x="2315" y="826"/>
                </a:cubicBezTo>
                <a:cubicBezTo>
                  <a:pt x="2415" y="853"/>
                  <a:pt x="2519" y="879"/>
                  <a:pt x="2622" y="884"/>
                </a:cubicBezTo>
                <a:cubicBezTo>
                  <a:pt x="2625" y="884"/>
                  <a:pt x="2629" y="884"/>
                  <a:pt x="2632" y="884"/>
                </a:cubicBezTo>
                <a:cubicBezTo>
                  <a:pt x="2741" y="884"/>
                  <a:pt x="2825" y="822"/>
                  <a:pt x="2838" y="708"/>
                </a:cubicBezTo>
                <a:cubicBezTo>
                  <a:pt x="2850" y="601"/>
                  <a:pt x="2755" y="567"/>
                  <a:pt x="2673" y="541"/>
                </a:cubicBezTo>
                <a:cubicBezTo>
                  <a:pt x="1942" y="308"/>
                  <a:pt x="1198" y="128"/>
                  <a:pt x="420" y="3"/>
                </a:cubicBezTo>
                <a:cubicBezTo>
                  <a:pt x="399" y="1"/>
                  <a:pt x="380" y="0"/>
                  <a:pt x="3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57"/>
          <p:cNvSpPr/>
          <p:nvPr/>
        </p:nvSpPr>
        <p:spPr>
          <a:xfrm>
            <a:off x="1203893" y="1081483"/>
            <a:ext cx="45805" cy="95715"/>
          </a:xfrm>
          <a:custGeom>
            <a:avLst/>
            <a:gdLst/>
            <a:ahLst/>
            <a:cxnLst/>
            <a:rect l="l" t="t" r="r" b="b"/>
            <a:pathLst>
              <a:path w="1272" h="2658" extrusionOk="0">
                <a:moveTo>
                  <a:pt x="220" y="0"/>
                </a:moveTo>
                <a:cubicBezTo>
                  <a:pt x="192" y="0"/>
                  <a:pt x="161" y="6"/>
                  <a:pt x="128" y="20"/>
                </a:cubicBezTo>
                <a:cubicBezTo>
                  <a:pt x="0" y="72"/>
                  <a:pt x="43" y="188"/>
                  <a:pt x="67" y="286"/>
                </a:cubicBezTo>
                <a:cubicBezTo>
                  <a:pt x="234" y="965"/>
                  <a:pt x="423" y="1638"/>
                  <a:pt x="684" y="2288"/>
                </a:cubicBezTo>
                <a:cubicBezTo>
                  <a:pt x="727" y="2397"/>
                  <a:pt x="788" y="2506"/>
                  <a:pt x="867" y="2593"/>
                </a:cubicBezTo>
                <a:cubicBezTo>
                  <a:pt x="908" y="2638"/>
                  <a:pt x="961" y="2658"/>
                  <a:pt x="1018" y="2658"/>
                </a:cubicBezTo>
                <a:cubicBezTo>
                  <a:pt x="1064" y="2658"/>
                  <a:pt x="1112" y="2645"/>
                  <a:pt x="1158" y="2623"/>
                </a:cubicBezTo>
                <a:cubicBezTo>
                  <a:pt x="1220" y="2593"/>
                  <a:pt x="1271" y="2544"/>
                  <a:pt x="1257" y="2428"/>
                </a:cubicBezTo>
                <a:cubicBezTo>
                  <a:pt x="1231" y="2367"/>
                  <a:pt x="1192" y="2272"/>
                  <a:pt x="1152" y="2178"/>
                </a:cubicBezTo>
                <a:cubicBezTo>
                  <a:pt x="908" y="1613"/>
                  <a:pt x="670" y="1046"/>
                  <a:pt x="518" y="449"/>
                </a:cubicBezTo>
                <a:cubicBezTo>
                  <a:pt x="493" y="350"/>
                  <a:pt x="457" y="253"/>
                  <a:pt x="419" y="159"/>
                </a:cubicBezTo>
                <a:cubicBezTo>
                  <a:pt x="379" y="62"/>
                  <a:pt x="310" y="0"/>
                  <a:pt x="2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57"/>
          <p:cNvSpPr/>
          <p:nvPr/>
        </p:nvSpPr>
        <p:spPr>
          <a:xfrm>
            <a:off x="1243253" y="1011874"/>
            <a:ext cx="103745" cy="26863"/>
          </a:xfrm>
          <a:custGeom>
            <a:avLst/>
            <a:gdLst/>
            <a:ahLst/>
            <a:cxnLst/>
            <a:rect l="l" t="t" r="r" b="b"/>
            <a:pathLst>
              <a:path w="2881" h="746" extrusionOk="0">
                <a:moveTo>
                  <a:pt x="2656" y="0"/>
                </a:moveTo>
                <a:cubicBezTo>
                  <a:pt x="2594" y="0"/>
                  <a:pt x="2524" y="24"/>
                  <a:pt x="2461" y="38"/>
                </a:cubicBezTo>
                <a:cubicBezTo>
                  <a:pt x="1815" y="179"/>
                  <a:pt x="1168" y="309"/>
                  <a:pt x="505" y="353"/>
                </a:cubicBezTo>
                <a:cubicBezTo>
                  <a:pt x="401" y="359"/>
                  <a:pt x="298" y="383"/>
                  <a:pt x="195" y="400"/>
                </a:cubicBezTo>
                <a:cubicBezTo>
                  <a:pt x="79" y="421"/>
                  <a:pt x="1" y="488"/>
                  <a:pt x="1" y="603"/>
                </a:cubicBezTo>
                <a:cubicBezTo>
                  <a:pt x="2" y="735"/>
                  <a:pt x="104" y="745"/>
                  <a:pt x="201" y="745"/>
                </a:cubicBezTo>
                <a:cubicBezTo>
                  <a:pt x="210" y="745"/>
                  <a:pt x="218" y="745"/>
                  <a:pt x="226" y="745"/>
                </a:cubicBezTo>
                <a:cubicBezTo>
                  <a:pt x="364" y="743"/>
                  <a:pt x="504" y="730"/>
                  <a:pt x="643" y="722"/>
                </a:cubicBezTo>
                <a:cubicBezTo>
                  <a:pt x="1286" y="684"/>
                  <a:pt x="1925" y="621"/>
                  <a:pt x="2556" y="488"/>
                </a:cubicBezTo>
                <a:cubicBezTo>
                  <a:pt x="2749" y="447"/>
                  <a:pt x="2880" y="333"/>
                  <a:pt x="2813" y="124"/>
                </a:cubicBezTo>
                <a:cubicBezTo>
                  <a:pt x="2782" y="28"/>
                  <a:pt x="2723" y="0"/>
                  <a:pt x="26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57"/>
          <p:cNvSpPr/>
          <p:nvPr/>
        </p:nvSpPr>
        <p:spPr>
          <a:xfrm>
            <a:off x="1051206" y="1053106"/>
            <a:ext cx="95426" cy="57328"/>
          </a:xfrm>
          <a:custGeom>
            <a:avLst/>
            <a:gdLst/>
            <a:ahLst/>
            <a:cxnLst/>
            <a:rect l="l" t="t" r="r" b="b"/>
            <a:pathLst>
              <a:path w="2650" h="1592" extrusionOk="0">
                <a:moveTo>
                  <a:pt x="2464" y="1"/>
                </a:moveTo>
                <a:cubicBezTo>
                  <a:pt x="2412" y="1"/>
                  <a:pt x="2352" y="30"/>
                  <a:pt x="2298" y="52"/>
                </a:cubicBezTo>
                <a:cubicBezTo>
                  <a:pt x="1622" y="332"/>
                  <a:pt x="962" y="642"/>
                  <a:pt x="337" y="1018"/>
                </a:cubicBezTo>
                <a:cubicBezTo>
                  <a:pt x="249" y="1070"/>
                  <a:pt x="156" y="1131"/>
                  <a:pt x="96" y="1211"/>
                </a:cubicBezTo>
                <a:cubicBezTo>
                  <a:pt x="0" y="1338"/>
                  <a:pt x="92" y="1577"/>
                  <a:pt x="249" y="1592"/>
                </a:cubicBezTo>
                <a:cubicBezTo>
                  <a:pt x="292" y="1571"/>
                  <a:pt x="357" y="1547"/>
                  <a:pt x="416" y="1512"/>
                </a:cubicBezTo>
                <a:cubicBezTo>
                  <a:pt x="579" y="1414"/>
                  <a:pt x="740" y="1312"/>
                  <a:pt x="901" y="1209"/>
                </a:cubicBezTo>
                <a:cubicBezTo>
                  <a:pt x="1384" y="899"/>
                  <a:pt x="1901" y="650"/>
                  <a:pt x="2416" y="398"/>
                </a:cubicBezTo>
                <a:cubicBezTo>
                  <a:pt x="2560" y="329"/>
                  <a:pt x="2649" y="226"/>
                  <a:pt x="2571" y="73"/>
                </a:cubicBezTo>
                <a:cubicBezTo>
                  <a:pt x="2543" y="19"/>
                  <a:pt x="2506" y="1"/>
                  <a:pt x="24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57"/>
          <p:cNvSpPr/>
          <p:nvPr/>
        </p:nvSpPr>
        <p:spPr>
          <a:xfrm>
            <a:off x="1237131" y="1059660"/>
            <a:ext cx="94562" cy="59741"/>
          </a:xfrm>
          <a:custGeom>
            <a:avLst/>
            <a:gdLst/>
            <a:ahLst/>
            <a:cxnLst/>
            <a:rect l="l" t="t" r="r" b="b"/>
            <a:pathLst>
              <a:path w="2626" h="1659" extrusionOk="0">
                <a:moveTo>
                  <a:pt x="223" y="0"/>
                </a:moveTo>
                <a:cubicBezTo>
                  <a:pt x="222" y="0"/>
                  <a:pt x="221" y="0"/>
                  <a:pt x="220" y="0"/>
                </a:cubicBezTo>
                <a:cubicBezTo>
                  <a:pt x="147" y="9"/>
                  <a:pt x="89" y="38"/>
                  <a:pt x="49" y="100"/>
                </a:cubicBezTo>
                <a:cubicBezTo>
                  <a:pt x="0" y="175"/>
                  <a:pt x="44" y="242"/>
                  <a:pt x="92" y="280"/>
                </a:cubicBezTo>
                <a:cubicBezTo>
                  <a:pt x="280" y="432"/>
                  <a:pt x="472" y="579"/>
                  <a:pt x="673" y="716"/>
                </a:cubicBezTo>
                <a:cubicBezTo>
                  <a:pt x="1143" y="1037"/>
                  <a:pt x="1610" y="1366"/>
                  <a:pt x="2127" y="1618"/>
                </a:cubicBezTo>
                <a:cubicBezTo>
                  <a:pt x="2183" y="1645"/>
                  <a:pt x="2238" y="1659"/>
                  <a:pt x="2288" y="1659"/>
                </a:cubicBezTo>
                <a:cubicBezTo>
                  <a:pt x="2388" y="1659"/>
                  <a:pt x="2473" y="1606"/>
                  <a:pt x="2529" y="1500"/>
                </a:cubicBezTo>
                <a:cubicBezTo>
                  <a:pt x="2625" y="1318"/>
                  <a:pt x="2451" y="1271"/>
                  <a:pt x="2333" y="1210"/>
                </a:cubicBezTo>
                <a:cubicBezTo>
                  <a:pt x="1701" y="883"/>
                  <a:pt x="1081" y="535"/>
                  <a:pt x="501" y="124"/>
                </a:cubicBezTo>
                <a:cubicBezTo>
                  <a:pt x="419" y="66"/>
                  <a:pt x="334" y="0"/>
                  <a:pt x="2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57"/>
          <p:cNvSpPr/>
          <p:nvPr/>
        </p:nvSpPr>
        <p:spPr>
          <a:xfrm>
            <a:off x="1085885" y="920873"/>
            <a:ext cx="74721" cy="80446"/>
          </a:xfrm>
          <a:custGeom>
            <a:avLst/>
            <a:gdLst/>
            <a:ahLst/>
            <a:cxnLst/>
            <a:rect l="l" t="t" r="r" b="b"/>
            <a:pathLst>
              <a:path w="2075" h="2234" extrusionOk="0">
                <a:moveTo>
                  <a:pt x="348" y="1"/>
                </a:moveTo>
                <a:cubicBezTo>
                  <a:pt x="264" y="1"/>
                  <a:pt x="184" y="49"/>
                  <a:pt x="118" y="123"/>
                </a:cubicBezTo>
                <a:cubicBezTo>
                  <a:pt x="0" y="255"/>
                  <a:pt x="142" y="340"/>
                  <a:pt x="219" y="419"/>
                </a:cubicBezTo>
                <a:cubicBezTo>
                  <a:pt x="715" y="924"/>
                  <a:pt x="1187" y="1447"/>
                  <a:pt x="1605" y="2014"/>
                </a:cubicBezTo>
                <a:cubicBezTo>
                  <a:pt x="1675" y="2109"/>
                  <a:pt x="1737" y="2222"/>
                  <a:pt x="1878" y="2232"/>
                </a:cubicBezTo>
                <a:cubicBezTo>
                  <a:pt x="1890" y="2233"/>
                  <a:pt x="1902" y="2233"/>
                  <a:pt x="1913" y="2233"/>
                </a:cubicBezTo>
                <a:cubicBezTo>
                  <a:pt x="1989" y="2233"/>
                  <a:pt x="2055" y="2212"/>
                  <a:pt x="2075" y="2121"/>
                </a:cubicBezTo>
                <a:cubicBezTo>
                  <a:pt x="2068" y="2084"/>
                  <a:pt x="2073" y="2044"/>
                  <a:pt x="2056" y="2019"/>
                </a:cubicBezTo>
                <a:cubicBezTo>
                  <a:pt x="1603" y="1331"/>
                  <a:pt x="1124" y="664"/>
                  <a:pt x="529" y="84"/>
                </a:cubicBezTo>
                <a:cubicBezTo>
                  <a:pt x="469" y="25"/>
                  <a:pt x="408" y="1"/>
                  <a:pt x="3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57"/>
          <p:cNvSpPr/>
          <p:nvPr/>
        </p:nvSpPr>
        <p:spPr>
          <a:xfrm>
            <a:off x="1340843" y="1117170"/>
            <a:ext cx="181490" cy="114368"/>
          </a:xfrm>
          <a:custGeom>
            <a:avLst/>
            <a:gdLst/>
            <a:ahLst/>
            <a:cxnLst/>
            <a:rect l="l" t="t" r="r" b="b"/>
            <a:pathLst>
              <a:path w="5040" h="3176" extrusionOk="0">
                <a:moveTo>
                  <a:pt x="472" y="229"/>
                </a:moveTo>
                <a:cubicBezTo>
                  <a:pt x="474" y="230"/>
                  <a:pt x="476" y="231"/>
                  <a:pt x="477" y="232"/>
                </a:cubicBezTo>
                <a:cubicBezTo>
                  <a:pt x="476" y="232"/>
                  <a:pt x="476" y="234"/>
                  <a:pt x="475" y="235"/>
                </a:cubicBezTo>
                <a:cubicBezTo>
                  <a:pt x="474" y="233"/>
                  <a:pt x="473" y="231"/>
                  <a:pt x="472" y="229"/>
                </a:cubicBezTo>
                <a:close/>
                <a:moveTo>
                  <a:pt x="768" y="640"/>
                </a:moveTo>
                <a:cubicBezTo>
                  <a:pt x="768" y="640"/>
                  <a:pt x="768" y="640"/>
                  <a:pt x="768" y="641"/>
                </a:cubicBezTo>
                <a:cubicBezTo>
                  <a:pt x="768" y="641"/>
                  <a:pt x="761" y="648"/>
                  <a:pt x="755" y="654"/>
                </a:cubicBezTo>
                <a:lnTo>
                  <a:pt x="755" y="654"/>
                </a:lnTo>
                <a:cubicBezTo>
                  <a:pt x="760" y="649"/>
                  <a:pt x="764" y="645"/>
                  <a:pt x="768" y="640"/>
                </a:cubicBezTo>
                <a:close/>
                <a:moveTo>
                  <a:pt x="148" y="0"/>
                </a:moveTo>
                <a:cubicBezTo>
                  <a:pt x="91" y="0"/>
                  <a:pt x="41" y="27"/>
                  <a:pt x="27" y="93"/>
                </a:cubicBezTo>
                <a:cubicBezTo>
                  <a:pt x="0" y="218"/>
                  <a:pt x="98" y="258"/>
                  <a:pt x="207" y="269"/>
                </a:cubicBezTo>
                <a:cubicBezTo>
                  <a:pt x="342" y="379"/>
                  <a:pt x="447" y="530"/>
                  <a:pt x="635" y="569"/>
                </a:cubicBezTo>
                <a:lnTo>
                  <a:pt x="634" y="569"/>
                </a:lnTo>
                <a:cubicBezTo>
                  <a:pt x="643" y="632"/>
                  <a:pt x="686" y="659"/>
                  <a:pt x="746" y="664"/>
                </a:cubicBezTo>
                <a:cubicBezTo>
                  <a:pt x="765" y="719"/>
                  <a:pt x="803" y="750"/>
                  <a:pt x="864" y="752"/>
                </a:cubicBezTo>
                <a:lnTo>
                  <a:pt x="879" y="737"/>
                </a:lnTo>
                <a:lnTo>
                  <a:pt x="885" y="738"/>
                </a:lnTo>
                <a:cubicBezTo>
                  <a:pt x="878" y="743"/>
                  <a:pt x="870" y="747"/>
                  <a:pt x="864" y="752"/>
                </a:cubicBezTo>
                <a:cubicBezTo>
                  <a:pt x="908" y="823"/>
                  <a:pt x="967" y="870"/>
                  <a:pt x="1056" y="870"/>
                </a:cubicBezTo>
                <a:cubicBezTo>
                  <a:pt x="1057" y="870"/>
                  <a:pt x="1058" y="870"/>
                  <a:pt x="1059" y="870"/>
                </a:cubicBezTo>
                <a:lnTo>
                  <a:pt x="1060" y="871"/>
                </a:lnTo>
                <a:cubicBezTo>
                  <a:pt x="1071" y="933"/>
                  <a:pt x="1114" y="958"/>
                  <a:pt x="1173" y="963"/>
                </a:cubicBezTo>
                <a:lnTo>
                  <a:pt x="1192" y="944"/>
                </a:lnTo>
                <a:lnTo>
                  <a:pt x="1196" y="944"/>
                </a:lnTo>
                <a:cubicBezTo>
                  <a:pt x="1188" y="950"/>
                  <a:pt x="1180" y="957"/>
                  <a:pt x="1173" y="963"/>
                </a:cubicBezTo>
                <a:cubicBezTo>
                  <a:pt x="1243" y="1078"/>
                  <a:pt x="1343" y="1155"/>
                  <a:pt x="1477" y="1190"/>
                </a:cubicBezTo>
                <a:cubicBezTo>
                  <a:pt x="1642" y="1394"/>
                  <a:pt x="1885" y="1497"/>
                  <a:pt x="2097" y="1639"/>
                </a:cubicBezTo>
                <a:cubicBezTo>
                  <a:pt x="2752" y="2079"/>
                  <a:pt x="3410" y="2517"/>
                  <a:pt x="4080" y="2935"/>
                </a:cubicBezTo>
                <a:cubicBezTo>
                  <a:pt x="4237" y="3032"/>
                  <a:pt x="4394" y="3176"/>
                  <a:pt x="4591" y="3176"/>
                </a:cubicBezTo>
                <a:cubicBezTo>
                  <a:pt x="4649" y="3176"/>
                  <a:pt x="4710" y="3163"/>
                  <a:pt x="4775" y="3134"/>
                </a:cubicBezTo>
                <a:cubicBezTo>
                  <a:pt x="4783" y="3136"/>
                  <a:pt x="4790" y="3137"/>
                  <a:pt x="4796" y="3137"/>
                </a:cubicBezTo>
                <a:cubicBezTo>
                  <a:pt x="4821" y="3137"/>
                  <a:pt x="4837" y="3123"/>
                  <a:pt x="4847" y="3096"/>
                </a:cubicBezTo>
                <a:cubicBezTo>
                  <a:pt x="5040" y="3000"/>
                  <a:pt x="4995" y="2859"/>
                  <a:pt x="4898" y="2735"/>
                </a:cubicBezTo>
                <a:cubicBezTo>
                  <a:pt x="4809" y="2621"/>
                  <a:pt x="4709" y="2507"/>
                  <a:pt x="4551" y="2474"/>
                </a:cubicBezTo>
                <a:cubicBezTo>
                  <a:pt x="4496" y="2391"/>
                  <a:pt x="4424" y="2331"/>
                  <a:pt x="4321" y="2310"/>
                </a:cubicBezTo>
                <a:lnTo>
                  <a:pt x="4305" y="2299"/>
                </a:lnTo>
                <a:cubicBezTo>
                  <a:pt x="4272" y="2220"/>
                  <a:pt x="4209" y="2182"/>
                  <a:pt x="4124" y="2177"/>
                </a:cubicBezTo>
                <a:cubicBezTo>
                  <a:pt x="3839" y="1928"/>
                  <a:pt x="3517" y="1734"/>
                  <a:pt x="3171" y="1575"/>
                </a:cubicBezTo>
                <a:cubicBezTo>
                  <a:pt x="3094" y="1469"/>
                  <a:pt x="2976" y="1473"/>
                  <a:pt x="2862" y="1465"/>
                </a:cubicBezTo>
                <a:cubicBezTo>
                  <a:pt x="2796" y="1347"/>
                  <a:pt x="2672" y="1310"/>
                  <a:pt x="2558" y="1258"/>
                </a:cubicBezTo>
                <a:cubicBezTo>
                  <a:pt x="2540" y="1198"/>
                  <a:pt x="2497" y="1172"/>
                  <a:pt x="2437" y="1166"/>
                </a:cubicBezTo>
                <a:cubicBezTo>
                  <a:pt x="2385" y="1102"/>
                  <a:pt x="2323" y="1057"/>
                  <a:pt x="2236" y="1057"/>
                </a:cubicBezTo>
                <a:cubicBezTo>
                  <a:pt x="2233" y="1057"/>
                  <a:pt x="2230" y="1057"/>
                  <a:pt x="2227" y="1057"/>
                </a:cubicBezTo>
                <a:cubicBezTo>
                  <a:pt x="1668" y="683"/>
                  <a:pt x="1117" y="294"/>
                  <a:pt x="438" y="143"/>
                </a:cubicBezTo>
                <a:cubicBezTo>
                  <a:pt x="369" y="100"/>
                  <a:pt x="304" y="46"/>
                  <a:pt x="228" y="16"/>
                </a:cubicBezTo>
                <a:cubicBezTo>
                  <a:pt x="202" y="6"/>
                  <a:pt x="175" y="0"/>
                  <a:pt x="1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57"/>
          <p:cNvSpPr/>
          <p:nvPr/>
        </p:nvSpPr>
        <p:spPr>
          <a:xfrm>
            <a:off x="814325" y="960594"/>
            <a:ext cx="206985" cy="53403"/>
          </a:xfrm>
          <a:custGeom>
            <a:avLst/>
            <a:gdLst/>
            <a:ahLst/>
            <a:cxnLst/>
            <a:rect l="l" t="t" r="r" b="b"/>
            <a:pathLst>
              <a:path w="5748" h="1483" extrusionOk="0">
                <a:moveTo>
                  <a:pt x="589" y="0"/>
                </a:moveTo>
                <a:cubicBezTo>
                  <a:pt x="469" y="0"/>
                  <a:pt x="348" y="24"/>
                  <a:pt x="222" y="85"/>
                </a:cubicBezTo>
                <a:cubicBezTo>
                  <a:pt x="93" y="163"/>
                  <a:pt x="0" y="252"/>
                  <a:pt x="126" y="403"/>
                </a:cubicBezTo>
                <a:cubicBezTo>
                  <a:pt x="175" y="552"/>
                  <a:pt x="290" y="597"/>
                  <a:pt x="432" y="597"/>
                </a:cubicBezTo>
                <a:cubicBezTo>
                  <a:pt x="437" y="597"/>
                  <a:pt x="442" y="597"/>
                  <a:pt x="447" y="596"/>
                </a:cubicBezTo>
                <a:cubicBezTo>
                  <a:pt x="557" y="671"/>
                  <a:pt x="675" y="715"/>
                  <a:pt x="806" y="715"/>
                </a:cubicBezTo>
                <a:cubicBezTo>
                  <a:pt x="825" y="715"/>
                  <a:pt x="843" y="714"/>
                  <a:pt x="862" y="712"/>
                </a:cubicBezTo>
                <a:cubicBezTo>
                  <a:pt x="1349" y="876"/>
                  <a:pt x="1838" y="1031"/>
                  <a:pt x="2357" y="1031"/>
                </a:cubicBezTo>
                <a:cubicBezTo>
                  <a:pt x="2419" y="1031"/>
                  <a:pt x="2481" y="1029"/>
                  <a:pt x="2543" y="1024"/>
                </a:cubicBezTo>
                <a:cubicBezTo>
                  <a:pt x="2567" y="1032"/>
                  <a:pt x="2592" y="1038"/>
                  <a:pt x="2616" y="1045"/>
                </a:cubicBezTo>
                <a:cubicBezTo>
                  <a:pt x="3108" y="1194"/>
                  <a:pt x="3615" y="1279"/>
                  <a:pt x="4122" y="1359"/>
                </a:cubicBezTo>
                <a:cubicBezTo>
                  <a:pt x="4380" y="1400"/>
                  <a:pt x="4637" y="1474"/>
                  <a:pt x="4900" y="1474"/>
                </a:cubicBezTo>
                <a:cubicBezTo>
                  <a:pt x="5000" y="1474"/>
                  <a:pt x="5101" y="1464"/>
                  <a:pt x="5203" y="1436"/>
                </a:cubicBezTo>
                <a:lnTo>
                  <a:pt x="5246" y="1450"/>
                </a:lnTo>
                <a:lnTo>
                  <a:pt x="5289" y="1432"/>
                </a:lnTo>
                <a:cubicBezTo>
                  <a:pt x="5339" y="1443"/>
                  <a:pt x="5389" y="1458"/>
                  <a:pt x="5439" y="1465"/>
                </a:cubicBezTo>
                <a:cubicBezTo>
                  <a:pt x="5483" y="1471"/>
                  <a:pt x="5533" y="1483"/>
                  <a:pt x="5577" y="1483"/>
                </a:cubicBezTo>
                <a:cubicBezTo>
                  <a:pt x="5632" y="1483"/>
                  <a:pt x="5681" y="1464"/>
                  <a:pt x="5704" y="1391"/>
                </a:cubicBezTo>
                <a:cubicBezTo>
                  <a:pt x="5748" y="1249"/>
                  <a:pt x="5618" y="1231"/>
                  <a:pt x="5520" y="1215"/>
                </a:cubicBezTo>
                <a:cubicBezTo>
                  <a:pt x="5387" y="1193"/>
                  <a:pt x="5269" y="1109"/>
                  <a:pt x="5132" y="1109"/>
                </a:cubicBezTo>
                <a:cubicBezTo>
                  <a:pt x="5112" y="1109"/>
                  <a:pt x="5092" y="1111"/>
                  <a:pt x="5072" y="1115"/>
                </a:cubicBezTo>
                <a:cubicBezTo>
                  <a:pt x="4944" y="1055"/>
                  <a:pt x="4817" y="995"/>
                  <a:pt x="4675" y="995"/>
                </a:cubicBezTo>
                <a:cubicBezTo>
                  <a:pt x="4650" y="995"/>
                  <a:pt x="4625" y="997"/>
                  <a:pt x="4599" y="1001"/>
                </a:cubicBezTo>
                <a:cubicBezTo>
                  <a:pt x="4505" y="918"/>
                  <a:pt x="4392" y="897"/>
                  <a:pt x="4273" y="897"/>
                </a:cubicBezTo>
                <a:cubicBezTo>
                  <a:pt x="4261" y="897"/>
                  <a:pt x="4249" y="898"/>
                  <a:pt x="4237" y="898"/>
                </a:cubicBezTo>
                <a:cubicBezTo>
                  <a:pt x="4238" y="898"/>
                  <a:pt x="4238" y="898"/>
                  <a:pt x="4239" y="899"/>
                </a:cubicBezTo>
                <a:lnTo>
                  <a:pt x="4239" y="899"/>
                </a:lnTo>
                <a:cubicBezTo>
                  <a:pt x="3706" y="658"/>
                  <a:pt x="3137" y="562"/>
                  <a:pt x="2564" y="479"/>
                </a:cubicBezTo>
                <a:cubicBezTo>
                  <a:pt x="2495" y="405"/>
                  <a:pt x="2411" y="384"/>
                  <a:pt x="2321" y="384"/>
                </a:cubicBezTo>
                <a:cubicBezTo>
                  <a:pt x="2295" y="384"/>
                  <a:pt x="2268" y="386"/>
                  <a:pt x="2241" y="389"/>
                </a:cubicBezTo>
                <a:cubicBezTo>
                  <a:pt x="2241" y="390"/>
                  <a:pt x="2242" y="391"/>
                  <a:pt x="2242" y="391"/>
                </a:cubicBezTo>
                <a:cubicBezTo>
                  <a:pt x="1941" y="260"/>
                  <a:pt x="1627" y="186"/>
                  <a:pt x="1298" y="175"/>
                </a:cubicBezTo>
                <a:lnTo>
                  <a:pt x="1298" y="175"/>
                </a:lnTo>
                <a:lnTo>
                  <a:pt x="1304" y="180"/>
                </a:lnTo>
                <a:cubicBezTo>
                  <a:pt x="1303" y="180"/>
                  <a:pt x="1303" y="180"/>
                  <a:pt x="1302" y="179"/>
                </a:cubicBezTo>
                <a:cubicBezTo>
                  <a:pt x="1067" y="99"/>
                  <a:pt x="833" y="0"/>
                  <a:pt x="5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57"/>
          <p:cNvSpPr/>
          <p:nvPr/>
        </p:nvSpPr>
        <p:spPr>
          <a:xfrm>
            <a:off x="1219630" y="926995"/>
            <a:ext cx="75585" cy="79330"/>
          </a:xfrm>
          <a:custGeom>
            <a:avLst/>
            <a:gdLst/>
            <a:ahLst/>
            <a:cxnLst/>
            <a:rect l="l" t="t" r="r" b="b"/>
            <a:pathLst>
              <a:path w="2099" h="2203" extrusionOk="0">
                <a:moveTo>
                  <a:pt x="1765" y="0"/>
                </a:moveTo>
                <a:cubicBezTo>
                  <a:pt x="1693" y="0"/>
                  <a:pt x="1646" y="44"/>
                  <a:pt x="1613" y="111"/>
                </a:cubicBezTo>
                <a:cubicBezTo>
                  <a:pt x="1490" y="169"/>
                  <a:pt x="1405" y="262"/>
                  <a:pt x="1358" y="387"/>
                </a:cubicBezTo>
                <a:cubicBezTo>
                  <a:pt x="1300" y="402"/>
                  <a:pt x="1268" y="439"/>
                  <a:pt x="1259" y="496"/>
                </a:cubicBezTo>
                <a:cubicBezTo>
                  <a:pt x="1202" y="511"/>
                  <a:pt x="1169" y="548"/>
                  <a:pt x="1161" y="604"/>
                </a:cubicBezTo>
                <a:cubicBezTo>
                  <a:pt x="1103" y="621"/>
                  <a:pt x="1071" y="658"/>
                  <a:pt x="1067" y="717"/>
                </a:cubicBezTo>
                <a:lnTo>
                  <a:pt x="1088" y="739"/>
                </a:lnTo>
                <a:cubicBezTo>
                  <a:pt x="1088" y="739"/>
                  <a:pt x="1088" y="740"/>
                  <a:pt x="1088" y="741"/>
                </a:cubicBezTo>
                <a:cubicBezTo>
                  <a:pt x="1081" y="732"/>
                  <a:pt x="1074" y="725"/>
                  <a:pt x="1066" y="717"/>
                </a:cubicBezTo>
                <a:cubicBezTo>
                  <a:pt x="951" y="787"/>
                  <a:pt x="873" y="883"/>
                  <a:pt x="840" y="1013"/>
                </a:cubicBezTo>
                <a:cubicBezTo>
                  <a:pt x="782" y="1028"/>
                  <a:pt x="754" y="1067"/>
                  <a:pt x="749" y="1125"/>
                </a:cubicBezTo>
                <a:cubicBezTo>
                  <a:pt x="691" y="1138"/>
                  <a:pt x="660" y="1174"/>
                  <a:pt x="657" y="1232"/>
                </a:cubicBezTo>
                <a:lnTo>
                  <a:pt x="651" y="1240"/>
                </a:lnTo>
                <a:cubicBezTo>
                  <a:pt x="599" y="1251"/>
                  <a:pt x="574" y="1280"/>
                  <a:pt x="574" y="1331"/>
                </a:cubicBezTo>
                <a:lnTo>
                  <a:pt x="574" y="1331"/>
                </a:lnTo>
                <a:cubicBezTo>
                  <a:pt x="419" y="1515"/>
                  <a:pt x="261" y="1697"/>
                  <a:pt x="110" y="1884"/>
                </a:cubicBezTo>
                <a:cubicBezTo>
                  <a:pt x="43" y="1967"/>
                  <a:pt x="0" y="2065"/>
                  <a:pt x="101" y="2155"/>
                </a:cubicBezTo>
                <a:cubicBezTo>
                  <a:pt x="139" y="2189"/>
                  <a:pt x="175" y="2202"/>
                  <a:pt x="208" y="2202"/>
                </a:cubicBezTo>
                <a:cubicBezTo>
                  <a:pt x="269" y="2202"/>
                  <a:pt x="321" y="2155"/>
                  <a:pt x="366" y="2101"/>
                </a:cubicBezTo>
                <a:cubicBezTo>
                  <a:pt x="466" y="1984"/>
                  <a:pt x="555" y="1858"/>
                  <a:pt x="648" y="1736"/>
                </a:cubicBezTo>
                <a:cubicBezTo>
                  <a:pt x="826" y="1602"/>
                  <a:pt x="995" y="1459"/>
                  <a:pt x="1090" y="1254"/>
                </a:cubicBezTo>
                <a:cubicBezTo>
                  <a:pt x="1152" y="1242"/>
                  <a:pt x="1187" y="1206"/>
                  <a:pt x="1194" y="1146"/>
                </a:cubicBezTo>
                <a:cubicBezTo>
                  <a:pt x="1297" y="1114"/>
                  <a:pt x="1356" y="1040"/>
                  <a:pt x="1395" y="946"/>
                </a:cubicBezTo>
                <a:cubicBezTo>
                  <a:pt x="1457" y="932"/>
                  <a:pt x="1491" y="892"/>
                  <a:pt x="1499" y="833"/>
                </a:cubicBezTo>
                <a:cubicBezTo>
                  <a:pt x="1652" y="731"/>
                  <a:pt x="1758" y="595"/>
                  <a:pt x="1827" y="429"/>
                </a:cubicBezTo>
                <a:cubicBezTo>
                  <a:pt x="1884" y="410"/>
                  <a:pt x="1909" y="369"/>
                  <a:pt x="1912" y="312"/>
                </a:cubicBezTo>
                <a:lnTo>
                  <a:pt x="1893" y="295"/>
                </a:lnTo>
                <a:cubicBezTo>
                  <a:pt x="1894" y="294"/>
                  <a:pt x="1893" y="293"/>
                  <a:pt x="1894" y="292"/>
                </a:cubicBezTo>
                <a:lnTo>
                  <a:pt x="1912" y="312"/>
                </a:lnTo>
                <a:cubicBezTo>
                  <a:pt x="2032" y="211"/>
                  <a:pt x="2098" y="111"/>
                  <a:pt x="1907" y="14"/>
                </a:cubicBezTo>
                <a:cubicBezTo>
                  <a:pt x="1873" y="11"/>
                  <a:pt x="1839" y="8"/>
                  <a:pt x="1805" y="4"/>
                </a:cubicBezTo>
                <a:cubicBezTo>
                  <a:pt x="1791" y="2"/>
                  <a:pt x="1778" y="0"/>
                  <a:pt x="17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57"/>
          <p:cNvSpPr/>
          <p:nvPr/>
        </p:nvSpPr>
        <p:spPr>
          <a:xfrm>
            <a:off x="1087829" y="776360"/>
            <a:ext cx="76557" cy="179654"/>
          </a:xfrm>
          <a:custGeom>
            <a:avLst/>
            <a:gdLst/>
            <a:ahLst/>
            <a:cxnLst/>
            <a:rect l="l" t="t" r="r" b="b"/>
            <a:pathLst>
              <a:path w="2126" h="4989" extrusionOk="0">
                <a:moveTo>
                  <a:pt x="952" y="1516"/>
                </a:moveTo>
                <a:lnTo>
                  <a:pt x="931" y="1551"/>
                </a:lnTo>
                <a:cubicBezTo>
                  <a:pt x="928" y="1550"/>
                  <a:pt x="925" y="1548"/>
                  <a:pt x="922" y="1546"/>
                </a:cubicBezTo>
                <a:cubicBezTo>
                  <a:pt x="931" y="1537"/>
                  <a:pt x="942" y="1527"/>
                  <a:pt x="952" y="1516"/>
                </a:cubicBezTo>
                <a:close/>
                <a:moveTo>
                  <a:pt x="174" y="1"/>
                </a:moveTo>
                <a:cubicBezTo>
                  <a:pt x="138" y="1"/>
                  <a:pt x="102" y="7"/>
                  <a:pt x="73" y="19"/>
                </a:cubicBezTo>
                <a:cubicBezTo>
                  <a:pt x="0" y="51"/>
                  <a:pt x="15" y="131"/>
                  <a:pt x="37" y="197"/>
                </a:cubicBezTo>
                <a:cubicBezTo>
                  <a:pt x="129" y="470"/>
                  <a:pt x="174" y="757"/>
                  <a:pt x="311" y="1014"/>
                </a:cubicBezTo>
                <a:cubicBezTo>
                  <a:pt x="303" y="1131"/>
                  <a:pt x="318" y="1241"/>
                  <a:pt x="418" y="1323"/>
                </a:cubicBezTo>
                <a:cubicBezTo>
                  <a:pt x="410" y="1411"/>
                  <a:pt x="438" y="1483"/>
                  <a:pt x="515" y="1534"/>
                </a:cubicBezTo>
                <a:cubicBezTo>
                  <a:pt x="511" y="1619"/>
                  <a:pt x="538" y="1690"/>
                  <a:pt x="610" y="1742"/>
                </a:cubicBezTo>
                <a:cubicBezTo>
                  <a:pt x="620" y="1852"/>
                  <a:pt x="640" y="1958"/>
                  <a:pt x="737" y="2034"/>
                </a:cubicBezTo>
                <a:cubicBezTo>
                  <a:pt x="1014" y="2867"/>
                  <a:pt x="1303" y="3696"/>
                  <a:pt x="1680" y="4494"/>
                </a:cubicBezTo>
                <a:cubicBezTo>
                  <a:pt x="1655" y="4616"/>
                  <a:pt x="1680" y="4721"/>
                  <a:pt x="1787" y="4799"/>
                </a:cubicBezTo>
                <a:lnTo>
                  <a:pt x="1787" y="4801"/>
                </a:lnTo>
                <a:cubicBezTo>
                  <a:pt x="1774" y="4874"/>
                  <a:pt x="1806" y="4910"/>
                  <a:pt x="1882" y="4910"/>
                </a:cubicBezTo>
                <a:lnTo>
                  <a:pt x="1887" y="4913"/>
                </a:lnTo>
                <a:cubicBezTo>
                  <a:pt x="1916" y="4961"/>
                  <a:pt x="1951" y="4989"/>
                  <a:pt x="1987" y="4989"/>
                </a:cubicBezTo>
                <a:cubicBezTo>
                  <a:pt x="2015" y="4989"/>
                  <a:pt x="2044" y="4971"/>
                  <a:pt x="2069" y="4933"/>
                </a:cubicBezTo>
                <a:cubicBezTo>
                  <a:pt x="2126" y="4846"/>
                  <a:pt x="2101" y="4754"/>
                  <a:pt x="2010" y="4689"/>
                </a:cubicBezTo>
                <a:cubicBezTo>
                  <a:pt x="2038" y="4533"/>
                  <a:pt x="2006" y="4392"/>
                  <a:pt x="1910" y="4265"/>
                </a:cubicBezTo>
                <a:cubicBezTo>
                  <a:pt x="1919" y="4236"/>
                  <a:pt x="1914" y="4209"/>
                  <a:pt x="1895" y="4185"/>
                </a:cubicBezTo>
                <a:cubicBezTo>
                  <a:pt x="1918" y="4063"/>
                  <a:pt x="1899" y="3951"/>
                  <a:pt x="1800" y="3862"/>
                </a:cubicBezTo>
                <a:cubicBezTo>
                  <a:pt x="1627" y="3274"/>
                  <a:pt x="1393" y="2705"/>
                  <a:pt x="1169" y="2133"/>
                </a:cubicBezTo>
                <a:cubicBezTo>
                  <a:pt x="1181" y="2014"/>
                  <a:pt x="1164" y="1906"/>
                  <a:pt x="1055" y="1829"/>
                </a:cubicBezTo>
                <a:cubicBezTo>
                  <a:pt x="1071" y="1710"/>
                  <a:pt x="1036" y="1605"/>
                  <a:pt x="952" y="1516"/>
                </a:cubicBezTo>
                <a:cubicBezTo>
                  <a:pt x="957" y="1403"/>
                  <a:pt x="940" y="1297"/>
                  <a:pt x="843" y="1218"/>
                </a:cubicBezTo>
                <a:cubicBezTo>
                  <a:pt x="851" y="1131"/>
                  <a:pt x="831" y="1055"/>
                  <a:pt x="755" y="1002"/>
                </a:cubicBezTo>
                <a:cubicBezTo>
                  <a:pt x="756" y="888"/>
                  <a:pt x="734" y="781"/>
                  <a:pt x="639" y="702"/>
                </a:cubicBezTo>
                <a:cubicBezTo>
                  <a:pt x="646" y="608"/>
                  <a:pt x="621" y="528"/>
                  <a:pt x="540" y="470"/>
                </a:cubicBezTo>
                <a:cubicBezTo>
                  <a:pt x="529" y="274"/>
                  <a:pt x="475" y="98"/>
                  <a:pt x="270" y="17"/>
                </a:cubicBezTo>
                <a:cubicBezTo>
                  <a:pt x="242" y="6"/>
                  <a:pt x="208" y="1"/>
                  <a:pt x="1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57"/>
          <p:cNvSpPr/>
          <p:nvPr/>
        </p:nvSpPr>
        <p:spPr>
          <a:xfrm>
            <a:off x="1266120" y="901859"/>
            <a:ext cx="174649" cy="100684"/>
          </a:xfrm>
          <a:custGeom>
            <a:avLst/>
            <a:gdLst/>
            <a:ahLst/>
            <a:cxnLst/>
            <a:rect l="l" t="t" r="r" b="b"/>
            <a:pathLst>
              <a:path w="4850" h="2796" extrusionOk="0">
                <a:moveTo>
                  <a:pt x="3338" y="685"/>
                </a:moveTo>
                <a:cubicBezTo>
                  <a:pt x="3348" y="698"/>
                  <a:pt x="3359" y="712"/>
                  <a:pt x="3370" y="725"/>
                </a:cubicBezTo>
                <a:cubicBezTo>
                  <a:pt x="3369" y="727"/>
                  <a:pt x="3368" y="729"/>
                  <a:pt x="3366" y="730"/>
                </a:cubicBezTo>
                <a:cubicBezTo>
                  <a:pt x="3356" y="716"/>
                  <a:pt x="3347" y="700"/>
                  <a:pt x="3338" y="685"/>
                </a:cubicBezTo>
                <a:close/>
                <a:moveTo>
                  <a:pt x="4636" y="1"/>
                </a:moveTo>
                <a:cubicBezTo>
                  <a:pt x="4558" y="1"/>
                  <a:pt x="4478" y="81"/>
                  <a:pt x="4406" y="113"/>
                </a:cubicBezTo>
                <a:cubicBezTo>
                  <a:pt x="4223" y="193"/>
                  <a:pt x="4050" y="300"/>
                  <a:pt x="3873" y="395"/>
                </a:cubicBezTo>
                <a:cubicBezTo>
                  <a:pt x="3866" y="394"/>
                  <a:pt x="3859" y="394"/>
                  <a:pt x="3852" y="394"/>
                </a:cubicBezTo>
                <a:cubicBezTo>
                  <a:pt x="3774" y="394"/>
                  <a:pt x="3711" y="423"/>
                  <a:pt x="3670" y="495"/>
                </a:cubicBezTo>
                <a:lnTo>
                  <a:pt x="3664" y="498"/>
                </a:lnTo>
                <a:cubicBezTo>
                  <a:pt x="3519" y="501"/>
                  <a:pt x="3418" y="577"/>
                  <a:pt x="3338" y="685"/>
                </a:cubicBezTo>
                <a:cubicBezTo>
                  <a:pt x="3208" y="721"/>
                  <a:pt x="3097" y="786"/>
                  <a:pt x="3020" y="897"/>
                </a:cubicBezTo>
                <a:cubicBezTo>
                  <a:pt x="2895" y="930"/>
                  <a:pt x="2779" y="978"/>
                  <a:pt x="2704" y="1089"/>
                </a:cubicBezTo>
                <a:cubicBezTo>
                  <a:pt x="2702" y="1089"/>
                  <a:pt x="2701" y="1089"/>
                  <a:pt x="2699" y="1089"/>
                </a:cubicBezTo>
                <a:cubicBezTo>
                  <a:pt x="2612" y="1089"/>
                  <a:pt x="2541" y="1118"/>
                  <a:pt x="2500" y="1200"/>
                </a:cubicBezTo>
                <a:cubicBezTo>
                  <a:pt x="2496" y="1200"/>
                  <a:pt x="2492" y="1200"/>
                  <a:pt x="2487" y="1200"/>
                </a:cubicBezTo>
                <a:cubicBezTo>
                  <a:pt x="2403" y="1200"/>
                  <a:pt x="2342" y="1238"/>
                  <a:pt x="2301" y="1312"/>
                </a:cubicBezTo>
                <a:lnTo>
                  <a:pt x="2296" y="1315"/>
                </a:lnTo>
                <a:cubicBezTo>
                  <a:pt x="2289" y="1314"/>
                  <a:pt x="2283" y="1314"/>
                  <a:pt x="2276" y="1314"/>
                </a:cubicBezTo>
                <a:cubicBezTo>
                  <a:pt x="2198" y="1314"/>
                  <a:pt x="2144" y="1354"/>
                  <a:pt x="2106" y="1420"/>
                </a:cubicBezTo>
                <a:cubicBezTo>
                  <a:pt x="1592" y="1666"/>
                  <a:pt x="1084" y="1922"/>
                  <a:pt x="621" y="2256"/>
                </a:cubicBezTo>
                <a:cubicBezTo>
                  <a:pt x="615" y="2256"/>
                  <a:pt x="608" y="2255"/>
                  <a:pt x="602" y="2255"/>
                </a:cubicBezTo>
                <a:cubicBezTo>
                  <a:pt x="553" y="2255"/>
                  <a:pt x="520" y="2278"/>
                  <a:pt x="508" y="2332"/>
                </a:cubicBezTo>
                <a:lnTo>
                  <a:pt x="506" y="2332"/>
                </a:lnTo>
                <a:cubicBezTo>
                  <a:pt x="494" y="2331"/>
                  <a:pt x="482" y="2330"/>
                  <a:pt x="470" y="2330"/>
                </a:cubicBezTo>
                <a:cubicBezTo>
                  <a:pt x="395" y="2330"/>
                  <a:pt x="336" y="2358"/>
                  <a:pt x="304" y="2437"/>
                </a:cubicBezTo>
                <a:lnTo>
                  <a:pt x="298" y="2440"/>
                </a:lnTo>
                <a:cubicBezTo>
                  <a:pt x="251" y="2452"/>
                  <a:pt x="193" y="2452"/>
                  <a:pt x="156" y="2478"/>
                </a:cubicBezTo>
                <a:cubicBezTo>
                  <a:pt x="69" y="2541"/>
                  <a:pt x="1" y="2638"/>
                  <a:pt x="63" y="2735"/>
                </a:cubicBezTo>
                <a:cubicBezTo>
                  <a:pt x="91" y="2780"/>
                  <a:pt x="126" y="2796"/>
                  <a:pt x="163" y="2796"/>
                </a:cubicBezTo>
                <a:cubicBezTo>
                  <a:pt x="221" y="2796"/>
                  <a:pt x="284" y="2758"/>
                  <a:pt x="337" y="2733"/>
                </a:cubicBezTo>
                <a:cubicBezTo>
                  <a:pt x="443" y="2684"/>
                  <a:pt x="572" y="2669"/>
                  <a:pt x="642" y="2560"/>
                </a:cubicBezTo>
                <a:cubicBezTo>
                  <a:pt x="648" y="2561"/>
                  <a:pt x="655" y="2562"/>
                  <a:pt x="661" y="2562"/>
                </a:cubicBezTo>
                <a:cubicBezTo>
                  <a:pt x="685" y="2562"/>
                  <a:pt x="706" y="2552"/>
                  <a:pt x="724" y="2533"/>
                </a:cubicBezTo>
                <a:cubicBezTo>
                  <a:pt x="740" y="2536"/>
                  <a:pt x="757" y="2538"/>
                  <a:pt x="772" y="2538"/>
                </a:cubicBezTo>
                <a:cubicBezTo>
                  <a:pt x="840" y="2538"/>
                  <a:pt x="893" y="2505"/>
                  <a:pt x="935" y="2445"/>
                </a:cubicBezTo>
                <a:cubicBezTo>
                  <a:pt x="1459" y="2227"/>
                  <a:pt x="1943" y="1941"/>
                  <a:pt x="2415" y="1635"/>
                </a:cubicBezTo>
                <a:cubicBezTo>
                  <a:pt x="2417" y="1635"/>
                  <a:pt x="2419" y="1635"/>
                  <a:pt x="2420" y="1635"/>
                </a:cubicBezTo>
                <a:cubicBezTo>
                  <a:pt x="2507" y="1635"/>
                  <a:pt x="2580" y="1611"/>
                  <a:pt x="2619" y="1527"/>
                </a:cubicBezTo>
                <a:lnTo>
                  <a:pt x="2622" y="1525"/>
                </a:lnTo>
                <a:cubicBezTo>
                  <a:pt x="2834" y="1485"/>
                  <a:pt x="3014" y="1390"/>
                  <a:pt x="3159" y="1235"/>
                </a:cubicBezTo>
                <a:cubicBezTo>
                  <a:pt x="3166" y="1236"/>
                  <a:pt x="3173" y="1236"/>
                  <a:pt x="3180" y="1236"/>
                </a:cubicBezTo>
                <a:cubicBezTo>
                  <a:pt x="3258" y="1236"/>
                  <a:pt x="3320" y="1203"/>
                  <a:pt x="3366" y="1137"/>
                </a:cubicBezTo>
                <a:cubicBezTo>
                  <a:pt x="3455" y="1135"/>
                  <a:pt x="3530" y="1105"/>
                  <a:pt x="3578" y="1028"/>
                </a:cubicBezTo>
                <a:cubicBezTo>
                  <a:pt x="3665" y="1022"/>
                  <a:pt x="3735" y="992"/>
                  <a:pt x="3771" y="909"/>
                </a:cubicBezTo>
                <a:lnTo>
                  <a:pt x="3776" y="906"/>
                </a:lnTo>
                <a:cubicBezTo>
                  <a:pt x="3782" y="907"/>
                  <a:pt x="3788" y="907"/>
                  <a:pt x="3795" y="907"/>
                </a:cubicBezTo>
                <a:cubicBezTo>
                  <a:pt x="3846" y="907"/>
                  <a:pt x="3883" y="883"/>
                  <a:pt x="3900" y="832"/>
                </a:cubicBezTo>
                <a:cubicBezTo>
                  <a:pt x="3989" y="829"/>
                  <a:pt x="4062" y="803"/>
                  <a:pt x="4101" y="718"/>
                </a:cubicBezTo>
                <a:cubicBezTo>
                  <a:pt x="4309" y="662"/>
                  <a:pt x="4490" y="559"/>
                  <a:pt x="4641" y="408"/>
                </a:cubicBezTo>
                <a:cubicBezTo>
                  <a:pt x="4793" y="311"/>
                  <a:pt x="4849" y="172"/>
                  <a:pt x="4722" y="41"/>
                </a:cubicBezTo>
                <a:cubicBezTo>
                  <a:pt x="4694" y="12"/>
                  <a:pt x="4665" y="1"/>
                  <a:pt x="46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57"/>
          <p:cNvSpPr/>
          <p:nvPr/>
        </p:nvSpPr>
        <p:spPr>
          <a:xfrm>
            <a:off x="906297" y="1049145"/>
            <a:ext cx="195750" cy="39395"/>
          </a:xfrm>
          <a:custGeom>
            <a:avLst/>
            <a:gdLst/>
            <a:ahLst/>
            <a:cxnLst/>
            <a:rect l="l" t="t" r="r" b="b"/>
            <a:pathLst>
              <a:path w="5436" h="1094" extrusionOk="0">
                <a:moveTo>
                  <a:pt x="5216" y="1"/>
                </a:moveTo>
                <a:cubicBezTo>
                  <a:pt x="4227" y="1"/>
                  <a:pt x="3266" y="220"/>
                  <a:pt x="2298" y="386"/>
                </a:cubicBezTo>
                <a:cubicBezTo>
                  <a:pt x="1617" y="404"/>
                  <a:pt x="964" y="588"/>
                  <a:pt x="299" y="703"/>
                </a:cubicBezTo>
                <a:cubicBezTo>
                  <a:pt x="258" y="710"/>
                  <a:pt x="226" y="765"/>
                  <a:pt x="188" y="798"/>
                </a:cubicBezTo>
                <a:cubicBezTo>
                  <a:pt x="27" y="960"/>
                  <a:pt x="1" y="1093"/>
                  <a:pt x="289" y="1093"/>
                </a:cubicBezTo>
                <a:cubicBezTo>
                  <a:pt x="471" y="1093"/>
                  <a:pt x="655" y="1041"/>
                  <a:pt x="838" y="1012"/>
                </a:cubicBezTo>
                <a:cubicBezTo>
                  <a:pt x="918" y="1016"/>
                  <a:pt x="997" y="1021"/>
                  <a:pt x="1076" y="1021"/>
                </a:cubicBezTo>
                <a:cubicBezTo>
                  <a:pt x="1215" y="1021"/>
                  <a:pt x="1351" y="1004"/>
                  <a:pt x="1479" y="925"/>
                </a:cubicBezTo>
                <a:lnTo>
                  <a:pt x="1480" y="927"/>
                </a:lnTo>
                <a:cubicBezTo>
                  <a:pt x="1508" y="929"/>
                  <a:pt x="1535" y="931"/>
                  <a:pt x="1563" y="931"/>
                </a:cubicBezTo>
                <a:cubicBezTo>
                  <a:pt x="1683" y="931"/>
                  <a:pt x="1797" y="906"/>
                  <a:pt x="1895" y="822"/>
                </a:cubicBezTo>
                <a:lnTo>
                  <a:pt x="1897" y="822"/>
                </a:lnTo>
                <a:cubicBezTo>
                  <a:pt x="1928" y="823"/>
                  <a:pt x="1959" y="824"/>
                  <a:pt x="1990" y="824"/>
                </a:cubicBezTo>
                <a:cubicBezTo>
                  <a:pt x="2150" y="824"/>
                  <a:pt x="2305" y="804"/>
                  <a:pt x="2454" y="746"/>
                </a:cubicBezTo>
                <a:cubicBezTo>
                  <a:pt x="2479" y="739"/>
                  <a:pt x="2505" y="729"/>
                  <a:pt x="2530" y="715"/>
                </a:cubicBezTo>
                <a:lnTo>
                  <a:pt x="2531" y="715"/>
                </a:lnTo>
                <a:cubicBezTo>
                  <a:pt x="3435" y="615"/>
                  <a:pt x="4321" y="425"/>
                  <a:pt x="5217" y="275"/>
                </a:cubicBezTo>
                <a:cubicBezTo>
                  <a:pt x="5350" y="253"/>
                  <a:pt x="5435" y="176"/>
                  <a:pt x="5399" y="3"/>
                </a:cubicBezTo>
                <a:cubicBezTo>
                  <a:pt x="5338" y="1"/>
                  <a:pt x="5277" y="1"/>
                  <a:pt x="52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57"/>
          <p:cNvSpPr/>
          <p:nvPr/>
        </p:nvSpPr>
        <p:spPr>
          <a:xfrm>
            <a:off x="942525" y="900635"/>
            <a:ext cx="175045" cy="99460"/>
          </a:xfrm>
          <a:custGeom>
            <a:avLst/>
            <a:gdLst/>
            <a:ahLst/>
            <a:cxnLst/>
            <a:rect l="l" t="t" r="r" b="b"/>
            <a:pathLst>
              <a:path w="4861" h="2762" extrusionOk="0">
                <a:moveTo>
                  <a:pt x="1316" y="516"/>
                </a:moveTo>
                <a:cubicBezTo>
                  <a:pt x="1325" y="528"/>
                  <a:pt x="1333" y="540"/>
                  <a:pt x="1342" y="553"/>
                </a:cubicBezTo>
                <a:cubicBezTo>
                  <a:pt x="1331" y="542"/>
                  <a:pt x="1322" y="531"/>
                  <a:pt x="1316" y="516"/>
                </a:cubicBezTo>
                <a:close/>
                <a:moveTo>
                  <a:pt x="1267" y="921"/>
                </a:moveTo>
                <a:cubicBezTo>
                  <a:pt x="1276" y="930"/>
                  <a:pt x="1284" y="940"/>
                  <a:pt x="1290" y="952"/>
                </a:cubicBezTo>
                <a:lnTo>
                  <a:pt x="1267" y="921"/>
                </a:lnTo>
                <a:close/>
                <a:moveTo>
                  <a:pt x="271" y="0"/>
                </a:moveTo>
                <a:cubicBezTo>
                  <a:pt x="226" y="0"/>
                  <a:pt x="183" y="18"/>
                  <a:pt x="143" y="51"/>
                </a:cubicBezTo>
                <a:cubicBezTo>
                  <a:pt x="137" y="50"/>
                  <a:pt x="132" y="50"/>
                  <a:pt x="127" y="50"/>
                </a:cubicBezTo>
                <a:cubicBezTo>
                  <a:pt x="84" y="50"/>
                  <a:pt x="64" y="74"/>
                  <a:pt x="65" y="120"/>
                </a:cubicBezTo>
                <a:cubicBezTo>
                  <a:pt x="0" y="184"/>
                  <a:pt x="45" y="215"/>
                  <a:pt x="103" y="241"/>
                </a:cubicBezTo>
                <a:cubicBezTo>
                  <a:pt x="131" y="300"/>
                  <a:pt x="179" y="330"/>
                  <a:pt x="244" y="332"/>
                </a:cubicBezTo>
                <a:lnTo>
                  <a:pt x="247" y="334"/>
                </a:lnTo>
                <a:cubicBezTo>
                  <a:pt x="262" y="380"/>
                  <a:pt x="291" y="408"/>
                  <a:pt x="340" y="408"/>
                </a:cubicBezTo>
                <a:cubicBezTo>
                  <a:pt x="344" y="408"/>
                  <a:pt x="348" y="408"/>
                  <a:pt x="352" y="407"/>
                </a:cubicBezTo>
                <a:cubicBezTo>
                  <a:pt x="362" y="434"/>
                  <a:pt x="380" y="447"/>
                  <a:pt x="405" y="447"/>
                </a:cubicBezTo>
                <a:cubicBezTo>
                  <a:pt x="411" y="447"/>
                  <a:pt x="417" y="447"/>
                  <a:pt x="423" y="445"/>
                </a:cubicBezTo>
                <a:cubicBezTo>
                  <a:pt x="450" y="502"/>
                  <a:pt x="496" y="532"/>
                  <a:pt x="561" y="532"/>
                </a:cubicBezTo>
                <a:lnTo>
                  <a:pt x="568" y="536"/>
                </a:lnTo>
                <a:cubicBezTo>
                  <a:pt x="611" y="607"/>
                  <a:pt x="673" y="649"/>
                  <a:pt x="759" y="653"/>
                </a:cubicBezTo>
                <a:cubicBezTo>
                  <a:pt x="776" y="705"/>
                  <a:pt x="812" y="732"/>
                  <a:pt x="867" y="732"/>
                </a:cubicBezTo>
                <a:cubicBezTo>
                  <a:pt x="871" y="732"/>
                  <a:pt x="875" y="732"/>
                  <a:pt x="879" y="731"/>
                </a:cubicBezTo>
                <a:lnTo>
                  <a:pt x="888" y="738"/>
                </a:lnTo>
                <a:cubicBezTo>
                  <a:pt x="925" y="816"/>
                  <a:pt x="991" y="850"/>
                  <a:pt x="1077" y="854"/>
                </a:cubicBezTo>
                <a:cubicBezTo>
                  <a:pt x="1120" y="928"/>
                  <a:pt x="1186" y="955"/>
                  <a:pt x="1265" y="955"/>
                </a:cubicBezTo>
                <a:cubicBezTo>
                  <a:pt x="1273" y="955"/>
                  <a:pt x="1282" y="955"/>
                  <a:pt x="1291" y="954"/>
                </a:cubicBezTo>
                <a:lnTo>
                  <a:pt x="1292" y="954"/>
                </a:lnTo>
                <a:cubicBezTo>
                  <a:pt x="1337" y="1037"/>
                  <a:pt x="1415" y="1053"/>
                  <a:pt x="1501" y="1055"/>
                </a:cubicBezTo>
                <a:cubicBezTo>
                  <a:pt x="1553" y="1125"/>
                  <a:pt x="1623" y="1157"/>
                  <a:pt x="1710" y="1157"/>
                </a:cubicBezTo>
                <a:cubicBezTo>
                  <a:pt x="1711" y="1157"/>
                  <a:pt x="1713" y="1157"/>
                  <a:pt x="1714" y="1157"/>
                </a:cubicBezTo>
                <a:cubicBezTo>
                  <a:pt x="1761" y="1224"/>
                  <a:pt x="1825" y="1257"/>
                  <a:pt x="1906" y="1257"/>
                </a:cubicBezTo>
                <a:cubicBezTo>
                  <a:pt x="1912" y="1257"/>
                  <a:pt x="1918" y="1257"/>
                  <a:pt x="1924" y="1257"/>
                </a:cubicBezTo>
                <a:lnTo>
                  <a:pt x="1925" y="1258"/>
                </a:lnTo>
                <a:cubicBezTo>
                  <a:pt x="1964" y="1345"/>
                  <a:pt x="2037" y="1370"/>
                  <a:pt x="2127" y="1370"/>
                </a:cubicBezTo>
                <a:cubicBezTo>
                  <a:pt x="2206" y="1482"/>
                  <a:pt x="2320" y="1533"/>
                  <a:pt x="2454" y="1551"/>
                </a:cubicBezTo>
                <a:cubicBezTo>
                  <a:pt x="2929" y="1856"/>
                  <a:pt x="3427" y="2123"/>
                  <a:pt x="3935" y="2373"/>
                </a:cubicBezTo>
                <a:cubicBezTo>
                  <a:pt x="3978" y="2431"/>
                  <a:pt x="4030" y="2469"/>
                  <a:pt x="4100" y="2469"/>
                </a:cubicBezTo>
                <a:cubicBezTo>
                  <a:pt x="4112" y="2469"/>
                  <a:pt x="4126" y="2467"/>
                  <a:pt x="4139" y="2465"/>
                </a:cubicBezTo>
                <a:lnTo>
                  <a:pt x="4153" y="2471"/>
                </a:lnTo>
                <a:cubicBezTo>
                  <a:pt x="4189" y="2537"/>
                  <a:pt x="4238" y="2580"/>
                  <a:pt x="4312" y="2580"/>
                </a:cubicBezTo>
                <a:cubicBezTo>
                  <a:pt x="4323" y="2580"/>
                  <a:pt x="4335" y="2579"/>
                  <a:pt x="4347" y="2577"/>
                </a:cubicBezTo>
                <a:lnTo>
                  <a:pt x="4352" y="2581"/>
                </a:lnTo>
                <a:cubicBezTo>
                  <a:pt x="4380" y="2658"/>
                  <a:pt x="4433" y="2692"/>
                  <a:pt x="4506" y="2692"/>
                </a:cubicBezTo>
                <a:cubicBezTo>
                  <a:pt x="4520" y="2692"/>
                  <a:pt x="4535" y="2690"/>
                  <a:pt x="4551" y="2688"/>
                </a:cubicBezTo>
                <a:lnTo>
                  <a:pt x="4555" y="2690"/>
                </a:lnTo>
                <a:cubicBezTo>
                  <a:pt x="4591" y="2738"/>
                  <a:pt x="4625" y="2761"/>
                  <a:pt x="4658" y="2761"/>
                </a:cubicBezTo>
                <a:cubicBezTo>
                  <a:pt x="4695" y="2761"/>
                  <a:pt x="4729" y="2731"/>
                  <a:pt x="4762" y="2674"/>
                </a:cubicBezTo>
                <a:lnTo>
                  <a:pt x="4765" y="2672"/>
                </a:lnTo>
                <a:cubicBezTo>
                  <a:pt x="4791" y="2664"/>
                  <a:pt x="4831" y="2663"/>
                  <a:pt x="4837" y="2648"/>
                </a:cubicBezTo>
                <a:cubicBezTo>
                  <a:pt x="4860" y="2599"/>
                  <a:pt x="4827" y="2576"/>
                  <a:pt x="4779" y="2571"/>
                </a:cubicBezTo>
                <a:lnTo>
                  <a:pt x="4778" y="2569"/>
                </a:lnTo>
                <a:cubicBezTo>
                  <a:pt x="4781" y="2500"/>
                  <a:pt x="4745" y="2476"/>
                  <a:pt x="4686" y="2476"/>
                </a:cubicBezTo>
                <a:cubicBezTo>
                  <a:pt x="4680" y="2476"/>
                  <a:pt x="4674" y="2476"/>
                  <a:pt x="4668" y="2476"/>
                </a:cubicBezTo>
                <a:lnTo>
                  <a:pt x="4662" y="2473"/>
                </a:lnTo>
                <a:cubicBezTo>
                  <a:pt x="4602" y="2348"/>
                  <a:pt x="4500" y="2280"/>
                  <a:pt x="4360" y="2264"/>
                </a:cubicBezTo>
                <a:lnTo>
                  <a:pt x="4356" y="2260"/>
                </a:lnTo>
                <a:cubicBezTo>
                  <a:pt x="4347" y="2201"/>
                  <a:pt x="4312" y="2173"/>
                  <a:pt x="4252" y="2173"/>
                </a:cubicBezTo>
                <a:cubicBezTo>
                  <a:pt x="4250" y="2173"/>
                  <a:pt x="4248" y="2173"/>
                  <a:pt x="4246" y="2173"/>
                </a:cubicBezTo>
                <a:cubicBezTo>
                  <a:pt x="3729" y="1800"/>
                  <a:pt x="3165" y="1508"/>
                  <a:pt x="2589" y="1234"/>
                </a:cubicBezTo>
                <a:cubicBezTo>
                  <a:pt x="2506" y="1122"/>
                  <a:pt x="2392" y="1060"/>
                  <a:pt x="2254" y="1037"/>
                </a:cubicBezTo>
                <a:lnTo>
                  <a:pt x="2252" y="1036"/>
                </a:lnTo>
                <a:cubicBezTo>
                  <a:pt x="2213" y="951"/>
                  <a:pt x="2142" y="923"/>
                  <a:pt x="2054" y="923"/>
                </a:cubicBezTo>
                <a:cubicBezTo>
                  <a:pt x="2052" y="923"/>
                  <a:pt x="2050" y="923"/>
                  <a:pt x="2049" y="923"/>
                </a:cubicBezTo>
                <a:lnTo>
                  <a:pt x="2052" y="920"/>
                </a:lnTo>
                <a:cubicBezTo>
                  <a:pt x="2037" y="861"/>
                  <a:pt x="1994" y="842"/>
                  <a:pt x="1938" y="842"/>
                </a:cubicBezTo>
                <a:cubicBezTo>
                  <a:pt x="1935" y="842"/>
                  <a:pt x="1932" y="842"/>
                  <a:pt x="1929" y="842"/>
                </a:cubicBezTo>
                <a:cubicBezTo>
                  <a:pt x="1880" y="774"/>
                  <a:pt x="1816" y="730"/>
                  <a:pt x="1727" y="730"/>
                </a:cubicBezTo>
                <a:cubicBezTo>
                  <a:pt x="1681" y="657"/>
                  <a:pt x="1613" y="623"/>
                  <a:pt x="1526" y="618"/>
                </a:cubicBezTo>
                <a:cubicBezTo>
                  <a:pt x="1482" y="542"/>
                  <a:pt x="1413" y="513"/>
                  <a:pt x="1328" y="513"/>
                </a:cubicBezTo>
                <a:cubicBezTo>
                  <a:pt x="1323" y="513"/>
                  <a:pt x="1319" y="513"/>
                  <a:pt x="1314" y="513"/>
                </a:cubicBezTo>
                <a:cubicBezTo>
                  <a:pt x="1271" y="431"/>
                  <a:pt x="1195" y="406"/>
                  <a:pt x="1106" y="405"/>
                </a:cubicBezTo>
                <a:cubicBezTo>
                  <a:pt x="886" y="220"/>
                  <a:pt x="643" y="81"/>
                  <a:pt x="356" y="20"/>
                </a:cubicBezTo>
                <a:cubicBezTo>
                  <a:pt x="327" y="7"/>
                  <a:pt x="299" y="0"/>
                  <a:pt x="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57"/>
          <p:cNvSpPr/>
          <p:nvPr/>
        </p:nvSpPr>
        <p:spPr>
          <a:xfrm>
            <a:off x="1216497" y="780250"/>
            <a:ext cx="75333" cy="179510"/>
          </a:xfrm>
          <a:custGeom>
            <a:avLst/>
            <a:gdLst/>
            <a:ahLst/>
            <a:cxnLst/>
            <a:rect l="l" t="t" r="r" b="b"/>
            <a:pathLst>
              <a:path w="2092" h="4985" extrusionOk="0">
                <a:moveTo>
                  <a:pt x="1764" y="1"/>
                </a:moveTo>
                <a:cubicBezTo>
                  <a:pt x="1711" y="1"/>
                  <a:pt x="1687" y="33"/>
                  <a:pt x="1685" y="89"/>
                </a:cubicBezTo>
                <a:lnTo>
                  <a:pt x="1682" y="93"/>
                </a:lnTo>
                <a:cubicBezTo>
                  <a:pt x="1556" y="198"/>
                  <a:pt x="1485" y="333"/>
                  <a:pt x="1466" y="493"/>
                </a:cubicBezTo>
                <a:cubicBezTo>
                  <a:pt x="1352" y="608"/>
                  <a:pt x="1291" y="747"/>
                  <a:pt x="1272" y="904"/>
                </a:cubicBezTo>
                <a:cubicBezTo>
                  <a:pt x="1093" y="1178"/>
                  <a:pt x="974" y="1475"/>
                  <a:pt x="935" y="1800"/>
                </a:cubicBezTo>
                <a:cubicBezTo>
                  <a:pt x="849" y="1895"/>
                  <a:pt x="819" y="2005"/>
                  <a:pt x="832" y="2129"/>
                </a:cubicBezTo>
                <a:cubicBezTo>
                  <a:pt x="742" y="2216"/>
                  <a:pt x="735" y="2327"/>
                  <a:pt x="738" y="2441"/>
                </a:cubicBezTo>
                <a:lnTo>
                  <a:pt x="711" y="2465"/>
                </a:lnTo>
                <a:lnTo>
                  <a:pt x="720" y="2499"/>
                </a:lnTo>
                <a:cubicBezTo>
                  <a:pt x="620" y="2596"/>
                  <a:pt x="604" y="2717"/>
                  <a:pt x="614" y="2846"/>
                </a:cubicBezTo>
                <a:lnTo>
                  <a:pt x="610" y="2834"/>
                </a:lnTo>
                <a:cubicBezTo>
                  <a:pt x="512" y="2920"/>
                  <a:pt x="503" y="3033"/>
                  <a:pt x="514" y="3149"/>
                </a:cubicBezTo>
                <a:cubicBezTo>
                  <a:pt x="429" y="3238"/>
                  <a:pt x="407" y="3345"/>
                  <a:pt x="416" y="3461"/>
                </a:cubicBezTo>
                <a:cubicBezTo>
                  <a:pt x="324" y="3546"/>
                  <a:pt x="296" y="3651"/>
                  <a:pt x="312" y="3770"/>
                </a:cubicBezTo>
                <a:cubicBezTo>
                  <a:pt x="148" y="4104"/>
                  <a:pt x="69" y="4463"/>
                  <a:pt x="10" y="4826"/>
                </a:cubicBezTo>
                <a:cubicBezTo>
                  <a:pt x="0" y="4886"/>
                  <a:pt x="21" y="4962"/>
                  <a:pt x="107" y="4981"/>
                </a:cubicBezTo>
                <a:cubicBezTo>
                  <a:pt x="118" y="4983"/>
                  <a:pt x="129" y="4985"/>
                  <a:pt x="139" y="4985"/>
                </a:cubicBezTo>
                <a:cubicBezTo>
                  <a:pt x="206" y="4985"/>
                  <a:pt x="235" y="4927"/>
                  <a:pt x="251" y="4875"/>
                </a:cubicBezTo>
                <a:cubicBezTo>
                  <a:pt x="321" y="4651"/>
                  <a:pt x="431" y="4438"/>
                  <a:pt x="434" y="4197"/>
                </a:cubicBezTo>
                <a:lnTo>
                  <a:pt x="434" y="4194"/>
                </a:lnTo>
                <a:cubicBezTo>
                  <a:pt x="533" y="4109"/>
                  <a:pt x="547" y="3999"/>
                  <a:pt x="537" y="3881"/>
                </a:cubicBezTo>
                <a:cubicBezTo>
                  <a:pt x="626" y="3796"/>
                  <a:pt x="650" y="3689"/>
                  <a:pt x="640" y="3573"/>
                </a:cubicBezTo>
                <a:cubicBezTo>
                  <a:pt x="737" y="3491"/>
                  <a:pt x="755" y="3382"/>
                  <a:pt x="747" y="3265"/>
                </a:cubicBezTo>
                <a:cubicBezTo>
                  <a:pt x="805" y="3207"/>
                  <a:pt x="839" y="3140"/>
                  <a:pt x="829" y="3057"/>
                </a:cubicBezTo>
                <a:cubicBezTo>
                  <a:pt x="857" y="3041"/>
                  <a:pt x="867" y="3018"/>
                  <a:pt x="854" y="2987"/>
                </a:cubicBezTo>
                <a:cubicBezTo>
                  <a:pt x="935" y="2930"/>
                  <a:pt x="961" y="2850"/>
                  <a:pt x="961" y="2758"/>
                </a:cubicBezTo>
                <a:cubicBezTo>
                  <a:pt x="1035" y="2707"/>
                  <a:pt x="1059" y="2633"/>
                  <a:pt x="1057" y="2548"/>
                </a:cubicBezTo>
                <a:cubicBezTo>
                  <a:pt x="1152" y="2470"/>
                  <a:pt x="1183" y="2367"/>
                  <a:pt x="1181" y="2251"/>
                </a:cubicBezTo>
                <a:cubicBezTo>
                  <a:pt x="1251" y="2194"/>
                  <a:pt x="1269" y="2119"/>
                  <a:pt x="1263" y="2033"/>
                </a:cubicBezTo>
                <a:cubicBezTo>
                  <a:pt x="1427" y="1795"/>
                  <a:pt x="1515" y="1526"/>
                  <a:pt x="1590" y="1253"/>
                </a:cubicBezTo>
                <a:cubicBezTo>
                  <a:pt x="1677" y="1195"/>
                  <a:pt x="1703" y="1112"/>
                  <a:pt x="1699" y="1016"/>
                </a:cubicBezTo>
                <a:cubicBezTo>
                  <a:pt x="1858" y="800"/>
                  <a:pt x="1996" y="576"/>
                  <a:pt x="2014" y="302"/>
                </a:cubicBezTo>
                <a:cubicBezTo>
                  <a:pt x="2091" y="227"/>
                  <a:pt x="2086" y="157"/>
                  <a:pt x="1996" y="92"/>
                </a:cubicBezTo>
                <a:lnTo>
                  <a:pt x="1992" y="88"/>
                </a:lnTo>
                <a:cubicBezTo>
                  <a:pt x="1987" y="38"/>
                  <a:pt x="1966" y="6"/>
                  <a:pt x="1917" y="6"/>
                </a:cubicBezTo>
                <a:cubicBezTo>
                  <a:pt x="1911" y="6"/>
                  <a:pt x="1904" y="6"/>
                  <a:pt x="1896" y="7"/>
                </a:cubicBezTo>
                <a:cubicBezTo>
                  <a:pt x="1859" y="5"/>
                  <a:pt x="1821" y="3"/>
                  <a:pt x="1784" y="2"/>
                </a:cubicBezTo>
                <a:cubicBezTo>
                  <a:pt x="1777" y="1"/>
                  <a:pt x="1770" y="1"/>
                  <a:pt x="17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57"/>
          <p:cNvSpPr/>
          <p:nvPr/>
        </p:nvSpPr>
        <p:spPr>
          <a:xfrm>
            <a:off x="859015" y="1114505"/>
            <a:ext cx="187396" cy="104645"/>
          </a:xfrm>
          <a:custGeom>
            <a:avLst/>
            <a:gdLst/>
            <a:ahLst/>
            <a:cxnLst/>
            <a:rect l="l" t="t" r="r" b="b"/>
            <a:pathLst>
              <a:path w="5204" h="2906" extrusionOk="0">
                <a:moveTo>
                  <a:pt x="4985" y="0"/>
                </a:moveTo>
                <a:cubicBezTo>
                  <a:pt x="4883" y="0"/>
                  <a:pt x="4753" y="136"/>
                  <a:pt x="4638" y="155"/>
                </a:cubicBezTo>
                <a:cubicBezTo>
                  <a:pt x="4608" y="159"/>
                  <a:pt x="4582" y="189"/>
                  <a:pt x="4555" y="208"/>
                </a:cubicBezTo>
                <a:cubicBezTo>
                  <a:pt x="4467" y="210"/>
                  <a:pt x="4389" y="232"/>
                  <a:pt x="4343" y="313"/>
                </a:cubicBezTo>
                <a:cubicBezTo>
                  <a:pt x="4190" y="350"/>
                  <a:pt x="4039" y="396"/>
                  <a:pt x="3931" y="517"/>
                </a:cubicBezTo>
                <a:cubicBezTo>
                  <a:pt x="3927" y="517"/>
                  <a:pt x="3924" y="517"/>
                  <a:pt x="3921" y="517"/>
                </a:cubicBezTo>
                <a:cubicBezTo>
                  <a:pt x="3835" y="517"/>
                  <a:pt x="3763" y="543"/>
                  <a:pt x="3711" y="613"/>
                </a:cubicBezTo>
                <a:cubicBezTo>
                  <a:pt x="3177" y="769"/>
                  <a:pt x="2694" y="1025"/>
                  <a:pt x="2230" y="1320"/>
                </a:cubicBezTo>
                <a:cubicBezTo>
                  <a:pt x="1538" y="1549"/>
                  <a:pt x="919" y="1922"/>
                  <a:pt x="293" y="2279"/>
                </a:cubicBezTo>
                <a:cubicBezTo>
                  <a:pt x="235" y="2312"/>
                  <a:pt x="184" y="2361"/>
                  <a:pt x="134" y="2408"/>
                </a:cubicBezTo>
                <a:cubicBezTo>
                  <a:pt x="22" y="2514"/>
                  <a:pt x="0" y="2642"/>
                  <a:pt x="62" y="2778"/>
                </a:cubicBezTo>
                <a:cubicBezTo>
                  <a:pt x="108" y="2877"/>
                  <a:pt x="190" y="2906"/>
                  <a:pt x="282" y="2906"/>
                </a:cubicBezTo>
                <a:cubicBezTo>
                  <a:pt x="311" y="2906"/>
                  <a:pt x="341" y="2903"/>
                  <a:pt x="372" y="2898"/>
                </a:cubicBezTo>
                <a:cubicBezTo>
                  <a:pt x="458" y="2886"/>
                  <a:pt x="542" y="2870"/>
                  <a:pt x="604" y="2801"/>
                </a:cubicBezTo>
                <a:cubicBezTo>
                  <a:pt x="790" y="2767"/>
                  <a:pt x="965" y="2708"/>
                  <a:pt x="1106" y="2579"/>
                </a:cubicBezTo>
                <a:cubicBezTo>
                  <a:pt x="1551" y="2386"/>
                  <a:pt x="2015" y="2224"/>
                  <a:pt x="2371" y="1879"/>
                </a:cubicBezTo>
                <a:cubicBezTo>
                  <a:pt x="2493" y="1831"/>
                  <a:pt x="2614" y="1784"/>
                  <a:pt x="2691" y="1671"/>
                </a:cubicBezTo>
                <a:cubicBezTo>
                  <a:pt x="2697" y="1671"/>
                  <a:pt x="2703" y="1671"/>
                  <a:pt x="2708" y="1671"/>
                </a:cubicBezTo>
                <a:cubicBezTo>
                  <a:pt x="2790" y="1671"/>
                  <a:pt x="2853" y="1637"/>
                  <a:pt x="2894" y="1564"/>
                </a:cubicBezTo>
                <a:cubicBezTo>
                  <a:pt x="3359" y="1389"/>
                  <a:pt x="3789" y="1154"/>
                  <a:pt x="4180" y="852"/>
                </a:cubicBezTo>
                <a:cubicBezTo>
                  <a:pt x="4311" y="829"/>
                  <a:pt x="4411" y="763"/>
                  <a:pt x="4480" y="652"/>
                </a:cubicBezTo>
                <a:cubicBezTo>
                  <a:pt x="4572" y="651"/>
                  <a:pt x="4629" y="596"/>
                  <a:pt x="4677" y="529"/>
                </a:cubicBezTo>
                <a:cubicBezTo>
                  <a:pt x="4741" y="529"/>
                  <a:pt x="4773" y="493"/>
                  <a:pt x="4791" y="438"/>
                </a:cubicBezTo>
                <a:cubicBezTo>
                  <a:pt x="4899" y="313"/>
                  <a:pt x="5204" y="261"/>
                  <a:pt x="5077" y="58"/>
                </a:cubicBezTo>
                <a:cubicBezTo>
                  <a:pt x="5051" y="16"/>
                  <a:pt x="5019" y="0"/>
                  <a:pt x="49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57"/>
          <p:cNvSpPr/>
          <p:nvPr/>
        </p:nvSpPr>
        <p:spPr>
          <a:xfrm>
            <a:off x="1049189" y="1192542"/>
            <a:ext cx="90673" cy="190817"/>
          </a:xfrm>
          <a:custGeom>
            <a:avLst/>
            <a:gdLst/>
            <a:ahLst/>
            <a:cxnLst/>
            <a:rect l="l" t="t" r="r" b="b"/>
            <a:pathLst>
              <a:path w="2518" h="5299" extrusionOk="0">
                <a:moveTo>
                  <a:pt x="2343" y="0"/>
                </a:moveTo>
                <a:cubicBezTo>
                  <a:pt x="2226" y="187"/>
                  <a:pt x="2134" y="322"/>
                  <a:pt x="2099" y="489"/>
                </a:cubicBezTo>
                <a:cubicBezTo>
                  <a:pt x="2020" y="535"/>
                  <a:pt x="1988" y="606"/>
                  <a:pt x="1995" y="695"/>
                </a:cubicBezTo>
                <a:cubicBezTo>
                  <a:pt x="1932" y="714"/>
                  <a:pt x="1915" y="758"/>
                  <a:pt x="1922" y="817"/>
                </a:cubicBezTo>
                <a:cubicBezTo>
                  <a:pt x="1885" y="835"/>
                  <a:pt x="1874" y="862"/>
                  <a:pt x="1889" y="899"/>
                </a:cubicBezTo>
                <a:cubicBezTo>
                  <a:pt x="1800" y="941"/>
                  <a:pt x="1788" y="1019"/>
                  <a:pt x="1785" y="1103"/>
                </a:cubicBezTo>
                <a:cubicBezTo>
                  <a:pt x="1707" y="1155"/>
                  <a:pt x="1682" y="1231"/>
                  <a:pt x="1680" y="1318"/>
                </a:cubicBezTo>
                <a:cubicBezTo>
                  <a:pt x="1063" y="2415"/>
                  <a:pt x="562" y="3564"/>
                  <a:pt x="115" y="4735"/>
                </a:cubicBezTo>
                <a:cubicBezTo>
                  <a:pt x="70" y="4853"/>
                  <a:pt x="0" y="4992"/>
                  <a:pt x="127" y="5114"/>
                </a:cubicBezTo>
                <a:cubicBezTo>
                  <a:pt x="127" y="5179"/>
                  <a:pt x="164" y="5211"/>
                  <a:pt x="227" y="5220"/>
                </a:cubicBezTo>
                <a:cubicBezTo>
                  <a:pt x="272" y="5276"/>
                  <a:pt x="318" y="5298"/>
                  <a:pt x="363" y="5298"/>
                </a:cubicBezTo>
                <a:cubicBezTo>
                  <a:pt x="419" y="5298"/>
                  <a:pt x="475" y="5264"/>
                  <a:pt x="525" y="5217"/>
                </a:cubicBezTo>
                <a:cubicBezTo>
                  <a:pt x="645" y="5107"/>
                  <a:pt x="758" y="4987"/>
                  <a:pt x="763" y="4810"/>
                </a:cubicBezTo>
                <a:cubicBezTo>
                  <a:pt x="1041" y="4368"/>
                  <a:pt x="1250" y="3895"/>
                  <a:pt x="1399" y="3397"/>
                </a:cubicBezTo>
                <a:cubicBezTo>
                  <a:pt x="1523" y="3178"/>
                  <a:pt x="1542" y="2927"/>
                  <a:pt x="1617" y="2694"/>
                </a:cubicBezTo>
                <a:cubicBezTo>
                  <a:pt x="1942" y="2066"/>
                  <a:pt x="2221" y="1422"/>
                  <a:pt x="2346" y="724"/>
                </a:cubicBezTo>
                <a:cubicBezTo>
                  <a:pt x="2335" y="715"/>
                  <a:pt x="2323" y="707"/>
                  <a:pt x="2312" y="697"/>
                </a:cubicBezTo>
                <a:lnTo>
                  <a:pt x="2315" y="697"/>
                </a:lnTo>
                <a:cubicBezTo>
                  <a:pt x="2315" y="697"/>
                  <a:pt x="2346" y="724"/>
                  <a:pt x="2346" y="724"/>
                </a:cubicBezTo>
                <a:cubicBezTo>
                  <a:pt x="2397" y="503"/>
                  <a:pt x="2518" y="280"/>
                  <a:pt x="23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57"/>
          <p:cNvSpPr/>
          <p:nvPr/>
        </p:nvSpPr>
        <p:spPr>
          <a:xfrm>
            <a:off x="943317" y="755222"/>
            <a:ext cx="139179" cy="160533"/>
          </a:xfrm>
          <a:custGeom>
            <a:avLst/>
            <a:gdLst/>
            <a:ahLst/>
            <a:cxnLst/>
            <a:rect l="l" t="t" r="r" b="b"/>
            <a:pathLst>
              <a:path w="3865" h="4458" extrusionOk="0">
                <a:moveTo>
                  <a:pt x="329" y="0"/>
                </a:moveTo>
                <a:cubicBezTo>
                  <a:pt x="296" y="0"/>
                  <a:pt x="261" y="20"/>
                  <a:pt x="226" y="58"/>
                </a:cubicBezTo>
                <a:lnTo>
                  <a:pt x="222" y="59"/>
                </a:lnTo>
                <a:cubicBezTo>
                  <a:pt x="30" y="66"/>
                  <a:pt x="1" y="189"/>
                  <a:pt x="31" y="335"/>
                </a:cubicBezTo>
                <a:cubicBezTo>
                  <a:pt x="57" y="465"/>
                  <a:pt x="112" y="587"/>
                  <a:pt x="233" y="666"/>
                </a:cubicBezTo>
                <a:cubicBezTo>
                  <a:pt x="236" y="626"/>
                  <a:pt x="227" y="579"/>
                  <a:pt x="236" y="542"/>
                </a:cubicBezTo>
                <a:lnTo>
                  <a:pt x="236" y="542"/>
                </a:lnTo>
                <a:cubicBezTo>
                  <a:pt x="244" y="584"/>
                  <a:pt x="245" y="625"/>
                  <a:pt x="233" y="666"/>
                </a:cubicBezTo>
                <a:cubicBezTo>
                  <a:pt x="269" y="764"/>
                  <a:pt x="314" y="855"/>
                  <a:pt x="416" y="903"/>
                </a:cubicBezTo>
                <a:cubicBezTo>
                  <a:pt x="419" y="990"/>
                  <a:pt x="459" y="1052"/>
                  <a:pt x="544" y="1086"/>
                </a:cubicBezTo>
                <a:cubicBezTo>
                  <a:pt x="746" y="1428"/>
                  <a:pt x="1013" y="1722"/>
                  <a:pt x="1288" y="2010"/>
                </a:cubicBezTo>
                <a:cubicBezTo>
                  <a:pt x="1292" y="2064"/>
                  <a:pt x="1315" y="2096"/>
                  <a:pt x="1369" y="2096"/>
                </a:cubicBezTo>
                <a:cubicBezTo>
                  <a:pt x="1375" y="2096"/>
                  <a:pt x="1380" y="2096"/>
                  <a:pt x="1386" y="2095"/>
                </a:cubicBezTo>
                <a:cubicBezTo>
                  <a:pt x="1401" y="2122"/>
                  <a:pt x="1423" y="2135"/>
                  <a:pt x="1453" y="2135"/>
                </a:cubicBezTo>
                <a:cubicBezTo>
                  <a:pt x="1455" y="2135"/>
                  <a:pt x="1457" y="2135"/>
                  <a:pt x="1460" y="2134"/>
                </a:cubicBezTo>
                <a:cubicBezTo>
                  <a:pt x="1472" y="2194"/>
                  <a:pt x="1507" y="2233"/>
                  <a:pt x="1573" y="2237"/>
                </a:cubicBezTo>
                <a:cubicBezTo>
                  <a:pt x="1605" y="2366"/>
                  <a:pt x="1688" y="2456"/>
                  <a:pt x="1806" y="2516"/>
                </a:cubicBezTo>
                <a:lnTo>
                  <a:pt x="1811" y="2523"/>
                </a:lnTo>
                <a:cubicBezTo>
                  <a:pt x="2054" y="2866"/>
                  <a:pt x="2292" y="3214"/>
                  <a:pt x="2633" y="3479"/>
                </a:cubicBezTo>
                <a:cubicBezTo>
                  <a:pt x="2817" y="3769"/>
                  <a:pt x="3050" y="4013"/>
                  <a:pt x="3360" y="4181"/>
                </a:cubicBezTo>
                <a:cubicBezTo>
                  <a:pt x="3416" y="4242"/>
                  <a:pt x="3471" y="4307"/>
                  <a:pt x="3533" y="4364"/>
                </a:cubicBezTo>
                <a:cubicBezTo>
                  <a:pt x="3582" y="4409"/>
                  <a:pt x="3637" y="4458"/>
                  <a:pt x="3696" y="4458"/>
                </a:cubicBezTo>
                <a:cubicBezTo>
                  <a:pt x="3728" y="4458"/>
                  <a:pt x="3760" y="4444"/>
                  <a:pt x="3794" y="4407"/>
                </a:cubicBezTo>
                <a:cubicBezTo>
                  <a:pt x="3864" y="4332"/>
                  <a:pt x="3810" y="4248"/>
                  <a:pt x="3753" y="4183"/>
                </a:cubicBezTo>
                <a:cubicBezTo>
                  <a:pt x="3710" y="4134"/>
                  <a:pt x="3652" y="4096"/>
                  <a:pt x="3601" y="4053"/>
                </a:cubicBezTo>
                <a:lnTo>
                  <a:pt x="3600" y="4051"/>
                </a:lnTo>
                <a:cubicBezTo>
                  <a:pt x="3608" y="3961"/>
                  <a:pt x="3570" y="3896"/>
                  <a:pt x="3484" y="3859"/>
                </a:cubicBezTo>
                <a:cubicBezTo>
                  <a:pt x="3367" y="3671"/>
                  <a:pt x="3267" y="3470"/>
                  <a:pt x="3081" y="3333"/>
                </a:cubicBezTo>
                <a:cubicBezTo>
                  <a:pt x="3046" y="3205"/>
                  <a:pt x="2984" y="3097"/>
                  <a:pt x="2866" y="3025"/>
                </a:cubicBezTo>
                <a:cubicBezTo>
                  <a:pt x="2227" y="2096"/>
                  <a:pt x="1552" y="1194"/>
                  <a:pt x="782" y="361"/>
                </a:cubicBezTo>
                <a:cubicBezTo>
                  <a:pt x="768" y="301"/>
                  <a:pt x="732" y="263"/>
                  <a:pt x="667" y="256"/>
                </a:cubicBezTo>
                <a:cubicBezTo>
                  <a:pt x="662" y="191"/>
                  <a:pt x="626" y="157"/>
                  <a:pt x="558" y="154"/>
                </a:cubicBezTo>
                <a:cubicBezTo>
                  <a:pt x="549" y="98"/>
                  <a:pt x="517" y="71"/>
                  <a:pt x="465" y="71"/>
                </a:cubicBezTo>
                <a:cubicBezTo>
                  <a:pt x="458" y="71"/>
                  <a:pt x="449" y="71"/>
                  <a:pt x="441" y="73"/>
                </a:cubicBezTo>
                <a:lnTo>
                  <a:pt x="430" y="68"/>
                </a:lnTo>
                <a:cubicBezTo>
                  <a:pt x="398" y="22"/>
                  <a:pt x="364" y="0"/>
                  <a:pt x="3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57"/>
          <p:cNvSpPr/>
          <p:nvPr/>
        </p:nvSpPr>
        <p:spPr>
          <a:xfrm>
            <a:off x="1359965" y="973450"/>
            <a:ext cx="206553" cy="41916"/>
          </a:xfrm>
          <a:custGeom>
            <a:avLst/>
            <a:gdLst/>
            <a:ahLst/>
            <a:cxnLst/>
            <a:rect l="l" t="t" r="r" b="b"/>
            <a:pathLst>
              <a:path w="5736" h="1164" extrusionOk="0">
                <a:moveTo>
                  <a:pt x="5160" y="148"/>
                </a:moveTo>
                <a:cubicBezTo>
                  <a:pt x="5160" y="149"/>
                  <a:pt x="5160" y="149"/>
                  <a:pt x="5160" y="150"/>
                </a:cubicBezTo>
                <a:cubicBezTo>
                  <a:pt x="5159" y="149"/>
                  <a:pt x="5158" y="149"/>
                  <a:pt x="5157" y="148"/>
                </a:cubicBezTo>
                <a:close/>
                <a:moveTo>
                  <a:pt x="4999" y="0"/>
                </a:moveTo>
                <a:cubicBezTo>
                  <a:pt x="4697" y="0"/>
                  <a:pt x="4395" y="75"/>
                  <a:pt x="4094" y="133"/>
                </a:cubicBezTo>
                <a:cubicBezTo>
                  <a:pt x="3734" y="143"/>
                  <a:pt x="3377" y="166"/>
                  <a:pt x="3055" y="348"/>
                </a:cubicBezTo>
                <a:cubicBezTo>
                  <a:pt x="3003" y="344"/>
                  <a:pt x="2952" y="341"/>
                  <a:pt x="2901" y="341"/>
                </a:cubicBezTo>
                <a:cubicBezTo>
                  <a:pt x="2754" y="341"/>
                  <a:pt x="2611" y="362"/>
                  <a:pt x="2475" y="422"/>
                </a:cubicBezTo>
                <a:cubicBezTo>
                  <a:pt x="2456" y="428"/>
                  <a:pt x="2438" y="437"/>
                  <a:pt x="2420" y="447"/>
                </a:cubicBezTo>
                <a:cubicBezTo>
                  <a:pt x="2420" y="447"/>
                  <a:pt x="2420" y="448"/>
                  <a:pt x="2420" y="448"/>
                </a:cubicBezTo>
                <a:cubicBezTo>
                  <a:pt x="2381" y="439"/>
                  <a:pt x="2343" y="434"/>
                  <a:pt x="2306" y="434"/>
                </a:cubicBezTo>
                <a:cubicBezTo>
                  <a:pt x="2237" y="434"/>
                  <a:pt x="2170" y="449"/>
                  <a:pt x="2105" y="478"/>
                </a:cubicBezTo>
                <a:cubicBezTo>
                  <a:pt x="2063" y="471"/>
                  <a:pt x="2022" y="467"/>
                  <a:pt x="1982" y="467"/>
                </a:cubicBezTo>
                <a:cubicBezTo>
                  <a:pt x="1898" y="467"/>
                  <a:pt x="1817" y="484"/>
                  <a:pt x="1742" y="523"/>
                </a:cubicBezTo>
                <a:cubicBezTo>
                  <a:pt x="1724" y="531"/>
                  <a:pt x="1706" y="539"/>
                  <a:pt x="1690" y="551"/>
                </a:cubicBezTo>
                <a:lnTo>
                  <a:pt x="1689" y="551"/>
                </a:lnTo>
                <a:cubicBezTo>
                  <a:pt x="1664" y="544"/>
                  <a:pt x="1639" y="541"/>
                  <a:pt x="1615" y="541"/>
                </a:cubicBezTo>
                <a:cubicBezTo>
                  <a:pt x="1566" y="541"/>
                  <a:pt x="1519" y="555"/>
                  <a:pt x="1473" y="582"/>
                </a:cubicBezTo>
                <a:cubicBezTo>
                  <a:pt x="1436" y="577"/>
                  <a:pt x="1399" y="573"/>
                  <a:pt x="1363" y="573"/>
                </a:cubicBezTo>
                <a:cubicBezTo>
                  <a:pt x="1286" y="573"/>
                  <a:pt x="1212" y="591"/>
                  <a:pt x="1147" y="648"/>
                </a:cubicBezTo>
                <a:cubicBezTo>
                  <a:pt x="886" y="648"/>
                  <a:pt x="639" y="695"/>
                  <a:pt x="424" y="850"/>
                </a:cubicBezTo>
                <a:cubicBezTo>
                  <a:pt x="342" y="868"/>
                  <a:pt x="257" y="882"/>
                  <a:pt x="175" y="906"/>
                </a:cubicBezTo>
                <a:cubicBezTo>
                  <a:pt x="95" y="931"/>
                  <a:pt x="1" y="963"/>
                  <a:pt x="16" y="1068"/>
                </a:cubicBezTo>
                <a:cubicBezTo>
                  <a:pt x="28" y="1146"/>
                  <a:pt x="81" y="1164"/>
                  <a:pt x="139" y="1164"/>
                </a:cubicBezTo>
                <a:cubicBezTo>
                  <a:pt x="165" y="1164"/>
                  <a:pt x="193" y="1160"/>
                  <a:pt x="218" y="1156"/>
                </a:cubicBezTo>
                <a:cubicBezTo>
                  <a:pt x="282" y="1147"/>
                  <a:pt x="347" y="1145"/>
                  <a:pt x="413" y="1145"/>
                </a:cubicBezTo>
                <a:cubicBezTo>
                  <a:pt x="445" y="1145"/>
                  <a:pt x="477" y="1146"/>
                  <a:pt x="510" y="1146"/>
                </a:cubicBezTo>
                <a:cubicBezTo>
                  <a:pt x="634" y="1146"/>
                  <a:pt x="758" y="1140"/>
                  <a:pt x="876" y="1085"/>
                </a:cubicBezTo>
                <a:cubicBezTo>
                  <a:pt x="1612" y="1066"/>
                  <a:pt x="2350" y="1057"/>
                  <a:pt x="3069" y="872"/>
                </a:cubicBezTo>
                <a:lnTo>
                  <a:pt x="3075" y="880"/>
                </a:lnTo>
                <a:cubicBezTo>
                  <a:pt x="3127" y="881"/>
                  <a:pt x="3178" y="882"/>
                  <a:pt x="3229" y="882"/>
                </a:cubicBezTo>
                <a:cubicBezTo>
                  <a:pt x="3911" y="882"/>
                  <a:pt x="4577" y="753"/>
                  <a:pt x="5248" y="647"/>
                </a:cubicBezTo>
                <a:cubicBezTo>
                  <a:pt x="5380" y="627"/>
                  <a:pt x="5525" y="602"/>
                  <a:pt x="5596" y="459"/>
                </a:cubicBezTo>
                <a:cubicBezTo>
                  <a:pt x="5719" y="354"/>
                  <a:pt x="5735" y="245"/>
                  <a:pt x="5609" y="129"/>
                </a:cubicBezTo>
                <a:cubicBezTo>
                  <a:pt x="5406" y="34"/>
                  <a:pt x="5202" y="0"/>
                  <a:pt x="49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57"/>
          <p:cNvSpPr/>
          <p:nvPr/>
        </p:nvSpPr>
        <p:spPr>
          <a:xfrm>
            <a:off x="1278112" y="1047957"/>
            <a:ext cx="195426" cy="46525"/>
          </a:xfrm>
          <a:custGeom>
            <a:avLst/>
            <a:gdLst/>
            <a:ahLst/>
            <a:cxnLst/>
            <a:rect l="l" t="t" r="r" b="b"/>
            <a:pathLst>
              <a:path w="5427" h="1292" extrusionOk="0">
                <a:moveTo>
                  <a:pt x="367" y="0"/>
                </a:moveTo>
                <a:cubicBezTo>
                  <a:pt x="306" y="0"/>
                  <a:pt x="244" y="10"/>
                  <a:pt x="182" y="31"/>
                </a:cubicBezTo>
                <a:cubicBezTo>
                  <a:pt x="86" y="63"/>
                  <a:pt x="0" y="155"/>
                  <a:pt x="175" y="226"/>
                </a:cubicBezTo>
                <a:lnTo>
                  <a:pt x="184" y="230"/>
                </a:lnTo>
                <a:cubicBezTo>
                  <a:pt x="368" y="366"/>
                  <a:pt x="582" y="412"/>
                  <a:pt x="806" y="430"/>
                </a:cubicBezTo>
                <a:cubicBezTo>
                  <a:pt x="1481" y="658"/>
                  <a:pt x="2190" y="733"/>
                  <a:pt x="2888" y="855"/>
                </a:cubicBezTo>
                <a:cubicBezTo>
                  <a:pt x="3403" y="1038"/>
                  <a:pt x="3937" y="1130"/>
                  <a:pt x="4482" y="1162"/>
                </a:cubicBezTo>
                <a:cubicBezTo>
                  <a:pt x="4619" y="1248"/>
                  <a:pt x="4782" y="1229"/>
                  <a:pt x="4930" y="1264"/>
                </a:cubicBezTo>
                <a:cubicBezTo>
                  <a:pt x="4990" y="1278"/>
                  <a:pt x="5052" y="1292"/>
                  <a:pt x="5113" y="1292"/>
                </a:cubicBezTo>
                <a:cubicBezTo>
                  <a:pt x="5154" y="1292"/>
                  <a:pt x="5195" y="1286"/>
                  <a:pt x="5235" y="1269"/>
                </a:cubicBezTo>
                <a:cubicBezTo>
                  <a:pt x="5330" y="1229"/>
                  <a:pt x="5427" y="1177"/>
                  <a:pt x="5424" y="1058"/>
                </a:cubicBezTo>
                <a:cubicBezTo>
                  <a:pt x="5422" y="947"/>
                  <a:pt x="5318" y="946"/>
                  <a:pt x="5238" y="925"/>
                </a:cubicBezTo>
                <a:cubicBezTo>
                  <a:pt x="5086" y="885"/>
                  <a:pt x="4938" y="824"/>
                  <a:pt x="4778" y="824"/>
                </a:cubicBezTo>
                <a:cubicBezTo>
                  <a:pt x="4764" y="824"/>
                  <a:pt x="4749" y="824"/>
                  <a:pt x="4735" y="825"/>
                </a:cubicBezTo>
                <a:cubicBezTo>
                  <a:pt x="4620" y="748"/>
                  <a:pt x="4495" y="714"/>
                  <a:pt x="4360" y="714"/>
                </a:cubicBezTo>
                <a:cubicBezTo>
                  <a:pt x="4338" y="714"/>
                  <a:pt x="4315" y="715"/>
                  <a:pt x="4291" y="717"/>
                </a:cubicBezTo>
                <a:cubicBezTo>
                  <a:pt x="4291" y="717"/>
                  <a:pt x="4291" y="717"/>
                  <a:pt x="4291" y="718"/>
                </a:cubicBezTo>
                <a:lnTo>
                  <a:pt x="4293" y="720"/>
                </a:lnTo>
                <a:cubicBezTo>
                  <a:pt x="4136" y="632"/>
                  <a:pt x="3969" y="615"/>
                  <a:pt x="3800" y="615"/>
                </a:cubicBezTo>
                <a:cubicBezTo>
                  <a:pt x="3719" y="615"/>
                  <a:pt x="3637" y="619"/>
                  <a:pt x="3555" y="621"/>
                </a:cubicBezTo>
                <a:lnTo>
                  <a:pt x="3551" y="621"/>
                </a:lnTo>
                <a:cubicBezTo>
                  <a:pt x="3426" y="538"/>
                  <a:pt x="3289" y="517"/>
                  <a:pt x="3147" y="517"/>
                </a:cubicBezTo>
                <a:cubicBezTo>
                  <a:pt x="3105" y="517"/>
                  <a:pt x="3063" y="519"/>
                  <a:pt x="3020" y="521"/>
                </a:cubicBezTo>
                <a:cubicBezTo>
                  <a:pt x="2475" y="384"/>
                  <a:pt x="1923" y="285"/>
                  <a:pt x="1365" y="211"/>
                </a:cubicBezTo>
                <a:cubicBezTo>
                  <a:pt x="1249" y="137"/>
                  <a:pt x="1125" y="112"/>
                  <a:pt x="996" y="112"/>
                </a:cubicBezTo>
                <a:cubicBezTo>
                  <a:pt x="935" y="112"/>
                  <a:pt x="873" y="118"/>
                  <a:pt x="810" y="127"/>
                </a:cubicBezTo>
                <a:cubicBezTo>
                  <a:pt x="793" y="115"/>
                  <a:pt x="775" y="109"/>
                  <a:pt x="757" y="109"/>
                </a:cubicBezTo>
                <a:cubicBezTo>
                  <a:pt x="745" y="109"/>
                  <a:pt x="732" y="111"/>
                  <a:pt x="720" y="117"/>
                </a:cubicBezTo>
                <a:cubicBezTo>
                  <a:pt x="610" y="41"/>
                  <a:pt x="490" y="0"/>
                  <a:pt x="3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57"/>
          <p:cNvSpPr/>
          <p:nvPr/>
        </p:nvSpPr>
        <p:spPr>
          <a:xfrm>
            <a:off x="1003851" y="1095960"/>
            <a:ext cx="133741" cy="149694"/>
          </a:xfrm>
          <a:custGeom>
            <a:avLst/>
            <a:gdLst/>
            <a:ahLst/>
            <a:cxnLst/>
            <a:rect l="l" t="t" r="r" b="b"/>
            <a:pathLst>
              <a:path w="3714" h="4157" extrusionOk="0">
                <a:moveTo>
                  <a:pt x="3472" y="1"/>
                </a:moveTo>
                <a:cubicBezTo>
                  <a:pt x="3368" y="1"/>
                  <a:pt x="3299" y="174"/>
                  <a:pt x="3205" y="230"/>
                </a:cubicBezTo>
                <a:cubicBezTo>
                  <a:pt x="3182" y="245"/>
                  <a:pt x="3178" y="287"/>
                  <a:pt x="3164" y="317"/>
                </a:cubicBezTo>
                <a:cubicBezTo>
                  <a:pt x="3096" y="319"/>
                  <a:pt x="3061" y="356"/>
                  <a:pt x="3050" y="418"/>
                </a:cubicBezTo>
                <a:cubicBezTo>
                  <a:pt x="2634" y="737"/>
                  <a:pt x="2318" y="1142"/>
                  <a:pt x="2016" y="1559"/>
                </a:cubicBezTo>
                <a:cubicBezTo>
                  <a:pt x="1899" y="1621"/>
                  <a:pt x="1818" y="1712"/>
                  <a:pt x="1779" y="1836"/>
                </a:cubicBezTo>
                <a:cubicBezTo>
                  <a:pt x="1718" y="1848"/>
                  <a:pt x="1685" y="1884"/>
                  <a:pt x="1680" y="1944"/>
                </a:cubicBezTo>
                <a:cubicBezTo>
                  <a:pt x="1618" y="1957"/>
                  <a:pt x="1588" y="1994"/>
                  <a:pt x="1585" y="2055"/>
                </a:cubicBezTo>
                <a:cubicBezTo>
                  <a:pt x="1522" y="2065"/>
                  <a:pt x="1489" y="2100"/>
                  <a:pt x="1484" y="2162"/>
                </a:cubicBezTo>
                <a:cubicBezTo>
                  <a:pt x="1376" y="2197"/>
                  <a:pt x="1322" y="2282"/>
                  <a:pt x="1282" y="2378"/>
                </a:cubicBezTo>
                <a:cubicBezTo>
                  <a:pt x="1162" y="2437"/>
                  <a:pt x="1087" y="2531"/>
                  <a:pt x="1041" y="2650"/>
                </a:cubicBezTo>
                <a:cubicBezTo>
                  <a:pt x="984" y="2668"/>
                  <a:pt x="950" y="2704"/>
                  <a:pt x="950" y="2766"/>
                </a:cubicBezTo>
                <a:cubicBezTo>
                  <a:pt x="885" y="2776"/>
                  <a:pt x="854" y="2814"/>
                  <a:pt x="854" y="2879"/>
                </a:cubicBezTo>
                <a:cubicBezTo>
                  <a:pt x="792" y="2889"/>
                  <a:pt x="762" y="2926"/>
                  <a:pt x="765" y="2988"/>
                </a:cubicBezTo>
                <a:lnTo>
                  <a:pt x="759" y="2995"/>
                </a:lnTo>
                <a:cubicBezTo>
                  <a:pt x="638" y="3056"/>
                  <a:pt x="557" y="3147"/>
                  <a:pt x="525" y="3277"/>
                </a:cubicBezTo>
                <a:cubicBezTo>
                  <a:pt x="462" y="3287"/>
                  <a:pt x="434" y="3327"/>
                  <a:pt x="429" y="3385"/>
                </a:cubicBezTo>
                <a:cubicBezTo>
                  <a:pt x="288" y="3497"/>
                  <a:pt x="149" y="3610"/>
                  <a:pt x="108" y="3795"/>
                </a:cubicBezTo>
                <a:cubicBezTo>
                  <a:pt x="109" y="3795"/>
                  <a:pt x="109" y="3794"/>
                  <a:pt x="110" y="3794"/>
                </a:cubicBezTo>
                <a:lnTo>
                  <a:pt x="110" y="3794"/>
                </a:lnTo>
                <a:cubicBezTo>
                  <a:pt x="1" y="3876"/>
                  <a:pt x="37" y="3960"/>
                  <a:pt x="110" y="4042"/>
                </a:cubicBezTo>
                <a:cubicBezTo>
                  <a:pt x="102" y="4077"/>
                  <a:pt x="115" y="4100"/>
                  <a:pt x="150" y="4109"/>
                </a:cubicBezTo>
                <a:cubicBezTo>
                  <a:pt x="161" y="4142"/>
                  <a:pt x="173" y="4156"/>
                  <a:pt x="186" y="4156"/>
                </a:cubicBezTo>
                <a:cubicBezTo>
                  <a:pt x="200" y="4156"/>
                  <a:pt x="214" y="4142"/>
                  <a:pt x="230" y="4116"/>
                </a:cubicBezTo>
                <a:lnTo>
                  <a:pt x="235" y="4114"/>
                </a:lnTo>
                <a:cubicBezTo>
                  <a:pt x="241" y="4115"/>
                  <a:pt x="246" y="4115"/>
                  <a:pt x="251" y="4115"/>
                </a:cubicBezTo>
                <a:cubicBezTo>
                  <a:pt x="310" y="4115"/>
                  <a:pt x="336" y="4078"/>
                  <a:pt x="349" y="4022"/>
                </a:cubicBezTo>
                <a:cubicBezTo>
                  <a:pt x="408" y="4011"/>
                  <a:pt x="443" y="3976"/>
                  <a:pt x="451" y="3917"/>
                </a:cubicBezTo>
                <a:cubicBezTo>
                  <a:pt x="511" y="3906"/>
                  <a:pt x="544" y="3871"/>
                  <a:pt x="552" y="3812"/>
                </a:cubicBezTo>
                <a:cubicBezTo>
                  <a:pt x="612" y="3801"/>
                  <a:pt x="646" y="3766"/>
                  <a:pt x="653" y="3707"/>
                </a:cubicBezTo>
                <a:lnTo>
                  <a:pt x="654" y="3706"/>
                </a:lnTo>
                <a:cubicBezTo>
                  <a:pt x="712" y="3693"/>
                  <a:pt x="746" y="3660"/>
                  <a:pt x="752" y="3602"/>
                </a:cubicBezTo>
                <a:lnTo>
                  <a:pt x="758" y="3597"/>
                </a:lnTo>
                <a:cubicBezTo>
                  <a:pt x="817" y="3590"/>
                  <a:pt x="851" y="3559"/>
                  <a:pt x="855" y="3499"/>
                </a:cubicBezTo>
                <a:lnTo>
                  <a:pt x="861" y="3493"/>
                </a:lnTo>
                <a:cubicBezTo>
                  <a:pt x="920" y="3485"/>
                  <a:pt x="954" y="3451"/>
                  <a:pt x="963" y="3394"/>
                </a:cubicBezTo>
                <a:lnTo>
                  <a:pt x="948" y="3378"/>
                </a:lnTo>
                <a:cubicBezTo>
                  <a:pt x="948" y="3377"/>
                  <a:pt x="948" y="3376"/>
                  <a:pt x="948" y="3375"/>
                </a:cubicBezTo>
                <a:cubicBezTo>
                  <a:pt x="953" y="3381"/>
                  <a:pt x="958" y="3388"/>
                  <a:pt x="963" y="3394"/>
                </a:cubicBezTo>
                <a:cubicBezTo>
                  <a:pt x="1084" y="3331"/>
                  <a:pt x="1174" y="3245"/>
                  <a:pt x="1196" y="3108"/>
                </a:cubicBezTo>
                <a:cubicBezTo>
                  <a:pt x="1258" y="3092"/>
                  <a:pt x="1285" y="3051"/>
                  <a:pt x="1282" y="2989"/>
                </a:cubicBezTo>
                <a:lnTo>
                  <a:pt x="1283" y="2987"/>
                </a:lnTo>
                <a:cubicBezTo>
                  <a:pt x="1289" y="2987"/>
                  <a:pt x="1294" y="2984"/>
                  <a:pt x="1299" y="2977"/>
                </a:cubicBezTo>
                <a:cubicBezTo>
                  <a:pt x="1406" y="2908"/>
                  <a:pt x="1479" y="2817"/>
                  <a:pt x="1505" y="2691"/>
                </a:cubicBezTo>
                <a:lnTo>
                  <a:pt x="1500" y="2689"/>
                </a:lnTo>
                <a:cubicBezTo>
                  <a:pt x="1685" y="2555"/>
                  <a:pt x="1833" y="2392"/>
                  <a:pt x="1929" y="2186"/>
                </a:cubicBezTo>
                <a:cubicBezTo>
                  <a:pt x="1990" y="2172"/>
                  <a:pt x="2021" y="2134"/>
                  <a:pt x="2025" y="2074"/>
                </a:cubicBezTo>
                <a:cubicBezTo>
                  <a:pt x="2086" y="2062"/>
                  <a:pt x="2115" y="2024"/>
                  <a:pt x="2118" y="1965"/>
                </a:cubicBezTo>
                <a:cubicBezTo>
                  <a:pt x="2543" y="1522"/>
                  <a:pt x="2964" y="1075"/>
                  <a:pt x="3296" y="557"/>
                </a:cubicBezTo>
                <a:cubicBezTo>
                  <a:pt x="3361" y="546"/>
                  <a:pt x="3399" y="510"/>
                  <a:pt x="3399" y="443"/>
                </a:cubicBezTo>
                <a:lnTo>
                  <a:pt x="3401" y="440"/>
                </a:lnTo>
                <a:cubicBezTo>
                  <a:pt x="3569" y="358"/>
                  <a:pt x="3714" y="196"/>
                  <a:pt x="3584" y="62"/>
                </a:cubicBezTo>
                <a:cubicBezTo>
                  <a:pt x="3542" y="18"/>
                  <a:pt x="3506" y="1"/>
                  <a:pt x="34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57"/>
          <p:cNvSpPr/>
          <p:nvPr/>
        </p:nvSpPr>
        <p:spPr>
          <a:xfrm>
            <a:off x="1295541" y="751153"/>
            <a:ext cx="144004" cy="164422"/>
          </a:xfrm>
          <a:custGeom>
            <a:avLst/>
            <a:gdLst/>
            <a:ahLst/>
            <a:cxnLst/>
            <a:rect l="l" t="t" r="r" b="b"/>
            <a:pathLst>
              <a:path w="3999" h="4566" extrusionOk="0">
                <a:moveTo>
                  <a:pt x="3677" y="0"/>
                </a:moveTo>
                <a:cubicBezTo>
                  <a:pt x="3646" y="0"/>
                  <a:pt x="3612" y="21"/>
                  <a:pt x="3576" y="62"/>
                </a:cubicBezTo>
                <a:lnTo>
                  <a:pt x="3572" y="64"/>
                </a:lnTo>
                <a:cubicBezTo>
                  <a:pt x="3066" y="323"/>
                  <a:pt x="2724" y="739"/>
                  <a:pt x="2428" y="1198"/>
                </a:cubicBezTo>
                <a:cubicBezTo>
                  <a:pt x="1985" y="1637"/>
                  <a:pt x="1630" y="2142"/>
                  <a:pt x="1280" y="2650"/>
                </a:cubicBezTo>
                <a:cubicBezTo>
                  <a:pt x="994" y="3049"/>
                  <a:pt x="708" y="3448"/>
                  <a:pt x="422" y="3847"/>
                </a:cubicBezTo>
                <a:cubicBezTo>
                  <a:pt x="364" y="3866"/>
                  <a:pt x="333" y="3906"/>
                  <a:pt x="332" y="3967"/>
                </a:cubicBezTo>
                <a:lnTo>
                  <a:pt x="330" y="3971"/>
                </a:lnTo>
                <a:cubicBezTo>
                  <a:pt x="253" y="4013"/>
                  <a:pt x="213" y="4076"/>
                  <a:pt x="212" y="4162"/>
                </a:cubicBezTo>
                <a:cubicBezTo>
                  <a:pt x="158" y="4181"/>
                  <a:pt x="126" y="4214"/>
                  <a:pt x="133" y="4274"/>
                </a:cubicBezTo>
                <a:cubicBezTo>
                  <a:pt x="107" y="4292"/>
                  <a:pt x="94" y="4317"/>
                  <a:pt x="95" y="4348"/>
                </a:cubicBezTo>
                <a:cubicBezTo>
                  <a:pt x="12" y="4405"/>
                  <a:pt x="1" y="4478"/>
                  <a:pt x="78" y="4540"/>
                </a:cubicBezTo>
                <a:cubicBezTo>
                  <a:pt x="99" y="4557"/>
                  <a:pt x="122" y="4565"/>
                  <a:pt x="144" y="4565"/>
                </a:cubicBezTo>
                <a:cubicBezTo>
                  <a:pt x="179" y="4565"/>
                  <a:pt x="212" y="4544"/>
                  <a:pt x="235" y="4500"/>
                </a:cubicBezTo>
                <a:lnTo>
                  <a:pt x="239" y="4495"/>
                </a:lnTo>
                <a:cubicBezTo>
                  <a:pt x="303" y="4490"/>
                  <a:pt x="337" y="4454"/>
                  <a:pt x="347" y="4394"/>
                </a:cubicBezTo>
                <a:cubicBezTo>
                  <a:pt x="408" y="4381"/>
                  <a:pt x="440" y="4343"/>
                  <a:pt x="443" y="4282"/>
                </a:cubicBezTo>
                <a:cubicBezTo>
                  <a:pt x="500" y="4264"/>
                  <a:pt x="528" y="4226"/>
                  <a:pt x="529" y="4168"/>
                </a:cubicBezTo>
                <a:lnTo>
                  <a:pt x="533" y="4162"/>
                </a:lnTo>
                <a:cubicBezTo>
                  <a:pt x="615" y="4127"/>
                  <a:pt x="657" y="4063"/>
                  <a:pt x="667" y="3978"/>
                </a:cubicBezTo>
                <a:cubicBezTo>
                  <a:pt x="998" y="3581"/>
                  <a:pt x="1341" y="3192"/>
                  <a:pt x="1606" y="2749"/>
                </a:cubicBezTo>
                <a:cubicBezTo>
                  <a:pt x="1883" y="2441"/>
                  <a:pt x="2158" y="2133"/>
                  <a:pt x="2434" y="1825"/>
                </a:cubicBezTo>
                <a:cubicBezTo>
                  <a:pt x="2631" y="1734"/>
                  <a:pt x="2735" y="1547"/>
                  <a:pt x="2877" y="1403"/>
                </a:cubicBezTo>
                <a:cubicBezTo>
                  <a:pt x="3191" y="1085"/>
                  <a:pt x="3492" y="753"/>
                  <a:pt x="3791" y="421"/>
                </a:cubicBezTo>
                <a:cubicBezTo>
                  <a:pt x="3878" y="324"/>
                  <a:pt x="3998" y="203"/>
                  <a:pt x="3790" y="97"/>
                </a:cubicBezTo>
                <a:lnTo>
                  <a:pt x="3776" y="84"/>
                </a:lnTo>
                <a:cubicBezTo>
                  <a:pt x="3746" y="28"/>
                  <a:pt x="3713" y="0"/>
                  <a:pt x="36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57"/>
          <p:cNvSpPr/>
          <p:nvPr/>
        </p:nvSpPr>
        <p:spPr>
          <a:xfrm>
            <a:off x="1245918" y="1098444"/>
            <a:ext cx="132445" cy="147605"/>
          </a:xfrm>
          <a:custGeom>
            <a:avLst/>
            <a:gdLst/>
            <a:ahLst/>
            <a:cxnLst/>
            <a:rect l="l" t="t" r="r" b="b"/>
            <a:pathLst>
              <a:path w="3678" h="4099" extrusionOk="0">
                <a:moveTo>
                  <a:pt x="159" y="1"/>
                </a:moveTo>
                <a:cubicBezTo>
                  <a:pt x="123" y="1"/>
                  <a:pt x="88" y="13"/>
                  <a:pt x="58" y="42"/>
                </a:cubicBezTo>
                <a:cubicBezTo>
                  <a:pt x="0" y="99"/>
                  <a:pt x="14" y="163"/>
                  <a:pt x="57" y="218"/>
                </a:cubicBezTo>
                <a:cubicBezTo>
                  <a:pt x="149" y="334"/>
                  <a:pt x="194" y="486"/>
                  <a:pt x="340" y="560"/>
                </a:cubicBezTo>
                <a:lnTo>
                  <a:pt x="342" y="565"/>
                </a:lnTo>
                <a:cubicBezTo>
                  <a:pt x="337" y="628"/>
                  <a:pt x="362" y="673"/>
                  <a:pt x="426" y="693"/>
                </a:cubicBezTo>
                <a:cubicBezTo>
                  <a:pt x="781" y="1251"/>
                  <a:pt x="1240" y="1726"/>
                  <a:pt x="1690" y="2209"/>
                </a:cubicBezTo>
                <a:cubicBezTo>
                  <a:pt x="1693" y="2272"/>
                  <a:pt x="1725" y="2312"/>
                  <a:pt x="1788" y="2325"/>
                </a:cubicBezTo>
                <a:cubicBezTo>
                  <a:pt x="1842" y="2498"/>
                  <a:pt x="1963" y="2619"/>
                  <a:pt x="2110" y="2721"/>
                </a:cubicBezTo>
                <a:cubicBezTo>
                  <a:pt x="2118" y="2781"/>
                  <a:pt x="2146" y="2824"/>
                  <a:pt x="2213" y="2832"/>
                </a:cubicBezTo>
                <a:lnTo>
                  <a:pt x="2211" y="2832"/>
                </a:lnTo>
                <a:cubicBezTo>
                  <a:pt x="2272" y="3004"/>
                  <a:pt x="2381" y="3135"/>
                  <a:pt x="2543" y="3226"/>
                </a:cubicBezTo>
                <a:lnTo>
                  <a:pt x="2545" y="3228"/>
                </a:lnTo>
                <a:cubicBezTo>
                  <a:pt x="2549" y="3289"/>
                  <a:pt x="2582" y="3324"/>
                  <a:pt x="2643" y="3334"/>
                </a:cubicBezTo>
                <a:cubicBezTo>
                  <a:pt x="2649" y="3393"/>
                  <a:pt x="2678" y="3432"/>
                  <a:pt x="2739" y="3446"/>
                </a:cubicBezTo>
                <a:cubicBezTo>
                  <a:pt x="2748" y="3508"/>
                  <a:pt x="2784" y="3549"/>
                  <a:pt x="2848" y="3565"/>
                </a:cubicBezTo>
                <a:cubicBezTo>
                  <a:pt x="2953" y="3700"/>
                  <a:pt x="3050" y="3839"/>
                  <a:pt x="3164" y="3965"/>
                </a:cubicBezTo>
                <a:cubicBezTo>
                  <a:pt x="3244" y="4053"/>
                  <a:pt x="3330" y="4099"/>
                  <a:pt x="3422" y="4099"/>
                </a:cubicBezTo>
                <a:cubicBezTo>
                  <a:pt x="3502" y="4099"/>
                  <a:pt x="3588" y="4064"/>
                  <a:pt x="3678" y="3993"/>
                </a:cubicBezTo>
                <a:cubicBezTo>
                  <a:pt x="3497" y="3711"/>
                  <a:pt x="3316" y="3446"/>
                  <a:pt x="3079" y="3220"/>
                </a:cubicBezTo>
                <a:cubicBezTo>
                  <a:pt x="3076" y="3161"/>
                  <a:pt x="3048" y="3118"/>
                  <a:pt x="2987" y="3102"/>
                </a:cubicBezTo>
                <a:cubicBezTo>
                  <a:pt x="2838" y="2810"/>
                  <a:pt x="2575" y="2620"/>
                  <a:pt x="2337" y="2407"/>
                </a:cubicBezTo>
                <a:cubicBezTo>
                  <a:pt x="2324" y="2351"/>
                  <a:pt x="2296" y="2312"/>
                  <a:pt x="2233" y="2304"/>
                </a:cubicBezTo>
                <a:lnTo>
                  <a:pt x="2231" y="2300"/>
                </a:lnTo>
                <a:cubicBezTo>
                  <a:pt x="2231" y="2239"/>
                  <a:pt x="2199" y="2201"/>
                  <a:pt x="2137" y="2190"/>
                </a:cubicBezTo>
                <a:cubicBezTo>
                  <a:pt x="2135" y="2129"/>
                  <a:pt x="2105" y="2090"/>
                  <a:pt x="2042" y="2077"/>
                </a:cubicBezTo>
                <a:cubicBezTo>
                  <a:pt x="1972" y="1914"/>
                  <a:pt x="1860" y="1788"/>
                  <a:pt x="1706" y="1694"/>
                </a:cubicBezTo>
                <a:cubicBezTo>
                  <a:pt x="1380" y="1259"/>
                  <a:pt x="1036" y="839"/>
                  <a:pt x="631" y="468"/>
                </a:cubicBezTo>
                <a:cubicBezTo>
                  <a:pt x="547" y="284"/>
                  <a:pt x="428" y="126"/>
                  <a:pt x="247" y="25"/>
                </a:cubicBezTo>
                <a:cubicBezTo>
                  <a:pt x="220" y="10"/>
                  <a:pt x="189" y="1"/>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57"/>
          <p:cNvSpPr/>
          <p:nvPr/>
        </p:nvSpPr>
        <p:spPr>
          <a:xfrm>
            <a:off x="873095" y="1394673"/>
            <a:ext cx="27152" cy="27152"/>
          </a:xfrm>
          <a:custGeom>
            <a:avLst/>
            <a:gdLst/>
            <a:ahLst/>
            <a:cxnLst/>
            <a:rect l="l" t="t" r="r" b="b"/>
            <a:pathLst>
              <a:path w="754" h="754" extrusionOk="0">
                <a:moveTo>
                  <a:pt x="376" y="1"/>
                </a:moveTo>
                <a:cubicBezTo>
                  <a:pt x="169" y="1"/>
                  <a:pt x="1" y="169"/>
                  <a:pt x="1" y="378"/>
                </a:cubicBezTo>
                <a:cubicBezTo>
                  <a:pt x="1" y="585"/>
                  <a:pt x="169" y="754"/>
                  <a:pt x="376" y="754"/>
                </a:cubicBezTo>
                <a:cubicBezTo>
                  <a:pt x="584" y="754"/>
                  <a:pt x="753" y="585"/>
                  <a:pt x="753" y="378"/>
                </a:cubicBezTo>
                <a:cubicBezTo>
                  <a:pt x="753" y="169"/>
                  <a:pt x="584" y="1"/>
                  <a:pt x="3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57"/>
          <p:cNvSpPr/>
          <p:nvPr/>
        </p:nvSpPr>
        <p:spPr>
          <a:xfrm>
            <a:off x="1521835" y="652950"/>
            <a:ext cx="29924" cy="29996"/>
          </a:xfrm>
          <a:custGeom>
            <a:avLst/>
            <a:gdLst/>
            <a:ahLst/>
            <a:cxnLst/>
            <a:rect l="l" t="t" r="r" b="b"/>
            <a:pathLst>
              <a:path w="831" h="833" extrusionOk="0">
                <a:moveTo>
                  <a:pt x="415" y="1"/>
                </a:moveTo>
                <a:cubicBezTo>
                  <a:pt x="186" y="1"/>
                  <a:pt x="0" y="187"/>
                  <a:pt x="0" y="417"/>
                </a:cubicBezTo>
                <a:cubicBezTo>
                  <a:pt x="0" y="646"/>
                  <a:pt x="186" y="832"/>
                  <a:pt x="415" y="832"/>
                </a:cubicBezTo>
                <a:cubicBezTo>
                  <a:pt x="644" y="832"/>
                  <a:pt x="830" y="646"/>
                  <a:pt x="830" y="417"/>
                </a:cubicBezTo>
                <a:cubicBezTo>
                  <a:pt x="830" y="187"/>
                  <a:pt x="644" y="1"/>
                  <a:pt x="4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57"/>
          <p:cNvSpPr/>
          <p:nvPr/>
        </p:nvSpPr>
        <p:spPr>
          <a:xfrm rot="5400000">
            <a:off x="1905206" y="959781"/>
            <a:ext cx="115875" cy="115900"/>
          </a:xfrm>
          <a:custGeom>
            <a:avLst/>
            <a:gdLst/>
            <a:ahLst/>
            <a:cxnLst/>
            <a:rect l="l" t="t" r="r" b="b"/>
            <a:pathLst>
              <a:path w="4635" h="4636" extrusionOk="0">
                <a:moveTo>
                  <a:pt x="2317" y="0"/>
                </a:moveTo>
                <a:lnTo>
                  <a:pt x="1812" y="1812"/>
                </a:lnTo>
                <a:lnTo>
                  <a:pt x="0" y="2318"/>
                </a:lnTo>
                <a:lnTo>
                  <a:pt x="1812" y="2823"/>
                </a:lnTo>
                <a:lnTo>
                  <a:pt x="2317" y="4635"/>
                </a:lnTo>
                <a:lnTo>
                  <a:pt x="2823" y="2823"/>
                </a:lnTo>
                <a:lnTo>
                  <a:pt x="4635" y="2318"/>
                </a:lnTo>
                <a:lnTo>
                  <a:pt x="2823" y="1812"/>
                </a:lnTo>
                <a:lnTo>
                  <a:pt x="23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57"/>
          <p:cNvSpPr/>
          <p:nvPr/>
        </p:nvSpPr>
        <p:spPr>
          <a:xfrm rot="5400000">
            <a:off x="630306" y="396406"/>
            <a:ext cx="115875" cy="115900"/>
          </a:xfrm>
          <a:custGeom>
            <a:avLst/>
            <a:gdLst/>
            <a:ahLst/>
            <a:cxnLst/>
            <a:rect l="l" t="t" r="r" b="b"/>
            <a:pathLst>
              <a:path w="4635" h="4636" extrusionOk="0">
                <a:moveTo>
                  <a:pt x="2317" y="0"/>
                </a:moveTo>
                <a:lnTo>
                  <a:pt x="1812" y="1812"/>
                </a:lnTo>
                <a:lnTo>
                  <a:pt x="0" y="2318"/>
                </a:lnTo>
                <a:lnTo>
                  <a:pt x="1812" y="2823"/>
                </a:lnTo>
                <a:lnTo>
                  <a:pt x="2317" y="4635"/>
                </a:lnTo>
                <a:lnTo>
                  <a:pt x="2823" y="2823"/>
                </a:lnTo>
                <a:lnTo>
                  <a:pt x="4635" y="2318"/>
                </a:lnTo>
                <a:lnTo>
                  <a:pt x="2823" y="1812"/>
                </a:lnTo>
                <a:lnTo>
                  <a:pt x="23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57"/>
          <p:cNvSpPr/>
          <p:nvPr/>
        </p:nvSpPr>
        <p:spPr>
          <a:xfrm rot="5400000">
            <a:off x="461231" y="1650981"/>
            <a:ext cx="115875" cy="115900"/>
          </a:xfrm>
          <a:custGeom>
            <a:avLst/>
            <a:gdLst/>
            <a:ahLst/>
            <a:cxnLst/>
            <a:rect l="l" t="t" r="r" b="b"/>
            <a:pathLst>
              <a:path w="4635" h="4636" extrusionOk="0">
                <a:moveTo>
                  <a:pt x="2317" y="0"/>
                </a:moveTo>
                <a:lnTo>
                  <a:pt x="1812" y="1812"/>
                </a:lnTo>
                <a:lnTo>
                  <a:pt x="0" y="2318"/>
                </a:lnTo>
                <a:lnTo>
                  <a:pt x="1812" y="2823"/>
                </a:lnTo>
                <a:lnTo>
                  <a:pt x="2317" y="4635"/>
                </a:lnTo>
                <a:lnTo>
                  <a:pt x="2823" y="2823"/>
                </a:lnTo>
                <a:lnTo>
                  <a:pt x="4635" y="2318"/>
                </a:lnTo>
                <a:lnTo>
                  <a:pt x="2823" y="1812"/>
                </a:lnTo>
                <a:lnTo>
                  <a:pt x="23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168"/>
        <p:cNvGrpSpPr/>
        <p:nvPr/>
      </p:nvGrpSpPr>
      <p:grpSpPr>
        <a:xfrm>
          <a:off x="0" y="0"/>
          <a:ext cx="0" cy="0"/>
          <a:chOff x="0" y="0"/>
          <a:chExt cx="0" cy="0"/>
        </a:xfrm>
      </p:grpSpPr>
      <p:sp>
        <p:nvSpPr>
          <p:cNvPr id="1169" name="Google Shape;1169;p58"/>
          <p:cNvSpPr txBox="1">
            <a:spLocks noGrp="1"/>
          </p:cNvSpPr>
          <p:nvPr>
            <p:ph type="title"/>
          </p:nvPr>
        </p:nvSpPr>
        <p:spPr>
          <a:xfrm>
            <a:off x="720000" y="48027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Use a graph to </a:t>
            </a:r>
            <a:r>
              <a:rPr lang="en">
                <a:solidFill>
                  <a:schemeClr val="dk2"/>
                </a:solidFill>
              </a:rPr>
              <a:t>show your data</a:t>
            </a:r>
            <a:endParaRPr>
              <a:solidFill>
                <a:schemeClr val="dk2"/>
              </a:solidFill>
            </a:endParaRPr>
          </a:p>
        </p:txBody>
      </p:sp>
      <p:sp>
        <p:nvSpPr>
          <p:cNvPr id="1170" name="Google Shape;1170;p58"/>
          <p:cNvSpPr txBox="1"/>
          <p:nvPr/>
        </p:nvSpPr>
        <p:spPr>
          <a:xfrm>
            <a:off x="2980300" y="2873150"/>
            <a:ext cx="1339800" cy="419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000" b="1">
                <a:solidFill>
                  <a:srgbClr val="FFFFFF"/>
                </a:solidFill>
                <a:latin typeface="Montserrat"/>
                <a:ea typeface="Montserrat"/>
                <a:cs typeface="Montserrat"/>
                <a:sym typeface="Montserrat"/>
              </a:rPr>
              <a:t>80%</a:t>
            </a:r>
            <a:endParaRPr sz="2000" b="1">
              <a:solidFill>
                <a:srgbClr val="FFFFFF"/>
              </a:solidFill>
              <a:latin typeface="Montserrat"/>
              <a:ea typeface="Montserrat"/>
              <a:cs typeface="Montserrat"/>
              <a:sym typeface="Montserrat"/>
            </a:endParaRPr>
          </a:p>
        </p:txBody>
      </p:sp>
      <p:sp>
        <p:nvSpPr>
          <p:cNvPr id="1171" name="Google Shape;1171;p58"/>
          <p:cNvSpPr txBox="1"/>
          <p:nvPr/>
        </p:nvSpPr>
        <p:spPr>
          <a:xfrm>
            <a:off x="1675775" y="3314075"/>
            <a:ext cx="2237400" cy="630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FFFFFF"/>
                </a:solidFill>
                <a:latin typeface="Nunito"/>
                <a:ea typeface="Nunito"/>
                <a:cs typeface="Nunito"/>
                <a:sym typeface="Nunito"/>
              </a:rPr>
              <a:t>Mercury is the closest planet to the Sun</a:t>
            </a:r>
            <a:endParaRPr>
              <a:solidFill>
                <a:srgbClr val="FFFFFF"/>
              </a:solidFill>
              <a:latin typeface="Nunito"/>
              <a:ea typeface="Nunito"/>
              <a:cs typeface="Nunito"/>
              <a:sym typeface="Nunito"/>
            </a:endParaRPr>
          </a:p>
        </p:txBody>
      </p:sp>
      <p:sp>
        <p:nvSpPr>
          <p:cNvPr id="1172" name="Google Shape;1172;p58"/>
          <p:cNvSpPr txBox="1"/>
          <p:nvPr/>
        </p:nvSpPr>
        <p:spPr>
          <a:xfrm>
            <a:off x="2980300" y="1759850"/>
            <a:ext cx="1339800" cy="419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000" b="1">
                <a:solidFill>
                  <a:schemeClr val="dk2"/>
                </a:solidFill>
                <a:latin typeface="Montserrat"/>
                <a:ea typeface="Montserrat"/>
                <a:cs typeface="Montserrat"/>
                <a:sym typeface="Montserrat"/>
              </a:rPr>
              <a:t>20%</a:t>
            </a:r>
            <a:endParaRPr sz="2000" b="1">
              <a:solidFill>
                <a:schemeClr val="dk2"/>
              </a:solidFill>
              <a:latin typeface="Montserrat"/>
              <a:ea typeface="Montserrat"/>
              <a:cs typeface="Montserrat"/>
              <a:sym typeface="Montserrat"/>
            </a:endParaRPr>
          </a:p>
        </p:txBody>
      </p:sp>
      <p:sp>
        <p:nvSpPr>
          <p:cNvPr id="1173" name="Google Shape;1173;p58"/>
          <p:cNvSpPr txBox="1"/>
          <p:nvPr/>
        </p:nvSpPr>
        <p:spPr>
          <a:xfrm>
            <a:off x="1675775" y="2201675"/>
            <a:ext cx="2237400" cy="627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FFFFFF"/>
                </a:solidFill>
                <a:latin typeface="Nunito"/>
                <a:ea typeface="Nunito"/>
                <a:cs typeface="Nunito"/>
                <a:sym typeface="Nunito"/>
              </a:rPr>
              <a:t>Despite being red, Mars is actually a cold place</a:t>
            </a:r>
            <a:endParaRPr>
              <a:solidFill>
                <a:srgbClr val="FFFFFF"/>
              </a:solidFill>
              <a:latin typeface="Nunito"/>
              <a:ea typeface="Nunito"/>
              <a:cs typeface="Nunito"/>
              <a:sym typeface="Nunito"/>
            </a:endParaRPr>
          </a:p>
        </p:txBody>
      </p:sp>
      <p:sp>
        <p:nvSpPr>
          <p:cNvPr id="1174" name="Google Shape;1174;p58"/>
          <p:cNvSpPr/>
          <p:nvPr/>
        </p:nvSpPr>
        <p:spPr>
          <a:xfrm>
            <a:off x="1180400" y="1851928"/>
            <a:ext cx="320400" cy="3204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58"/>
          <p:cNvSpPr/>
          <p:nvPr/>
        </p:nvSpPr>
        <p:spPr>
          <a:xfrm>
            <a:off x="1180400" y="2947700"/>
            <a:ext cx="320400" cy="320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pic>
        <p:nvPicPr>
          <p:cNvPr id="1176" name="Google Shape;1176;p58" title="Chart">
            <a:hlinkClick r:id="rId3"/>
          </p:cNvPr>
          <p:cNvPicPr preferRelativeResize="0"/>
          <p:nvPr/>
        </p:nvPicPr>
        <p:blipFill>
          <a:blip r:embed="rId4">
            <a:alphaModFix/>
          </a:blip>
          <a:stretch>
            <a:fillRect/>
          </a:stretch>
        </p:blipFill>
        <p:spPr>
          <a:xfrm>
            <a:off x="4320125" y="1194425"/>
            <a:ext cx="3269100" cy="2965375"/>
          </a:xfrm>
          <a:prstGeom prst="rect">
            <a:avLst/>
          </a:prstGeom>
          <a:noFill/>
          <a:ln>
            <a:noFill/>
          </a:ln>
        </p:spPr>
      </p:pic>
      <p:sp>
        <p:nvSpPr>
          <p:cNvPr id="1177" name="Google Shape;1177;p58"/>
          <p:cNvSpPr txBox="1"/>
          <p:nvPr/>
        </p:nvSpPr>
        <p:spPr>
          <a:xfrm>
            <a:off x="1675775" y="1759848"/>
            <a:ext cx="1493100" cy="419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000" b="1">
                <a:solidFill>
                  <a:schemeClr val="dk2"/>
                </a:solidFill>
                <a:latin typeface="Montserrat"/>
                <a:ea typeface="Montserrat"/>
                <a:cs typeface="Montserrat"/>
                <a:sym typeface="Montserrat"/>
              </a:rPr>
              <a:t>Mars</a:t>
            </a:r>
            <a:endParaRPr sz="2000" b="1">
              <a:solidFill>
                <a:schemeClr val="dk2"/>
              </a:solidFill>
              <a:latin typeface="Montserrat"/>
              <a:ea typeface="Montserrat"/>
              <a:cs typeface="Montserrat"/>
              <a:sym typeface="Montserrat"/>
            </a:endParaRPr>
          </a:p>
        </p:txBody>
      </p:sp>
      <p:sp>
        <p:nvSpPr>
          <p:cNvPr id="1178" name="Google Shape;1178;p58"/>
          <p:cNvSpPr txBox="1"/>
          <p:nvPr/>
        </p:nvSpPr>
        <p:spPr>
          <a:xfrm>
            <a:off x="1675775" y="2873148"/>
            <a:ext cx="1493100" cy="419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000" b="1">
                <a:solidFill>
                  <a:srgbClr val="FFFFFF"/>
                </a:solidFill>
                <a:latin typeface="Montserrat"/>
                <a:ea typeface="Montserrat"/>
                <a:cs typeface="Montserrat"/>
                <a:sym typeface="Montserrat"/>
              </a:rPr>
              <a:t>Mercury</a:t>
            </a:r>
            <a:endParaRPr sz="2000" b="1">
              <a:solidFill>
                <a:srgbClr val="FFFFFF"/>
              </a:solidFill>
              <a:latin typeface="Montserrat"/>
              <a:ea typeface="Montserrat"/>
              <a:cs typeface="Montserrat"/>
              <a:sym typeface="Montserrat"/>
            </a:endParaRPr>
          </a:p>
        </p:txBody>
      </p:sp>
      <p:grpSp>
        <p:nvGrpSpPr>
          <p:cNvPr id="1179" name="Google Shape;1179;p58"/>
          <p:cNvGrpSpPr/>
          <p:nvPr/>
        </p:nvGrpSpPr>
        <p:grpSpPr>
          <a:xfrm>
            <a:off x="7379225" y="1153275"/>
            <a:ext cx="847520" cy="769456"/>
            <a:chOff x="7440500" y="1232950"/>
            <a:chExt cx="847520" cy="769456"/>
          </a:xfrm>
        </p:grpSpPr>
        <p:sp>
          <p:nvSpPr>
            <p:cNvPr id="1180" name="Google Shape;1180;p58"/>
            <p:cNvSpPr/>
            <p:nvPr/>
          </p:nvSpPr>
          <p:spPr>
            <a:xfrm>
              <a:off x="7542772" y="1333923"/>
              <a:ext cx="80364" cy="80423"/>
            </a:xfrm>
            <a:custGeom>
              <a:avLst/>
              <a:gdLst/>
              <a:ahLst/>
              <a:cxnLst/>
              <a:rect l="l" t="t" r="r" b="b"/>
              <a:pathLst>
                <a:path w="1361" h="1362" extrusionOk="0">
                  <a:moveTo>
                    <a:pt x="680" y="1"/>
                  </a:moveTo>
                  <a:cubicBezTo>
                    <a:pt x="305" y="1"/>
                    <a:pt x="0" y="305"/>
                    <a:pt x="0" y="681"/>
                  </a:cubicBezTo>
                  <a:cubicBezTo>
                    <a:pt x="0" y="1057"/>
                    <a:pt x="305" y="1362"/>
                    <a:pt x="680" y="1362"/>
                  </a:cubicBezTo>
                  <a:cubicBezTo>
                    <a:pt x="1056" y="1362"/>
                    <a:pt x="1361" y="1057"/>
                    <a:pt x="1361" y="681"/>
                  </a:cubicBezTo>
                  <a:cubicBezTo>
                    <a:pt x="1361" y="305"/>
                    <a:pt x="1056" y="1"/>
                    <a:pt x="6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58"/>
            <p:cNvSpPr/>
            <p:nvPr/>
          </p:nvSpPr>
          <p:spPr>
            <a:xfrm>
              <a:off x="7506634" y="1249543"/>
              <a:ext cx="34011" cy="34011"/>
            </a:xfrm>
            <a:custGeom>
              <a:avLst/>
              <a:gdLst/>
              <a:ahLst/>
              <a:cxnLst/>
              <a:rect l="l" t="t" r="r" b="b"/>
              <a:pathLst>
                <a:path w="576" h="576" extrusionOk="0">
                  <a:moveTo>
                    <a:pt x="288" y="1"/>
                  </a:moveTo>
                  <a:cubicBezTo>
                    <a:pt x="130" y="1"/>
                    <a:pt x="1" y="129"/>
                    <a:pt x="1" y="288"/>
                  </a:cubicBezTo>
                  <a:cubicBezTo>
                    <a:pt x="1" y="447"/>
                    <a:pt x="130" y="576"/>
                    <a:pt x="288" y="576"/>
                  </a:cubicBezTo>
                  <a:cubicBezTo>
                    <a:pt x="447" y="576"/>
                    <a:pt x="576" y="447"/>
                    <a:pt x="576" y="288"/>
                  </a:cubicBezTo>
                  <a:cubicBezTo>
                    <a:pt x="576" y="129"/>
                    <a:pt x="447" y="1"/>
                    <a:pt x="2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2" name="Google Shape;1182;p58"/>
            <p:cNvGrpSpPr/>
            <p:nvPr/>
          </p:nvGrpSpPr>
          <p:grpSpPr>
            <a:xfrm>
              <a:off x="7440500" y="1232950"/>
              <a:ext cx="847520" cy="769456"/>
              <a:chOff x="7440500" y="1232950"/>
              <a:chExt cx="847520" cy="769456"/>
            </a:xfrm>
          </p:grpSpPr>
          <p:sp>
            <p:nvSpPr>
              <p:cNvPr id="1183" name="Google Shape;1183;p58"/>
              <p:cNvSpPr/>
              <p:nvPr/>
            </p:nvSpPr>
            <p:spPr>
              <a:xfrm>
                <a:off x="7440500" y="1232950"/>
                <a:ext cx="636650" cy="630686"/>
              </a:xfrm>
              <a:custGeom>
                <a:avLst/>
                <a:gdLst/>
                <a:ahLst/>
                <a:cxnLst/>
                <a:rect l="l" t="t" r="r" b="b"/>
                <a:pathLst>
                  <a:path w="10782" h="10681" extrusionOk="0">
                    <a:moveTo>
                      <a:pt x="5391" y="1"/>
                    </a:moveTo>
                    <a:cubicBezTo>
                      <a:pt x="5310" y="1"/>
                      <a:pt x="5228" y="51"/>
                      <a:pt x="5211" y="152"/>
                    </a:cubicBezTo>
                    <a:lnTo>
                      <a:pt x="4525" y="4325"/>
                    </a:lnTo>
                    <a:cubicBezTo>
                      <a:pt x="4512" y="4402"/>
                      <a:pt x="4453" y="4462"/>
                      <a:pt x="4376" y="4475"/>
                    </a:cubicBezTo>
                    <a:lnTo>
                      <a:pt x="203" y="5161"/>
                    </a:lnTo>
                    <a:cubicBezTo>
                      <a:pt x="1" y="5195"/>
                      <a:pt x="1" y="5487"/>
                      <a:pt x="203" y="5521"/>
                    </a:cubicBezTo>
                    <a:lnTo>
                      <a:pt x="4376" y="6207"/>
                    </a:lnTo>
                    <a:cubicBezTo>
                      <a:pt x="4453" y="6220"/>
                      <a:pt x="4512" y="6280"/>
                      <a:pt x="4525" y="6356"/>
                    </a:cubicBezTo>
                    <a:lnTo>
                      <a:pt x="5211" y="10529"/>
                    </a:lnTo>
                    <a:cubicBezTo>
                      <a:pt x="5228" y="10630"/>
                      <a:pt x="5310" y="10681"/>
                      <a:pt x="5391" y="10681"/>
                    </a:cubicBezTo>
                    <a:cubicBezTo>
                      <a:pt x="5472" y="10681"/>
                      <a:pt x="5554" y="10630"/>
                      <a:pt x="5571" y="10529"/>
                    </a:cubicBezTo>
                    <a:lnTo>
                      <a:pt x="6257" y="6356"/>
                    </a:lnTo>
                    <a:cubicBezTo>
                      <a:pt x="6270" y="6280"/>
                      <a:pt x="6331" y="6220"/>
                      <a:pt x="6407" y="6207"/>
                    </a:cubicBezTo>
                    <a:lnTo>
                      <a:pt x="10580" y="5521"/>
                    </a:lnTo>
                    <a:cubicBezTo>
                      <a:pt x="10782" y="5487"/>
                      <a:pt x="10782" y="5195"/>
                      <a:pt x="10580" y="5161"/>
                    </a:cubicBezTo>
                    <a:lnTo>
                      <a:pt x="6407" y="4475"/>
                    </a:lnTo>
                    <a:cubicBezTo>
                      <a:pt x="6331" y="4462"/>
                      <a:pt x="6270" y="4402"/>
                      <a:pt x="6257" y="4325"/>
                    </a:cubicBezTo>
                    <a:lnTo>
                      <a:pt x="5571" y="152"/>
                    </a:lnTo>
                    <a:cubicBezTo>
                      <a:pt x="5554" y="51"/>
                      <a:pt x="5472" y="1"/>
                      <a:pt x="53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58"/>
              <p:cNvSpPr/>
              <p:nvPr/>
            </p:nvSpPr>
            <p:spPr>
              <a:xfrm>
                <a:off x="8019117" y="1249543"/>
                <a:ext cx="268902" cy="266363"/>
              </a:xfrm>
              <a:custGeom>
                <a:avLst/>
                <a:gdLst/>
                <a:ahLst/>
                <a:cxnLst/>
                <a:rect l="l" t="t" r="r" b="b"/>
                <a:pathLst>
                  <a:path w="4554" h="4511" extrusionOk="0">
                    <a:moveTo>
                      <a:pt x="2277" y="1"/>
                    </a:moveTo>
                    <a:cubicBezTo>
                      <a:pt x="2243" y="1"/>
                      <a:pt x="2209" y="22"/>
                      <a:pt x="2202" y="65"/>
                    </a:cubicBezTo>
                    <a:lnTo>
                      <a:pt x="1912" y="1826"/>
                    </a:lnTo>
                    <a:cubicBezTo>
                      <a:pt x="1907" y="1859"/>
                      <a:pt x="1881" y="1884"/>
                      <a:pt x="1849" y="1890"/>
                    </a:cubicBezTo>
                    <a:lnTo>
                      <a:pt x="86" y="2179"/>
                    </a:lnTo>
                    <a:cubicBezTo>
                      <a:pt x="1" y="2194"/>
                      <a:pt x="1" y="2317"/>
                      <a:pt x="86" y="2331"/>
                    </a:cubicBezTo>
                    <a:lnTo>
                      <a:pt x="1849" y="2621"/>
                    </a:lnTo>
                    <a:cubicBezTo>
                      <a:pt x="1881" y="2626"/>
                      <a:pt x="1907" y="2652"/>
                      <a:pt x="1912" y="2684"/>
                    </a:cubicBezTo>
                    <a:lnTo>
                      <a:pt x="2202" y="4447"/>
                    </a:lnTo>
                    <a:cubicBezTo>
                      <a:pt x="2209" y="4489"/>
                      <a:pt x="2243" y="4510"/>
                      <a:pt x="2277" y="4510"/>
                    </a:cubicBezTo>
                    <a:cubicBezTo>
                      <a:pt x="2311" y="4510"/>
                      <a:pt x="2346" y="4489"/>
                      <a:pt x="2353" y="4447"/>
                    </a:cubicBezTo>
                    <a:lnTo>
                      <a:pt x="2643" y="2684"/>
                    </a:lnTo>
                    <a:cubicBezTo>
                      <a:pt x="2648" y="2652"/>
                      <a:pt x="2674" y="2626"/>
                      <a:pt x="2706" y="2621"/>
                    </a:cubicBezTo>
                    <a:lnTo>
                      <a:pt x="4468" y="2331"/>
                    </a:lnTo>
                    <a:cubicBezTo>
                      <a:pt x="4554" y="2317"/>
                      <a:pt x="4554" y="2194"/>
                      <a:pt x="4468" y="2179"/>
                    </a:cubicBezTo>
                    <a:lnTo>
                      <a:pt x="2706" y="1890"/>
                    </a:lnTo>
                    <a:cubicBezTo>
                      <a:pt x="2674" y="1884"/>
                      <a:pt x="2648" y="1859"/>
                      <a:pt x="2643" y="1826"/>
                    </a:cubicBezTo>
                    <a:lnTo>
                      <a:pt x="2353" y="65"/>
                    </a:lnTo>
                    <a:cubicBezTo>
                      <a:pt x="2346" y="22"/>
                      <a:pt x="2311" y="1"/>
                      <a:pt x="22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58"/>
              <p:cNvSpPr/>
              <p:nvPr/>
            </p:nvSpPr>
            <p:spPr>
              <a:xfrm>
                <a:off x="7864528" y="1652018"/>
                <a:ext cx="353754" cy="350388"/>
              </a:xfrm>
              <a:custGeom>
                <a:avLst/>
                <a:gdLst/>
                <a:ahLst/>
                <a:cxnLst/>
                <a:rect l="l" t="t" r="r" b="b"/>
                <a:pathLst>
                  <a:path w="5991" h="5934" extrusionOk="0">
                    <a:moveTo>
                      <a:pt x="2996" y="0"/>
                    </a:moveTo>
                    <a:cubicBezTo>
                      <a:pt x="2950" y="0"/>
                      <a:pt x="2905" y="28"/>
                      <a:pt x="2895" y="84"/>
                    </a:cubicBezTo>
                    <a:lnTo>
                      <a:pt x="2514" y="2403"/>
                    </a:lnTo>
                    <a:cubicBezTo>
                      <a:pt x="2507" y="2445"/>
                      <a:pt x="2474" y="2479"/>
                      <a:pt x="2432" y="2485"/>
                    </a:cubicBezTo>
                    <a:lnTo>
                      <a:pt x="113" y="2867"/>
                    </a:lnTo>
                    <a:cubicBezTo>
                      <a:pt x="0" y="2886"/>
                      <a:pt x="0" y="3048"/>
                      <a:pt x="113" y="3067"/>
                    </a:cubicBezTo>
                    <a:lnTo>
                      <a:pt x="2432" y="3448"/>
                    </a:lnTo>
                    <a:cubicBezTo>
                      <a:pt x="2474" y="3455"/>
                      <a:pt x="2507" y="3488"/>
                      <a:pt x="2514" y="3531"/>
                    </a:cubicBezTo>
                    <a:lnTo>
                      <a:pt x="2895" y="5849"/>
                    </a:lnTo>
                    <a:cubicBezTo>
                      <a:pt x="2905" y="5906"/>
                      <a:pt x="2950" y="5934"/>
                      <a:pt x="2996" y="5934"/>
                    </a:cubicBezTo>
                    <a:cubicBezTo>
                      <a:pt x="3041" y="5934"/>
                      <a:pt x="3086" y="5906"/>
                      <a:pt x="3096" y="5849"/>
                    </a:cubicBezTo>
                    <a:lnTo>
                      <a:pt x="3477" y="3531"/>
                    </a:lnTo>
                    <a:cubicBezTo>
                      <a:pt x="3484" y="3488"/>
                      <a:pt x="3517" y="3455"/>
                      <a:pt x="3559" y="3448"/>
                    </a:cubicBezTo>
                    <a:lnTo>
                      <a:pt x="5878" y="3067"/>
                    </a:lnTo>
                    <a:cubicBezTo>
                      <a:pt x="5991" y="3048"/>
                      <a:pt x="5991" y="2886"/>
                      <a:pt x="5878" y="2867"/>
                    </a:cubicBezTo>
                    <a:lnTo>
                      <a:pt x="3559" y="2485"/>
                    </a:lnTo>
                    <a:cubicBezTo>
                      <a:pt x="3517" y="2479"/>
                      <a:pt x="3484" y="2445"/>
                      <a:pt x="3477" y="2403"/>
                    </a:cubicBezTo>
                    <a:lnTo>
                      <a:pt x="3095" y="84"/>
                    </a:lnTo>
                    <a:cubicBezTo>
                      <a:pt x="3085" y="28"/>
                      <a:pt x="3041" y="0"/>
                      <a:pt x="29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58"/>
              <p:cNvSpPr/>
              <p:nvPr/>
            </p:nvSpPr>
            <p:spPr>
              <a:xfrm>
                <a:off x="7610737" y="1237142"/>
                <a:ext cx="36078" cy="36078"/>
              </a:xfrm>
              <a:custGeom>
                <a:avLst/>
                <a:gdLst/>
                <a:ahLst/>
                <a:cxnLst/>
                <a:rect l="l" t="t" r="r" b="b"/>
                <a:pathLst>
                  <a:path w="611" h="611" extrusionOk="0">
                    <a:moveTo>
                      <a:pt x="305" y="0"/>
                    </a:moveTo>
                    <a:cubicBezTo>
                      <a:pt x="137" y="0"/>
                      <a:pt x="0" y="137"/>
                      <a:pt x="0" y="306"/>
                    </a:cubicBezTo>
                    <a:cubicBezTo>
                      <a:pt x="0" y="474"/>
                      <a:pt x="137" y="610"/>
                      <a:pt x="305" y="610"/>
                    </a:cubicBezTo>
                    <a:cubicBezTo>
                      <a:pt x="474" y="610"/>
                      <a:pt x="610" y="474"/>
                      <a:pt x="610" y="306"/>
                    </a:cubicBezTo>
                    <a:cubicBezTo>
                      <a:pt x="610" y="137"/>
                      <a:pt x="474" y="0"/>
                      <a:pt x="3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58"/>
              <p:cNvSpPr/>
              <p:nvPr/>
            </p:nvSpPr>
            <p:spPr>
              <a:xfrm>
                <a:off x="8127826" y="1652018"/>
                <a:ext cx="61173" cy="61114"/>
              </a:xfrm>
              <a:custGeom>
                <a:avLst/>
                <a:gdLst/>
                <a:ahLst/>
                <a:cxnLst/>
                <a:rect l="l" t="t" r="r" b="b"/>
                <a:pathLst>
                  <a:path w="1036" h="1035" extrusionOk="0">
                    <a:moveTo>
                      <a:pt x="518" y="0"/>
                    </a:moveTo>
                    <a:cubicBezTo>
                      <a:pt x="233" y="0"/>
                      <a:pt x="1" y="232"/>
                      <a:pt x="1" y="518"/>
                    </a:cubicBezTo>
                    <a:cubicBezTo>
                      <a:pt x="1" y="803"/>
                      <a:pt x="233" y="1035"/>
                      <a:pt x="518" y="1035"/>
                    </a:cubicBezTo>
                    <a:cubicBezTo>
                      <a:pt x="804" y="1035"/>
                      <a:pt x="1035" y="803"/>
                      <a:pt x="1035" y="518"/>
                    </a:cubicBezTo>
                    <a:cubicBezTo>
                      <a:pt x="1035" y="232"/>
                      <a:pt x="804" y="0"/>
                      <a:pt x="5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58"/>
              <p:cNvSpPr/>
              <p:nvPr/>
            </p:nvSpPr>
            <p:spPr>
              <a:xfrm>
                <a:off x="8182446" y="1561674"/>
                <a:ext cx="32004" cy="32004"/>
              </a:xfrm>
              <a:custGeom>
                <a:avLst/>
                <a:gdLst/>
                <a:ahLst/>
                <a:cxnLst/>
                <a:rect l="l" t="t" r="r" b="b"/>
                <a:pathLst>
                  <a:path w="542" h="542" extrusionOk="0">
                    <a:moveTo>
                      <a:pt x="271" y="0"/>
                    </a:moveTo>
                    <a:cubicBezTo>
                      <a:pt x="122" y="0"/>
                      <a:pt x="1" y="121"/>
                      <a:pt x="1" y="271"/>
                    </a:cubicBezTo>
                    <a:cubicBezTo>
                      <a:pt x="1" y="419"/>
                      <a:pt x="122" y="541"/>
                      <a:pt x="271" y="541"/>
                    </a:cubicBezTo>
                    <a:cubicBezTo>
                      <a:pt x="421" y="541"/>
                      <a:pt x="542" y="419"/>
                      <a:pt x="542" y="271"/>
                    </a:cubicBezTo>
                    <a:cubicBezTo>
                      <a:pt x="542" y="121"/>
                      <a:pt x="421" y="0"/>
                      <a:pt x="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58"/>
              <p:cNvSpPr/>
              <p:nvPr/>
            </p:nvSpPr>
            <p:spPr>
              <a:xfrm>
                <a:off x="8231929" y="1652018"/>
                <a:ext cx="30587" cy="30587"/>
              </a:xfrm>
              <a:custGeom>
                <a:avLst/>
                <a:gdLst/>
                <a:ahLst/>
                <a:cxnLst/>
                <a:rect l="l" t="t" r="r" b="b"/>
                <a:pathLst>
                  <a:path w="518" h="518" extrusionOk="0">
                    <a:moveTo>
                      <a:pt x="258" y="0"/>
                    </a:moveTo>
                    <a:cubicBezTo>
                      <a:pt x="116" y="0"/>
                      <a:pt x="0" y="116"/>
                      <a:pt x="0" y="258"/>
                    </a:cubicBezTo>
                    <a:cubicBezTo>
                      <a:pt x="0" y="402"/>
                      <a:pt x="116" y="518"/>
                      <a:pt x="258" y="518"/>
                    </a:cubicBezTo>
                    <a:cubicBezTo>
                      <a:pt x="402" y="518"/>
                      <a:pt x="517" y="402"/>
                      <a:pt x="517" y="258"/>
                    </a:cubicBezTo>
                    <a:cubicBezTo>
                      <a:pt x="517" y="116"/>
                      <a:pt x="402" y="0"/>
                      <a:pt x="2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190" name="Google Shape;1190;p58"/>
          <p:cNvSpPr txBox="1"/>
          <p:nvPr/>
        </p:nvSpPr>
        <p:spPr>
          <a:xfrm>
            <a:off x="1395600" y="4278325"/>
            <a:ext cx="6352800" cy="419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a:solidFill>
                  <a:schemeClr val="lt1"/>
                </a:solidFill>
                <a:latin typeface="Nunito"/>
                <a:ea typeface="Nunito"/>
                <a:cs typeface="Nunito"/>
                <a:sym typeface="Nunito"/>
              </a:rPr>
              <a:t>Follow the link in the graph to modify its data and then paste the new one here. </a:t>
            </a:r>
            <a:r>
              <a:rPr lang="en" sz="1000" b="1">
                <a:solidFill>
                  <a:schemeClr val="lt1"/>
                </a:solidFill>
                <a:uFill>
                  <a:noFill/>
                </a:uFill>
                <a:latin typeface="Nunito"/>
                <a:ea typeface="Nunito"/>
                <a:cs typeface="Nunito"/>
                <a:sym typeface="Nunito"/>
                <a:hlinkClick r:id="rId5">
                  <a:extLst>
                    <a:ext uri="{A12FA001-AC4F-418D-AE19-62706E023703}">
                      <ahyp:hlinkClr xmlns:ahyp="http://schemas.microsoft.com/office/drawing/2018/hyperlinkcolor" val="tx"/>
                    </a:ext>
                  </a:extLst>
                </a:hlinkClick>
              </a:rPr>
              <a:t>For more info, click here</a:t>
            </a:r>
            <a:endParaRPr sz="800">
              <a:solidFill>
                <a:schemeClr val="lt1"/>
              </a:solidFill>
              <a:latin typeface="Nunito"/>
              <a:ea typeface="Nunito"/>
              <a:cs typeface="Nunito"/>
              <a:sym typeface="Nunito"/>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194"/>
        <p:cNvGrpSpPr/>
        <p:nvPr/>
      </p:nvGrpSpPr>
      <p:grpSpPr>
        <a:xfrm>
          <a:off x="0" y="0"/>
          <a:ext cx="0" cy="0"/>
          <a:chOff x="0" y="0"/>
          <a:chExt cx="0" cy="0"/>
        </a:xfrm>
      </p:grpSpPr>
      <p:sp>
        <p:nvSpPr>
          <p:cNvPr id="1195" name="Google Shape;1195;p59"/>
          <p:cNvSpPr txBox="1">
            <a:spLocks noGrp="1"/>
          </p:cNvSpPr>
          <p:nvPr>
            <p:ph type="title"/>
          </p:nvPr>
        </p:nvSpPr>
        <p:spPr>
          <a:xfrm>
            <a:off x="720000" y="1987650"/>
            <a:ext cx="2305500" cy="492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a:t>
            </a:r>
            <a:endParaRPr/>
          </a:p>
        </p:txBody>
      </p:sp>
      <p:sp>
        <p:nvSpPr>
          <p:cNvPr id="1196" name="Google Shape;1196;p59"/>
          <p:cNvSpPr txBox="1">
            <a:spLocks noGrp="1"/>
          </p:cNvSpPr>
          <p:nvPr>
            <p:ph type="subTitle" idx="1"/>
          </p:nvPr>
        </p:nvSpPr>
        <p:spPr>
          <a:xfrm>
            <a:off x="720000" y="2421775"/>
            <a:ext cx="2305500" cy="615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 is the closest planet to the Sun</a:t>
            </a:r>
            <a:endParaRPr/>
          </a:p>
        </p:txBody>
      </p:sp>
      <p:sp>
        <p:nvSpPr>
          <p:cNvPr id="1197" name="Google Shape;1197;p59"/>
          <p:cNvSpPr txBox="1">
            <a:spLocks noGrp="1"/>
          </p:cNvSpPr>
          <p:nvPr>
            <p:ph type="title" idx="2"/>
          </p:nvPr>
        </p:nvSpPr>
        <p:spPr>
          <a:xfrm>
            <a:off x="3357969" y="1987650"/>
            <a:ext cx="2305500" cy="492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a:t>
            </a:r>
            <a:endParaRPr/>
          </a:p>
        </p:txBody>
      </p:sp>
      <p:sp>
        <p:nvSpPr>
          <p:cNvPr id="1198" name="Google Shape;1198;p59"/>
          <p:cNvSpPr txBox="1">
            <a:spLocks noGrp="1"/>
          </p:cNvSpPr>
          <p:nvPr>
            <p:ph type="subTitle" idx="3"/>
          </p:nvPr>
        </p:nvSpPr>
        <p:spPr>
          <a:xfrm>
            <a:off x="3419269" y="2421775"/>
            <a:ext cx="2305500" cy="615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 is the second planet from the Sun</a:t>
            </a:r>
            <a:endParaRPr/>
          </a:p>
        </p:txBody>
      </p:sp>
      <p:sp>
        <p:nvSpPr>
          <p:cNvPr id="1199" name="Google Shape;1199;p59"/>
          <p:cNvSpPr txBox="1">
            <a:spLocks noGrp="1"/>
          </p:cNvSpPr>
          <p:nvPr>
            <p:ph type="title" idx="4"/>
          </p:nvPr>
        </p:nvSpPr>
        <p:spPr>
          <a:xfrm>
            <a:off x="720000" y="3421050"/>
            <a:ext cx="2305500" cy="492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a:t>
            </a:r>
            <a:endParaRPr/>
          </a:p>
        </p:txBody>
      </p:sp>
      <p:sp>
        <p:nvSpPr>
          <p:cNvPr id="1200" name="Google Shape;1200;p59"/>
          <p:cNvSpPr txBox="1">
            <a:spLocks noGrp="1"/>
          </p:cNvSpPr>
          <p:nvPr>
            <p:ph type="subTitle" idx="5"/>
          </p:nvPr>
        </p:nvSpPr>
        <p:spPr>
          <a:xfrm>
            <a:off x="720000" y="3855175"/>
            <a:ext cx="2305500" cy="615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It’s the biggest planet in the Solar System</a:t>
            </a:r>
            <a:endParaRPr/>
          </a:p>
        </p:txBody>
      </p:sp>
      <p:sp>
        <p:nvSpPr>
          <p:cNvPr id="1201" name="Google Shape;1201;p59"/>
          <p:cNvSpPr txBox="1">
            <a:spLocks noGrp="1"/>
          </p:cNvSpPr>
          <p:nvPr>
            <p:ph type="title" idx="6"/>
          </p:nvPr>
        </p:nvSpPr>
        <p:spPr>
          <a:xfrm>
            <a:off x="3419269" y="3421050"/>
            <a:ext cx="2305500" cy="492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a:t>
            </a:r>
            <a:endParaRPr/>
          </a:p>
        </p:txBody>
      </p:sp>
      <p:sp>
        <p:nvSpPr>
          <p:cNvPr id="1202" name="Google Shape;1202;p59"/>
          <p:cNvSpPr txBox="1">
            <a:spLocks noGrp="1"/>
          </p:cNvSpPr>
          <p:nvPr>
            <p:ph type="subTitle" idx="7"/>
          </p:nvPr>
        </p:nvSpPr>
        <p:spPr>
          <a:xfrm>
            <a:off x="3419269" y="3855175"/>
            <a:ext cx="2305500" cy="615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 is the ringed planet and a gas giant</a:t>
            </a:r>
            <a:endParaRPr/>
          </a:p>
        </p:txBody>
      </p:sp>
      <p:sp>
        <p:nvSpPr>
          <p:cNvPr id="1203" name="Google Shape;1203;p59"/>
          <p:cNvSpPr txBox="1">
            <a:spLocks noGrp="1"/>
          </p:cNvSpPr>
          <p:nvPr>
            <p:ph type="title" idx="8"/>
          </p:nvPr>
        </p:nvSpPr>
        <p:spPr>
          <a:xfrm>
            <a:off x="6057245" y="1987650"/>
            <a:ext cx="2305500" cy="492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a:t>
            </a:r>
            <a:endParaRPr/>
          </a:p>
        </p:txBody>
      </p:sp>
      <p:sp>
        <p:nvSpPr>
          <p:cNvPr id="1204" name="Google Shape;1204;p59"/>
          <p:cNvSpPr txBox="1">
            <a:spLocks noGrp="1"/>
          </p:cNvSpPr>
          <p:nvPr>
            <p:ph type="subTitle" idx="9"/>
          </p:nvPr>
        </p:nvSpPr>
        <p:spPr>
          <a:xfrm>
            <a:off x="6118545" y="2421775"/>
            <a:ext cx="2305500" cy="615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Despite being red, Mars is actually a cold place</a:t>
            </a:r>
            <a:endParaRPr/>
          </a:p>
        </p:txBody>
      </p:sp>
      <p:sp>
        <p:nvSpPr>
          <p:cNvPr id="1205" name="Google Shape;1205;p59"/>
          <p:cNvSpPr txBox="1">
            <a:spLocks noGrp="1"/>
          </p:cNvSpPr>
          <p:nvPr>
            <p:ph type="title" idx="13"/>
          </p:nvPr>
        </p:nvSpPr>
        <p:spPr>
          <a:xfrm>
            <a:off x="6057245" y="3421050"/>
            <a:ext cx="2305500" cy="492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Neptune</a:t>
            </a:r>
            <a:endParaRPr/>
          </a:p>
        </p:txBody>
      </p:sp>
      <p:sp>
        <p:nvSpPr>
          <p:cNvPr id="1206" name="Google Shape;1206;p59"/>
          <p:cNvSpPr txBox="1">
            <a:spLocks noGrp="1"/>
          </p:cNvSpPr>
          <p:nvPr>
            <p:ph type="subTitle" idx="14"/>
          </p:nvPr>
        </p:nvSpPr>
        <p:spPr>
          <a:xfrm>
            <a:off x="6118545" y="3855175"/>
            <a:ext cx="2305500" cy="615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Neptune is the farthest planet from the Sun</a:t>
            </a:r>
            <a:endParaRPr/>
          </a:p>
        </p:txBody>
      </p:sp>
      <p:sp>
        <p:nvSpPr>
          <p:cNvPr id="1207" name="Google Shape;1207;p59"/>
          <p:cNvSpPr txBox="1">
            <a:spLocks noGrp="1"/>
          </p:cNvSpPr>
          <p:nvPr>
            <p:ph type="title" idx="15"/>
          </p:nvPr>
        </p:nvSpPr>
        <p:spPr>
          <a:xfrm>
            <a:off x="720000" y="442200"/>
            <a:ext cx="6228600" cy="1108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Sometimes, reviewing </a:t>
            </a:r>
            <a:r>
              <a:rPr lang="en">
                <a:solidFill>
                  <a:schemeClr val="dk2"/>
                </a:solidFill>
              </a:rPr>
              <a:t>concepts is a good idea</a:t>
            </a:r>
            <a:endParaRPr>
              <a:solidFill>
                <a:schemeClr val="dk2"/>
              </a:solidFill>
            </a:endParaRPr>
          </a:p>
        </p:txBody>
      </p:sp>
      <p:sp>
        <p:nvSpPr>
          <p:cNvPr id="1208" name="Google Shape;1208;p59"/>
          <p:cNvSpPr/>
          <p:nvPr/>
        </p:nvSpPr>
        <p:spPr>
          <a:xfrm rot="5400000">
            <a:off x="1814806" y="3274506"/>
            <a:ext cx="115875" cy="115900"/>
          </a:xfrm>
          <a:custGeom>
            <a:avLst/>
            <a:gdLst/>
            <a:ahLst/>
            <a:cxnLst/>
            <a:rect l="l" t="t" r="r" b="b"/>
            <a:pathLst>
              <a:path w="4635" h="4636" extrusionOk="0">
                <a:moveTo>
                  <a:pt x="2317" y="0"/>
                </a:moveTo>
                <a:lnTo>
                  <a:pt x="1812" y="1812"/>
                </a:lnTo>
                <a:lnTo>
                  <a:pt x="0" y="2318"/>
                </a:lnTo>
                <a:lnTo>
                  <a:pt x="1812" y="2823"/>
                </a:lnTo>
                <a:lnTo>
                  <a:pt x="2317" y="4635"/>
                </a:lnTo>
                <a:lnTo>
                  <a:pt x="2823" y="2823"/>
                </a:lnTo>
                <a:lnTo>
                  <a:pt x="4635" y="2318"/>
                </a:lnTo>
                <a:lnTo>
                  <a:pt x="2823" y="1812"/>
                </a:lnTo>
                <a:lnTo>
                  <a:pt x="23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59"/>
          <p:cNvSpPr/>
          <p:nvPr/>
        </p:nvSpPr>
        <p:spPr>
          <a:xfrm rot="5400000">
            <a:off x="4483444" y="1871756"/>
            <a:ext cx="115875" cy="115900"/>
          </a:xfrm>
          <a:custGeom>
            <a:avLst/>
            <a:gdLst/>
            <a:ahLst/>
            <a:cxnLst/>
            <a:rect l="l" t="t" r="r" b="b"/>
            <a:pathLst>
              <a:path w="4635" h="4636" extrusionOk="0">
                <a:moveTo>
                  <a:pt x="2317" y="0"/>
                </a:moveTo>
                <a:lnTo>
                  <a:pt x="1812" y="1812"/>
                </a:lnTo>
                <a:lnTo>
                  <a:pt x="0" y="2318"/>
                </a:lnTo>
                <a:lnTo>
                  <a:pt x="1812" y="2823"/>
                </a:lnTo>
                <a:lnTo>
                  <a:pt x="2317" y="4635"/>
                </a:lnTo>
                <a:lnTo>
                  <a:pt x="2823" y="2823"/>
                </a:lnTo>
                <a:lnTo>
                  <a:pt x="4635" y="2318"/>
                </a:lnTo>
                <a:lnTo>
                  <a:pt x="2823" y="1812"/>
                </a:lnTo>
                <a:lnTo>
                  <a:pt x="23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59"/>
          <p:cNvSpPr/>
          <p:nvPr/>
        </p:nvSpPr>
        <p:spPr>
          <a:xfrm rot="5400000">
            <a:off x="7213356" y="1871756"/>
            <a:ext cx="115875" cy="115900"/>
          </a:xfrm>
          <a:custGeom>
            <a:avLst/>
            <a:gdLst/>
            <a:ahLst/>
            <a:cxnLst/>
            <a:rect l="l" t="t" r="r" b="b"/>
            <a:pathLst>
              <a:path w="4635" h="4636" extrusionOk="0">
                <a:moveTo>
                  <a:pt x="2317" y="0"/>
                </a:moveTo>
                <a:lnTo>
                  <a:pt x="1812" y="1812"/>
                </a:lnTo>
                <a:lnTo>
                  <a:pt x="0" y="2318"/>
                </a:lnTo>
                <a:lnTo>
                  <a:pt x="1812" y="2823"/>
                </a:lnTo>
                <a:lnTo>
                  <a:pt x="2317" y="4635"/>
                </a:lnTo>
                <a:lnTo>
                  <a:pt x="2823" y="2823"/>
                </a:lnTo>
                <a:lnTo>
                  <a:pt x="4635" y="2318"/>
                </a:lnTo>
                <a:lnTo>
                  <a:pt x="2823" y="1812"/>
                </a:lnTo>
                <a:lnTo>
                  <a:pt x="23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59"/>
          <p:cNvSpPr/>
          <p:nvPr/>
        </p:nvSpPr>
        <p:spPr>
          <a:xfrm rot="5400000">
            <a:off x="1814806" y="1871756"/>
            <a:ext cx="115875" cy="115900"/>
          </a:xfrm>
          <a:custGeom>
            <a:avLst/>
            <a:gdLst/>
            <a:ahLst/>
            <a:cxnLst/>
            <a:rect l="l" t="t" r="r" b="b"/>
            <a:pathLst>
              <a:path w="4635" h="4636" extrusionOk="0">
                <a:moveTo>
                  <a:pt x="2317" y="0"/>
                </a:moveTo>
                <a:lnTo>
                  <a:pt x="1812" y="1812"/>
                </a:lnTo>
                <a:lnTo>
                  <a:pt x="0" y="2318"/>
                </a:lnTo>
                <a:lnTo>
                  <a:pt x="1812" y="2823"/>
                </a:lnTo>
                <a:lnTo>
                  <a:pt x="2317" y="4635"/>
                </a:lnTo>
                <a:lnTo>
                  <a:pt x="2823" y="2823"/>
                </a:lnTo>
                <a:lnTo>
                  <a:pt x="4635" y="2318"/>
                </a:lnTo>
                <a:lnTo>
                  <a:pt x="2823" y="1812"/>
                </a:lnTo>
                <a:lnTo>
                  <a:pt x="23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59"/>
          <p:cNvSpPr/>
          <p:nvPr/>
        </p:nvSpPr>
        <p:spPr>
          <a:xfrm rot="5400000">
            <a:off x="4514081" y="3274506"/>
            <a:ext cx="115875" cy="115900"/>
          </a:xfrm>
          <a:custGeom>
            <a:avLst/>
            <a:gdLst/>
            <a:ahLst/>
            <a:cxnLst/>
            <a:rect l="l" t="t" r="r" b="b"/>
            <a:pathLst>
              <a:path w="4635" h="4636" extrusionOk="0">
                <a:moveTo>
                  <a:pt x="2317" y="0"/>
                </a:moveTo>
                <a:lnTo>
                  <a:pt x="1812" y="1812"/>
                </a:lnTo>
                <a:lnTo>
                  <a:pt x="0" y="2318"/>
                </a:lnTo>
                <a:lnTo>
                  <a:pt x="1812" y="2823"/>
                </a:lnTo>
                <a:lnTo>
                  <a:pt x="2317" y="4635"/>
                </a:lnTo>
                <a:lnTo>
                  <a:pt x="2823" y="2823"/>
                </a:lnTo>
                <a:lnTo>
                  <a:pt x="4635" y="2318"/>
                </a:lnTo>
                <a:lnTo>
                  <a:pt x="2823" y="1812"/>
                </a:lnTo>
                <a:lnTo>
                  <a:pt x="23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59"/>
          <p:cNvSpPr/>
          <p:nvPr/>
        </p:nvSpPr>
        <p:spPr>
          <a:xfrm rot="5400000">
            <a:off x="7213356" y="3305156"/>
            <a:ext cx="115875" cy="115900"/>
          </a:xfrm>
          <a:custGeom>
            <a:avLst/>
            <a:gdLst/>
            <a:ahLst/>
            <a:cxnLst/>
            <a:rect l="l" t="t" r="r" b="b"/>
            <a:pathLst>
              <a:path w="4635" h="4636" extrusionOk="0">
                <a:moveTo>
                  <a:pt x="2317" y="0"/>
                </a:moveTo>
                <a:lnTo>
                  <a:pt x="1812" y="1812"/>
                </a:lnTo>
                <a:lnTo>
                  <a:pt x="0" y="2318"/>
                </a:lnTo>
                <a:lnTo>
                  <a:pt x="1812" y="2823"/>
                </a:lnTo>
                <a:lnTo>
                  <a:pt x="2317" y="4635"/>
                </a:lnTo>
                <a:lnTo>
                  <a:pt x="2823" y="2823"/>
                </a:lnTo>
                <a:lnTo>
                  <a:pt x="4635" y="2318"/>
                </a:lnTo>
                <a:lnTo>
                  <a:pt x="2823" y="1812"/>
                </a:lnTo>
                <a:lnTo>
                  <a:pt x="23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4" name="Google Shape;1214;p59"/>
          <p:cNvGrpSpPr/>
          <p:nvPr/>
        </p:nvGrpSpPr>
        <p:grpSpPr>
          <a:xfrm>
            <a:off x="7506000" y="607688"/>
            <a:ext cx="616925" cy="823722"/>
            <a:chOff x="7745825" y="587263"/>
            <a:chExt cx="616925" cy="823722"/>
          </a:xfrm>
        </p:grpSpPr>
        <p:sp>
          <p:nvSpPr>
            <p:cNvPr id="1215" name="Google Shape;1215;p59"/>
            <p:cNvSpPr/>
            <p:nvPr/>
          </p:nvSpPr>
          <p:spPr>
            <a:xfrm>
              <a:off x="7885918" y="916215"/>
              <a:ext cx="320448" cy="494770"/>
            </a:xfrm>
            <a:custGeom>
              <a:avLst/>
              <a:gdLst/>
              <a:ahLst/>
              <a:cxnLst/>
              <a:rect l="l" t="t" r="r" b="b"/>
              <a:pathLst>
                <a:path w="5842" h="9020" extrusionOk="0">
                  <a:moveTo>
                    <a:pt x="2920" y="0"/>
                  </a:moveTo>
                  <a:cubicBezTo>
                    <a:pt x="2920" y="0"/>
                    <a:pt x="2908" y="2763"/>
                    <a:pt x="100" y="4480"/>
                  </a:cubicBezTo>
                  <a:lnTo>
                    <a:pt x="1" y="4480"/>
                  </a:lnTo>
                  <a:cubicBezTo>
                    <a:pt x="18" y="4489"/>
                    <a:pt x="36" y="4500"/>
                    <a:pt x="51" y="4510"/>
                  </a:cubicBezTo>
                  <a:cubicBezTo>
                    <a:pt x="35" y="4519"/>
                    <a:pt x="18" y="4530"/>
                    <a:pt x="1" y="4540"/>
                  </a:cubicBezTo>
                  <a:lnTo>
                    <a:pt x="100" y="4540"/>
                  </a:lnTo>
                  <a:cubicBezTo>
                    <a:pt x="2908" y="6257"/>
                    <a:pt x="2920" y="9020"/>
                    <a:pt x="2920" y="9020"/>
                  </a:cubicBezTo>
                  <a:cubicBezTo>
                    <a:pt x="2920" y="9020"/>
                    <a:pt x="2935" y="6257"/>
                    <a:pt x="5743" y="4540"/>
                  </a:cubicBezTo>
                  <a:lnTo>
                    <a:pt x="5841" y="4540"/>
                  </a:lnTo>
                  <a:cubicBezTo>
                    <a:pt x="5825" y="4530"/>
                    <a:pt x="5807" y="4519"/>
                    <a:pt x="5792" y="4510"/>
                  </a:cubicBezTo>
                  <a:cubicBezTo>
                    <a:pt x="5807" y="4500"/>
                    <a:pt x="5825" y="4489"/>
                    <a:pt x="5841" y="4480"/>
                  </a:cubicBezTo>
                  <a:lnTo>
                    <a:pt x="5743" y="4480"/>
                  </a:lnTo>
                  <a:cubicBezTo>
                    <a:pt x="2935" y="2763"/>
                    <a:pt x="2920" y="0"/>
                    <a:pt x="29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59"/>
            <p:cNvSpPr/>
            <p:nvPr/>
          </p:nvSpPr>
          <p:spPr>
            <a:xfrm>
              <a:off x="8103627" y="619022"/>
              <a:ext cx="229613" cy="354512"/>
            </a:xfrm>
            <a:custGeom>
              <a:avLst/>
              <a:gdLst/>
              <a:ahLst/>
              <a:cxnLst/>
              <a:rect l="l" t="t" r="r" b="b"/>
              <a:pathLst>
                <a:path w="4186" h="6463" extrusionOk="0">
                  <a:moveTo>
                    <a:pt x="2092" y="1"/>
                  </a:moveTo>
                  <a:cubicBezTo>
                    <a:pt x="2092" y="1"/>
                    <a:pt x="2083" y="1981"/>
                    <a:pt x="72" y="3211"/>
                  </a:cubicBezTo>
                  <a:lnTo>
                    <a:pt x="0" y="3211"/>
                  </a:lnTo>
                  <a:cubicBezTo>
                    <a:pt x="13" y="3218"/>
                    <a:pt x="25" y="3225"/>
                    <a:pt x="37" y="3232"/>
                  </a:cubicBezTo>
                  <a:cubicBezTo>
                    <a:pt x="25" y="3240"/>
                    <a:pt x="13" y="3246"/>
                    <a:pt x="0" y="3253"/>
                  </a:cubicBezTo>
                  <a:lnTo>
                    <a:pt x="72" y="3253"/>
                  </a:lnTo>
                  <a:cubicBezTo>
                    <a:pt x="2083" y="4484"/>
                    <a:pt x="2092" y="6463"/>
                    <a:pt x="2092" y="6463"/>
                  </a:cubicBezTo>
                  <a:cubicBezTo>
                    <a:pt x="2092" y="6463"/>
                    <a:pt x="2103" y="4484"/>
                    <a:pt x="4114" y="3253"/>
                  </a:cubicBezTo>
                  <a:lnTo>
                    <a:pt x="4185" y="3253"/>
                  </a:lnTo>
                  <a:cubicBezTo>
                    <a:pt x="4173" y="3246"/>
                    <a:pt x="4160" y="3240"/>
                    <a:pt x="4149" y="3232"/>
                  </a:cubicBezTo>
                  <a:cubicBezTo>
                    <a:pt x="4160" y="3225"/>
                    <a:pt x="4173" y="3218"/>
                    <a:pt x="4185" y="3211"/>
                  </a:cubicBezTo>
                  <a:lnTo>
                    <a:pt x="4114" y="3211"/>
                  </a:lnTo>
                  <a:cubicBezTo>
                    <a:pt x="2103" y="1981"/>
                    <a:pt x="2092" y="1"/>
                    <a:pt x="20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59"/>
            <p:cNvSpPr/>
            <p:nvPr/>
          </p:nvSpPr>
          <p:spPr>
            <a:xfrm>
              <a:off x="7837429" y="587263"/>
              <a:ext cx="180355" cy="278486"/>
            </a:xfrm>
            <a:custGeom>
              <a:avLst/>
              <a:gdLst/>
              <a:ahLst/>
              <a:cxnLst/>
              <a:rect l="l" t="t" r="r" b="b"/>
              <a:pathLst>
                <a:path w="3288" h="5077" extrusionOk="0">
                  <a:moveTo>
                    <a:pt x="1643" y="0"/>
                  </a:moveTo>
                  <a:cubicBezTo>
                    <a:pt x="1643" y="0"/>
                    <a:pt x="1636" y="1555"/>
                    <a:pt x="56" y="2521"/>
                  </a:cubicBezTo>
                  <a:lnTo>
                    <a:pt x="1" y="2521"/>
                  </a:lnTo>
                  <a:cubicBezTo>
                    <a:pt x="10" y="2527"/>
                    <a:pt x="19" y="2532"/>
                    <a:pt x="29" y="2538"/>
                  </a:cubicBezTo>
                  <a:cubicBezTo>
                    <a:pt x="19" y="2543"/>
                    <a:pt x="10" y="2550"/>
                    <a:pt x="1" y="2555"/>
                  </a:cubicBezTo>
                  <a:lnTo>
                    <a:pt x="56" y="2555"/>
                  </a:lnTo>
                  <a:cubicBezTo>
                    <a:pt x="1636" y="3521"/>
                    <a:pt x="1643" y="5076"/>
                    <a:pt x="1643" y="5076"/>
                  </a:cubicBezTo>
                  <a:cubicBezTo>
                    <a:pt x="1643" y="5076"/>
                    <a:pt x="1652" y="3521"/>
                    <a:pt x="3231" y="2555"/>
                  </a:cubicBezTo>
                  <a:lnTo>
                    <a:pt x="3287" y="2555"/>
                  </a:lnTo>
                  <a:cubicBezTo>
                    <a:pt x="3278" y="2550"/>
                    <a:pt x="3268" y="2543"/>
                    <a:pt x="3259" y="2538"/>
                  </a:cubicBezTo>
                  <a:cubicBezTo>
                    <a:pt x="3268" y="2532"/>
                    <a:pt x="3278" y="2527"/>
                    <a:pt x="3287" y="2521"/>
                  </a:cubicBezTo>
                  <a:lnTo>
                    <a:pt x="3231" y="2521"/>
                  </a:lnTo>
                  <a:cubicBezTo>
                    <a:pt x="1652" y="1555"/>
                    <a:pt x="1643" y="0"/>
                    <a:pt x="16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59"/>
            <p:cNvSpPr/>
            <p:nvPr/>
          </p:nvSpPr>
          <p:spPr>
            <a:xfrm>
              <a:off x="7820260" y="946055"/>
              <a:ext cx="67249" cy="67194"/>
            </a:xfrm>
            <a:custGeom>
              <a:avLst/>
              <a:gdLst/>
              <a:ahLst/>
              <a:cxnLst/>
              <a:rect l="l" t="t" r="r" b="b"/>
              <a:pathLst>
                <a:path w="1226" h="1225" extrusionOk="0">
                  <a:moveTo>
                    <a:pt x="613" y="0"/>
                  </a:moveTo>
                  <a:cubicBezTo>
                    <a:pt x="275" y="0"/>
                    <a:pt x="1" y="274"/>
                    <a:pt x="1" y="612"/>
                  </a:cubicBezTo>
                  <a:cubicBezTo>
                    <a:pt x="1" y="950"/>
                    <a:pt x="275" y="1225"/>
                    <a:pt x="613" y="1225"/>
                  </a:cubicBezTo>
                  <a:cubicBezTo>
                    <a:pt x="952" y="1225"/>
                    <a:pt x="1225" y="950"/>
                    <a:pt x="1225" y="612"/>
                  </a:cubicBezTo>
                  <a:cubicBezTo>
                    <a:pt x="1225" y="274"/>
                    <a:pt x="952" y="0"/>
                    <a:pt x="6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59"/>
            <p:cNvSpPr/>
            <p:nvPr/>
          </p:nvSpPr>
          <p:spPr>
            <a:xfrm>
              <a:off x="7745825" y="872388"/>
              <a:ext cx="50025" cy="50135"/>
            </a:xfrm>
            <a:custGeom>
              <a:avLst/>
              <a:gdLst/>
              <a:ahLst/>
              <a:cxnLst/>
              <a:rect l="l" t="t" r="r" b="b"/>
              <a:pathLst>
                <a:path w="912" h="914" extrusionOk="0">
                  <a:moveTo>
                    <a:pt x="456" y="1"/>
                  </a:moveTo>
                  <a:cubicBezTo>
                    <a:pt x="204" y="1"/>
                    <a:pt x="0" y="205"/>
                    <a:pt x="0" y="457"/>
                  </a:cubicBezTo>
                  <a:cubicBezTo>
                    <a:pt x="0" y="709"/>
                    <a:pt x="204" y="914"/>
                    <a:pt x="456" y="914"/>
                  </a:cubicBezTo>
                  <a:cubicBezTo>
                    <a:pt x="709" y="914"/>
                    <a:pt x="912" y="709"/>
                    <a:pt x="912" y="457"/>
                  </a:cubicBezTo>
                  <a:cubicBezTo>
                    <a:pt x="912" y="205"/>
                    <a:pt x="709" y="1"/>
                    <a:pt x="4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59"/>
            <p:cNvSpPr/>
            <p:nvPr/>
          </p:nvSpPr>
          <p:spPr>
            <a:xfrm>
              <a:off x="7776323" y="1045942"/>
              <a:ext cx="39110" cy="39055"/>
            </a:xfrm>
            <a:custGeom>
              <a:avLst/>
              <a:gdLst/>
              <a:ahLst/>
              <a:cxnLst/>
              <a:rect l="l" t="t" r="r" b="b"/>
              <a:pathLst>
                <a:path w="713" h="712" extrusionOk="0">
                  <a:moveTo>
                    <a:pt x="356" y="0"/>
                  </a:moveTo>
                  <a:cubicBezTo>
                    <a:pt x="160" y="0"/>
                    <a:pt x="1" y="159"/>
                    <a:pt x="1" y="356"/>
                  </a:cubicBezTo>
                  <a:cubicBezTo>
                    <a:pt x="1" y="553"/>
                    <a:pt x="160" y="712"/>
                    <a:pt x="356" y="712"/>
                  </a:cubicBezTo>
                  <a:cubicBezTo>
                    <a:pt x="553" y="712"/>
                    <a:pt x="712" y="553"/>
                    <a:pt x="712" y="356"/>
                  </a:cubicBezTo>
                  <a:cubicBezTo>
                    <a:pt x="712" y="159"/>
                    <a:pt x="553" y="0"/>
                    <a:pt x="3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59"/>
            <p:cNvSpPr/>
            <p:nvPr/>
          </p:nvSpPr>
          <p:spPr>
            <a:xfrm>
              <a:off x="8254087" y="1046436"/>
              <a:ext cx="50135" cy="50135"/>
            </a:xfrm>
            <a:custGeom>
              <a:avLst/>
              <a:gdLst/>
              <a:ahLst/>
              <a:cxnLst/>
              <a:rect l="l" t="t" r="r" b="b"/>
              <a:pathLst>
                <a:path w="914" h="914" extrusionOk="0">
                  <a:moveTo>
                    <a:pt x="457" y="1"/>
                  </a:moveTo>
                  <a:cubicBezTo>
                    <a:pt x="205" y="1"/>
                    <a:pt x="1" y="205"/>
                    <a:pt x="1" y="457"/>
                  </a:cubicBezTo>
                  <a:cubicBezTo>
                    <a:pt x="1" y="709"/>
                    <a:pt x="205" y="913"/>
                    <a:pt x="457" y="913"/>
                  </a:cubicBezTo>
                  <a:cubicBezTo>
                    <a:pt x="709" y="913"/>
                    <a:pt x="913" y="709"/>
                    <a:pt x="913" y="457"/>
                  </a:cubicBezTo>
                  <a:cubicBezTo>
                    <a:pt x="913" y="205"/>
                    <a:pt x="709" y="1"/>
                    <a:pt x="4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59"/>
            <p:cNvSpPr/>
            <p:nvPr/>
          </p:nvSpPr>
          <p:spPr>
            <a:xfrm>
              <a:off x="8323640" y="946055"/>
              <a:ext cx="39110" cy="39055"/>
            </a:xfrm>
            <a:custGeom>
              <a:avLst/>
              <a:gdLst/>
              <a:ahLst/>
              <a:cxnLst/>
              <a:rect l="l" t="t" r="r" b="b"/>
              <a:pathLst>
                <a:path w="713" h="712" extrusionOk="0">
                  <a:moveTo>
                    <a:pt x="357" y="0"/>
                  </a:moveTo>
                  <a:cubicBezTo>
                    <a:pt x="161" y="0"/>
                    <a:pt x="1" y="159"/>
                    <a:pt x="1" y="355"/>
                  </a:cubicBezTo>
                  <a:cubicBezTo>
                    <a:pt x="1" y="553"/>
                    <a:pt x="161" y="712"/>
                    <a:pt x="357" y="712"/>
                  </a:cubicBezTo>
                  <a:cubicBezTo>
                    <a:pt x="553" y="712"/>
                    <a:pt x="713" y="553"/>
                    <a:pt x="713" y="355"/>
                  </a:cubicBezTo>
                  <a:cubicBezTo>
                    <a:pt x="713" y="159"/>
                    <a:pt x="553" y="0"/>
                    <a:pt x="3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226"/>
        <p:cNvGrpSpPr/>
        <p:nvPr/>
      </p:nvGrpSpPr>
      <p:grpSpPr>
        <a:xfrm>
          <a:off x="0" y="0"/>
          <a:ext cx="0" cy="0"/>
          <a:chOff x="0" y="0"/>
          <a:chExt cx="0" cy="0"/>
        </a:xfrm>
      </p:grpSpPr>
      <p:sp>
        <p:nvSpPr>
          <p:cNvPr id="1227" name="Google Shape;1227;p60"/>
          <p:cNvSpPr txBox="1">
            <a:spLocks noGrp="1"/>
          </p:cNvSpPr>
          <p:nvPr>
            <p:ph type="title"/>
          </p:nvPr>
        </p:nvSpPr>
        <p:spPr>
          <a:xfrm>
            <a:off x="4122575" y="1222338"/>
            <a:ext cx="2121600" cy="492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Mars</a:t>
            </a:r>
            <a:endParaRPr/>
          </a:p>
        </p:txBody>
      </p:sp>
      <p:sp>
        <p:nvSpPr>
          <p:cNvPr id="1228" name="Google Shape;1228;p60"/>
          <p:cNvSpPr txBox="1">
            <a:spLocks noGrp="1"/>
          </p:cNvSpPr>
          <p:nvPr>
            <p:ph type="subTitle" idx="1"/>
          </p:nvPr>
        </p:nvSpPr>
        <p:spPr>
          <a:xfrm>
            <a:off x="4122575" y="1656463"/>
            <a:ext cx="2121600" cy="831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Despite being red, Mars is actually a cold place full of iron oxide dust</a:t>
            </a:r>
            <a:endParaRPr/>
          </a:p>
        </p:txBody>
      </p:sp>
      <p:sp>
        <p:nvSpPr>
          <p:cNvPr id="1229" name="Google Shape;1229;p60"/>
          <p:cNvSpPr txBox="1">
            <a:spLocks noGrp="1"/>
          </p:cNvSpPr>
          <p:nvPr>
            <p:ph type="title" idx="2"/>
          </p:nvPr>
        </p:nvSpPr>
        <p:spPr>
          <a:xfrm>
            <a:off x="6459699" y="1222338"/>
            <a:ext cx="2121600" cy="492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Mercury</a:t>
            </a:r>
            <a:endParaRPr/>
          </a:p>
        </p:txBody>
      </p:sp>
      <p:sp>
        <p:nvSpPr>
          <p:cNvPr id="1230" name="Google Shape;1230;p60"/>
          <p:cNvSpPr txBox="1">
            <a:spLocks noGrp="1"/>
          </p:cNvSpPr>
          <p:nvPr>
            <p:ph type="subTitle" idx="3"/>
          </p:nvPr>
        </p:nvSpPr>
        <p:spPr>
          <a:xfrm>
            <a:off x="6459699" y="1656463"/>
            <a:ext cx="2121600" cy="831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Mercury is the closest planet to the Sun and the smallest one</a:t>
            </a:r>
            <a:endParaRPr/>
          </a:p>
        </p:txBody>
      </p:sp>
      <p:sp>
        <p:nvSpPr>
          <p:cNvPr id="1231" name="Google Shape;1231;p60"/>
          <p:cNvSpPr txBox="1">
            <a:spLocks noGrp="1"/>
          </p:cNvSpPr>
          <p:nvPr>
            <p:ph type="title" idx="4"/>
          </p:nvPr>
        </p:nvSpPr>
        <p:spPr>
          <a:xfrm>
            <a:off x="4122575" y="2655738"/>
            <a:ext cx="2121600" cy="492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Jupiter</a:t>
            </a:r>
            <a:endParaRPr/>
          </a:p>
        </p:txBody>
      </p:sp>
      <p:sp>
        <p:nvSpPr>
          <p:cNvPr id="1232" name="Google Shape;1232;p60"/>
          <p:cNvSpPr txBox="1">
            <a:spLocks noGrp="1"/>
          </p:cNvSpPr>
          <p:nvPr>
            <p:ph type="subTitle" idx="5"/>
          </p:nvPr>
        </p:nvSpPr>
        <p:spPr>
          <a:xfrm>
            <a:off x="4122575" y="3089863"/>
            <a:ext cx="2121600" cy="831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Jupiter is a gas giant and the biggest planet in the Solar System</a:t>
            </a:r>
            <a:endParaRPr/>
          </a:p>
        </p:txBody>
      </p:sp>
      <p:sp>
        <p:nvSpPr>
          <p:cNvPr id="1233" name="Google Shape;1233;p60"/>
          <p:cNvSpPr txBox="1">
            <a:spLocks noGrp="1"/>
          </p:cNvSpPr>
          <p:nvPr>
            <p:ph type="title" idx="6"/>
          </p:nvPr>
        </p:nvSpPr>
        <p:spPr>
          <a:xfrm>
            <a:off x="6459699" y="2655738"/>
            <a:ext cx="2121600" cy="492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Venus</a:t>
            </a:r>
            <a:endParaRPr/>
          </a:p>
        </p:txBody>
      </p:sp>
      <p:sp>
        <p:nvSpPr>
          <p:cNvPr id="1234" name="Google Shape;1234;p60"/>
          <p:cNvSpPr txBox="1">
            <a:spLocks noGrp="1"/>
          </p:cNvSpPr>
          <p:nvPr>
            <p:ph type="subTitle" idx="7"/>
          </p:nvPr>
        </p:nvSpPr>
        <p:spPr>
          <a:xfrm>
            <a:off x="6459699" y="3089863"/>
            <a:ext cx="2121600" cy="831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It has a beautiful name and is the second planet from the Sun</a:t>
            </a:r>
            <a:endParaRPr/>
          </a:p>
        </p:txBody>
      </p:sp>
      <p:sp>
        <p:nvSpPr>
          <p:cNvPr id="1235" name="Google Shape;1235;p60"/>
          <p:cNvSpPr txBox="1">
            <a:spLocks noGrp="1"/>
          </p:cNvSpPr>
          <p:nvPr>
            <p:ph type="title" idx="8"/>
          </p:nvPr>
        </p:nvSpPr>
        <p:spPr>
          <a:xfrm>
            <a:off x="715100" y="2017650"/>
            <a:ext cx="3294600" cy="1108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How about </a:t>
            </a:r>
            <a:r>
              <a:rPr lang="en">
                <a:solidFill>
                  <a:schemeClr val="dk2"/>
                </a:solidFill>
              </a:rPr>
              <a:t>four columns?</a:t>
            </a:r>
            <a:endParaRPr>
              <a:solidFill>
                <a:schemeClr val="dk2"/>
              </a:solidFill>
            </a:endParaRPr>
          </a:p>
        </p:txBody>
      </p:sp>
      <p:grpSp>
        <p:nvGrpSpPr>
          <p:cNvPr id="1236" name="Google Shape;1236;p60"/>
          <p:cNvGrpSpPr/>
          <p:nvPr/>
        </p:nvGrpSpPr>
        <p:grpSpPr>
          <a:xfrm>
            <a:off x="912650" y="805000"/>
            <a:ext cx="807809" cy="805958"/>
            <a:chOff x="2838000" y="3745450"/>
            <a:chExt cx="807809" cy="805958"/>
          </a:xfrm>
        </p:grpSpPr>
        <p:sp>
          <p:nvSpPr>
            <p:cNvPr id="1237" name="Google Shape;1237;p60"/>
            <p:cNvSpPr/>
            <p:nvPr/>
          </p:nvSpPr>
          <p:spPr>
            <a:xfrm>
              <a:off x="3227646" y="4135097"/>
              <a:ext cx="28457" cy="26605"/>
            </a:xfrm>
            <a:custGeom>
              <a:avLst/>
              <a:gdLst/>
              <a:ahLst/>
              <a:cxnLst/>
              <a:rect l="l" t="t" r="r" b="b"/>
              <a:pathLst>
                <a:path w="553" h="517" extrusionOk="0">
                  <a:moveTo>
                    <a:pt x="276" y="1"/>
                  </a:moveTo>
                  <a:cubicBezTo>
                    <a:pt x="151" y="1"/>
                    <a:pt x="40" y="94"/>
                    <a:pt x="22" y="221"/>
                  </a:cubicBezTo>
                  <a:cubicBezTo>
                    <a:pt x="1" y="363"/>
                    <a:pt x="99" y="493"/>
                    <a:pt x="239" y="514"/>
                  </a:cubicBezTo>
                  <a:cubicBezTo>
                    <a:pt x="252" y="516"/>
                    <a:pt x="265" y="516"/>
                    <a:pt x="277" y="516"/>
                  </a:cubicBezTo>
                  <a:cubicBezTo>
                    <a:pt x="403" y="516"/>
                    <a:pt x="513" y="424"/>
                    <a:pt x="532" y="296"/>
                  </a:cubicBezTo>
                  <a:cubicBezTo>
                    <a:pt x="552" y="155"/>
                    <a:pt x="455" y="24"/>
                    <a:pt x="314" y="4"/>
                  </a:cubicBezTo>
                  <a:cubicBezTo>
                    <a:pt x="301" y="2"/>
                    <a:pt x="289"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60"/>
            <p:cNvSpPr/>
            <p:nvPr/>
          </p:nvSpPr>
          <p:spPr>
            <a:xfrm>
              <a:off x="3246583" y="3745450"/>
              <a:ext cx="66486" cy="370924"/>
            </a:xfrm>
            <a:custGeom>
              <a:avLst/>
              <a:gdLst/>
              <a:ahLst/>
              <a:cxnLst/>
              <a:rect l="l" t="t" r="r" b="b"/>
              <a:pathLst>
                <a:path w="1292" h="7208" extrusionOk="0">
                  <a:moveTo>
                    <a:pt x="1022" y="1"/>
                  </a:moveTo>
                  <a:cubicBezTo>
                    <a:pt x="894" y="1"/>
                    <a:pt x="779" y="108"/>
                    <a:pt x="758" y="254"/>
                  </a:cubicBezTo>
                  <a:cubicBezTo>
                    <a:pt x="735" y="413"/>
                    <a:pt x="1" y="7207"/>
                    <a:pt x="1" y="7207"/>
                  </a:cubicBezTo>
                  <a:cubicBezTo>
                    <a:pt x="1" y="7207"/>
                    <a:pt x="1245" y="489"/>
                    <a:pt x="1268" y="329"/>
                  </a:cubicBezTo>
                  <a:cubicBezTo>
                    <a:pt x="1291" y="170"/>
                    <a:pt x="1196" y="24"/>
                    <a:pt x="1056" y="3"/>
                  </a:cubicBezTo>
                  <a:cubicBezTo>
                    <a:pt x="1044" y="2"/>
                    <a:pt x="1033" y="1"/>
                    <a:pt x="10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60"/>
            <p:cNvSpPr/>
            <p:nvPr/>
          </p:nvSpPr>
          <p:spPr>
            <a:xfrm>
              <a:off x="3170733" y="4180535"/>
              <a:ext cx="66486" cy="370872"/>
            </a:xfrm>
            <a:custGeom>
              <a:avLst/>
              <a:gdLst/>
              <a:ahLst/>
              <a:cxnLst/>
              <a:rect l="l" t="t" r="r" b="b"/>
              <a:pathLst>
                <a:path w="1292" h="7207" extrusionOk="0">
                  <a:moveTo>
                    <a:pt x="1292" y="0"/>
                  </a:moveTo>
                  <a:cubicBezTo>
                    <a:pt x="1292" y="2"/>
                    <a:pt x="47" y="6719"/>
                    <a:pt x="24" y="6878"/>
                  </a:cubicBezTo>
                  <a:cubicBezTo>
                    <a:pt x="0" y="7038"/>
                    <a:pt x="95" y="7183"/>
                    <a:pt x="237" y="7204"/>
                  </a:cubicBezTo>
                  <a:cubicBezTo>
                    <a:pt x="248" y="7206"/>
                    <a:pt x="259" y="7206"/>
                    <a:pt x="270" y="7206"/>
                  </a:cubicBezTo>
                  <a:cubicBezTo>
                    <a:pt x="398" y="7206"/>
                    <a:pt x="512" y="7099"/>
                    <a:pt x="534" y="6953"/>
                  </a:cubicBezTo>
                  <a:cubicBezTo>
                    <a:pt x="557" y="6793"/>
                    <a:pt x="1292" y="2"/>
                    <a:pt x="12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60"/>
            <p:cNvSpPr/>
            <p:nvPr/>
          </p:nvSpPr>
          <p:spPr>
            <a:xfrm>
              <a:off x="3273959" y="4153108"/>
              <a:ext cx="371850" cy="65457"/>
            </a:xfrm>
            <a:custGeom>
              <a:avLst/>
              <a:gdLst/>
              <a:ahLst/>
              <a:cxnLst/>
              <a:rect l="l" t="t" r="r" b="b"/>
              <a:pathLst>
                <a:path w="7226" h="1272" extrusionOk="0">
                  <a:moveTo>
                    <a:pt x="0" y="1"/>
                  </a:moveTo>
                  <a:cubicBezTo>
                    <a:pt x="1" y="1"/>
                    <a:pt x="6720" y="1245"/>
                    <a:pt x="6879" y="1268"/>
                  </a:cubicBezTo>
                  <a:cubicBezTo>
                    <a:pt x="6894" y="1271"/>
                    <a:pt x="6910" y="1272"/>
                    <a:pt x="6926" y="1272"/>
                  </a:cubicBezTo>
                  <a:cubicBezTo>
                    <a:pt x="7066" y="1272"/>
                    <a:pt x="7186" y="1182"/>
                    <a:pt x="7205" y="1056"/>
                  </a:cubicBezTo>
                  <a:cubicBezTo>
                    <a:pt x="7226" y="914"/>
                    <a:pt x="7113" y="782"/>
                    <a:pt x="6953" y="758"/>
                  </a:cubicBezTo>
                  <a:cubicBezTo>
                    <a:pt x="6794" y="735"/>
                    <a:pt x="1"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60"/>
            <p:cNvSpPr/>
            <p:nvPr/>
          </p:nvSpPr>
          <p:spPr>
            <a:xfrm>
              <a:off x="2838000" y="4078286"/>
              <a:ext cx="371850" cy="65457"/>
            </a:xfrm>
            <a:custGeom>
              <a:avLst/>
              <a:gdLst/>
              <a:ahLst/>
              <a:cxnLst/>
              <a:rect l="l" t="t" r="r" b="b"/>
              <a:pathLst>
                <a:path w="7226" h="1272" extrusionOk="0">
                  <a:moveTo>
                    <a:pt x="298" y="0"/>
                  </a:moveTo>
                  <a:cubicBezTo>
                    <a:pt x="159" y="0"/>
                    <a:pt x="40" y="91"/>
                    <a:pt x="21" y="217"/>
                  </a:cubicBezTo>
                  <a:cubicBezTo>
                    <a:pt x="1" y="357"/>
                    <a:pt x="113" y="490"/>
                    <a:pt x="272" y="514"/>
                  </a:cubicBezTo>
                  <a:cubicBezTo>
                    <a:pt x="431" y="537"/>
                    <a:pt x="7225" y="1272"/>
                    <a:pt x="7225" y="1272"/>
                  </a:cubicBezTo>
                  <a:cubicBezTo>
                    <a:pt x="7225" y="1272"/>
                    <a:pt x="506" y="28"/>
                    <a:pt x="347" y="4"/>
                  </a:cubicBezTo>
                  <a:cubicBezTo>
                    <a:pt x="330" y="1"/>
                    <a:pt x="314"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60"/>
            <p:cNvSpPr/>
            <p:nvPr/>
          </p:nvSpPr>
          <p:spPr>
            <a:xfrm>
              <a:off x="3267887" y="3900341"/>
              <a:ext cx="304952" cy="228740"/>
            </a:xfrm>
            <a:custGeom>
              <a:avLst/>
              <a:gdLst/>
              <a:ahLst/>
              <a:cxnLst/>
              <a:rect l="l" t="t" r="r" b="b"/>
              <a:pathLst>
                <a:path w="5926" h="4445" extrusionOk="0">
                  <a:moveTo>
                    <a:pt x="5639" y="1"/>
                  </a:moveTo>
                  <a:cubicBezTo>
                    <a:pt x="5576" y="1"/>
                    <a:pt x="5510" y="21"/>
                    <a:pt x="5453" y="64"/>
                  </a:cubicBezTo>
                  <a:cubicBezTo>
                    <a:pt x="5324" y="160"/>
                    <a:pt x="1" y="4445"/>
                    <a:pt x="1" y="4445"/>
                  </a:cubicBezTo>
                  <a:cubicBezTo>
                    <a:pt x="1" y="4445"/>
                    <a:pt x="5632" y="573"/>
                    <a:pt x="5761" y="477"/>
                  </a:cubicBezTo>
                  <a:cubicBezTo>
                    <a:pt x="5890" y="381"/>
                    <a:pt x="5926" y="211"/>
                    <a:pt x="5840" y="97"/>
                  </a:cubicBezTo>
                  <a:cubicBezTo>
                    <a:pt x="5793" y="33"/>
                    <a:pt x="5719" y="1"/>
                    <a:pt x="56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60"/>
            <p:cNvSpPr/>
            <p:nvPr/>
          </p:nvSpPr>
          <p:spPr>
            <a:xfrm>
              <a:off x="2910969" y="4167774"/>
              <a:ext cx="304901" cy="228740"/>
            </a:xfrm>
            <a:custGeom>
              <a:avLst/>
              <a:gdLst/>
              <a:ahLst/>
              <a:cxnLst/>
              <a:rect l="l" t="t" r="r" b="b"/>
              <a:pathLst>
                <a:path w="5925" h="4445" extrusionOk="0">
                  <a:moveTo>
                    <a:pt x="5925" y="0"/>
                  </a:moveTo>
                  <a:cubicBezTo>
                    <a:pt x="5924" y="1"/>
                    <a:pt x="295" y="3871"/>
                    <a:pt x="166" y="3967"/>
                  </a:cubicBezTo>
                  <a:cubicBezTo>
                    <a:pt x="37" y="4064"/>
                    <a:pt x="0" y="4235"/>
                    <a:pt x="85" y="4348"/>
                  </a:cubicBezTo>
                  <a:cubicBezTo>
                    <a:pt x="132" y="4412"/>
                    <a:pt x="207" y="4445"/>
                    <a:pt x="286" y="4445"/>
                  </a:cubicBezTo>
                  <a:cubicBezTo>
                    <a:pt x="350" y="4445"/>
                    <a:pt x="416" y="4424"/>
                    <a:pt x="473" y="4381"/>
                  </a:cubicBezTo>
                  <a:cubicBezTo>
                    <a:pt x="602" y="4285"/>
                    <a:pt x="5924" y="1"/>
                    <a:pt x="59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60"/>
            <p:cNvSpPr/>
            <p:nvPr/>
          </p:nvSpPr>
          <p:spPr>
            <a:xfrm>
              <a:off x="3261249" y="4174412"/>
              <a:ext cx="230438" cy="302945"/>
            </a:xfrm>
            <a:custGeom>
              <a:avLst/>
              <a:gdLst/>
              <a:ahLst/>
              <a:cxnLst/>
              <a:rect l="l" t="t" r="r" b="b"/>
              <a:pathLst>
                <a:path w="4478" h="5887" extrusionOk="0">
                  <a:moveTo>
                    <a:pt x="0" y="1"/>
                  </a:moveTo>
                  <a:lnTo>
                    <a:pt x="0" y="1"/>
                  </a:lnTo>
                  <a:cubicBezTo>
                    <a:pt x="1" y="2"/>
                    <a:pt x="3871" y="5632"/>
                    <a:pt x="3967" y="5761"/>
                  </a:cubicBezTo>
                  <a:cubicBezTo>
                    <a:pt x="4028" y="5842"/>
                    <a:pt x="4118" y="5887"/>
                    <a:pt x="4206" y="5887"/>
                  </a:cubicBezTo>
                  <a:cubicBezTo>
                    <a:pt x="4256" y="5887"/>
                    <a:pt x="4306" y="5872"/>
                    <a:pt x="4348" y="5840"/>
                  </a:cubicBezTo>
                  <a:cubicBezTo>
                    <a:pt x="4463" y="5756"/>
                    <a:pt x="4477" y="5582"/>
                    <a:pt x="4381" y="5453"/>
                  </a:cubicBezTo>
                  <a:cubicBezTo>
                    <a:pt x="4285" y="5324"/>
                    <a:pt x="1" y="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60"/>
            <p:cNvSpPr/>
            <p:nvPr/>
          </p:nvSpPr>
          <p:spPr>
            <a:xfrm>
              <a:off x="2992171" y="3819499"/>
              <a:ext cx="230386" cy="302945"/>
            </a:xfrm>
            <a:custGeom>
              <a:avLst/>
              <a:gdLst/>
              <a:ahLst/>
              <a:cxnLst/>
              <a:rect l="l" t="t" r="r" b="b"/>
              <a:pathLst>
                <a:path w="4477" h="5887" extrusionOk="0">
                  <a:moveTo>
                    <a:pt x="270" y="0"/>
                  </a:moveTo>
                  <a:cubicBezTo>
                    <a:pt x="219" y="0"/>
                    <a:pt x="170" y="15"/>
                    <a:pt x="128" y="46"/>
                  </a:cubicBezTo>
                  <a:cubicBezTo>
                    <a:pt x="14" y="132"/>
                    <a:pt x="0" y="305"/>
                    <a:pt x="96" y="434"/>
                  </a:cubicBezTo>
                  <a:cubicBezTo>
                    <a:pt x="192" y="563"/>
                    <a:pt x="4477" y="5887"/>
                    <a:pt x="4477" y="5887"/>
                  </a:cubicBezTo>
                  <a:cubicBezTo>
                    <a:pt x="4477" y="5887"/>
                    <a:pt x="605" y="256"/>
                    <a:pt x="509" y="127"/>
                  </a:cubicBezTo>
                  <a:cubicBezTo>
                    <a:pt x="448" y="45"/>
                    <a:pt x="357" y="0"/>
                    <a:pt x="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60"/>
            <p:cNvSpPr/>
            <p:nvPr/>
          </p:nvSpPr>
          <p:spPr>
            <a:xfrm>
              <a:off x="3256463" y="3892777"/>
              <a:ext cx="100398" cy="226939"/>
            </a:xfrm>
            <a:custGeom>
              <a:avLst/>
              <a:gdLst/>
              <a:ahLst/>
              <a:cxnLst/>
              <a:rect l="l" t="t" r="r" b="b"/>
              <a:pathLst>
                <a:path w="1951" h="4410" extrusionOk="0">
                  <a:moveTo>
                    <a:pt x="1771" y="0"/>
                  </a:moveTo>
                  <a:cubicBezTo>
                    <a:pt x="1701" y="0"/>
                    <a:pt x="1631" y="47"/>
                    <a:pt x="1600" y="123"/>
                  </a:cubicBezTo>
                  <a:cubicBezTo>
                    <a:pt x="1560" y="220"/>
                    <a:pt x="1" y="4409"/>
                    <a:pt x="1" y="4409"/>
                  </a:cubicBezTo>
                  <a:cubicBezTo>
                    <a:pt x="1" y="4409"/>
                    <a:pt x="1870" y="350"/>
                    <a:pt x="1911" y="253"/>
                  </a:cubicBezTo>
                  <a:cubicBezTo>
                    <a:pt x="1951" y="155"/>
                    <a:pt x="1915" y="48"/>
                    <a:pt x="1828" y="12"/>
                  </a:cubicBezTo>
                  <a:cubicBezTo>
                    <a:pt x="1809" y="4"/>
                    <a:pt x="1790" y="0"/>
                    <a:pt x="17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60"/>
            <p:cNvSpPr/>
            <p:nvPr/>
          </p:nvSpPr>
          <p:spPr>
            <a:xfrm>
              <a:off x="3260785" y="3931114"/>
              <a:ext cx="158342" cy="192100"/>
            </a:xfrm>
            <a:custGeom>
              <a:avLst/>
              <a:gdLst/>
              <a:ahLst/>
              <a:cxnLst/>
              <a:rect l="l" t="t" r="r" b="b"/>
              <a:pathLst>
                <a:path w="3077" h="3733" extrusionOk="0">
                  <a:moveTo>
                    <a:pt x="2901" y="1"/>
                  </a:moveTo>
                  <a:cubicBezTo>
                    <a:pt x="2846" y="1"/>
                    <a:pt x="2789" y="27"/>
                    <a:pt x="2749" y="76"/>
                  </a:cubicBezTo>
                  <a:cubicBezTo>
                    <a:pt x="2683" y="158"/>
                    <a:pt x="0" y="3732"/>
                    <a:pt x="0" y="3732"/>
                  </a:cubicBezTo>
                  <a:cubicBezTo>
                    <a:pt x="0" y="3732"/>
                    <a:pt x="2945" y="370"/>
                    <a:pt x="3011" y="289"/>
                  </a:cubicBezTo>
                  <a:cubicBezTo>
                    <a:pt x="3077" y="207"/>
                    <a:pt x="3072" y="93"/>
                    <a:pt x="3000" y="35"/>
                  </a:cubicBezTo>
                  <a:cubicBezTo>
                    <a:pt x="2971" y="12"/>
                    <a:pt x="2936" y="1"/>
                    <a:pt x="29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60"/>
            <p:cNvSpPr/>
            <p:nvPr/>
          </p:nvSpPr>
          <p:spPr>
            <a:xfrm>
              <a:off x="3354235" y="3835915"/>
              <a:ext cx="27428" cy="25576"/>
            </a:xfrm>
            <a:custGeom>
              <a:avLst/>
              <a:gdLst/>
              <a:ahLst/>
              <a:cxnLst/>
              <a:rect l="l" t="t" r="r" b="b"/>
              <a:pathLst>
                <a:path w="533" h="497" extrusionOk="0">
                  <a:moveTo>
                    <a:pt x="267" y="0"/>
                  </a:moveTo>
                  <a:cubicBezTo>
                    <a:pt x="145" y="0"/>
                    <a:pt x="39" y="89"/>
                    <a:pt x="21" y="212"/>
                  </a:cubicBezTo>
                  <a:cubicBezTo>
                    <a:pt x="0" y="349"/>
                    <a:pt x="94" y="475"/>
                    <a:pt x="231" y="494"/>
                  </a:cubicBezTo>
                  <a:cubicBezTo>
                    <a:pt x="243" y="496"/>
                    <a:pt x="256" y="497"/>
                    <a:pt x="268" y="497"/>
                  </a:cubicBezTo>
                  <a:cubicBezTo>
                    <a:pt x="389" y="497"/>
                    <a:pt x="495" y="408"/>
                    <a:pt x="512" y="285"/>
                  </a:cubicBezTo>
                  <a:cubicBezTo>
                    <a:pt x="532" y="148"/>
                    <a:pt x="438" y="22"/>
                    <a:pt x="303" y="3"/>
                  </a:cubicBezTo>
                  <a:cubicBezTo>
                    <a:pt x="291" y="1"/>
                    <a:pt x="279" y="0"/>
                    <a:pt x="2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60"/>
            <p:cNvSpPr/>
            <p:nvPr/>
          </p:nvSpPr>
          <p:spPr>
            <a:xfrm>
              <a:off x="3430085" y="3881713"/>
              <a:ext cx="27428" cy="25627"/>
            </a:xfrm>
            <a:custGeom>
              <a:avLst/>
              <a:gdLst/>
              <a:ahLst/>
              <a:cxnLst/>
              <a:rect l="l" t="t" r="r" b="b"/>
              <a:pathLst>
                <a:path w="533" h="498" extrusionOk="0">
                  <a:moveTo>
                    <a:pt x="265" y="1"/>
                  </a:moveTo>
                  <a:cubicBezTo>
                    <a:pt x="143" y="1"/>
                    <a:pt x="38" y="90"/>
                    <a:pt x="20" y="213"/>
                  </a:cubicBezTo>
                  <a:cubicBezTo>
                    <a:pt x="1" y="350"/>
                    <a:pt x="95" y="476"/>
                    <a:pt x="230" y="495"/>
                  </a:cubicBezTo>
                  <a:cubicBezTo>
                    <a:pt x="242" y="497"/>
                    <a:pt x="254" y="498"/>
                    <a:pt x="266" y="498"/>
                  </a:cubicBezTo>
                  <a:cubicBezTo>
                    <a:pt x="388" y="498"/>
                    <a:pt x="494" y="409"/>
                    <a:pt x="513" y="286"/>
                  </a:cubicBezTo>
                  <a:cubicBezTo>
                    <a:pt x="532" y="149"/>
                    <a:pt x="438" y="23"/>
                    <a:pt x="302" y="4"/>
                  </a:cubicBezTo>
                  <a:cubicBezTo>
                    <a:pt x="290" y="2"/>
                    <a:pt x="277" y="1"/>
                    <a:pt x="2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60"/>
            <p:cNvSpPr/>
            <p:nvPr/>
          </p:nvSpPr>
          <p:spPr>
            <a:xfrm>
              <a:off x="3205261" y="3873274"/>
              <a:ext cx="33449" cy="243817"/>
            </a:xfrm>
            <a:custGeom>
              <a:avLst/>
              <a:gdLst/>
              <a:ahLst/>
              <a:cxnLst/>
              <a:rect l="l" t="t" r="r" b="b"/>
              <a:pathLst>
                <a:path w="650" h="4738" extrusionOk="0">
                  <a:moveTo>
                    <a:pt x="176" y="1"/>
                  </a:moveTo>
                  <a:cubicBezTo>
                    <a:pt x="170" y="1"/>
                    <a:pt x="165" y="1"/>
                    <a:pt x="159" y="1"/>
                  </a:cubicBezTo>
                  <a:cubicBezTo>
                    <a:pt x="66" y="11"/>
                    <a:pt x="0" y="104"/>
                    <a:pt x="12" y="208"/>
                  </a:cubicBezTo>
                  <a:cubicBezTo>
                    <a:pt x="22" y="312"/>
                    <a:pt x="650" y="4737"/>
                    <a:pt x="650" y="4737"/>
                  </a:cubicBezTo>
                  <a:cubicBezTo>
                    <a:pt x="650" y="4737"/>
                    <a:pt x="358" y="278"/>
                    <a:pt x="346" y="173"/>
                  </a:cubicBezTo>
                  <a:cubicBezTo>
                    <a:pt x="336" y="75"/>
                    <a:pt x="262" y="1"/>
                    <a:pt x="1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60"/>
            <p:cNvSpPr/>
            <p:nvPr/>
          </p:nvSpPr>
          <p:spPr>
            <a:xfrm>
              <a:off x="3133888" y="3892005"/>
              <a:ext cx="99678" cy="227196"/>
            </a:xfrm>
            <a:custGeom>
              <a:avLst/>
              <a:gdLst/>
              <a:ahLst/>
              <a:cxnLst/>
              <a:rect l="l" t="t" r="r" b="b"/>
              <a:pathLst>
                <a:path w="1937" h="4415" extrusionOk="0">
                  <a:moveTo>
                    <a:pt x="182" y="1"/>
                  </a:moveTo>
                  <a:cubicBezTo>
                    <a:pt x="162" y="1"/>
                    <a:pt x="142" y="4"/>
                    <a:pt x="124" y="12"/>
                  </a:cubicBezTo>
                  <a:cubicBezTo>
                    <a:pt x="38" y="47"/>
                    <a:pt x="1" y="155"/>
                    <a:pt x="40" y="253"/>
                  </a:cubicBezTo>
                  <a:cubicBezTo>
                    <a:pt x="80" y="350"/>
                    <a:pt x="1937" y="4415"/>
                    <a:pt x="1937" y="4415"/>
                  </a:cubicBezTo>
                  <a:cubicBezTo>
                    <a:pt x="1937" y="4415"/>
                    <a:pt x="392" y="222"/>
                    <a:pt x="352" y="124"/>
                  </a:cubicBezTo>
                  <a:cubicBezTo>
                    <a:pt x="320" y="48"/>
                    <a:pt x="251" y="1"/>
                    <a:pt x="1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60"/>
            <p:cNvSpPr/>
            <p:nvPr/>
          </p:nvSpPr>
          <p:spPr>
            <a:xfrm>
              <a:off x="3195896" y="3812655"/>
              <a:ext cx="27428" cy="25679"/>
            </a:xfrm>
            <a:custGeom>
              <a:avLst/>
              <a:gdLst/>
              <a:ahLst/>
              <a:cxnLst/>
              <a:rect l="l" t="t" r="r" b="b"/>
              <a:pathLst>
                <a:path w="533" h="499" extrusionOk="0">
                  <a:moveTo>
                    <a:pt x="266" y="1"/>
                  </a:moveTo>
                  <a:cubicBezTo>
                    <a:pt x="145" y="1"/>
                    <a:pt x="38" y="90"/>
                    <a:pt x="20" y="214"/>
                  </a:cubicBezTo>
                  <a:cubicBezTo>
                    <a:pt x="1" y="349"/>
                    <a:pt x="95" y="475"/>
                    <a:pt x="231" y="496"/>
                  </a:cubicBezTo>
                  <a:cubicBezTo>
                    <a:pt x="243" y="498"/>
                    <a:pt x="255" y="499"/>
                    <a:pt x="267" y="499"/>
                  </a:cubicBezTo>
                  <a:cubicBezTo>
                    <a:pt x="388" y="499"/>
                    <a:pt x="494" y="410"/>
                    <a:pt x="513" y="285"/>
                  </a:cubicBezTo>
                  <a:cubicBezTo>
                    <a:pt x="532" y="150"/>
                    <a:pt x="438" y="23"/>
                    <a:pt x="302" y="3"/>
                  </a:cubicBezTo>
                  <a:cubicBezTo>
                    <a:pt x="290" y="2"/>
                    <a:pt x="278" y="1"/>
                    <a:pt x="2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60"/>
            <p:cNvSpPr/>
            <p:nvPr/>
          </p:nvSpPr>
          <p:spPr>
            <a:xfrm>
              <a:off x="3110114" y="3834886"/>
              <a:ext cx="27377" cy="25627"/>
            </a:xfrm>
            <a:custGeom>
              <a:avLst/>
              <a:gdLst/>
              <a:ahLst/>
              <a:cxnLst/>
              <a:rect l="l" t="t" r="r" b="b"/>
              <a:pathLst>
                <a:path w="532" h="498" extrusionOk="0">
                  <a:moveTo>
                    <a:pt x="265" y="0"/>
                  </a:moveTo>
                  <a:cubicBezTo>
                    <a:pt x="144" y="0"/>
                    <a:pt x="38" y="89"/>
                    <a:pt x="20" y="213"/>
                  </a:cubicBezTo>
                  <a:cubicBezTo>
                    <a:pt x="0" y="349"/>
                    <a:pt x="94" y="475"/>
                    <a:pt x="230" y="495"/>
                  </a:cubicBezTo>
                  <a:cubicBezTo>
                    <a:pt x="242" y="496"/>
                    <a:pt x="254" y="497"/>
                    <a:pt x="266" y="497"/>
                  </a:cubicBezTo>
                  <a:cubicBezTo>
                    <a:pt x="387" y="497"/>
                    <a:pt x="494" y="408"/>
                    <a:pt x="512" y="285"/>
                  </a:cubicBezTo>
                  <a:cubicBezTo>
                    <a:pt x="532" y="149"/>
                    <a:pt x="438" y="23"/>
                    <a:pt x="303" y="3"/>
                  </a:cubicBezTo>
                  <a:cubicBezTo>
                    <a:pt x="290" y="1"/>
                    <a:pt x="277" y="0"/>
                    <a:pt x="2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60"/>
            <p:cNvSpPr/>
            <p:nvPr/>
          </p:nvSpPr>
          <p:spPr>
            <a:xfrm>
              <a:off x="3247921" y="4177911"/>
              <a:ext cx="33449" cy="243817"/>
            </a:xfrm>
            <a:custGeom>
              <a:avLst/>
              <a:gdLst/>
              <a:ahLst/>
              <a:cxnLst/>
              <a:rect l="l" t="t" r="r" b="b"/>
              <a:pathLst>
                <a:path w="650" h="4738" extrusionOk="0">
                  <a:moveTo>
                    <a:pt x="0" y="1"/>
                  </a:moveTo>
                  <a:cubicBezTo>
                    <a:pt x="0" y="2"/>
                    <a:pt x="293" y="4460"/>
                    <a:pt x="304" y="4565"/>
                  </a:cubicBezTo>
                  <a:cubicBezTo>
                    <a:pt x="314" y="4663"/>
                    <a:pt x="388" y="4738"/>
                    <a:pt x="474" y="4738"/>
                  </a:cubicBezTo>
                  <a:cubicBezTo>
                    <a:pt x="480" y="4738"/>
                    <a:pt x="485" y="4737"/>
                    <a:pt x="491" y="4737"/>
                  </a:cubicBezTo>
                  <a:cubicBezTo>
                    <a:pt x="584" y="4727"/>
                    <a:pt x="650" y="4634"/>
                    <a:pt x="638" y="4530"/>
                  </a:cubicBezTo>
                  <a:cubicBezTo>
                    <a:pt x="628" y="4426"/>
                    <a:pt x="1" y="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60"/>
            <p:cNvSpPr/>
            <p:nvPr/>
          </p:nvSpPr>
          <p:spPr>
            <a:xfrm>
              <a:off x="3253067" y="4175801"/>
              <a:ext cx="99729" cy="227196"/>
            </a:xfrm>
            <a:custGeom>
              <a:avLst/>
              <a:gdLst/>
              <a:ahLst/>
              <a:cxnLst/>
              <a:rect l="l" t="t" r="r" b="b"/>
              <a:pathLst>
                <a:path w="1938" h="4415" extrusionOk="0">
                  <a:moveTo>
                    <a:pt x="0" y="0"/>
                  </a:moveTo>
                  <a:cubicBezTo>
                    <a:pt x="1" y="1"/>
                    <a:pt x="1545" y="4194"/>
                    <a:pt x="1585" y="4291"/>
                  </a:cubicBezTo>
                  <a:cubicBezTo>
                    <a:pt x="1617" y="4367"/>
                    <a:pt x="1686" y="4415"/>
                    <a:pt x="1756" y="4415"/>
                  </a:cubicBezTo>
                  <a:cubicBezTo>
                    <a:pt x="1775" y="4415"/>
                    <a:pt x="1795" y="4411"/>
                    <a:pt x="1814" y="4403"/>
                  </a:cubicBezTo>
                  <a:cubicBezTo>
                    <a:pt x="1899" y="4368"/>
                    <a:pt x="1937" y="4260"/>
                    <a:pt x="1897" y="4162"/>
                  </a:cubicBezTo>
                  <a:cubicBezTo>
                    <a:pt x="1857" y="4065"/>
                    <a:pt x="1" y="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60"/>
            <p:cNvSpPr/>
            <p:nvPr/>
          </p:nvSpPr>
          <p:spPr>
            <a:xfrm>
              <a:off x="3263307" y="4456664"/>
              <a:ext cx="27428" cy="25679"/>
            </a:xfrm>
            <a:custGeom>
              <a:avLst/>
              <a:gdLst/>
              <a:ahLst/>
              <a:cxnLst/>
              <a:rect l="l" t="t" r="r" b="b"/>
              <a:pathLst>
                <a:path w="533" h="499" extrusionOk="0">
                  <a:moveTo>
                    <a:pt x="267" y="1"/>
                  </a:moveTo>
                  <a:cubicBezTo>
                    <a:pt x="145" y="1"/>
                    <a:pt x="39" y="90"/>
                    <a:pt x="20" y="214"/>
                  </a:cubicBezTo>
                  <a:cubicBezTo>
                    <a:pt x="1" y="349"/>
                    <a:pt x="95" y="476"/>
                    <a:pt x="231" y="496"/>
                  </a:cubicBezTo>
                  <a:cubicBezTo>
                    <a:pt x="243" y="497"/>
                    <a:pt x="255" y="498"/>
                    <a:pt x="267" y="498"/>
                  </a:cubicBezTo>
                  <a:cubicBezTo>
                    <a:pt x="388" y="498"/>
                    <a:pt x="495" y="409"/>
                    <a:pt x="513" y="285"/>
                  </a:cubicBezTo>
                  <a:cubicBezTo>
                    <a:pt x="532" y="150"/>
                    <a:pt x="439" y="24"/>
                    <a:pt x="303" y="3"/>
                  </a:cubicBezTo>
                  <a:cubicBezTo>
                    <a:pt x="291" y="1"/>
                    <a:pt x="279" y="1"/>
                    <a:pt x="2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60"/>
            <p:cNvSpPr/>
            <p:nvPr/>
          </p:nvSpPr>
          <p:spPr>
            <a:xfrm>
              <a:off x="3349140" y="4434537"/>
              <a:ext cx="27377" cy="25576"/>
            </a:xfrm>
            <a:custGeom>
              <a:avLst/>
              <a:gdLst/>
              <a:ahLst/>
              <a:cxnLst/>
              <a:rect l="l" t="t" r="r" b="b"/>
              <a:pathLst>
                <a:path w="532" h="497" extrusionOk="0">
                  <a:moveTo>
                    <a:pt x="266" y="0"/>
                  </a:moveTo>
                  <a:cubicBezTo>
                    <a:pt x="145" y="0"/>
                    <a:pt x="39" y="89"/>
                    <a:pt x="20" y="212"/>
                  </a:cubicBezTo>
                  <a:cubicBezTo>
                    <a:pt x="0" y="349"/>
                    <a:pt x="94" y="474"/>
                    <a:pt x="230" y="494"/>
                  </a:cubicBezTo>
                  <a:cubicBezTo>
                    <a:pt x="243" y="496"/>
                    <a:pt x="255" y="497"/>
                    <a:pt x="268" y="497"/>
                  </a:cubicBezTo>
                  <a:cubicBezTo>
                    <a:pt x="388" y="497"/>
                    <a:pt x="495" y="408"/>
                    <a:pt x="512" y="284"/>
                  </a:cubicBezTo>
                  <a:cubicBezTo>
                    <a:pt x="532" y="148"/>
                    <a:pt x="438" y="22"/>
                    <a:pt x="302" y="3"/>
                  </a:cubicBezTo>
                  <a:cubicBezTo>
                    <a:pt x="290" y="1"/>
                    <a:pt x="278" y="0"/>
                    <a:pt x="2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60"/>
            <p:cNvSpPr/>
            <p:nvPr/>
          </p:nvSpPr>
          <p:spPr>
            <a:xfrm>
              <a:off x="3129771" y="4175338"/>
              <a:ext cx="100398" cy="226887"/>
            </a:xfrm>
            <a:custGeom>
              <a:avLst/>
              <a:gdLst/>
              <a:ahLst/>
              <a:cxnLst/>
              <a:rect l="l" t="t" r="r" b="b"/>
              <a:pathLst>
                <a:path w="1951" h="4409" extrusionOk="0">
                  <a:moveTo>
                    <a:pt x="1950" y="0"/>
                  </a:moveTo>
                  <a:cubicBezTo>
                    <a:pt x="1950" y="1"/>
                    <a:pt x="81" y="4059"/>
                    <a:pt x="40" y="4157"/>
                  </a:cubicBezTo>
                  <a:cubicBezTo>
                    <a:pt x="0" y="4254"/>
                    <a:pt x="37" y="4361"/>
                    <a:pt x="123" y="4397"/>
                  </a:cubicBezTo>
                  <a:cubicBezTo>
                    <a:pt x="142" y="4405"/>
                    <a:pt x="161" y="4409"/>
                    <a:pt x="180" y="4409"/>
                  </a:cubicBezTo>
                  <a:cubicBezTo>
                    <a:pt x="250" y="4409"/>
                    <a:pt x="320" y="4362"/>
                    <a:pt x="351" y="4286"/>
                  </a:cubicBezTo>
                  <a:cubicBezTo>
                    <a:pt x="391" y="4189"/>
                    <a:pt x="1950" y="1"/>
                    <a:pt x="19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60"/>
            <p:cNvSpPr/>
            <p:nvPr/>
          </p:nvSpPr>
          <p:spPr>
            <a:xfrm>
              <a:off x="3067506" y="4171787"/>
              <a:ext cx="158342" cy="192100"/>
            </a:xfrm>
            <a:custGeom>
              <a:avLst/>
              <a:gdLst/>
              <a:ahLst/>
              <a:cxnLst/>
              <a:rect l="l" t="t" r="r" b="b"/>
              <a:pathLst>
                <a:path w="3077" h="3733" extrusionOk="0">
                  <a:moveTo>
                    <a:pt x="3077" y="1"/>
                  </a:moveTo>
                  <a:cubicBezTo>
                    <a:pt x="3076" y="2"/>
                    <a:pt x="133" y="3363"/>
                    <a:pt x="66" y="3444"/>
                  </a:cubicBezTo>
                  <a:cubicBezTo>
                    <a:pt x="0" y="3527"/>
                    <a:pt x="5" y="3640"/>
                    <a:pt x="77" y="3698"/>
                  </a:cubicBezTo>
                  <a:cubicBezTo>
                    <a:pt x="106" y="3721"/>
                    <a:pt x="141" y="3733"/>
                    <a:pt x="177" y="3733"/>
                  </a:cubicBezTo>
                  <a:cubicBezTo>
                    <a:pt x="231" y="3733"/>
                    <a:pt x="288" y="3706"/>
                    <a:pt x="328" y="3657"/>
                  </a:cubicBezTo>
                  <a:cubicBezTo>
                    <a:pt x="394" y="3575"/>
                    <a:pt x="3076" y="2"/>
                    <a:pt x="30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60"/>
            <p:cNvSpPr/>
            <p:nvPr/>
          </p:nvSpPr>
          <p:spPr>
            <a:xfrm>
              <a:off x="3104968" y="4433508"/>
              <a:ext cx="27428" cy="25627"/>
            </a:xfrm>
            <a:custGeom>
              <a:avLst/>
              <a:gdLst/>
              <a:ahLst/>
              <a:cxnLst/>
              <a:rect l="l" t="t" r="r" b="b"/>
              <a:pathLst>
                <a:path w="533" h="498" extrusionOk="0">
                  <a:moveTo>
                    <a:pt x="266" y="0"/>
                  </a:moveTo>
                  <a:cubicBezTo>
                    <a:pt x="145" y="0"/>
                    <a:pt x="38" y="89"/>
                    <a:pt x="21" y="213"/>
                  </a:cubicBezTo>
                  <a:cubicBezTo>
                    <a:pt x="1" y="349"/>
                    <a:pt x="95" y="475"/>
                    <a:pt x="230" y="494"/>
                  </a:cubicBezTo>
                  <a:cubicBezTo>
                    <a:pt x="243" y="496"/>
                    <a:pt x="255" y="497"/>
                    <a:pt x="268" y="497"/>
                  </a:cubicBezTo>
                  <a:cubicBezTo>
                    <a:pt x="389" y="497"/>
                    <a:pt x="494" y="409"/>
                    <a:pt x="512" y="285"/>
                  </a:cubicBezTo>
                  <a:cubicBezTo>
                    <a:pt x="533" y="149"/>
                    <a:pt x="439" y="23"/>
                    <a:pt x="302" y="3"/>
                  </a:cubicBezTo>
                  <a:cubicBezTo>
                    <a:pt x="290" y="1"/>
                    <a:pt x="278" y="0"/>
                    <a:pt x="2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60"/>
            <p:cNvSpPr/>
            <p:nvPr/>
          </p:nvSpPr>
          <p:spPr>
            <a:xfrm>
              <a:off x="3029118" y="4387658"/>
              <a:ext cx="27428" cy="25627"/>
            </a:xfrm>
            <a:custGeom>
              <a:avLst/>
              <a:gdLst/>
              <a:ahLst/>
              <a:cxnLst/>
              <a:rect l="l" t="t" r="r" b="b"/>
              <a:pathLst>
                <a:path w="533" h="498" extrusionOk="0">
                  <a:moveTo>
                    <a:pt x="267" y="0"/>
                  </a:moveTo>
                  <a:cubicBezTo>
                    <a:pt x="145" y="0"/>
                    <a:pt x="39" y="89"/>
                    <a:pt x="21" y="213"/>
                  </a:cubicBezTo>
                  <a:cubicBezTo>
                    <a:pt x="1" y="349"/>
                    <a:pt x="95" y="475"/>
                    <a:pt x="231" y="494"/>
                  </a:cubicBezTo>
                  <a:cubicBezTo>
                    <a:pt x="244" y="496"/>
                    <a:pt x="256" y="497"/>
                    <a:pt x="268" y="497"/>
                  </a:cubicBezTo>
                  <a:cubicBezTo>
                    <a:pt x="390" y="497"/>
                    <a:pt x="495" y="408"/>
                    <a:pt x="513" y="285"/>
                  </a:cubicBezTo>
                  <a:cubicBezTo>
                    <a:pt x="532" y="149"/>
                    <a:pt x="438" y="23"/>
                    <a:pt x="303" y="3"/>
                  </a:cubicBezTo>
                  <a:cubicBezTo>
                    <a:pt x="291" y="1"/>
                    <a:pt x="279" y="0"/>
                    <a:pt x="2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60"/>
            <p:cNvSpPr/>
            <p:nvPr/>
          </p:nvSpPr>
          <p:spPr>
            <a:xfrm>
              <a:off x="3271129" y="4160672"/>
              <a:ext cx="228122" cy="99163"/>
            </a:xfrm>
            <a:custGeom>
              <a:avLst/>
              <a:gdLst/>
              <a:ahLst/>
              <a:cxnLst/>
              <a:rect l="l" t="t" r="r" b="b"/>
              <a:pathLst>
                <a:path w="4433" h="1927" extrusionOk="0">
                  <a:moveTo>
                    <a:pt x="1" y="0"/>
                  </a:moveTo>
                  <a:cubicBezTo>
                    <a:pt x="1" y="0"/>
                    <a:pt x="4059" y="1870"/>
                    <a:pt x="4156" y="1910"/>
                  </a:cubicBezTo>
                  <a:cubicBezTo>
                    <a:pt x="4183" y="1921"/>
                    <a:pt x="4211" y="1926"/>
                    <a:pt x="4237" y="1926"/>
                  </a:cubicBezTo>
                  <a:cubicBezTo>
                    <a:pt x="4308" y="1926"/>
                    <a:pt x="4372" y="1890"/>
                    <a:pt x="4398" y="1828"/>
                  </a:cubicBezTo>
                  <a:cubicBezTo>
                    <a:pt x="4433" y="1742"/>
                    <a:pt x="4383" y="1640"/>
                    <a:pt x="4286" y="1599"/>
                  </a:cubicBezTo>
                  <a:cubicBezTo>
                    <a:pt x="4189" y="155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60"/>
            <p:cNvSpPr/>
            <p:nvPr/>
          </p:nvSpPr>
          <p:spPr>
            <a:xfrm>
              <a:off x="3267629" y="4164943"/>
              <a:ext cx="193335" cy="157365"/>
            </a:xfrm>
            <a:custGeom>
              <a:avLst/>
              <a:gdLst/>
              <a:ahLst/>
              <a:cxnLst/>
              <a:rect l="l" t="t" r="r" b="b"/>
              <a:pathLst>
                <a:path w="3757" h="3058" extrusionOk="0">
                  <a:moveTo>
                    <a:pt x="0" y="1"/>
                  </a:moveTo>
                  <a:cubicBezTo>
                    <a:pt x="1" y="1"/>
                    <a:pt x="3362" y="2945"/>
                    <a:pt x="3444" y="3011"/>
                  </a:cubicBezTo>
                  <a:cubicBezTo>
                    <a:pt x="3482" y="3043"/>
                    <a:pt x="3528" y="3058"/>
                    <a:pt x="3571" y="3058"/>
                  </a:cubicBezTo>
                  <a:cubicBezTo>
                    <a:pt x="3621" y="3058"/>
                    <a:pt x="3668" y="3038"/>
                    <a:pt x="3699" y="3000"/>
                  </a:cubicBezTo>
                  <a:cubicBezTo>
                    <a:pt x="3757" y="2928"/>
                    <a:pt x="3738" y="2816"/>
                    <a:pt x="3656" y="2749"/>
                  </a:cubicBezTo>
                  <a:cubicBezTo>
                    <a:pt x="3575" y="2683"/>
                    <a:pt x="1"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60"/>
            <p:cNvSpPr/>
            <p:nvPr/>
          </p:nvSpPr>
          <p:spPr>
            <a:xfrm>
              <a:off x="3528423" y="4259319"/>
              <a:ext cx="27377" cy="25627"/>
            </a:xfrm>
            <a:custGeom>
              <a:avLst/>
              <a:gdLst/>
              <a:ahLst/>
              <a:cxnLst/>
              <a:rect l="l" t="t" r="r" b="b"/>
              <a:pathLst>
                <a:path w="532" h="498" extrusionOk="0">
                  <a:moveTo>
                    <a:pt x="265" y="1"/>
                  </a:moveTo>
                  <a:cubicBezTo>
                    <a:pt x="144" y="1"/>
                    <a:pt x="38" y="89"/>
                    <a:pt x="20" y="213"/>
                  </a:cubicBezTo>
                  <a:cubicBezTo>
                    <a:pt x="1" y="349"/>
                    <a:pt x="95" y="475"/>
                    <a:pt x="230" y="495"/>
                  </a:cubicBezTo>
                  <a:cubicBezTo>
                    <a:pt x="242" y="497"/>
                    <a:pt x="254" y="498"/>
                    <a:pt x="266" y="498"/>
                  </a:cubicBezTo>
                  <a:cubicBezTo>
                    <a:pt x="388" y="498"/>
                    <a:pt x="494" y="409"/>
                    <a:pt x="512" y="285"/>
                  </a:cubicBezTo>
                  <a:cubicBezTo>
                    <a:pt x="532" y="149"/>
                    <a:pt x="439" y="23"/>
                    <a:pt x="302" y="4"/>
                  </a:cubicBezTo>
                  <a:cubicBezTo>
                    <a:pt x="290" y="2"/>
                    <a:pt x="277" y="1"/>
                    <a:pt x="2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60"/>
            <p:cNvSpPr/>
            <p:nvPr/>
          </p:nvSpPr>
          <p:spPr>
            <a:xfrm>
              <a:off x="3482573" y="4335170"/>
              <a:ext cx="27428" cy="25627"/>
            </a:xfrm>
            <a:custGeom>
              <a:avLst/>
              <a:gdLst/>
              <a:ahLst/>
              <a:cxnLst/>
              <a:rect l="l" t="t" r="r" b="b"/>
              <a:pathLst>
                <a:path w="533" h="498" extrusionOk="0">
                  <a:moveTo>
                    <a:pt x="266" y="0"/>
                  </a:moveTo>
                  <a:cubicBezTo>
                    <a:pt x="144" y="0"/>
                    <a:pt x="38" y="89"/>
                    <a:pt x="20" y="212"/>
                  </a:cubicBezTo>
                  <a:cubicBezTo>
                    <a:pt x="1" y="349"/>
                    <a:pt x="95" y="475"/>
                    <a:pt x="230" y="495"/>
                  </a:cubicBezTo>
                  <a:cubicBezTo>
                    <a:pt x="242" y="497"/>
                    <a:pt x="254" y="498"/>
                    <a:pt x="266" y="498"/>
                  </a:cubicBezTo>
                  <a:cubicBezTo>
                    <a:pt x="388" y="498"/>
                    <a:pt x="494" y="409"/>
                    <a:pt x="512" y="285"/>
                  </a:cubicBezTo>
                  <a:cubicBezTo>
                    <a:pt x="533" y="148"/>
                    <a:pt x="439" y="23"/>
                    <a:pt x="302" y="3"/>
                  </a:cubicBezTo>
                  <a:cubicBezTo>
                    <a:pt x="290" y="1"/>
                    <a:pt x="278" y="0"/>
                    <a:pt x="2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60"/>
            <p:cNvSpPr/>
            <p:nvPr/>
          </p:nvSpPr>
          <p:spPr>
            <a:xfrm>
              <a:off x="3273753" y="4109934"/>
              <a:ext cx="244281" cy="32986"/>
            </a:xfrm>
            <a:custGeom>
              <a:avLst/>
              <a:gdLst/>
              <a:ahLst/>
              <a:cxnLst/>
              <a:rect l="l" t="t" r="r" b="b"/>
              <a:pathLst>
                <a:path w="4747" h="641" extrusionOk="0">
                  <a:moveTo>
                    <a:pt x="4553" y="1"/>
                  </a:moveTo>
                  <a:cubicBezTo>
                    <a:pt x="4545" y="1"/>
                    <a:pt x="4538" y="1"/>
                    <a:pt x="4530" y="2"/>
                  </a:cubicBezTo>
                  <a:cubicBezTo>
                    <a:pt x="4425" y="12"/>
                    <a:pt x="0" y="640"/>
                    <a:pt x="0" y="640"/>
                  </a:cubicBezTo>
                  <a:cubicBezTo>
                    <a:pt x="0" y="640"/>
                    <a:pt x="4459" y="348"/>
                    <a:pt x="4565" y="337"/>
                  </a:cubicBezTo>
                  <a:cubicBezTo>
                    <a:pt x="4669" y="326"/>
                    <a:pt x="4746" y="243"/>
                    <a:pt x="4736" y="150"/>
                  </a:cubicBezTo>
                  <a:cubicBezTo>
                    <a:pt x="4727" y="64"/>
                    <a:pt x="4648" y="1"/>
                    <a:pt x="4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60"/>
            <p:cNvSpPr/>
            <p:nvPr/>
          </p:nvSpPr>
          <p:spPr>
            <a:xfrm>
              <a:off x="3271592" y="4039281"/>
              <a:ext cx="228482" cy="98494"/>
            </a:xfrm>
            <a:custGeom>
              <a:avLst/>
              <a:gdLst/>
              <a:ahLst/>
              <a:cxnLst/>
              <a:rect l="l" t="t" r="r" b="b"/>
              <a:pathLst>
                <a:path w="4440" h="1914" extrusionOk="0">
                  <a:moveTo>
                    <a:pt x="4243" y="1"/>
                  </a:moveTo>
                  <a:cubicBezTo>
                    <a:pt x="4217" y="1"/>
                    <a:pt x="4190" y="6"/>
                    <a:pt x="4164" y="16"/>
                  </a:cubicBezTo>
                  <a:cubicBezTo>
                    <a:pt x="4066" y="57"/>
                    <a:pt x="1" y="1913"/>
                    <a:pt x="1" y="1913"/>
                  </a:cubicBezTo>
                  <a:cubicBezTo>
                    <a:pt x="1" y="1913"/>
                    <a:pt x="4195" y="369"/>
                    <a:pt x="4292" y="328"/>
                  </a:cubicBezTo>
                  <a:cubicBezTo>
                    <a:pt x="4389" y="288"/>
                    <a:pt x="4439" y="186"/>
                    <a:pt x="4403" y="100"/>
                  </a:cubicBezTo>
                  <a:cubicBezTo>
                    <a:pt x="4378" y="38"/>
                    <a:pt x="4314" y="1"/>
                    <a:pt x="42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60"/>
            <p:cNvSpPr/>
            <p:nvPr/>
          </p:nvSpPr>
          <p:spPr>
            <a:xfrm>
              <a:off x="3551579" y="4100980"/>
              <a:ext cx="27428" cy="25627"/>
            </a:xfrm>
            <a:custGeom>
              <a:avLst/>
              <a:gdLst/>
              <a:ahLst/>
              <a:cxnLst/>
              <a:rect l="l" t="t" r="r" b="b"/>
              <a:pathLst>
                <a:path w="533" h="498" extrusionOk="0">
                  <a:moveTo>
                    <a:pt x="267" y="0"/>
                  </a:moveTo>
                  <a:cubicBezTo>
                    <a:pt x="146" y="0"/>
                    <a:pt x="39" y="89"/>
                    <a:pt x="21" y="213"/>
                  </a:cubicBezTo>
                  <a:cubicBezTo>
                    <a:pt x="1" y="349"/>
                    <a:pt x="95" y="475"/>
                    <a:pt x="231" y="495"/>
                  </a:cubicBezTo>
                  <a:cubicBezTo>
                    <a:pt x="243" y="497"/>
                    <a:pt x="255" y="498"/>
                    <a:pt x="267" y="498"/>
                  </a:cubicBezTo>
                  <a:cubicBezTo>
                    <a:pt x="388" y="498"/>
                    <a:pt x="495" y="409"/>
                    <a:pt x="513" y="285"/>
                  </a:cubicBezTo>
                  <a:cubicBezTo>
                    <a:pt x="533" y="149"/>
                    <a:pt x="439" y="22"/>
                    <a:pt x="303" y="3"/>
                  </a:cubicBezTo>
                  <a:cubicBezTo>
                    <a:pt x="291" y="1"/>
                    <a:pt x="279" y="0"/>
                    <a:pt x="2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60"/>
            <p:cNvSpPr/>
            <p:nvPr/>
          </p:nvSpPr>
          <p:spPr>
            <a:xfrm>
              <a:off x="3528834" y="4015404"/>
              <a:ext cx="28921" cy="25627"/>
            </a:xfrm>
            <a:custGeom>
              <a:avLst/>
              <a:gdLst/>
              <a:ahLst/>
              <a:cxnLst/>
              <a:rect l="l" t="t" r="r" b="b"/>
              <a:pathLst>
                <a:path w="562" h="498" extrusionOk="0">
                  <a:moveTo>
                    <a:pt x="281" y="1"/>
                  </a:moveTo>
                  <a:cubicBezTo>
                    <a:pt x="229" y="1"/>
                    <a:pt x="176" y="17"/>
                    <a:pt x="131" y="51"/>
                  </a:cubicBezTo>
                  <a:cubicBezTo>
                    <a:pt x="22" y="135"/>
                    <a:pt x="0" y="290"/>
                    <a:pt x="83" y="400"/>
                  </a:cubicBezTo>
                  <a:cubicBezTo>
                    <a:pt x="131" y="464"/>
                    <a:pt x="205" y="498"/>
                    <a:pt x="280" y="498"/>
                  </a:cubicBezTo>
                  <a:cubicBezTo>
                    <a:pt x="333" y="498"/>
                    <a:pt x="386" y="481"/>
                    <a:pt x="431" y="447"/>
                  </a:cubicBezTo>
                  <a:cubicBezTo>
                    <a:pt x="540" y="365"/>
                    <a:pt x="562" y="209"/>
                    <a:pt x="479" y="99"/>
                  </a:cubicBezTo>
                  <a:cubicBezTo>
                    <a:pt x="430" y="35"/>
                    <a:pt x="356" y="1"/>
                    <a:pt x="2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60"/>
            <p:cNvSpPr/>
            <p:nvPr/>
          </p:nvSpPr>
          <p:spPr>
            <a:xfrm>
              <a:off x="2968602" y="4152079"/>
              <a:ext cx="244281" cy="32986"/>
            </a:xfrm>
            <a:custGeom>
              <a:avLst/>
              <a:gdLst/>
              <a:ahLst/>
              <a:cxnLst/>
              <a:rect l="l" t="t" r="r" b="b"/>
              <a:pathLst>
                <a:path w="4747" h="641" extrusionOk="0">
                  <a:moveTo>
                    <a:pt x="4747" y="1"/>
                  </a:moveTo>
                  <a:cubicBezTo>
                    <a:pt x="4746" y="1"/>
                    <a:pt x="288" y="293"/>
                    <a:pt x="182" y="304"/>
                  </a:cubicBezTo>
                  <a:cubicBezTo>
                    <a:pt x="78" y="315"/>
                    <a:pt x="1" y="398"/>
                    <a:pt x="11" y="491"/>
                  </a:cubicBezTo>
                  <a:cubicBezTo>
                    <a:pt x="20" y="577"/>
                    <a:pt x="100" y="640"/>
                    <a:pt x="194" y="640"/>
                  </a:cubicBezTo>
                  <a:cubicBezTo>
                    <a:pt x="202" y="640"/>
                    <a:pt x="210" y="640"/>
                    <a:pt x="217" y="639"/>
                  </a:cubicBezTo>
                  <a:cubicBezTo>
                    <a:pt x="322" y="629"/>
                    <a:pt x="4747" y="1"/>
                    <a:pt x="47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60"/>
            <p:cNvSpPr/>
            <p:nvPr/>
          </p:nvSpPr>
          <p:spPr>
            <a:xfrm>
              <a:off x="2986613" y="4157276"/>
              <a:ext cx="228431" cy="98443"/>
            </a:xfrm>
            <a:custGeom>
              <a:avLst/>
              <a:gdLst/>
              <a:ahLst/>
              <a:cxnLst/>
              <a:rect l="l" t="t" r="r" b="b"/>
              <a:pathLst>
                <a:path w="4439" h="1913" extrusionOk="0">
                  <a:moveTo>
                    <a:pt x="4438" y="0"/>
                  </a:moveTo>
                  <a:lnTo>
                    <a:pt x="4438" y="0"/>
                  </a:lnTo>
                  <a:cubicBezTo>
                    <a:pt x="4438" y="0"/>
                    <a:pt x="245" y="1545"/>
                    <a:pt x="147" y="1585"/>
                  </a:cubicBezTo>
                  <a:cubicBezTo>
                    <a:pt x="50" y="1625"/>
                    <a:pt x="1" y="1727"/>
                    <a:pt x="36" y="1813"/>
                  </a:cubicBezTo>
                  <a:cubicBezTo>
                    <a:pt x="61" y="1876"/>
                    <a:pt x="125" y="1912"/>
                    <a:pt x="196" y="1912"/>
                  </a:cubicBezTo>
                  <a:cubicBezTo>
                    <a:pt x="222" y="1912"/>
                    <a:pt x="250" y="1907"/>
                    <a:pt x="276" y="1897"/>
                  </a:cubicBezTo>
                  <a:cubicBezTo>
                    <a:pt x="373" y="1856"/>
                    <a:pt x="4438" y="0"/>
                    <a:pt x="44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60"/>
            <p:cNvSpPr/>
            <p:nvPr/>
          </p:nvSpPr>
          <p:spPr>
            <a:xfrm>
              <a:off x="2907624" y="4168391"/>
              <a:ext cx="27428" cy="25679"/>
            </a:xfrm>
            <a:custGeom>
              <a:avLst/>
              <a:gdLst/>
              <a:ahLst/>
              <a:cxnLst/>
              <a:rect l="l" t="t" r="r" b="b"/>
              <a:pathLst>
                <a:path w="533" h="499" extrusionOk="0">
                  <a:moveTo>
                    <a:pt x="266" y="0"/>
                  </a:moveTo>
                  <a:cubicBezTo>
                    <a:pt x="145" y="0"/>
                    <a:pt x="39" y="89"/>
                    <a:pt x="20" y="214"/>
                  </a:cubicBezTo>
                  <a:cubicBezTo>
                    <a:pt x="0" y="349"/>
                    <a:pt x="94" y="476"/>
                    <a:pt x="231" y="495"/>
                  </a:cubicBezTo>
                  <a:cubicBezTo>
                    <a:pt x="243" y="497"/>
                    <a:pt x="255" y="498"/>
                    <a:pt x="266" y="498"/>
                  </a:cubicBezTo>
                  <a:cubicBezTo>
                    <a:pt x="388" y="498"/>
                    <a:pt x="495" y="409"/>
                    <a:pt x="512" y="286"/>
                  </a:cubicBezTo>
                  <a:cubicBezTo>
                    <a:pt x="532" y="150"/>
                    <a:pt x="438" y="24"/>
                    <a:pt x="302" y="3"/>
                  </a:cubicBezTo>
                  <a:cubicBezTo>
                    <a:pt x="290" y="1"/>
                    <a:pt x="278" y="0"/>
                    <a:pt x="2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60"/>
            <p:cNvSpPr/>
            <p:nvPr/>
          </p:nvSpPr>
          <p:spPr>
            <a:xfrm>
              <a:off x="2929751" y="4254173"/>
              <a:ext cx="27428" cy="25679"/>
            </a:xfrm>
            <a:custGeom>
              <a:avLst/>
              <a:gdLst/>
              <a:ahLst/>
              <a:cxnLst/>
              <a:rect l="l" t="t" r="r" b="b"/>
              <a:pathLst>
                <a:path w="533" h="499" extrusionOk="0">
                  <a:moveTo>
                    <a:pt x="267" y="1"/>
                  </a:moveTo>
                  <a:cubicBezTo>
                    <a:pt x="146" y="1"/>
                    <a:pt x="39" y="90"/>
                    <a:pt x="22" y="214"/>
                  </a:cubicBezTo>
                  <a:cubicBezTo>
                    <a:pt x="1" y="349"/>
                    <a:pt x="95" y="475"/>
                    <a:pt x="231" y="496"/>
                  </a:cubicBezTo>
                  <a:cubicBezTo>
                    <a:pt x="243" y="498"/>
                    <a:pt x="255" y="498"/>
                    <a:pt x="267" y="498"/>
                  </a:cubicBezTo>
                  <a:cubicBezTo>
                    <a:pt x="389" y="498"/>
                    <a:pt x="495" y="409"/>
                    <a:pt x="513" y="285"/>
                  </a:cubicBezTo>
                  <a:cubicBezTo>
                    <a:pt x="533" y="150"/>
                    <a:pt x="439" y="23"/>
                    <a:pt x="303" y="3"/>
                  </a:cubicBezTo>
                  <a:cubicBezTo>
                    <a:pt x="291" y="2"/>
                    <a:pt x="279" y="1"/>
                    <a:pt x="2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60"/>
            <p:cNvSpPr/>
            <p:nvPr/>
          </p:nvSpPr>
          <p:spPr>
            <a:xfrm>
              <a:off x="2987385" y="4035164"/>
              <a:ext cx="228122" cy="99215"/>
            </a:xfrm>
            <a:custGeom>
              <a:avLst/>
              <a:gdLst/>
              <a:ahLst/>
              <a:cxnLst/>
              <a:rect l="l" t="t" r="r" b="b"/>
              <a:pathLst>
                <a:path w="4433" h="1928" extrusionOk="0">
                  <a:moveTo>
                    <a:pt x="196" y="1"/>
                  </a:moveTo>
                  <a:cubicBezTo>
                    <a:pt x="126" y="1"/>
                    <a:pt x="61" y="37"/>
                    <a:pt x="35" y="100"/>
                  </a:cubicBezTo>
                  <a:cubicBezTo>
                    <a:pt x="0" y="185"/>
                    <a:pt x="50" y="287"/>
                    <a:pt x="147" y="328"/>
                  </a:cubicBezTo>
                  <a:cubicBezTo>
                    <a:pt x="244" y="368"/>
                    <a:pt x="4433" y="1927"/>
                    <a:pt x="4433" y="1927"/>
                  </a:cubicBezTo>
                  <a:cubicBezTo>
                    <a:pt x="4433" y="1927"/>
                    <a:pt x="374" y="57"/>
                    <a:pt x="277" y="17"/>
                  </a:cubicBezTo>
                  <a:cubicBezTo>
                    <a:pt x="250" y="6"/>
                    <a:pt x="223" y="1"/>
                    <a:pt x="1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60"/>
            <p:cNvSpPr/>
            <p:nvPr/>
          </p:nvSpPr>
          <p:spPr>
            <a:xfrm>
              <a:off x="3025670" y="3972693"/>
              <a:ext cx="193335" cy="157365"/>
            </a:xfrm>
            <a:custGeom>
              <a:avLst/>
              <a:gdLst/>
              <a:ahLst/>
              <a:cxnLst/>
              <a:rect l="l" t="t" r="r" b="b"/>
              <a:pathLst>
                <a:path w="3757" h="3058" extrusionOk="0">
                  <a:moveTo>
                    <a:pt x="186" y="0"/>
                  </a:moveTo>
                  <a:cubicBezTo>
                    <a:pt x="137" y="0"/>
                    <a:pt x="90" y="20"/>
                    <a:pt x="59" y="58"/>
                  </a:cubicBezTo>
                  <a:cubicBezTo>
                    <a:pt x="1" y="130"/>
                    <a:pt x="19" y="243"/>
                    <a:pt x="101" y="309"/>
                  </a:cubicBezTo>
                  <a:cubicBezTo>
                    <a:pt x="182" y="375"/>
                    <a:pt x="3757" y="3057"/>
                    <a:pt x="3757" y="3057"/>
                  </a:cubicBezTo>
                  <a:cubicBezTo>
                    <a:pt x="3757" y="3057"/>
                    <a:pt x="395" y="114"/>
                    <a:pt x="313" y="47"/>
                  </a:cubicBezTo>
                  <a:cubicBezTo>
                    <a:pt x="275" y="16"/>
                    <a:pt x="229" y="0"/>
                    <a:pt x="1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60"/>
            <p:cNvSpPr/>
            <p:nvPr/>
          </p:nvSpPr>
          <p:spPr>
            <a:xfrm>
              <a:off x="2930832" y="4010052"/>
              <a:ext cx="27428" cy="25627"/>
            </a:xfrm>
            <a:custGeom>
              <a:avLst/>
              <a:gdLst/>
              <a:ahLst/>
              <a:cxnLst/>
              <a:rect l="l" t="t" r="r" b="b"/>
              <a:pathLst>
                <a:path w="533" h="498" extrusionOk="0">
                  <a:moveTo>
                    <a:pt x="266" y="1"/>
                  </a:moveTo>
                  <a:cubicBezTo>
                    <a:pt x="144" y="1"/>
                    <a:pt x="38" y="90"/>
                    <a:pt x="20" y="213"/>
                  </a:cubicBezTo>
                  <a:cubicBezTo>
                    <a:pt x="1" y="349"/>
                    <a:pt x="94" y="475"/>
                    <a:pt x="230" y="495"/>
                  </a:cubicBezTo>
                  <a:cubicBezTo>
                    <a:pt x="242" y="497"/>
                    <a:pt x="255" y="497"/>
                    <a:pt x="267" y="497"/>
                  </a:cubicBezTo>
                  <a:cubicBezTo>
                    <a:pt x="388" y="497"/>
                    <a:pt x="494" y="409"/>
                    <a:pt x="512" y="285"/>
                  </a:cubicBezTo>
                  <a:cubicBezTo>
                    <a:pt x="532" y="149"/>
                    <a:pt x="438" y="23"/>
                    <a:pt x="302" y="3"/>
                  </a:cubicBezTo>
                  <a:cubicBezTo>
                    <a:pt x="290" y="1"/>
                    <a:pt x="278" y="1"/>
                    <a:pt x="2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60"/>
            <p:cNvSpPr/>
            <p:nvPr/>
          </p:nvSpPr>
          <p:spPr>
            <a:xfrm>
              <a:off x="2976681" y="3934201"/>
              <a:ext cx="27377" cy="25627"/>
            </a:xfrm>
            <a:custGeom>
              <a:avLst/>
              <a:gdLst/>
              <a:ahLst/>
              <a:cxnLst/>
              <a:rect l="l" t="t" r="r" b="b"/>
              <a:pathLst>
                <a:path w="532" h="498" extrusionOk="0">
                  <a:moveTo>
                    <a:pt x="264" y="1"/>
                  </a:moveTo>
                  <a:cubicBezTo>
                    <a:pt x="143" y="1"/>
                    <a:pt x="38" y="90"/>
                    <a:pt x="20" y="213"/>
                  </a:cubicBezTo>
                  <a:cubicBezTo>
                    <a:pt x="1" y="350"/>
                    <a:pt x="95" y="476"/>
                    <a:pt x="230" y="495"/>
                  </a:cubicBezTo>
                  <a:cubicBezTo>
                    <a:pt x="242" y="497"/>
                    <a:pt x="254" y="498"/>
                    <a:pt x="266" y="498"/>
                  </a:cubicBezTo>
                  <a:cubicBezTo>
                    <a:pt x="388" y="498"/>
                    <a:pt x="494" y="409"/>
                    <a:pt x="512" y="286"/>
                  </a:cubicBezTo>
                  <a:cubicBezTo>
                    <a:pt x="531" y="149"/>
                    <a:pt x="437" y="23"/>
                    <a:pt x="302" y="4"/>
                  </a:cubicBezTo>
                  <a:cubicBezTo>
                    <a:pt x="289" y="2"/>
                    <a:pt x="277" y="1"/>
                    <a:pt x="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 name="Google Shape;1278;p60"/>
          <p:cNvGrpSpPr/>
          <p:nvPr/>
        </p:nvGrpSpPr>
        <p:grpSpPr>
          <a:xfrm>
            <a:off x="2887755" y="3525809"/>
            <a:ext cx="595355" cy="593991"/>
            <a:chOff x="2838000" y="3745450"/>
            <a:chExt cx="807809" cy="805958"/>
          </a:xfrm>
        </p:grpSpPr>
        <p:sp>
          <p:nvSpPr>
            <p:cNvPr id="1279" name="Google Shape;1279;p60"/>
            <p:cNvSpPr/>
            <p:nvPr/>
          </p:nvSpPr>
          <p:spPr>
            <a:xfrm>
              <a:off x="3227646" y="4135097"/>
              <a:ext cx="28457" cy="26605"/>
            </a:xfrm>
            <a:custGeom>
              <a:avLst/>
              <a:gdLst/>
              <a:ahLst/>
              <a:cxnLst/>
              <a:rect l="l" t="t" r="r" b="b"/>
              <a:pathLst>
                <a:path w="553" h="517" extrusionOk="0">
                  <a:moveTo>
                    <a:pt x="276" y="1"/>
                  </a:moveTo>
                  <a:cubicBezTo>
                    <a:pt x="151" y="1"/>
                    <a:pt x="40" y="94"/>
                    <a:pt x="22" y="221"/>
                  </a:cubicBezTo>
                  <a:cubicBezTo>
                    <a:pt x="1" y="363"/>
                    <a:pt x="99" y="493"/>
                    <a:pt x="239" y="514"/>
                  </a:cubicBezTo>
                  <a:cubicBezTo>
                    <a:pt x="252" y="516"/>
                    <a:pt x="265" y="516"/>
                    <a:pt x="277" y="516"/>
                  </a:cubicBezTo>
                  <a:cubicBezTo>
                    <a:pt x="403" y="516"/>
                    <a:pt x="513" y="424"/>
                    <a:pt x="532" y="296"/>
                  </a:cubicBezTo>
                  <a:cubicBezTo>
                    <a:pt x="552" y="155"/>
                    <a:pt x="455" y="24"/>
                    <a:pt x="314" y="4"/>
                  </a:cubicBezTo>
                  <a:cubicBezTo>
                    <a:pt x="301" y="2"/>
                    <a:pt x="289"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60"/>
            <p:cNvSpPr/>
            <p:nvPr/>
          </p:nvSpPr>
          <p:spPr>
            <a:xfrm>
              <a:off x="3246583" y="3745450"/>
              <a:ext cx="66486" cy="370924"/>
            </a:xfrm>
            <a:custGeom>
              <a:avLst/>
              <a:gdLst/>
              <a:ahLst/>
              <a:cxnLst/>
              <a:rect l="l" t="t" r="r" b="b"/>
              <a:pathLst>
                <a:path w="1292" h="7208" extrusionOk="0">
                  <a:moveTo>
                    <a:pt x="1022" y="1"/>
                  </a:moveTo>
                  <a:cubicBezTo>
                    <a:pt x="894" y="1"/>
                    <a:pt x="779" y="108"/>
                    <a:pt x="758" y="254"/>
                  </a:cubicBezTo>
                  <a:cubicBezTo>
                    <a:pt x="735" y="413"/>
                    <a:pt x="1" y="7207"/>
                    <a:pt x="1" y="7207"/>
                  </a:cubicBezTo>
                  <a:cubicBezTo>
                    <a:pt x="1" y="7207"/>
                    <a:pt x="1245" y="489"/>
                    <a:pt x="1268" y="329"/>
                  </a:cubicBezTo>
                  <a:cubicBezTo>
                    <a:pt x="1291" y="170"/>
                    <a:pt x="1196" y="24"/>
                    <a:pt x="1056" y="3"/>
                  </a:cubicBezTo>
                  <a:cubicBezTo>
                    <a:pt x="1044" y="2"/>
                    <a:pt x="1033" y="1"/>
                    <a:pt x="10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60"/>
            <p:cNvSpPr/>
            <p:nvPr/>
          </p:nvSpPr>
          <p:spPr>
            <a:xfrm>
              <a:off x="3170733" y="4180535"/>
              <a:ext cx="66486" cy="370872"/>
            </a:xfrm>
            <a:custGeom>
              <a:avLst/>
              <a:gdLst/>
              <a:ahLst/>
              <a:cxnLst/>
              <a:rect l="l" t="t" r="r" b="b"/>
              <a:pathLst>
                <a:path w="1292" h="7207" extrusionOk="0">
                  <a:moveTo>
                    <a:pt x="1292" y="0"/>
                  </a:moveTo>
                  <a:cubicBezTo>
                    <a:pt x="1292" y="2"/>
                    <a:pt x="47" y="6719"/>
                    <a:pt x="24" y="6878"/>
                  </a:cubicBezTo>
                  <a:cubicBezTo>
                    <a:pt x="0" y="7038"/>
                    <a:pt x="95" y="7183"/>
                    <a:pt x="237" y="7204"/>
                  </a:cubicBezTo>
                  <a:cubicBezTo>
                    <a:pt x="248" y="7206"/>
                    <a:pt x="259" y="7206"/>
                    <a:pt x="270" y="7206"/>
                  </a:cubicBezTo>
                  <a:cubicBezTo>
                    <a:pt x="398" y="7206"/>
                    <a:pt x="512" y="7099"/>
                    <a:pt x="534" y="6953"/>
                  </a:cubicBezTo>
                  <a:cubicBezTo>
                    <a:pt x="557" y="6793"/>
                    <a:pt x="1292" y="2"/>
                    <a:pt x="12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60"/>
            <p:cNvSpPr/>
            <p:nvPr/>
          </p:nvSpPr>
          <p:spPr>
            <a:xfrm>
              <a:off x="3273959" y="4153108"/>
              <a:ext cx="371850" cy="65457"/>
            </a:xfrm>
            <a:custGeom>
              <a:avLst/>
              <a:gdLst/>
              <a:ahLst/>
              <a:cxnLst/>
              <a:rect l="l" t="t" r="r" b="b"/>
              <a:pathLst>
                <a:path w="7226" h="1272" extrusionOk="0">
                  <a:moveTo>
                    <a:pt x="0" y="1"/>
                  </a:moveTo>
                  <a:cubicBezTo>
                    <a:pt x="1" y="1"/>
                    <a:pt x="6720" y="1245"/>
                    <a:pt x="6879" y="1268"/>
                  </a:cubicBezTo>
                  <a:cubicBezTo>
                    <a:pt x="6894" y="1271"/>
                    <a:pt x="6910" y="1272"/>
                    <a:pt x="6926" y="1272"/>
                  </a:cubicBezTo>
                  <a:cubicBezTo>
                    <a:pt x="7066" y="1272"/>
                    <a:pt x="7186" y="1182"/>
                    <a:pt x="7205" y="1056"/>
                  </a:cubicBezTo>
                  <a:cubicBezTo>
                    <a:pt x="7226" y="914"/>
                    <a:pt x="7113" y="782"/>
                    <a:pt x="6953" y="758"/>
                  </a:cubicBezTo>
                  <a:cubicBezTo>
                    <a:pt x="6794" y="735"/>
                    <a:pt x="1"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60"/>
            <p:cNvSpPr/>
            <p:nvPr/>
          </p:nvSpPr>
          <p:spPr>
            <a:xfrm>
              <a:off x="2838000" y="4078286"/>
              <a:ext cx="371850" cy="65457"/>
            </a:xfrm>
            <a:custGeom>
              <a:avLst/>
              <a:gdLst/>
              <a:ahLst/>
              <a:cxnLst/>
              <a:rect l="l" t="t" r="r" b="b"/>
              <a:pathLst>
                <a:path w="7226" h="1272" extrusionOk="0">
                  <a:moveTo>
                    <a:pt x="298" y="0"/>
                  </a:moveTo>
                  <a:cubicBezTo>
                    <a:pt x="159" y="0"/>
                    <a:pt x="40" y="91"/>
                    <a:pt x="21" y="217"/>
                  </a:cubicBezTo>
                  <a:cubicBezTo>
                    <a:pt x="1" y="357"/>
                    <a:pt x="113" y="490"/>
                    <a:pt x="272" y="514"/>
                  </a:cubicBezTo>
                  <a:cubicBezTo>
                    <a:pt x="431" y="537"/>
                    <a:pt x="7225" y="1272"/>
                    <a:pt x="7225" y="1272"/>
                  </a:cubicBezTo>
                  <a:cubicBezTo>
                    <a:pt x="7225" y="1272"/>
                    <a:pt x="506" y="28"/>
                    <a:pt x="347" y="4"/>
                  </a:cubicBezTo>
                  <a:cubicBezTo>
                    <a:pt x="330" y="1"/>
                    <a:pt x="314"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60"/>
            <p:cNvSpPr/>
            <p:nvPr/>
          </p:nvSpPr>
          <p:spPr>
            <a:xfrm>
              <a:off x="3267887" y="3900341"/>
              <a:ext cx="304952" cy="228740"/>
            </a:xfrm>
            <a:custGeom>
              <a:avLst/>
              <a:gdLst/>
              <a:ahLst/>
              <a:cxnLst/>
              <a:rect l="l" t="t" r="r" b="b"/>
              <a:pathLst>
                <a:path w="5926" h="4445" extrusionOk="0">
                  <a:moveTo>
                    <a:pt x="5639" y="1"/>
                  </a:moveTo>
                  <a:cubicBezTo>
                    <a:pt x="5576" y="1"/>
                    <a:pt x="5510" y="21"/>
                    <a:pt x="5453" y="64"/>
                  </a:cubicBezTo>
                  <a:cubicBezTo>
                    <a:pt x="5324" y="160"/>
                    <a:pt x="1" y="4445"/>
                    <a:pt x="1" y="4445"/>
                  </a:cubicBezTo>
                  <a:cubicBezTo>
                    <a:pt x="1" y="4445"/>
                    <a:pt x="5632" y="573"/>
                    <a:pt x="5761" y="477"/>
                  </a:cubicBezTo>
                  <a:cubicBezTo>
                    <a:pt x="5890" y="381"/>
                    <a:pt x="5926" y="211"/>
                    <a:pt x="5840" y="97"/>
                  </a:cubicBezTo>
                  <a:cubicBezTo>
                    <a:pt x="5793" y="33"/>
                    <a:pt x="5719" y="1"/>
                    <a:pt x="56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60"/>
            <p:cNvSpPr/>
            <p:nvPr/>
          </p:nvSpPr>
          <p:spPr>
            <a:xfrm>
              <a:off x="2910969" y="4167774"/>
              <a:ext cx="304901" cy="228740"/>
            </a:xfrm>
            <a:custGeom>
              <a:avLst/>
              <a:gdLst/>
              <a:ahLst/>
              <a:cxnLst/>
              <a:rect l="l" t="t" r="r" b="b"/>
              <a:pathLst>
                <a:path w="5925" h="4445" extrusionOk="0">
                  <a:moveTo>
                    <a:pt x="5925" y="0"/>
                  </a:moveTo>
                  <a:cubicBezTo>
                    <a:pt x="5924" y="1"/>
                    <a:pt x="295" y="3871"/>
                    <a:pt x="166" y="3967"/>
                  </a:cubicBezTo>
                  <a:cubicBezTo>
                    <a:pt x="37" y="4064"/>
                    <a:pt x="0" y="4235"/>
                    <a:pt x="85" y="4348"/>
                  </a:cubicBezTo>
                  <a:cubicBezTo>
                    <a:pt x="132" y="4412"/>
                    <a:pt x="207" y="4445"/>
                    <a:pt x="286" y="4445"/>
                  </a:cubicBezTo>
                  <a:cubicBezTo>
                    <a:pt x="350" y="4445"/>
                    <a:pt x="416" y="4424"/>
                    <a:pt x="473" y="4381"/>
                  </a:cubicBezTo>
                  <a:cubicBezTo>
                    <a:pt x="602" y="4285"/>
                    <a:pt x="5924" y="1"/>
                    <a:pt x="59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60"/>
            <p:cNvSpPr/>
            <p:nvPr/>
          </p:nvSpPr>
          <p:spPr>
            <a:xfrm>
              <a:off x="3261249" y="4174412"/>
              <a:ext cx="230438" cy="302945"/>
            </a:xfrm>
            <a:custGeom>
              <a:avLst/>
              <a:gdLst/>
              <a:ahLst/>
              <a:cxnLst/>
              <a:rect l="l" t="t" r="r" b="b"/>
              <a:pathLst>
                <a:path w="4478" h="5887" extrusionOk="0">
                  <a:moveTo>
                    <a:pt x="0" y="1"/>
                  </a:moveTo>
                  <a:lnTo>
                    <a:pt x="0" y="1"/>
                  </a:lnTo>
                  <a:cubicBezTo>
                    <a:pt x="1" y="2"/>
                    <a:pt x="3871" y="5632"/>
                    <a:pt x="3967" y="5761"/>
                  </a:cubicBezTo>
                  <a:cubicBezTo>
                    <a:pt x="4028" y="5842"/>
                    <a:pt x="4118" y="5887"/>
                    <a:pt x="4206" y="5887"/>
                  </a:cubicBezTo>
                  <a:cubicBezTo>
                    <a:pt x="4256" y="5887"/>
                    <a:pt x="4306" y="5872"/>
                    <a:pt x="4348" y="5840"/>
                  </a:cubicBezTo>
                  <a:cubicBezTo>
                    <a:pt x="4463" y="5756"/>
                    <a:pt x="4477" y="5582"/>
                    <a:pt x="4381" y="5453"/>
                  </a:cubicBezTo>
                  <a:cubicBezTo>
                    <a:pt x="4285" y="5324"/>
                    <a:pt x="1" y="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60"/>
            <p:cNvSpPr/>
            <p:nvPr/>
          </p:nvSpPr>
          <p:spPr>
            <a:xfrm>
              <a:off x="2992171" y="3819499"/>
              <a:ext cx="230386" cy="302945"/>
            </a:xfrm>
            <a:custGeom>
              <a:avLst/>
              <a:gdLst/>
              <a:ahLst/>
              <a:cxnLst/>
              <a:rect l="l" t="t" r="r" b="b"/>
              <a:pathLst>
                <a:path w="4477" h="5887" extrusionOk="0">
                  <a:moveTo>
                    <a:pt x="270" y="0"/>
                  </a:moveTo>
                  <a:cubicBezTo>
                    <a:pt x="219" y="0"/>
                    <a:pt x="170" y="15"/>
                    <a:pt x="128" y="46"/>
                  </a:cubicBezTo>
                  <a:cubicBezTo>
                    <a:pt x="14" y="132"/>
                    <a:pt x="0" y="305"/>
                    <a:pt x="96" y="434"/>
                  </a:cubicBezTo>
                  <a:cubicBezTo>
                    <a:pt x="192" y="563"/>
                    <a:pt x="4477" y="5887"/>
                    <a:pt x="4477" y="5887"/>
                  </a:cubicBezTo>
                  <a:cubicBezTo>
                    <a:pt x="4477" y="5887"/>
                    <a:pt x="605" y="256"/>
                    <a:pt x="509" y="127"/>
                  </a:cubicBezTo>
                  <a:cubicBezTo>
                    <a:pt x="448" y="45"/>
                    <a:pt x="357" y="0"/>
                    <a:pt x="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60"/>
            <p:cNvSpPr/>
            <p:nvPr/>
          </p:nvSpPr>
          <p:spPr>
            <a:xfrm>
              <a:off x="3256463" y="3892777"/>
              <a:ext cx="100398" cy="226939"/>
            </a:xfrm>
            <a:custGeom>
              <a:avLst/>
              <a:gdLst/>
              <a:ahLst/>
              <a:cxnLst/>
              <a:rect l="l" t="t" r="r" b="b"/>
              <a:pathLst>
                <a:path w="1951" h="4410" extrusionOk="0">
                  <a:moveTo>
                    <a:pt x="1771" y="0"/>
                  </a:moveTo>
                  <a:cubicBezTo>
                    <a:pt x="1701" y="0"/>
                    <a:pt x="1631" y="47"/>
                    <a:pt x="1600" y="123"/>
                  </a:cubicBezTo>
                  <a:cubicBezTo>
                    <a:pt x="1560" y="220"/>
                    <a:pt x="1" y="4409"/>
                    <a:pt x="1" y="4409"/>
                  </a:cubicBezTo>
                  <a:cubicBezTo>
                    <a:pt x="1" y="4409"/>
                    <a:pt x="1870" y="350"/>
                    <a:pt x="1911" y="253"/>
                  </a:cubicBezTo>
                  <a:cubicBezTo>
                    <a:pt x="1951" y="155"/>
                    <a:pt x="1915" y="48"/>
                    <a:pt x="1828" y="12"/>
                  </a:cubicBezTo>
                  <a:cubicBezTo>
                    <a:pt x="1809" y="4"/>
                    <a:pt x="1790" y="0"/>
                    <a:pt x="17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60"/>
            <p:cNvSpPr/>
            <p:nvPr/>
          </p:nvSpPr>
          <p:spPr>
            <a:xfrm>
              <a:off x="3260785" y="3931114"/>
              <a:ext cx="158342" cy="192100"/>
            </a:xfrm>
            <a:custGeom>
              <a:avLst/>
              <a:gdLst/>
              <a:ahLst/>
              <a:cxnLst/>
              <a:rect l="l" t="t" r="r" b="b"/>
              <a:pathLst>
                <a:path w="3077" h="3733" extrusionOk="0">
                  <a:moveTo>
                    <a:pt x="2901" y="1"/>
                  </a:moveTo>
                  <a:cubicBezTo>
                    <a:pt x="2846" y="1"/>
                    <a:pt x="2789" y="27"/>
                    <a:pt x="2749" y="76"/>
                  </a:cubicBezTo>
                  <a:cubicBezTo>
                    <a:pt x="2683" y="158"/>
                    <a:pt x="0" y="3732"/>
                    <a:pt x="0" y="3732"/>
                  </a:cubicBezTo>
                  <a:cubicBezTo>
                    <a:pt x="0" y="3732"/>
                    <a:pt x="2945" y="370"/>
                    <a:pt x="3011" y="289"/>
                  </a:cubicBezTo>
                  <a:cubicBezTo>
                    <a:pt x="3077" y="207"/>
                    <a:pt x="3072" y="93"/>
                    <a:pt x="3000" y="35"/>
                  </a:cubicBezTo>
                  <a:cubicBezTo>
                    <a:pt x="2971" y="12"/>
                    <a:pt x="2936" y="1"/>
                    <a:pt x="29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60"/>
            <p:cNvSpPr/>
            <p:nvPr/>
          </p:nvSpPr>
          <p:spPr>
            <a:xfrm>
              <a:off x="3354235" y="3835915"/>
              <a:ext cx="27428" cy="25576"/>
            </a:xfrm>
            <a:custGeom>
              <a:avLst/>
              <a:gdLst/>
              <a:ahLst/>
              <a:cxnLst/>
              <a:rect l="l" t="t" r="r" b="b"/>
              <a:pathLst>
                <a:path w="533" h="497" extrusionOk="0">
                  <a:moveTo>
                    <a:pt x="267" y="0"/>
                  </a:moveTo>
                  <a:cubicBezTo>
                    <a:pt x="145" y="0"/>
                    <a:pt x="39" y="89"/>
                    <a:pt x="21" y="212"/>
                  </a:cubicBezTo>
                  <a:cubicBezTo>
                    <a:pt x="0" y="349"/>
                    <a:pt x="94" y="475"/>
                    <a:pt x="231" y="494"/>
                  </a:cubicBezTo>
                  <a:cubicBezTo>
                    <a:pt x="243" y="496"/>
                    <a:pt x="256" y="497"/>
                    <a:pt x="268" y="497"/>
                  </a:cubicBezTo>
                  <a:cubicBezTo>
                    <a:pt x="389" y="497"/>
                    <a:pt x="495" y="408"/>
                    <a:pt x="512" y="285"/>
                  </a:cubicBezTo>
                  <a:cubicBezTo>
                    <a:pt x="532" y="148"/>
                    <a:pt x="438" y="22"/>
                    <a:pt x="303" y="3"/>
                  </a:cubicBezTo>
                  <a:cubicBezTo>
                    <a:pt x="291" y="1"/>
                    <a:pt x="279" y="0"/>
                    <a:pt x="2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60"/>
            <p:cNvSpPr/>
            <p:nvPr/>
          </p:nvSpPr>
          <p:spPr>
            <a:xfrm>
              <a:off x="3430085" y="3881713"/>
              <a:ext cx="27428" cy="25627"/>
            </a:xfrm>
            <a:custGeom>
              <a:avLst/>
              <a:gdLst/>
              <a:ahLst/>
              <a:cxnLst/>
              <a:rect l="l" t="t" r="r" b="b"/>
              <a:pathLst>
                <a:path w="533" h="498" extrusionOk="0">
                  <a:moveTo>
                    <a:pt x="265" y="1"/>
                  </a:moveTo>
                  <a:cubicBezTo>
                    <a:pt x="143" y="1"/>
                    <a:pt x="38" y="90"/>
                    <a:pt x="20" y="213"/>
                  </a:cubicBezTo>
                  <a:cubicBezTo>
                    <a:pt x="1" y="350"/>
                    <a:pt x="95" y="476"/>
                    <a:pt x="230" y="495"/>
                  </a:cubicBezTo>
                  <a:cubicBezTo>
                    <a:pt x="242" y="497"/>
                    <a:pt x="254" y="498"/>
                    <a:pt x="266" y="498"/>
                  </a:cubicBezTo>
                  <a:cubicBezTo>
                    <a:pt x="388" y="498"/>
                    <a:pt x="494" y="409"/>
                    <a:pt x="513" y="286"/>
                  </a:cubicBezTo>
                  <a:cubicBezTo>
                    <a:pt x="532" y="149"/>
                    <a:pt x="438" y="23"/>
                    <a:pt x="302" y="4"/>
                  </a:cubicBezTo>
                  <a:cubicBezTo>
                    <a:pt x="290" y="2"/>
                    <a:pt x="277" y="1"/>
                    <a:pt x="2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60"/>
            <p:cNvSpPr/>
            <p:nvPr/>
          </p:nvSpPr>
          <p:spPr>
            <a:xfrm>
              <a:off x="3205261" y="3873274"/>
              <a:ext cx="33449" cy="243817"/>
            </a:xfrm>
            <a:custGeom>
              <a:avLst/>
              <a:gdLst/>
              <a:ahLst/>
              <a:cxnLst/>
              <a:rect l="l" t="t" r="r" b="b"/>
              <a:pathLst>
                <a:path w="650" h="4738" extrusionOk="0">
                  <a:moveTo>
                    <a:pt x="176" y="1"/>
                  </a:moveTo>
                  <a:cubicBezTo>
                    <a:pt x="170" y="1"/>
                    <a:pt x="165" y="1"/>
                    <a:pt x="159" y="1"/>
                  </a:cubicBezTo>
                  <a:cubicBezTo>
                    <a:pt x="66" y="11"/>
                    <a:pt x="0" y="104"/>
                    <a:pt x="12" y="208"/>
                  </a:cubicBezTo>
                  <a:cubicBezTo>
                    <a:pt x="22" y="312"/>
                    <a:pt x="650" y="4737"/>
                    <a:pt x="650" y="4737"/>
                  </a:cubicBezTo>
                  <a:cubicBezTo>
                    <a:pt x="650" y="4737"/>
                    <a:pt x="358" y="278"/>
                    <a:pt x="346" y="173"/>
                  </a:cubicBezTo>
                  <a:cubicBezTo>
                    <a:pt x="336" y="75"/>
                    <a:pt x="262" y="1"/>
                    <a:pt x="1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60"/>
            <p:cNvSpPr/>
            <p:nvPr/>
          </p:nvSpPr>
          <p:spPr>
            <a:xfrm>
              <a:off x="3133888" y="3892005"/>
              <a:ext cx="99678" cy="227196"/>
            </a:xfrm>
            <a:custGeom>
              <a:avLst/>
              <a:gdLst/>
              <a:ahLst/>
              <a:cxnLst/>
              <a:rect l="l" t="t" r="r" b="b"/>
              <a:pathLst>
                <a:path w="1937" h="4415" extrusionOk="0">
                  <a:moveTo>
                    <a:pt x="182" y="1"/>
                  </a:moveTo>
                  <a:cubicBezTo>
                    <a:pt x="162" y="1"/>
                    <a:pt x="142" y="4"/>
                    <a:pt x="124" y="12"/>
                  </a:cubicBezTo>
                  <a:cubicBezTo>
                    <a:pt x="38" y="47"/>
                    <a:pt x="1" y="155"/>
                    <a:pt x="40" y="253"/>
                  </a:cubicBezTo>
                  <a:cubicBezTo>
                    <a:pt x="80" y="350"/>
                    <a:pt x="1937" y="4415"/>
                    <a:pt x="1937" y="4415"/>
                  </a:cubicBezTo>
                  <a:cubicBezTo>
                    <a:pt x="1937" y="4415"/>
                    <a:pt x="392" y="222"/>
                    <a:pt x="352" y="124"/>
                  </a:cubicBezTo>
                  <a:cubicBezTo>
                    <a:pt x="320" y="48"/>
                    <a:pt x="251" y="1"/>
                    <a:pt x="1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60"/>
            <p:cNvSpPr/>
            <p:nvPr/>
          </p:nvSpPr>
          <p:spPr>
            <a:xfrm>
              <a:off x="3195896" y="3812655"/>
              <a:ext cx="27428" cy="25679"/>
            </a:xfrm>
            <a:custGeom>
              <a:avLst/>
              <a:gdLst/>
              <a:ahLst/>
              <a:cxnLst/>
              <a:rect l="l" t="t" r="r" b="b"/>
              <a:pathLst>
                <a:path w="533" h="499" extrusionOk="0">
                  <a:moveTo>
                    <a:pt x="266" y="1"/>
                  </a:moveTo>
                  <a:cubicBezTo>
                    <a:pt x="145" y="1"/>
                    <a:pt x="38" y="90"/>
                    <a:pt x="20" y="214"/>
                  </a:cubicBezTo>
                  <a:cubicBezTo>
                    <a:pt x="1" y="349"/>
                    <a:pt x="95" y="475"/>
                    <a:pt x="231" y="496"/>
                  </a:cubicBezTo>
                  <a:cubicBezTo>
                    <a:pt x="243" y="498"/>
                    <a:pt x="255" y="499"/>
                    <a:pt x="267" y="499"/>
                  </a:cubicBezTo>
                  <a:cubicBezTo>
                    <a:pt x="388" y="499"/>
                    <a:pt x="494" y="410"/>
                    <a:pt x="513" y="285"/>
                  </a:cubicBezTo>
                  <a:cubicBezTo>
                    <a:pt x="532" y="150"/>
                    <a:pt x="438" y="23"/>
                    <a:pt x="302" y="3"/>
                  </a:cubicBezTo>
                  <a:cubicBezTo>
                    <a:pt x="290" y="2"/>
                    <a:pt x="278" y="1"/>
                    <a:pt x="2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60"/>
            <p:cNvSpPr/>
            <p:nvPr/>
          </p:nvSpPr>
          <p:spPr>
            <a:xfrm>
              <a:off x="3110114" y="3834886"/>
              <a:ext cx="27377" cy="25627"/>
            </a:xfrm>
            <a:custGeom>
              <a:avLst/>
              <a:gdLst/>
              <a:ahLst/>
              <a:cxnLst/>
              <a:rect l="l" t="t" r="r" b="b"/>
              <a:pathLst>
                <a:path w="532" h="498" extrusionOk="0">
                  <a:moveTo>
                    <a:pt x="265" y="0"/>
                  </a:moveTo>
                  <a:cubicBezTo>
                    <a:pt x="144" y="0"/>
                    <a:pt x="38" y="89"/>
                    <a:pt x="20" y="213"/>
                  </a:cubicBezTo>
                  <a:cubicBezTo>
                    <a:pt x="0" y="349"/>
                    <a:pt x="94" y="475"/>
                    <a:pt x="230" y="495"/>
                  </a:cubicBezTo>
                  <a:cubicBezTo>
                    <a:pt x="242" y="496"/>
                    <a:pt x="254" y="497"/>
                    <a:pt x="266" y="497"/>
                  </a:cubicBezTo>
                  <a:cubicBezTo>
                    <a:pt x="387" y="497"/>
                    <a:pt x="494" y="408"/>
                    <a:pt x="512" y="285"/>
                  </a:cubicBezTo>
                  <a:cubicBezTo>
                    <a:pt x="532" y="149"/>
                    <a:pt x="438" y="23"/>
                    <a:pt x="303" y="3"/>
                  </a:cubicBezTo>
                  <a:cubicBezTo>
                    <a:pt x="290" y="1"/>
                    <a:pt x="277" y="0"/>
                    <a:pt x="2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60"/>
            <p:cNvSpPr/>
            <p:nvPr/>
          </p:nvSpPr>
          <p:spPr>
            <a:xfrm>
              <a:off x="3247921" y="4177911"/>
              <a:ext cx="33449" cy="243817"/>
            </a:xfrm>
            <a:custGeom>
              <a:avLst/>
              <a:gdLst/>
              <a:ahLst/>
              <a:cxnLst/>
              <a:rect l="l" t="t" r="r" b="b"/>
              <a:pathLst>
                <a:path w="650" h="4738" extrusionOk="0">
                  <a:moveTo>
                    <a:pt x="0" y="1"/>
                  </a:moveTo>
                  <a:cubicBezTo>
                    <a:pt x="0" y="2"/>
                    <a:pt x="293" y="4460"/>
                    <a:pt x="304" y="4565"/>
                  </a:cubicBezTo>
                  <a:cubicBezTo>
                    <a:pt x="314" y="4663"/>
                    <a:pt x="388" y="4738"/>
                    <a:pt x="474" y="4738"/>
                  </a:cubicBezTo>
                  <a:cubicBezTo>
                    <a:pt x="480" y="4738"/>
                    <a:pt x="485" y="4737"/>
                    <a:pt x="491" y="4737"/>
                  </a:cubicBezTo>
                  <a:cubicBezTo>
                    <a:pt x="584" y="4727"/>
                    <a:pt x="650" y="4634"/>
                    <a:pt x="638" y="4530"/>
                  </a:cubicBezTo>
                  <a:cubicBezTo>
                    <a:pt x="628" y="4426"/>
                    <a:pt x="1" y="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60"/>
            <p:cNvSpPr/>
            <p:nvPr/>
          </p:nvSpPr>
          <p:spPr>
            <a:xfrm>
              <a:off x="3253067" y="4175801"/>
              <a:ext cx="99729" cy="227196"/>
            </a:xfrm>
            <a:custGeom>
              <a:avLst/>
              <a:gdLst/>
              <a:ahLst/>
              <a:cxnLst/>
              <a:rect l="l" t="t" r="r" b="b"/>
              <a:pathLst>
                <a:path w="1938" h="4415" extrusionOk="0">
                  <a:moveTo>
                    <a:pt x="0" y="0"/>
                  </a:moveTo>
                  <a:cubicBezTo>
                    <a:pt x="1" y="1"/>
                    <a:pt x="1545" y="4194"/>
                    <a:pt x="1585" y="4291"/>
                  </a:cubicBezTo>
                  <a:cubicBezTo>
                    <a:pt x="1617" y="4367"/>
                    <a:pt x="1686" y="4415"/>
                    <a:pt x="1756" y="4415"/>
                  </a:cubicBezTo>
                  <a:cubicBezTo>
                    <a:pt x="1775" y="4415"/>
                    <a:pt x="1795" y="4411"/>
                    <a:pt x="1814" y="4403"/>
                  </a:cubicBezTo>
                  <a:cubicBezTo>
                    <a:pt x="1899" y="4368"/>
                    <a:pt x="1937" y="4260"/>
                    <a:pt x="1897" y="4162"/>
                  </a:cubicBezTo>
                  <a:cubicBezTo>
                    <a:pt x="1857" y="4065"/>
                    <a:pt x="1" y="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60"/>
            <p:cNvSpPr/>
            <p:nvPr/>
          </p:nvSpPr>
          <p:spPr>
            <a:xfrm>
              <a:off x="3263307" y="4456664"/>
              <a:ext cx="27428" cy="25679"/>
            </a:xfrm>
            <a:custGeom>
              <a:avLst/>
              <a:gdLst/>
              <a:ahLst/>
              <a:cxnLst/>
              <a:rect l="l" t="t" r="r" b="b"/>
              <a:pathLst>
                <a:path w="533" h="499" extrusionOk="0">
                  <a:moveTo>
                    <a:pt x="267" y="1"/>
                  </a:moveTo>
                  <a:cubicBezTo>
                    <a:pt x="145" y="1"/>
                    <a:pt x="39" y="90"/>
                    <a:pt x="20" y="214"/>
                  </a:cubicBezTo>
                  <a:cubicBezTo>
                    <a:pt x="1" y="349"/>
                    <a:pt x="95" y="476"/>
                    <a:pt x="231" y="496"/>
                  </a:cubicBezTo>
                  <a:cubicBezTo>
                    <a:pt x="243" y="497"/>
                    <a:pt x="255" y="498"/>
                    <a:pt x="267" y="498"/>
                  </a:cubicBezTo>
                  <a:cubicBezTo>
                    <a:pt x="388" y="498"/>
                    <a:pt x="495" y="409"/>
                    <a:pt x="513" y="285"/>
                  </a:cubicBezTo>
                  <a:cubicBezTo>
                    <a:pt x="532" y="150"/>
                    <a:pt x="439" y="24"/>
                    <a:pt x="303" y="3"/>
                  </a:cubicBezTo>
                  <a:cubicBezTo>
                    <a:pt x="291" y="1"/>
                    <a:pt x="279" y="1"/>
                    <a:pt x="2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60"/>
            <p:cNvSpPr/>
            <p:nvPr/>
          </p:nvSpPr>
          <p:spPr>
            <a:xfrm>
              <a:off x="3349140" y="4434537"/>
              <a:ext cx="27377" cy="25576"/>
            </a:xfrm>
            <a:custGeom>
              <a:avLst/>
              <a:gdLst/>
              <a:ahLst/>
              <a:cxnLst/>
              <a:rect l="l" t="t" r="r" b="b"/>
              <a:pathLst>
                <a:path w="532" h="497" extrusionOk="0">
                  <a:moveTo>
                    <a:pt x="266" y="0"/>
                  </a:moveTo>
                  <a:cubicBezTo>
                    <a:pt x="145" y="0"/>
                    <a:pt x="39" y="89"/>
                    <a:pt x="20" y="212"/>
                  </a:cubicBezTo>
                  <a:cubicBezTo>
                    <a:pt x="0" y="349"/>
                    <a:pt x="94" y="474"/>
                    <a:pt x="230" y="494"/>
                  </a:cubicBezTo>
                  <a:cubicBezTo>
                    <a:pt x="243" y="496"/>
                    <a:pt x="255" y="497"/>
                    <a:pt x="268" y="497"/>
                  </a:cubicBezTo>
                  <a:cubicBezTo>
                    <a:pt x="388" y="497"/>
                    <a:pt x="495" y="408"/>
                    <a:pt x="512" y="284"/>
                  </a:cubicBezTo>
                  <a:cubicBezTo>
                    <a:pt x="532" y="148"/>
                    <a:pt x="438" y="22"/>
                    <a:pt x="302" y="3"/>
                  </a:cubicBezTo>
                  <a:cubicBezTo>
                    <a:pt x="290" y="1"/>
                    <a:pt x="278" y="0"/>
                    <a:pt x="2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60"/>
            <p:cNvSpPr/>
            <p:nvPr/>
          </p:nvSpPr>
          <p:spPr>
            <a:xfrm>
              <a:off x="3129771" y="4175338"/>
              <a:ext cx="100398" cy="226887"/>
            </a:xfrm>
            <a:custGeom>
              <a:avLst/>
              <a:gdLst/>
              <a:ahLst/>
              <a:cxnLst/>
              <a:rect l="l" t="t" r="r" b="b"/>
              <a:pathLst>
                <a:path w="1951" h="4409" extrusionOk="0">
                  <a:moveTo>
                    <a:pt x="1950" y="0"/>
                  </a:moveTo>
                  <a:cubicBezTo>
                    <a:pt x="1950" y="1"/>
                    <a:pt x="81" y="4059"/>
                    <a:pt x="40" y="4157"/>
                  </a:cubicBezTo>
                  <a:cubicBezTo>
                    <a:pt x="0" y="4254"/>
                    <a:pt x="37" y="4361"/>
                    <a:pt x="123" y="4397"/>
                  </a:cubicBezTo>
                  <a:cubicBezTo>
                    <a:pt x="142" y="4405"/>
                    <a:pt x="161" y="4409"/>
                    <a:pt x="180" y="4409"/>
                  </a:cubicBezTo>
                  <a:cubicBezTo>
                    <a:pt x="250" y="4409"/>
                    <a:pt x="320" y="4362"/>
                    <a:pt x="351" y="4286"/>
                  </a:cubicBezTo>
                  <a:cubicBezTo>
                    <a:pt x="391" y="4189"/>
                    <a:pt x="1950" y="1"/>
                    <a:pt x="19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60"/>
            <p:cNvSpPr/>
            <p:nvPr/>
          </p:nvSpPr>
          <p:spPr>
            <a:xfrm>
              <a:off x="3067506" y="4171787"/>
              <a:ext cx="158342" cy="192100"/>
            </a:xfrm>
            <a:custGeom>
              <a:avLst/>
              <a:gdLst/>
              <a:ahLst/>
              <a:cxnLst/>
              <a:rect l="l" t="t" r="r" b="b"/>
              <a:pathLst>
                <a:path w="3077" h="3733" extrusionOk="0">
                  <a:moveTo>
                    <a:pt x="3077" y="1"/>
                  </a:moveTo>
                  <a:cubicBezTo>
                    <a:pt x="3076" y="2"/>
                    <a:pt x="133" y="3363"/>
                    <a:pt x="66" y="3444"/>
                  </a:cubicBezTo>
                  <a:cubicBezTo>
                    <a:pt x="0" y="3527"/>
                    <a:pt x="5" y="3640"/>
                    <a:pt x="77" y="3698"/>
                  </a:cubicBezTo>
                  <a:cubicBezTo>
                    <a:pt x="106" y="3721"/>
                    <a:pt x="141" y="3733"/>
                    <a:pt x="177" y="3733"/>
                  </a:cubicBezTo>
                  <a:cubicBezTo>
                    <a:pt x="231" y="3733"/>
                    <a:pt x="288" y="3706"/>
                    <a:pt x="328" y="3657"/>
                  </a:cubicBezTo>
                  <a:cubicBezTo>
                    <a:pt x="394" y="3575"/>
                    <a:pt x="3076" y="2"/>
                    <a:pt x="30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60"/>
            <p:cNvSpPr/>
            <p:nvPr/>
          </p:nvSpPr>
          <p:spPr>
            <a:xfrm>
              <a:off x="3104968" y="4433508"/>
              <a:ext cx="27428" cy="25627"/>
            </a:xfrm>
            <a:custGeom>
              <a:avLst/>
              <a:gdLst/>
              <a:ahLst/>
              <a:cxnLst/>
              <a:rect l="l" t="t" r="r" b="b"/>
              <a:pathLst>
                <a:path w="533" h="498" extrusionOk="0">
                  <a:moveTo>
                    <a:pt x="266" y="0"/>
                  </a:moveTo>
                  <a:cubicBezTo>
                    <a:pt x="145" y="0"/>
                    <a:pt x="38" y="89"/>
                    <a:pt x="21" y="213"/>
                  </a:cubicBezTo>
                  <a:cubicBezTo>
                    <a:pt x="1" y="349"/>
                    <a:pt x="95" y="475"/>
                    <a:pt x="230" y="494"/>
                  </a:cubicBezTo>
                  <a:cubicBezTo>
                    <a:pt x="243" y="496"/>
                    <a:pt x="255" y="497"/>
                    <a:pt x="268" y="497"/>
                  </a:cubicBezTo>
                  <a:cubicBezTo>
                    <a:pt x="389" y="497"/>
                    <a:pt x="494" y="409"/>
                    <a:pt x="512" y="285"/>
                  </a:cubicBezTo>
                  <a:cubicBezTo>
                    <a:pt x="533" y="149"/>
                    <a:pt x="439" y="23"/>
                    <a:pt x="302" y="3"/>
                  </a:cubicBezTo>
                  <a:cubicBezTo>
                    <a:pt x="290" y="1"/>
                    <a:pt x="278" y="0"/>
                    <a:pt x="2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60"/>
            <p:cNvSpPr/>
            <p:nvPr/>
          </p:nvSpPr>
          <p:spPr>
            <a:xfrm>
              <a:off x="3029118" y="4387658"/>
              <a:ext cx="27428" cy="25627"/>
            </a:xfrm>
            <a:custGeom>
              <a:avLst/>
              <a:gdLst/>
              <a:ahLst/>
              <a:cxnLst/>
              <a:rect l="l" t="t" r="r" b="b"/>
              <a:pathLst>
                <a:path w="533" h="498" extrusionOk="0">
                  <a:moveTo>
                    <a:pt x="267" y="0"/>
                  </a:moveTo>
                  <a:cubicBezTo>
                    <a:pt x="145" y="0"/>
                    <a:pt x="39" y="89"/>
                    <a:pt x="21" y="213"/>
                  </a:cubicBezTo>
                  <a:cubicBezTo>
                    <a:pt x="1" y="349"/>
                    <a:pt x="95" y="475"/>
                    <a:pt x="231" y="494"/>
                  </a:cubicBezTo>
                  <a:cubicBezTo>
                    <a:pt x="244" y="496"/>
                    <a:pt x="256" y="497"/>
                    <a:pt x="268" y="497"/>
                  </a:cubicBezTo>
                  <a:cubicBezTo>
                    <a:pt x="390" y="497"/>
                    <a:pt x="495" y="408"/>
                    <a:pt x="513" y="285"/>
                  </a:cubicBezTo>
                  <a:cubicBezTo>
                    <a:pt x="532" y="149"/>
                    <a:pt x="438" y="23"/>
                    <a:pt x="303" y="3"/>
                  </a:cubicBezTo>
                  <a:cubicBezTo>
                    <a:pt x="291" y="1"/>
                    <a:pt x="279" y="0"/>
                    <a:pt x="2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60"/>
            <p:cNvSpPr/>
            <p:nvPr/>
          </p:nvSpPr>
          <p:spPr>
            <a:xfrm>
              <a:off x="3271129" y="4160672"/>
              <a:ext cx="228122" cy="99163"/>
            </a:xfrm>
            <a:custGeom>
              <a:avLst/>
              <a:gdLst/>
              <a:ahLst/>
              <a:cxnLst/>
              <a:rect l="l" t="t" r="r" b="b"/>
              <a:pathLst>
                <a:path w="4433" h="1927" extrusionOk="0">
                  <a:moveTo>
                    <a:pt x="1" y="0"/>
                  </a:moveTo>
                  <a:cubicBezTo>
                    <a:pt x="1" y="0"/>
                    <a:pt x="4059" y="1870"/>
                    <a:pt x="4156" y="1910"/>
                  </a:cubicBezTo>
                  <a:cubicBezTo>
                    <a:pt x="4183" y="1921"/>
                    <a:pt x="4211" y="1926"/>
                    <a:pt x="4237" y="1926"/>
                  </a:cubicBezTo>
                  <a:cubicBezTo>
                    <a:pt x="4308" y="1926"/>
                    <a:pt x="4372" y="1890"/>
                    <a:pt x="4398" y="1828"/>
                  </a:cubicBezTo>
                  <a:cubicBezTo>
                    <a:pt x="4433" y="1742"/>
                    <a:pt x="4383" y="1640"/>
                    <a:pt x="4286" y="1599"/>
                  </a:cubicBezTo>
                  <a:cubicBezTo>
                    <a:pt x="4189" y="155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60"/>
            <p:cNvSpPr/>
            <p:nvPr/>
          </p:nvSpPr>
          <p:spPr>
            <a:xfrm>
              <a:off x="3267629" y="4164943"/>
              <a:ext cx="193335" cy="157365"/>
            </a:xfrm>
            <a:custGeom>
              <a:avLst/>
              <a:gdLst/>
              <a:ahLst/>
              <a:cxnLst/>
              <a:rect l="l" t="t" r="r" b="b"/>
              <a:pathLst>
                <a:path w="3757" h="3058" extrusionOk="0">
                  <a:moveTo>
                    <a:pt x="0" y="1"/>
                  </a:moveTo>
                  <a:cubicBezTo>
                    <a:pt x="1" y="1"/>
                    <a:pt x="3362" y="2945"/>
                    <a:pt x="3444" y="3011"/>
                  </a:cubicBezTo>
                  <a:cubicBezTo>
                    <a:pt x="3482" y="3043"/>
                    <a:pt x="3528" y="3058"/>
                    <a:pt x="3571" y="3058"/>
                  </a:cubicBezTo>
                  <a:cubicBezTo>
                    <a:pt x="3621" y="3058"/>
                    <a:pt x="3668" y="3038"/>
                    <a:pt x="3699" y="3000"/>
                  </a:cubicBezTo>
                  <a:cubicBezTo>
                    <a:pt x="3757" y="2928"/>
                    <a:pt x="3738" y="2816"/>
                    <a:pt x="3656" y="2749"/>
                  </a:cubicBezTo>
                  <a:cubicBezTo>
                    <a:pt x="3575" y="2683"/>
                    <a:pt x="1"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60"/>
            <p:cNvSpPr/>
            <p:nvPr/>
          </p:nvSpPr>
          <p:spPr>
            <a:xfrm>
              <a:off x="3528423" y="4259319"/>
              <a:ext cx="27377" cy="25627"/>
            </a:xfrm>
            <a:custGeom>
              <a:avLst/>
              <a:gdLst/>
              <a:ahLst/>
              <a:cxnLst/>
              <a:rect l="l" t="t" r="r" b="b"/>
              <a:pathLst>
                <a:path w="532" h="498" extrusionOk="0">
                  <a:moveTo>
                    <a:pt x="265" y="1"/>
                  </a:moveTo>
                  <a:cubicBezTo>
                    <a:pt x="144" y="1"/>
                    <a:pt x="38" y="89"/>
                    <a:pt x="20" y="213"/>
                  </a:cubicBezTo>
                  <a:cubicBezTo>
                    <a:pt x="1" y="349"/>
                    <a:pt x="95" y="475"/>
                    <a:pt x="230" y="495"/>
                  </a:cubicBezTo>
                  <a:cubicBezTo>
                    <a:pt x="242" y="497"/>
                    <a:pt x="254" y="498"/>
                    <a:pt x="266" y="498"/>
                  </a:cubicBezTo>
                  <a:cubicBezTo>
                    <a:pt x="388" y="498"/>
                    <a:pt x="494" y="409"/>
                    <a:pt x="512" y="285"/>
                  </a:cubicBezTo>
                  <a:cubicBezTo>
                    <a:pt x="532" y="149"/>
                    <a:pt x="439" y="23"/>
                    <a:pt x="302" y="4"/>
                  </a:cubicBezTo>
                  <a:cubicBezTo>
                    <a:pt x="290" y="2"/>
                    <a:pt x="277" y="1"/>
                    <a:pt x="2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60"/>
            <p:cNvSpPr/>
            <p:nvPr/>
          </p:nvSpPr>
          <p:spPr>
            <a:xfrm>
              <a:off x="3482573" y="4335170"/>
              <a:ext cx="27428" cy="25627"/>
            </a:xfrm>
            <a:custGeom>
              <a:avLst/>
              <a:gdLst/>
              <a:ahLst/>
              <a:cxnLst/>
              <a:rect l="l" t="t" r="r" b="b"/>
              <a:pathLst>
                <a:path w="533" h="498" extrusionOk="0">
                  <a:moveTo>
                    <a:pt x="266" y="0"/>
                  </a:moveTo>
                  <a:cubicBezTo>
                    <a:pt x="144" y="0"/>
                    <a:pt x="38" y="89"/>
                    <a:pt x="20" y="212"/>
                  </a:cubicBezTo>
                  <a:cubicBezTo>
                    <a:pt x="1" y="349"/>
                    <a:pt x="95" y="475"/>
                    <a:pt x="230" y="495"/>
                  </a:cubicBezTo>
                  <a:cubicBezTo>
                    <a:pt x="242" y="497"/>
                    <a:pt x="254" y="498"/>
                    <a:pt x="266" y="498"/>
                  </a:cubicBezTo>
                  <a:cubicBezTo>
                    <a:pt x="388" y="498"/>
                    <a:pt x="494" y="409"/>
                    <a:pt x="512" y="285"/>
                  </a:cubicBezTo>
                  <a:cubicBezTo>
                    <a:pt x="533" y="148"/>
                    <a:pt x="439" y="23"/>
                    <a:pt x="302" y="3"/>
                  </a:cubicBezTo>
                  <a:cubicBezTo>
                    <a:pt x="290" y="1"/>
                    <a:pt x="278" y="0"/>
                    <a:pt x="2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60"/>
            <p:cNvSpPr/>
            <p:nvPr/>
          </p:nvSpPr>
          <p:spPr>
            <a:xfrm>
              <a:off x="3273753" y="4109934"/>
              <a:ext cx="244281" cy="32986"/>
            </a:xfrm>
            <a:custGeom>
              <a:avLst/>
              <a:gdLst/>
              <a:ahLst/>
              <a:cxnLst/>
              <a:rect l="l" t="t" r="r" b="b"/>
              <a:pathLst>
                <a:path w="4747" h="641" extrusionOk="0">
                  <a:moveTo>
                    <a:pt x="4553" y="1"/>
                  </a:moveTo>
                  <a:cubicBezTo>
                    <a:pt x="4545" y="1"/>
                    <a:pt x="4538" y="1"/>
                    <a:pt x="4530" y="2"/>
                  </a:cubicBezTo>
                  <a:cubicBezTo>
                    <a:pt x="4425" y="12"/>
                    <a:pt x="0" y="640"/>
                    <a:pt x="0" y="640"/>
                  </a:cubicBezTo>
                  <a:cubicBezTo>
                    <a:pt x="0" y="640"/>
                    <a:pt x="4459" y="348"/>
                    <a:pt x="4565" y="337"/>
                  </a:cubicBezTo>
                  <a:cubicBezTo>
                    <a:pt x="4669" y="326"/>
                    <a:pt x="4746" y="243"/>
                    <a:pt x="4736" y="150"/>
                  </a:cubicBezTo>
                  <a:cubicBezTo>
                    <a:pt x="4727" y="64"/>
                    <a:pt x="4648" y="1"/>
                    <a:pt x="4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60"/>
            <p:cNvSpPr/>
            <p:nvPr/>
          </p:nvSpPr>
          <p:spPr>
            <a:xfrm>
              <a:off x="3271592" y="4039281"/>
              <a:ext cx="228482" cy="98494"/>
            </a:xfrm>
            <a:custGeom>
              <a:avLst/>
              <a:gdLst/>
              <a:ahLst/>
              <a:cxnLst/>
              <a:rect l="l" t="t" r="r" b="b"/>
              <a:pathLst>
                <a:path w="4440" h="1914" extrusionOk="0">
                  <a:moveTo>
                    <a:pt x="4243" y="1"/>
                  </a:moveTo>
                  <a:cubicBezTo>
                    <a:pt x="4217" y="1"/>
                    <a:pt x="4190" y="6"/>
                    <a:pt x="4164" y="16"/>
                  </a:cubicBezTo>
                  <a:cubicBezTo>
                    <a:pt x="4066" y="57"/>
                    <a:pt x="1" y="1913"/>
                    <a:pt x="1" y="1913"/>
                  </a:cubicBezTo>
                  <a:cubicBezTo>
                    <a:pt x="1" y="1913"/>
                    <a:pt x="4195" y="369"/>
                    <a:pt x="4292" y="328"/>
                  </a:cubicBezTo>
                  <a:cubicBezTo>
                    <a:pt x="4389" y="288"/>
                    <a:pt x="4439" y="186"/>
                    <a:pt x="4403" y="100"/>
                  </a:cubicBezTo>
                  <a:cubicBezTo>
                    <a:pt x="4378" y="38"/>
                    <a:pt x="4314" y="1"/>
                    <a:pt x="42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60"/>
            <p:cNvSpPr/>
            <p:nvPr/>
          </p:nvSpPr>
          <p:spPr>
            <a:xfrm>
              <a:off x="3551579" y="4100980"/>
              <a:ext cx="27428" cy="25627"/>
            </a:xfrm>
            <a:custGeom>
              <a:avLst/>
              <a:gdLst/>
              <a:ahLst/>
              <a:cxnLst/>
              <a:rect l="l" t="t" r="r" b="b"/>
              <a:pathLst>
                <a:path w="533" h="498" extrusionOk="0">
                  <a:moveTo>
                    <a:pt x="267" y="0"/>
                  </a:moveTo>
                  <a:cubicBezTo>
                    <a:pt x="146" y="0"/>
                    <a:pt x="39" y="89"/>
                    <a:pt x="21" y="213"/>
                  </a:cubicBezTo>
                  <a:cubicBezTo>
                    <a:pt x="1" y="349"/>
                    <a:pt x="95" y="475"/>
                    <a:pt x="231" y="495"/>
                  </a:cubicBezTo>
                  <a:cubicBezTo>
                    <a:pt x="243" y="497"/>
                    <a:pt x="255" y="498"/>
                    <a:pt x="267" y="498"/>
                  </a:cubicBezTo>
                  <a:cubicBezTo>
                    <a:pt x="388" y="498"/>
                    <a:pt x="495" y="409"/>
                    <a:pt x="513" y="285"/>
                  </a:cubicBezTo>
                  <a:cubicBezTo>
                    <a:pt x="533" y="149"/>
                    <a:pt x="439" y="22"/>
                    <a:pt x="303" y="3"/>
                  </a:cubicBezTo>
                  <a:cubicBezTo>
                    <a:pt x="291" y="1"/>
                    <a:pt x="279" y="0"/>
                    <a:pt x="2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60"/>
            <p:cNvSpPr/>
            <p:nvPr/>
          </p:nvSpPr>
          <p:spPr>
            <a:xfrm>
              <a:off x="3528834" y="4015404"/>
              <a:ext cx="28921" cy="25627"/>
            </a:xfrm>
            <a:custGeom>
              <a:avLst/>
              <a:gdLst/>
              <a:ahLst/>
              <a:cxnLst/>
              <a:rect l="l" t="t" r="r" b="b"/>
              <a:pathLst>
                <a:path w="562" h="498" extrusionOk="0">
                  <a:moveTo>
                    <a:pt x="281" y="1"/>
                  </a:moveTo>
                  <a:cubicBezTo>
                    <a:pt x="229" y="1"/>
                    <a:pt x="176" y="17"/>
                    <a:pt x="131" y="51"/>
                  </a:cubicBezTo>
                  <a:cubicBezTo>
                    <a:pt x="22" y="135"/>
                    <a:pt x="0" y="290"/>
                    <a:pt x="83" y="400"/>
                  </a:cubicBezTo>
                  <a:cubicBezTo>
                    <a:pt x="131" y="464"/>
                    <a:pt x="205" y="498"/>
                    <a:pt x="280" y="498"/>
                  </a:cubicBezTo>
                  <a:cubicBezTo>
                    <a:pt x="333" y="498"/>
                    <a:pt x="386" y="481"/>
                    <a:pt x="431" y="447"/>
                  </a:cubicBezTo>
                  <a:cubicBezTo>
                    <a:pt x="540" y="365"/>
                    <a:pt x="562" y="209"/>
                    <a:pt x="479" y="99"/>
                  </a:cubicBezTo>
                  <a:cubicBezTo>
                    <a:pt x="430" y="35"/>
                    <a:pt x="356" y="1"/>
                    <a:pt x="2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60"/>
            <p:cNvSpPr/>
            <p:nvPr/>
          </p:nvSpPr>
          <p:spPr>
            <a:xfrm>
              <a:off x="2968602" y="4152079"/>
              <a:ext cx="244281" cy="32986"/>
            </a:xfrm>
            <a:custGeom>
              <a:avLst/>
              <a:gdLst/>
              <a:ahLst/>
              <a:cxnLst/>
              <a:rect l="l" t="t" r="r" b="b"/>
              <a:pathLst>
                <a:path w="4747" h="641" extrusionOk="0">
                  <a:moveTo>
                    <a:pt x="4747" y="1"/>
                  </a:moveTo>
                  <a:cubicBezTo>
                    <a:pt x="4746" y="1"/>
                    <a:pt x="288" y="293"/>
                    <a:pt x="182" y="304"/>
                  </a:cubicBezTo>
                  <a:cubicBezTo>
                    <a:pt x="78" y="315"/>
                    <a:pt x="1" y="398"/>
                    <a:pt x="11" y="491"/>
                  </a:cubicBezTo>
                  <a:cubicBezTo>
                    <a:pt x="20" y="577"/>
                    <a:pt x="100" y="640"/>
                    <a:pt x="194" y="640"/>
                  </a:cubicBezTo>
                  <a:cubicBezTo>
                    <a:pt x="202" y="640"/>
                    <a:pt x="210" y="640"/>
                    <a:pt x="217" y="639"/>
                  </a:cubicBezTo>
                  <a:cubicBezTo>
                    <a:pt x="322" y="629"/>
                    <a:pt x="4747" y="1"/>
                    <a:pt x="47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60"/>
            <p:cNvSpPr/>
            <p:nvPr/>
          </p:nvSpPr>
          <p:spPr>
            <a:xfrm>
              <a:off x="2986613" y="4157276"/>
              <a:ext cx="228431" cy="98443"/>
            </a:xfrm>
            <a:custGeom>
              <a:avLst/>
              <a:gdLst/>
              <a:ahLst/>
              <a:cxnLst/>
              <a:rect l="l" t="t" r="r" b="b"/>
              <a:pathLst>
                <a:path w="4439" h="1913" extrusionOk="0">
                  <a:moveTo>
                    <a:pt x="4438" y="0"/>
                  </a:moveTo>
                  <a:lnTo>
                    <a:pt x="4438" y="0"/>
                  </a:lnTo>
                  <a:cubicBezTo>
                    <a:pt x="4438" y="0"/>
                    <a:pt x="245" y="1545"/>
                    <a:pt x="147" y="1585"/>
                  </a:cubicBezTo>
                  <a:cubicBezTo>
                    <a:pt x="50" y="1625"/>
                    <a:pt x="1" y="1727"/>
                    <a:pt x="36" y="1813"/>
                  </a:cubicBezTo>
                  <a:cubicBezTo>
                    <a:pt x="61" y="1876"/>
                    <a:pt x="125" y="1912"/>
                    <a:pt x="196" y="1912"/>
                  </a:cubicBezTo>
                  <a:cubicBezTo>
                    <a:pt x="222" y="1912"/>
                    <a:pt x="250" y="1907"/>
                    <a:pt x="276" y="1897"/>
                  </a:cubicBezTo>
                  <a:cubicBezTo>
                    <a:pt x="373" y="1856"/>
                    <a:pt x="4438" y="0"/>
                    <a:pt x="44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60"/>
            <p:cNvSpPr/>
            <p:nvPr/>
          </p:nvSpPr>
          <p:spPr>
            <a:xfrm>
              <a:off x="2907624" y="4168391"/>
              <a:ext cx="27428" cy="25679"/>
            </a:xfrm>
            <a:custGeom>
              <a:avLst/>
              <a:gdLst/>
              <a:ahLst/>
              <a:cxnLst/>
              <a:rect l="l" t="t" r="r" b="b"/>
              <a:pathLst>
                <a:path w="533" h="499" extrusionOk="0">
                  <a:moveTo>
                    <a:pt x="266" y="0"/>
                  </a:moveTo>
                  <a:cubicBezTo>
                    <a:pt x="145" y="0"/>
                    <a:pt x="39" y="89"/>
                    <a:pt x="20" y="214"/>
                  </a:cubicBezTo>
                  <a:cubicBezTo>
                    <a:pt x="0" y="349"/>
                    <a:pt x="94" y="476"/>
                    <a:pt x="231" y="495"/>
                  </a:cubicBezTo>
                  <a:cubicBezTo>
                    <a:pt x="243" y="497"/>
                    <a:pt x="255" y="498"/>
                    <a:pt x="266" y="498"/>
                  </a:cubicBezTo>
                  <a:cubicBezTo>
                    <a:pt x="388" y="498"/>
                    <a:pt x="495" y="409"/>
                    <a:pt x="512" y="286"/>
                  </a:cubicBezTo>
                  <a:cubicBezTo>
                    <a:pt x="532" y="150"/>
                    <a:pt x="438" y="24"/>
                    <a:pt x="302" y="3"/>
                  </a:cubicBezTo>
                  <a:cubicBezTo>
                    <a:pt x="290" y="1"/>
                    <a:pt x="278" y="0"/>
                    <a:pt x="2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60"/>
            <p:cNvSpPr/>
            <p:nvPr/>
          </p:nvSpPr>
          <p:spPr>
            <a:xfrm>
              <a:off x="2929751" y="4254173"/>
              <a:ext cx="27428" cy="25679"/>
            </a:xfrm>
            <a:custGeom>
              <a:avLst/>
              <a:gdLst/>
              <a:ahLst/>
              <a:cxnLst/>
              <a:rect l="l" t="t" r="r" b="b"/>
              <a:pathLst>
                <a:path w="533" h="499" extrusionOk="0">
                  <a:moveTo>
                    <a:pt x="267" y="1"/>
                  </a:moveTo>
                  <a:cubicBezTo>
                    <a:pt x="146" y="1"/>
                    <a:pt x="39" y="90"/>
                    <a:pt x="22" y="214"/>
                  </a:cubicBezTo>
                  <a:cubicBezTo>
                    <a:pt x="1" y="349"/>
                    <a:pt x="95" y="475"/>
                    <a:pt x="231" y="496"/>
                  </a:cubicBezTo>
                  <a:cubicBezTo>
                    <a:pt x="243" y="498"/>
                    <a:pt x="255" y="498"/>
                    <a:pt x="267" y="498"/>
                  </a:cubicBezTo>
                  <a:cubicBezTo>
                    <a:pt x="389" y="498"/>
                    <a:pt x="495" y="409"/>
                    <a:pt x="513" y="285"/>
                  </a:cubicBezTo>
                  <a:cubicBezTo>
                    <a:pt x="533" y="150"/>
                    <a:pt x="439" y="23"/>
                    <a:pt x="303" y="3"/>
                  </a:cubicBezTo>
                  <a:cubicBezTo>
                    <a:pt x="291" y="2"/>
                    <a:pt x="279" y="1"/>
                    <a:pt x="2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60"/>
            <p:cNvSpPr/>
            <p:nvPr/>
          </p:nvSpPr>
          <p:spPr>
            <a:xfrm>
              <a:off x="2987385" y="4035164"/>
              <a:ext cx="228122" cy="99215"/>
            </a:xfrm>
            <a:custGeom>
              <a:avLst/>
              <a:gdLst/>
              <a:ahLst/>
              <a:cxnLst/>
              <a:rect l="l" t="t" r="r" b="b"/>
              <a:pathLst>
                <a:path w="4433" h="1928" extrusionOk="0">
                  <a:moveTo>
                    <a:pt x="196" y="1"/>
                  </a:moveTo>
                  <a:cubicBezTo>
                    <a:pt x="126" y="1"/>
                    <a:pt x="61" y="37"/>
                    <a:pt x="35" y="100"/>
                  </a:cubicBezTo>
                  <a:cubicBezTo>
                    <a:pt x="0" y="185"/>
                    <a:pt x="50" y="287"/>
                    <a:pt x="147" y="328"/>
                  </a:cubicBezTo>
                  <a:cubicBezTo>
                    <a:pt x="244" y="368"/>
                    <a:pt x="4433" y="1927"/>
                    <a:pt x="4433" y="1927"/>
                  </a:cubicBezTo>
                  <a:cubicBezTo>
                    <a:pt x="4433" y="1927"/>
                    <a:pt x="374" y="57"/>
                    <a:pt x="277" y="17"/>
                  </a:cubicBezTo>
                  <a:cubicBezTo>
                    <a:pt x="250" y="6"/>
                    <a:pt x="223" y="1"/>
                    <a:pt x="1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60"/>
            <p:cNvSpPr/>
            <p:nvPr/>
          </p:nvSpPr>
          <p:spPr>
            <a:xfrm>
              <a:off x="3025670" y="3972693"/>
              <a:ext cx="193335" cy="157365"/>
            </a:xfrm>
            <a:custGeom>
              <a:avLst/>
              <a:gdLst/>
              <a:ahLst/>
              <a:cxnLst/>
              <a:rect l="l" t="t" r="r" b="b"/>
              <a:pathLst>
                <a:path w="3757" h="3058" extrusionOk="0">
                  <a:moveTo>
                    <a:pt x="186" y="0"/>
                  </a:moveTo>
                  <a:cubicBezTo>
                    <a:pt x="137" y="0"/>
                    <a:pt x="90" y="20"/>
                    <a:pt x="59" y="58"/>
                  </a:cubicBezTo>
                  <a:cubicBezTo>
                    <a:pt x="1" y="130"/>
                    <a:pt x="19" y="243"/>
                    <a:pt x="101" y="309"/>
                  </a:cubicBezTo>
                  <a:cubicBezTo>
                    <a:pt x="182" y="375"/>
                    <a:pt x="3757" y="3057"/>
                    <a:pt x="3757" y="3057"/>
                  </a:cubicBezTo>
                  <a:cubicBezTo>
                    <a:pt x="3757" y="3057"/>
                    <a:pt x="395" y="114"/>
                    <a:pt x="313" y="47"/>
                  </a:cubicBezTo>
                  <a:cubicBezTo>
                    <a:pt x="275" y="16"/>
                    <a:pt x="229" y="0"/>
                    <a:pt x="1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60"/>
            <p:cNvSpPr/>
            <p:nvPr/>
          </p:nvSpPr>
          <p:spPr>
            <a:xfrm>
              <a:off x="2930832" y="4010052"/>
              <a:ext cx="27428" cy="25627"/>
            </a:xfrm>
            <a:custGeom>
              <a:avLst/>
              <a:gdLst/>
              <a:ahLst/>
              <a:cxnLst/>
              <a:rect l="l" t="t" r="r" b="b"/>
              <a:pathLst>
                <a:path w="533" h="498" extrusionOk="0">
                  <a:moveTo>
                    <a:pt x="266" y="1"/>
                  </a:moveTo>
                  <a:cubicBezTo>
                    <a:pt x="144" y="1"/>
                    <a:pt x="38" y="90"/>
                    <a:pt x="20" y="213"/>
                  </a:cubicBezTo>
                  <a:cubicBezTo>
                    <a:pt x="1" y="349"/>
                    <a:pt x="94" y="475"/>
                    <a:pt x="230" y="495"/>
                  </a:cubicBezTo>
                  <a:cubicBezTo>
                    <a:pt x="242" y="497"/>
                    <a:pt x="255" y="497"/>
                    <a:pt x="267" y="497"/>
                  </a:cubicBezTo>
                  <a:cubicBezTo>
                    <a:pt x="388" y="497"/>
                    <a:pt x="494" y="409"/>
                    <a:pt x="512" y="285"/>
                  </a:cubicBezTo>
                  <a:cubicBezTo>
                    <a:pt x="532" y="149"/>
                    <a:pt x="438" y="23"/>
                    <a:pt x="302" y="3"/>
                  </a:cubicBezTo>
                  <a:cubicBezTo>
                    <a:pt x="290" y="1"/>
                    <a:pt x="278" y="1"/>
                    <a:pt x="2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60"/>
            <p:cNvSpPr/>
            <p:nvPr/>
          </p:nvSpPr>
          <p:spPr>
            <a:xfrm>
              <a:off x="2976681" y="3934201"/>
              <a:ext cx="27377" cy="25627"/>
            </a:xfrm>
            <a:custGeom>
              <a:avLst/>
              <a:gdLst/>
              <a:ahLst/>
              <a:cxnLst/>
              <a:rect l="l" t="t" r="r" b="b"/>
              <a:pathLst>
                <a:path w="532" h="498" extrusionOk="0">
                  <a:moveTo>
                    <a:pt x="264" y="1"/>
                  </a:moveTo>
                  <a:cubicBezTo>
                    <a:pt x="143" y="1"/>
                    <a:pt x="38" y="90"/>
                    <a:pt x="20" y="213"/>
                  </a:cubicBezTo>
                  <a:cubicBezTo>
                    <a:pt x="1" y="350"/>
                    <a:pt x="95" y="476"/>
                    <a:pt x="230" y="495"/>
                  </a:cubicBezTo>
                  <a:cubicBezTo>
                    <a:pt x="242" y="497"/>
                    <a:pt x="254" y="498"/>
                    <a:pt x="266" y="498"/>
                  </a:cubicBezTo>
                  <a:cubicBezTo>
                    <a:pt x="388" y="498"/>
                    <a:pt x="494" y="409"/>
                    <a:pt x="512" y="286"/>
                  </a:cubicBezTo>
                  <a:cubicBezTo>
                    <a:pt x="531" y="149"/>
                    <a:pt x="437" y="23"/>
                    <a:pt x="302" y="4"/>
                  </a:cubicBezTo>
                  <a:cubicBezTo>
                    <a:pt x="289" y="2"/>
                    <a:pt x="277" y="1"/>
                    <a:pt x="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491"/>
        <p:cNvGrpSpPr/>
        <p:nvPr/>
      </p:nvGrpSpPr>
      <p:grpSpPr>
        <a:xfrm>
          <a:off x="0" y="0"/>
          <a:ext cx="0" cy="0"/>
          <a:chOff x="0" y="0"/>
          <a:chExt cx="0" cy="0"/>
        </a:xfrm>
      </p:grpSpPr>
      <p:sp>
        <p:nvSpPr>
          <p:cNvPr id="492" name="Google Shape;492;p43"/>
          <p:cNvSpPr txBox="1">
            <a:spLocks noGrp="1"/>
          </p:cNvSpPr>
          <p:nvPr>
            <p:ph type="title"/>
          </p:nvPr>
        </p:nvSpPr>
        <p:spPr>
          <a:xfrm>
            <a:off x="2184475" y="1765813"/>
            <a:ext cx="2336400" cy="492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Mars</a:t>
            </a:r>
            <a:endParaRPr/>
          </a:p>
        </p:txBody>
      </p:sp>
      <p:sp>
        <p:nvSpPr>
          <p:cNvPr id="493" name="Google Shape;493;p43"/>
          <p:cNvSpPr txBox="1">
            <a:spLocks noGrp="1"/>
          </p:cNvSpPr>
          <p:nvPr>
            <p:ph type="title" idx="2"/>
          </p:nvPr>
        </p:nvSpPr>
        <p:spPr>
          <a:xfrm>
            <a:off x="3245575" y="1149600"/>
            <a:ext cx="1275300" cy="8004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01</a:t>
            </a:r>
            <a:endParaRPr/>
          </a:p>
        </p:txBody>
      </p:sp>
      <p:sp>
        <p:nvSpPr>
          <p:cNvPr id="494" name="Google Shape;494;p43"/>
          <p:cNvSpPr txBox="1">
            <a:spLocks noGrp="1"/>
          </p:cNvSpPr>
          <p:nvPr>
            <p:ph type="subTitle" idx="1"/>
          </p:nvPr>
        </p:nvSpPr>
        <p:spPr>
          <a:xfrm>
            <a:off x="2184475" y="2113088"/>
            <a:ext cx="2336400" cy="615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You can describe the topic of the section here</a:t>
            </a:r>
            <a:endParaRPr/>
          </a:p>
        </p:txBody>
      </p:sp>
      <p:sp>
        <p:nvSpPr>
          <p:cNvPr id="495" name="Google Shape;495;p43"/>
          <p:cNvSpPr txBox="1">
            <a:spLocks noGrp="1"/>
          </p:cNvSpPr>
          <p:nvPr>
            <p:ph type="title" idx="6"/>
          </p:nvPr>
        </p:nvSpPr>
        <p:spPr>
          <a:xfrm>
            <a:off x="6087600" y="1765813"/>
            <a:ext cx="2336400" cy="492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Venus</a:t>
            </a:r>
            <a:endParaRPr/>
          </a:p>
        </p:txBody>
      </p:sp>
      <p:sp>
        <p:nvSpPr>
          <p:cNvPr id="496" name="Google Shape;496;p43"/>
          <p:cNvSpPr txBox="1">
            <a:spLocks noGrp="1"/>
          </p:cNvSpPr>
          <p:nvPr>
            <p:ph type="title" idx="7"/>
          </p:nvPr>
        </p:nvSpPr>
        <p:spPr>
          <a:xfrm>
            <a:off x="6087600" y="1149600"/>
            <a:ext cx="1275300" cy="800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02</a:t>
            </a:r>
            <a:endParaRPr/>
          </a:p>
        </p:txBody>
      </p:sp>
      <p:sp>
        <p:nvSpPr>
          <p:cNvPr id="497" name="Google Shape;497;p43"/>
          <p:cNvSpPr txBox="1">
            <a:spLocks noGrp="1"/>
          </p:cNvSpPr>
          <p:nvPr>
            <p:ph type="subTitle" idx="8"/>
          </p:nvPr>
        </p:nvSpPr>
        <p:spPr>
          <a:xfrm>
            <a:off x="6087600" y="2113088"/>
            <a:ext cx="2336400" cy="615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describe the topic of the section here</a:t>
            </a:r>
            <a:endParaRPr/>
          </a:p>
        </p:txBody>
      </p:sp>
      <p:sp>
        <p:nvSpPr>
          <p:cNvPr id="498" name="Google Shape;498;p43"/>
          <p:cNvSpPr txBox="1">
            <a:spLocks noGrp="1"/>
          </p:cNvSpPr>
          <p:nvPr>
            <p:ph type="title" idx="15"/>
          </p:nvPr>
        </p:nvSpPr>
        <p:spPr>
          <a:xfrm>
            <a:off x="722376" y="449575"/>
            <a:ext cx="7704000" cy="646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Table of contents</a:t>
            </a:r>
            <a:endParaRPr/>
          </a:p>
        </p:txBody>
      </p:sp>
      <p:sp>
        <p:nvSpPr>
          <p:cNvPr id="499" name="Google Shape;499;p43"/>
          <p:cNvSpPr/>
          <p:nvPr/>
        </p:nvSpPr>
        <p:spPr>
          <a:xfrm>
            <a:off x="5532775" y="1351450"/>
            <a:ext cx="367300" cy="367300"/>
          </a:xfrm>
          <a:custGeom>
            <a:avLst/>
            <a:gdLst/>
            <a:ahLst/>
            <a:cxnLst/>
            <a:rect l="l" t="t" r="r" b="b"/>
            <a:pathLst>
              <a:path w="14692" h="14692" extrusionOk="0">
                <a:moveTo>
                  <a:pt x="7346" y="1"/>
                </a:moveTo>
                <a:lnTo>
                  <a:pt x="5714" y="5714"/>
                </a:lnTo>
                <a:lnTo>
                  <a:pt x="0" y="7346"/>
                </a:lnTo>
                <a:lnTo>
                  <a:pt x="5714" y="8978"/>
                </a:lnTo>
                <a:lnTo>
                  <a:pt x="7346" y="14692"/>
                </a:lnTo>
                <a:lnTo>
                  <a:pt x="8979" y="8978"/>
                </a:lnTo>
                <a:lnTo>
                  <a:pt x="14691" y="7346"/>
                </a:lnTo>
                <a:lnTo>
                  <a:pt x="8979" y="5714"/>
                </a:lnTo>
                <a:lnTo>
                  <a:pt x="73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43"/>
          <p:cNvSpPr/>
          <p:nvPr/>
        </p:nvSpPr>
        <p:spPr>
          <a:xfrm>
            <a:off x="5532775" y="3248025"/>
            <a:ext cx="367300" cy="367300"/>
          </a:xfrm>
          <a:custGeom>
            <a:avLst/>
            <a:gdLst/>
            <a:ahLst/>
            <a:cxnLst/>
            <a:rect l="l" t="t" r="r" b="b"/>
            <a:pathLst>
              <a:path w="14692" h="14692" extrusionOk="0">
                <a:moveTo>
                  <a:pt x="7346" y="1"/>
                </a:moveTo>
                <a:lnTo>
                  <a:pt x="5714" y="5714"/>
                </a:lnTo>
                <a:lnTo>
                  <a:pt x="0" y="7346"/>
                </a:lnTo>
                <a:lnTo>
                  <a:pt x="5714" y="8978"/>
                </a:lnTo>
                <a:lnTo>
                  <a:pt x="7346" y="14692"/>
                </a:lnTo>
                <a:lnTo>
                  <a:pt x="8979" y="8978"/>
                </a:lnTo>
                <a:lnTo>
                  <a:pt x="14691" y="7346"/>
                </a:lnTo>
                <a:lnTo>
                  <a:pt x="8979" y="5714"/>
                </a:lnTo>
                <a:lnTo>
                  <a:pt x="73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43"/>
          <p:cNvSpPr/>
          <p:nvPr/>
        </p:nvSpPr>
        <p:spPr>
          <a:xfrm>
            <a:off x="4694825" y="1351450"/>
            <a:ext cx="367300" cy="367300"/>
          </a:xfrm>
          <a:custGeom>
            <a:avLst/>
            <a:gdLst/>
            <a:ahLst/>
            <a:cxnLst/>
            <a:rect l="l" t="t" r="r" b="b"/>
            <a:pathLst>
              <a:path w="14692" h="14692" extrusionOk="0">
                <a:moveTo>
                  <a:pt x="7346" y="1"/>
                </a:moveTo>
                <a:lnTo>
                  <a:pt x="5714" y="5714"/>
                </a:lnTo>
                <a:lnTo>
                  <a:pt x="0" y="7346"/>
                </a:lnTo>
                <a:lnTo>
                  <a:pt x="5714" y="8978"/>
                </a:lnTo>
                <a:lnTo>
                  <a:pt x="7346" y="14692"/>
                </a:lnTo>
                <a:lnTo>
                  <a:pt x="8979" y="8978"/>
                </a:lnTo>
                <a:lnTo>
                  <a:pt x="14691" y="7346"/>
                </a:lnTo>
                <a:lnTo>
                  <a:pt x="8979" y="5714"/>
                </a:lnTo>
                <a:lnTo>
                  <a:pt x="73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43"/>
          <p:cNvSpPr/>
          <p:nvPr/>
        </p:nvSpPr>
        <p:spPr>
          <a:xfrm>
            <a:off x="4694825" y="3248025"/>
            <a:ext cx="367300" cy="367300"/>
          </a:xfrm>
          <a:custGeom>
            <a:avLst/>
            <a:gdLst/>
            <a:ahLst/>
            <a:cxnLst/>
            <a:rect l="l" t="t" r="r" b="b"/>
            <a:pathLst>
              <a:path w="14692" h="14692" extrusionOk="0">
                <a:moveTo>
                  <a:pt x="7346" y="1"/>
                </a:moveTo>
                <a:lnTo>
                  <a:pt x="5714" y="5714"/>
                </a:lnTo>
                <a:lnTo>
                  <a:pt x="0" y="7346"/>
                </a:lnTo>
                <a:lnTo>
                  <a:pt x="5714" y="8978"/>
                </a:lnTo>
                <a:lnTo>
                  <a:pt x="7346" y="14692"/>
                </a:lnTo>
                <a:lnTo>
                  <a:pt x="8979" y="8978"/>
                </a:lnTo>
                <a:lnTo>
                  <a:pt x="14691" y="7346"/>
                </a:lnTo>
                <a:lnTo>
                  <a:pt x="8979" y="5714"/>
                </a:lnTo>
                <a:lnTo>
                  <a:pt x="73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3" name="Google Shape;503;p43"/>
          <p:cNvGrpSpPr/>
          <p:nvPr/>
        </p:nvGrpSpPr>
        <p:grpSpPr>
          <a:xfrm>
            <a:off x="7995963" y="599925"/>
            <a:ext cx="865869" cy="1165894"/>
            <a:chOff x="7995963" y="487200"/>
            <a:chExt cx="865869" cy="1165894"/>
          </a:xfrm>
        </p:grpSpPr>
        <p:sp>
          <p:nvSpPr>
            <p:cNvPr id="504" name="Google Shape;504;p43"/>
            <p:cNvSpPr/>
            <p:nvPr/>
          </p:nvSpPr>
          <p:spPr>
            <a:xfrm>
              <a:off x="8549681" y="1077571"/>
              <a:ext cx="312151" cy="15454"/>
            </a:xfrm>
            <a:custGeom>
              <a:avLst/>
              <a:gdLst/>
              <a:ahLst/>
              <a:cxnLst/>
              <a:rect l="l" t="t" r="r" b="b"/>
              <a:pathLst>
                <a:path w="7716" h="382" extrusionOk="0">
                  <a:moveTo>
                    <a:pt x="7182" y="1"/>
                  </a:moveTo>
                  <a:cubicBezTo>
                    <a:pt x="7168" y="1"/>
                    <a:pt x="7154" y="1"/>
                    <a:pt x="7140" y="1"/>
                  </a:cubicBezTo>
                  <a:cubicBezTo>
                    <a:pt x="4951" y="2"/>
                    <a:pt x="2762" y="2"/>
                    <a:pt x="574" y="3"/>
                  </a:cubicBezTo>
                  <a:cubicBezTo>
                    <a:pt x="434" y="3"/>
                    <a:pt x="294" y="10"/>
                    <a:pt x="153" y="16"/>
                  </a:cubicBezTo>
                  <a:cubicBezTo>
                    <a:pt x="78" y="19"/>
                    <a:pt x="1" y="59"/>
                    <a:pt x="3" y="126"/>
                  </a:cubicBezTo>
                  <a:cubicBezTo>
                    <a:pt x="4" y="183"/>
                    <a:pt x="60" y="249"/>
                    <a:pt x="111" y="290"/>
                  </a:cubicBezTo>
                  <a:cubicBezTo>
                    <a:pt x="206" y="370"/>
                    <a:pt x="320" y="381"/>
                    <a:pt x="435" y="381"/>
                  </a:cubicBezTo>
                  <a:cubicBezTo>
                    <a:pt x="478" y="381"/>
                    <a:pt x="521" y="380"/>
                    <a:pt x="563" y="380"/>
                  </a:cubicBezTo>
                  <a:cubicBezTo>
                    <a:pt x="1225" y="380"/>
                    <a:pt x="1887" y="381"/>
                    <a:pt x="2548" y="381"/>
                  </a:cubicBezTo>
                  <a:cubicBezTo>
                    <a:pt x="4146" y="381"/>
                    <a:pt x="5743" y="379"/>
                    <a:pt x="7340" y="378"/>
                  </a:cubicBezTo>
                  <a:cubicBezTo>
                    <a:pt x="7345" y="378"/>
                    <a:pt x="7349" y="378"/>
                    <a:pt x="7353" y="378"/>
                  </a:cubicBezTo>
                  <a:cubicBezTo>
                    <a:pt x="7374" y="378"/>
                    <a:pt x="7396" y="378"/>
                    <a:pt x="7417" y="378"/>
                  </a:cubicBezTo>
                  <a:cubicBezTo>
                    <a:pt x="7530" y="378"/>
                    <a:pt x="7641" y="369"/>
                    <a:pt x="7715" y="252"/>
                  </a:cubicBezTo>
                  <a:cubicBezTo>
                    <a:pt x="7611" y="8"/>
                    <a:pt x="7399" y="1"/>
                    <a:pt x="71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43"/>
            <p:cNvSpPr/>
            <p:nvPr/>
          </p:nvSpPr>
          <p:spPr>
            <a:xfrm>
              <a:off x="8519703" y="1170296"/>
              <a:ext cx="227923" cy="215261"/>
            </a:xfrm>
            <a:custGeom>
              <a:avLst/>
              <a:gdLst/>
              <a:ahLst/>
              <a:cxnLst/>
              <a:rect l="l" t="t" r="r" b="b"/>
              <a:pathLst>
                <a:path w="5634" h="5321" extrusionOk="0">
                  <a:moveTo>
                    <a:pt x="245" y="1"/>
                  </a:moveTo>
                  <a:cubicBezTo>
                    <a:pt x="167" y="1"/>
                    <a:pt x="91" y="50"/>
                    <a:pt x="0" y="145"/>
                  </a:cubicBezTo>
                  <a:cubicBezTo>
                    <a:pt x="1622" y="1624"/>
                    <a:pt x="3281" y="3066"/>
                    <a:pt x="4669" y="4770"/>
                  </a:cubicBezTo>
                  <a:cubicBezTo>
                    <a:pt x="4809" y="4941"/>
                    <a:pt x="4994" y="5079"/>
                    <a:pt x="5164" y="5225"/>
                  </a:cubicBezTo>
                  <a:cubicBezTo>
                    <a:pt x="5228" y="5282"/>
                    <a:pt x="5301" y="5321"/>
                    <a:pt x="5372" y="5321"/>
                  </a:cubicBezTo>
                  <a:cubicBezTo>
                    <a:pt x="5428" y="5321"/>
                    <a:pt x="5483" y="5297"/>
                    <a:pt x="5532" y="5239"/>
                  </a:cubicBezTo>
                  <a:cubicBezTo>
                    <a:pt x="5633" y="5121"/>
                    <a:pt x="5536" y="5019"/>
                    <a:pt x="5451" y="4929"/>
                  </a:cubicBezTo>
                  <a:cubicBezTo>
                    <a:pt x="5093" y="4554"/>
                    <a:pt x="4744" y="4172"/>
                    <a:pt x="4379" y="3806"/>
                  </a:cubicBezTo>
                  <a:cubicBezTo>
                    <a:pt x="3161" y="2581"/>
                    <a:pt x="1898" y="1402"/>
                    <a:pt x="599" y="260"/>
                  </a:cubicBezTo>
                  <a:cubicBezTo>
                    <a:pt x="454" y="85"/>
                    <a:pt x="348" y="1"/>
                    <a:pt x="2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43"/>
            <p:cNvSpPr/>
            <p:nvPr/>
          </p:nvSpPr>
          <p:spPr>
            <a:xfrm>
              <a:off x="8540538" y="917366"/>
              <a:ext cx="280636" cy="125613"/>
            </a:xfrm>
            <a:custGeom>
              <a:avLst/>
              <a:gdLst/>
              <a:ahLst/>
              <a:cxnLst/>
              <a:rect l="l" t="t" r="r" b="b"/>
              <a:pathLst>
                <a:path w="6937" h="3105" extrusionOk="0">
                  <a:moveTo>
                    <a:pt x="6724" y="1"/>
                  </a:moveTo>
                  <a:cubicBezTo>
                    <a:pt x="6715" y="1"/>
                    <a:pt x="6705" y="2"/>
                    <a:pt x="6695" y="3"/>
                  </a:cubicBezTo>
                  <a:cubicBezTo>
                    <a:pt x="6594" y="21"/>
                    <a:pt x="6497" y="65"/>
                    <a:pt x="6401" y="104"/>
                  </a:cubicBezTo>
                  <a:cubicBezTo>
                    <a:pt x="5868" y="320"/>
                    <a:pt x="5339" y="542"/>
                    <a:pt x="4806" y="754"/>
                  </a:cubicBezTo>
                  <a:cubicBezTo>
                    <a:pt x="3674" y="1203"/>
                    <a:pt x="2542" y="1652"/>
                    <a:pt x="1447" y="2180"/>
                  </a:cubicBezTo>
                  <a:cubicBezTo>
                    <a:pt x="1255" y="2212"/>
                    <a:pt x="1077" y="2277"/>
                    <a:pt x="929" y="2406"/>
                  </a:cubicBezTo>
                  <a:cubicBezTo>
                    <a:pt x="929" y="2405"/>
                    <a:pt x="929" y="2405"/>
                    <a:pt x="929" y="2405"/>
                  </a:cubicBezTo>
                  <a:cubicBezTo>
                    <a:pt x="914" y="2403"/>
                    <a:pt x="900" y="2403"/>
                    <a:pt x="887" y="2403"/>
                  </a:cubicBezTo>
                  <a:cubicBezTo>
                    <a:pt x="814" y="2403"/>
                    <a:pt x="751" y="2426"/>
                    <a:pt x="712" y="2500"/>
                  </a:cubicBezTo>
                  <a:cubicBezTo>
                    <a:pt x="473" y="2532"/>
                    <a:pt x="322" y="2711"/>
                    <a:pt x="136" y="2830"/>
                  </a:cubicBezTo>
                  <a:cubicBezTo>
                    <a:pt x="61" y="2878"/>
                    <a:pt x="0" y="2947"/>
                    <a:pt x="68" y="3039"/>
                  </a:cubicBezTo>
                  <a:cubicBezTo>
                    <a:pt x="102" y="3086"/>
                    <a:pt x="144" y="3104"/>
                    <a:pt x="190" y="3104"/>
                  </a:cubicBezTo>
                  <a:cubicBezTo>
                    <a:pt x="225" y="3104"/>
                    <a:pt x="262" y="3094"/>
                    <a:pt x="299" y="3076"/>
                  </a:cubicBezTo>
                  <a:cubicBezTo>
                    <a:pt x="546" y="2959"/>
                    <a:pt x="822" y="2902"/>
                    <a:pt x="1039" y="2724"/>
                  </a:cubicBezTo>
                  <a:cubicBezTo>
                    <a:pt x="1049" y="2725"/>
                    <a:pt x="1060" y="2726"/>
                    <a:pt x="1070" y="2726"/>
                  </a:cubicBezTo>
                  <a:cubicBezTo>
                    <a:pt x="1186" y="2726"/>
                    <a:pt x="1281" y="2657"/>
                    <a:pt x="1383" y="2614"/>
                  </a:cubicBezTo>
                  <a:cubicBezTo>
                    <a:pt x="2280" y="2233"/>
                    <a:pt x="3170" y="1837"/>
                    <a:pt x="4072" y="1467"/>
                  </a:cubicBezTo>
                  <a:cubicBezTo>
                    <a:pt x="4844" y="1150"/>
                    <a:pt x="5631" y="864"/>
                    <a:pt x="6408" y="561"/>
                  </a:cubicBezTo>
                  <a:cubicBezTo>
                    <a:pt x="6554" y="504"/>
                    <a:pt x="6694" y="432"/>
                    <a:pt x="6830" y="357"/>
                  </a:cubicBezTo>
                  <a:cubicBezTo>
                    <a:pt x="6918" y="309"/>
                    <a:pt x="6937" y="225"/>
                    <a:pt x="6894" y="138"/>
                  </a:cubicBezTo>
                  <a:cubicBezTo>
                    <a:pt x="6860" y="65"/>
                    <a:pt x="6805" y="1"/>
                    <a:pt x="67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43"/>
            <p:cNvSpPr/>
            <p:nvPr/>
          </p:nvSpPr>
          <p:spPr>
            <a:xfrm>
              <a:off x="8110412" y="783660"/>
              <a:ext cx="228975" cy="215059"/>
            </a:xfrm>
            <a:custGeom>
              <a:avLst/>
              <a:gdLst/>
              <a:ahLst/>
              <a:cxnLst/>
              <a:rect l="l" t="t" r="r" b="b"/>
              <a:pathLst>
                <a:path w="5660" h="5316" extrusionOk="0">
                  <a:moveTo>
                    <a:pt x="234" y="0"/>
                  </a:moveTo>
                  <a:cubicBezTo>
                    <a:pt x="170" y="0"/>
                    <a:pt x="112" y="32"/>
                    <a:pt x="65" y="88"/>
                  </a:cubicBezTo>
                  <a:cubicBezTo>
                    <a:pt x="0" y="166"/>
                    <a:pt x="30" y="248"/>
                    <a:pt x="89" y="319"/>
                  </a:cubicBezTo>
                  <a:cubicBezTo>
                    <a:pt x="122" y="360"/>
                    <a:pt x="159" y="396"/>
                    <a:pt x="194" y="434"/>
                  </a:cubicBezTo>
                  <a:cubicBezTo>
                    <a:pt x="927" y="1212"/>
                    <a:pt x="1648" y="2004"/>
                    <a:pt x="2451" y="2716"/>
                  </a:cubicBezTo>
                  <a:cubicBezTo>
                    <a:pt x="3149" y="3334"/>
                    <a:pt x="3758" y="4045"/>
                    <a:pt x="4514" y="4601"/>
                  </a:cubicBezTo>
                  <a:cubicBezTo>
                    <a:pt x="4524" y="4663"/>
                    <a:pt x="4563" y="4694"/>
                    <a:pt x="4627" y="4694"/>
                  </a:cubicBezTo>
                  <a:lnTo>
                    <a:pt x="4631" y="4698"/>
                  </a:lnTo>
                  <a:cubicBezTo>
                    <a:pt x="4639" y="4758"/>
                    <a:pt x="4674" y="4789"/>
                    <a:pt x="4737" y="4789"/>
                  </a:cubicBezTo>
                  <a:lnTo>
                    <a:pt x="4746" y="4796"/>
                  </a:lnTo>
                  <a:cubicBezTo>
                    <a:pt x="4802" y="4916"/>
                    <a:pt x="4895" y="4994"/>
                    <a:pt x="5027" y="5026"/>
                  </a:cubicBezTo>
                  <a:cubicBezTo>
                    <a:pt x="5022" y="5058"/>
                    <a:pt x="5029" y="5087"/>
                    <a:pt x="5049" y="5114"/>
                  </a:cubicBezTo>
                  <a:cubicBezTo>
                    <a:pt x="5072" y="5113"/>
                    <a:pt x="5093" y="5111"/>
                    <a:pt x="5116" y="5110"/>
                  </a:cubicBezTo>
                  <a:cubicBezTo>
                    <a:pt x="5123" y="5126"/>
                    <a:pt x="5131" y="5141"/>
                    <a:pt x="5140" y="5156"/>
                  </a:cubicBezTo>
                  <a:cubicBezTo>
                    <a:pt x="5153" y="5171"/>
                    <a:pt x="5166" y="5186"/>
                    <a:pt x="5179" y="5202"/>
                  </a:cubicBezTo>
                  <a:cubicBezTo>
                    <a:pt x="5212" y="5229"/>
                    <a:pt x="5248" y="5248"/>
                    <a:pt x="5289" y="5261"/>
                  </a:cubicBezTo>
                  <a:cubicBezTo>
                    <a:pt x="5302" y="5263"/>
                    <a:pt x="5315" y="5264"/>
                    <a:pt x="5328" y="5264"/>
                  </a:cubicBezTo>
                  <a:cubicBezTo>
                    <a:pt x="5340" y="5264"/>
                    <a:pt x="5353" y="5263"/>
                    <a:pt x="5366" y="5262"/>
                  </a:cubicBezTo>
                  <a:cubicBezTo>
                    <a:pt x="5403" y="5302"/>
                    <a:pt x="5445" y="5316"/>
                    <a:pt x="5490" y="5316"/>
                  </a:cubicBezTo>
                  <a:cubicBezTo>
                    <a:pt x="5544" y="5316"/>
                    <a:pt x="5602" y="5296"/>
                    <a:pt x="5659" y="5281"/>
                  </a:cubicBezTo>
                  <a:cubicBezTo>
                    <a:pt x="5613" y="5209"/>
                    <a:pt x="5589" y="5113"/>
                    <a:pt x="5479" y="5100"/>
                  </a:cubicBezTo>
                  <a:lnTo>
                    <a:pt x="5476" y="5098"/>
                  </a:lnTo>
                  <a:cubicBezTo>
                    <a:pt x="5469" y="5036"/>
                    <a:pt x="5431" y="5007"/>
                    <a:pt x="5369" y="5004"/>
                  </a:cubicBezTo>
                  <a:lnTo>
                    <a:pt x="5365" y="5000"/>
                  </a:lnTo>
                  <a:cubicBezTo>
                    <a:pt x="5355" y="4942"/>
                    <a:pt x="5320" y="4911"/>
                    <a:pt x="5259" y="4907"/>
                  </a:cubicBezTo>
                  <a:lnTo>
                    <a:pt x="5254" y="4902"/>
                  </a:lnTo>
                  <a:cubicBezTo>
                    <a:pt x="5248" y="4842"/>
                    <a:pt x="5215" y="4810"/>
                    <a:pt x="5153" y="4807"/>
                  </a:cubicBezTo>
                  <a:lnTo>
                    <a:pt x="5146" y="4800"/>
                  </a:lnTo>
                  <a:cubicBezTo>
                    <a:pt x="5142" y="4740"/>
                    <a:pt x="5110" y="4708"/>
                    <a:pt x="5047" y="4706"/>
                  </a:cubicBezTo>
                  <a:lnTo>
                    <a:pt x="5039" y="4699"/>
                  </a:lnTo>
                  <a:cubicBezTo>
                    <a:pt x="5032" y="4641"/>
                    <a:pt x="5000" y="4611"/>
                    <a:pt x="4940" y="4610"/>
                  </a:cubicBezTo>
                  <a:lnTo>
                    <a:pt x="4926" y="4599"/>
                  </a:lnTo>
                  <a:cubicBezTo>
                    <a:pt x="4921" y="4543"/>
                    <a:pt x="4892" y="4514"/>
                    <a:pt x="4834" y="4513"/>
                  </a:cubicBezTo>
                  <a:lnTo>
                    <a:pt x="4818" y="4498"/>
                  </a:lnTo>
                  <a:cubicBezTo>
                    <a:pt x="4791" y="4417"/>
                    <a:pt x="4735" y="4368"/>
                    <a:pt x="4649" y="4351"/>
                  </a:cubicBezTo>
                  <a:cubicBezTo>
                    <a:pt x="3368" y="3072"/>
                    <a:pt x="1978" y="1894"/>
                    <a:pt x="858" y="465"/>
                  </a:cubicBezTo>
                  <a:cubicBezTo>
                    <a:pt x="721" y="289"/>
                    <a:pt x="543" y="145"/>
                    <a:pt x="344" y="31"/>
                  </a:cubicBezTo>
                  <a:cubicBezTo>
                    <a:pt x="306" y="10"/>
                    <a:pt x="269" y="0"/>
                    <a:pt x="2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43"/>
            <p:cNvSpPr/>
            <p:nvPr/>
          </p:nvSpPr>
          <p:spPr>
            <a:xfrm>
              <a:off x="7995963" y="1076843"/>
              <a:ext cx="310128" cy="14483"/>
            </a:xfrm>
            <a:custGeom>
              <a:avLst/>
              <a:gdLst/>
              <a:ahLst/>
              <a:cxnLst/>
              <a:rect l="l" t="t" r="r" b="b"/>
              <a:pathLst>
                <a:path w="7666" h="358" extrusionOk="0">
                  <a:moveTo>
                    <a:pt x="3727" y="0"/>
                  </a:moveTo>
                  <a:lnTo>
                    <a:pt x="3727" y="4"/>
                  </a:lnTo>
                  <a:cubicBezTo>
                    <a:pt x="3016" y="4"/>
                    <a:pt x="2304" y="4"/>
                    <a:pt x="1592" y="4"/>
                  </a:cubicBezTo>
                  <a:cubicBezTo>
                    <a:pt x="1237" y="4"/>
                    <a:pt x="881" y="4"/>
                    <a:pt x="526" y="4"/>
                  </a:cubicBezTo>
                  <a:cubicBezTo>
                    <a:pt x="403" y="4"/>
                    <a:pt x="281" y="7"/>
                    <a:pt x="158" y="14"/>
                  </a:cubicBezTo>
                  <a:cubicBezTo>
                    <a:pt x="91" y="18"/>
                    <a:pt x="17" y="26"/>
                    <a:pt x="7" y="116"/>
                  </a:cubicBezTo>
                  <a:cubicBezTo>
                    <a:pt x="0" y="194"/>
                    <a:pt x="55" y="246"/>
                    <a:pt x="111" y="279"/>
                  </a:cubicBezTo>
                  <a:cubicBezTo>
                    <a:pt x="221" y="344"/>
                    <a:pt x="342" y="354"/>
                    <a:pt x="465" y="354"/>
                  </a:cubicBezTo>
                  <a:cubicBezTo>
                    <a:pt x="517" y="354"/>
                    <a:pt x="569" y="352"/>
                    <a:pt x="621" y="352"/>
                  </a:cubicBezTo>
                  <a:cubicBezTo>
                    <a:pt x="1245" y="354"/>
                    <a:pt x="1868" y="358"/>
                    <a:pt x="2492" y="358"/>
                  </a:cubicBezTo>
                  <a:cubicBezTo>
                    <a:pt x="2567" y="358"/>
                    <a:pt x="2643" y="358"/>
                    <a:pt x="2719" y="358"/>
                  </a:cubicBezTo>
                  <a:cubicBezTo>
                    <a:pt x="4258" y="354"/>
                    <a:pt x="5796" y="351"/>
                    <a:pt x="7335" y="341"/>
                  </a:cubicBezTo>
                  <a:cubicBezTo>
                    <a:pt x="7336" y="341"/>
                    <a:pt x="7336" y="341"/>
                    <a:pt x="7337" y="341"/>
                  </a:cubicBezTo>
                  <a:cubicBezTo>
                    <a:pt x="7385" y="341"/>
                    <a:pt x="7447" y="353"/>
                    <a:pt x="7504" y="353"/>
                  </a:cubicBezTo>
                  <a:cubicBezTo>
                    <a:pt x="7586" y="353"/>
                    <a:pt x="7657" y="328"/>
                    <a:pt x="7660" y="211"/>
                  </a:cubicBezTo>
                  <a:cubicBezTo>
                    <a:pt x="7665" y="50"/>
                    <a:pt x="7495" y="15"/>
                    <a:pt x="7348" y="10"/>
                  </a:cubicBezTo>
                  <a:cubicBezTo>
                    <a:pt x="7243" y="5"/>
                    <a:pt x="7138" y="0"/>
                    <a:pt x="70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43"/>
            <p:cNvSpPr/>
            <p:nvPr/>
          </p:nvSpPr>
          <p:spPr>
            <a:xfrm>
              <a:off x="8514120" y="775002"/>
              <a:ext cx="225901" cy="220480"/>
            </a:xfrm>
            <a:custGeom>
              <a:avLst/>
              <a:gdLst/>
              <a:ahLst/>
              <a:cxnLst/>
              <a:rect l="l" t="t" r="r" b="b"/>
              <a:pathLst>
                <a:path w="5584" h="5450" extrusionOk="0">
                  <a:moveTo>
                    <a:pt x="691" y="4867"/>
                  </a:moveTo>
                  <a:cubicBezTo>
                    <a:pt x="677" y="4884"/>
                    <a:pt x="670" y="4906"/>
                    <a:pt x="669" y="4934"/>
                  </a:cubicBezTo>
                  <a:cubicBezTo>
                    <a:pt x="668" y="4905"/>
                    <a:pt x="676" y="4884"/>
                    <a:pt x="691" y="4867"/>
                  </a:cubicBezTo>
                  <a:close/>
                  <a:moveTo>
                    <a:pt x="5310" y="0"/>
                  </a:moveTo>
                  <a:cubicBezTo>
                    <a:pt x="5285" y="0"/>
                    <a:pt x="5260" y="5"/>
                    <a:pt x="5235" y="15"/>
                  </a:cubicBezTo>
                  <a:cubicBezTo>
                    <a:pt x="5142" y="52"/>
                    <a:pt x="5059" y="123"/>
                    <a:pt x="4982" y="191"/>
                  </a:cubicBezTo>
                  <a:cubicBezTo>
                    <a:pt x="4735" y="405"/>
                    <a:pt x="4491" y="622"/>
                    <a:pt x="4251" y="843"/>
                  </a:cubicBezTo>
                  <a:cubicBezTo>
                    <a:pt x="3186" y="1823"/>
                    <a:pt x="2145" y="2824"/>
                    <a:pt x="1161" y="3881"/>
                  </a:cubicBezTo>
                  <a:cubicBezTo>
                    <a:pt x="980" y="4013"/>
                    <a:pt x="856" y="4192"/>
                    <a:pt x="737" y="4375"/>
                  </a:cubicBezTo>
                  <a:cubicBezTo>
                    <a:pt x="675" y="4394"/>
                    <a:pt x="642" y="4435"/>
                    <a:pt x="639" y="4498"/>
                  </a:cubicBezTo>
                  <a:cubicBezTo>
                    <a:pt x="609" y="4529"/>
                    <a:pt x="583" y="4563"/>
                    <a:pt x="562" y="4601"/>
                  </a:cubicBezTo>
                  <a:cubicBezTo>
                    <a:pt x="531" y="4611"/>
                    <a:pt x="516" y="4632"/>
                    <a:pt x="519" y="4663"/>
                  </a:cubicBezTo>
                  <a:cubicBezTo>
                    <a:pt x="459" y="4688"/>
                    <a:pt x="426" y="4731"/>
                    <a:pt x="416" y="4793"/>
                  </a:cubicBezTo>
                  <a:cubicBezTo>
                    <a:pt x="360" y="4809"/>
                    <a:pt x="326" y="4845"/>
                    <a:pt x="318" y="4902"/>
                  </a:cubicBezTo>
                  <a:cubicBezTo>
                    <a:pt x="260" y="4916"/>
                    <a:pt x="229" y="4952"/>
                    <a:pt x="227" y="5012"/>
                  </a:cubicBezTo>
                  <a:lnTo>
                    <a:pt x="223" y="5018"/>
                  </a:lnTo>
                  <a:cubicBezTo>
                    <a:pt x="147" y="5061"/>
                    <a:pt x="104" y="5123"/>
                    <a:pt x="106" y="5211"/>
                  </a:cubicBezTo>
                  <a:cubicBezTo>
                    <a:pt x="34" y="5276"/>
                    <a:pt x="1" y="5352"/>
                    <a:pt x="97" y="5414"/>
                  </a:cubicBezTo>
                  <a:cubicBezTo>
                    <a:pt x="133" y="5438"/>
                    <a:pt x="167" y="5449"/>
                    <a:pt x="197" y="5449"/>
                  </a:cubicBezTo>
                  <a:cubicBezTo>
                    <a:pt x="257" y="5449"/>
                    <a:pt x="304" y="5404"/>
                    <a:pt x="333" y="5326"/>
                  </a:cubicBezTo>
                  <a:cubicBezTo>
                    <a:pt x="393" y="5313"/>
                    <a:pt x="421" y="5275"/>
                    <a:pt x="425" y="5216"/>
                  </a:cubicBezTo>
                  <a:lnTo>
                    <a:pt x="430" y="5209"/>
                  </a:lnTo>
                  <a:cubicBezTo>
                    <a:pt x="548" y="5150"/>
                    <a:pt x="627" y="5058"/>
                    <a:pt x="671" y="4936"/>
                  </a:cubicBezTo>
                  <a:cubicBezTo>
                    <a:pt x="729" y="4921"/>
                    <a:pt x="760" y="4883"/>
                    <a:pt x="769" y="4827"/>
                  </a:cubicBezTo>
                  <a:cubicBezTo>
                    <a:pt x="827" y="4812"/>
                    <a:pt x="857" y="4774"/>
                    <a:pt x="866" y="4718"/>
                  </a:cubicBezTo>
                  <a:cubicBezTo>
                    <a:pt x="925" y="4704"/>
                    <a:pt x="957" y="4665"/>
                    <a:pt x="967" y="4608"/>
                  </a:cubicBezTo>
                  <a:cubicBezTo>
                    <a:pt x="1260" y="4376"/>
                    <a:pt x="1502" y="4103"/>
                    <a:pt x="1697" y="3789"/>
                  </a:cubicBezTo>
                  <a:lnTo>
                    <a:pt x="1698" y="3789"/>
                  </a:lnTo>
                  <a:cubicBezTo>
                    <a:pt x="1765" y="3785"/>
                    <a:pt x="1797" y="3747"/>
                    <a:pt x="1800" y="3682"/>
                  </a:cubicBezTo>
                  <a:cubicBezTo>
                    <a:pt x="2878" y="2693"/>
                    <a:pt x="3901" y="1645"/>
                    <a:pt x="5052" y="732"/>
                  </a:cubicBezTo>
                  <a:cubicBezTo>
                    <a:pt x="5201" y="614"/>
                    <a:pt x="5330" y="472"/>
                    <a:pt x="5457" y="333"/>
                  </a:cubicBezTo>
                  <a:cubicBezTo>
                    <a:pt x="5508" y="277"/>
                    <a:pt x="5584" y="206"/>
                    <a:pt x="5509" y="113"/>
                  </a:cubicBezTo>
                  <a:cubicBezTo>
                    <a:pt x="5455" y="46"/>
                    <a:pt x="5386" y="0"/>
                    <a:pt x="5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43"/>
            <p:cNvSpPr/>
            <p:nvPr/>
          </p:nvSpPr>
          <p:spPr>
            <a:xfrm>
              <a:off x="8117208" y="1172764"/>
              <a:ext cx="223716" cy="221693"/>
            </a:xfrm>
            <a:custGeom>
              <a:avLst/>
              <a:gdLst/>
              <a:ahLst/>
              <a:cxnLst/>
              <a:rect l="l" t="t" r="r" b="b"/>
              <a:pathLst>
                <a:path w="5530" h="5480" extrusionOk="0">
                  <a:moveTo>
                    <a:pt x="4356" y="1410"/>
                  </a:moveTo>
                  <a:cubicBezTo>
                    <a:pt x="4356" y="1411"/>
                    <a:pt x="4356" y="1411"/>
                    <a:pt x="4356" y="1411"/>
                  </a:cubicBezTo>
                  <a:lnTo>
                    <a:pt x="4355" y="1411"/>
                  </a:lnTo>
                  <a:cubicBezTo>
                    <a:pt x="4355" y="1411"/>
                    <a:pt x="4356" y="1410"/>
                    <a:pt x="4356" y="1410"/>
                  </a:cubicBezTo>
                  <a:close/>
                  <a:moveTo>
                    <a:pt x="5398" y="0"/>
                  </a:moveTo>
                  <a:cubicBezTo>
                    <a:pt x="5366" y="0"/>
                    <a:pt x="5333" y="28"/>
                    <a:pt x="5297" y="85"/>
                  </a:cubicBezTo>
                  <a:lnTo>
                    <a:pt x="5297" y="86"/>
                  </a:lnTo>
                  <a:cubicBezTo>
                    <a:pt x="5230" y="93"/>
                    <a:pt x="5201" y="132"/>
                    <a:pt x="5199" y="194"/>
                  </a:cubicBezTo>
                  <a:lnTo>
                    <a:pt x="5198" y="195"/>
                  </a:lnTo>
                  <a:cubicBezTo>
                    <a:pt x="5138" y="205"/>
                    <a:pt x="5107" y="239"/>
                    <a:pt x="5109" y="299"/>
                  </a:cubicBezTo>
                  <a:cubicBezTo>
                    <a:pt x="4743" y="698"/>
                    <a:pt x="4337" y="1064"/>
                    <a:pt x="4027" y="1511"/>
                  </a:cubicBezTo>
                  <a:cubicBezTo>
                    <a:pt x="3969" y="1528"/>
                    <a:pt x="3935" y="1563"/>
                    <a:pt x="3931" y="1623"/>
                  </a:cubicBezTo>
                  <a:cubicBezTo>
                    <a:pt x="3744" y="1779"/>
                    <a:pt x="3562" y="1940"/>
                    <a:pt x="3423" y="2140"/>
                  </a:cubicBezTo>
                  <a:cubicBezTo>
                    <a:pt x="2455" y="3042"/>
                    <a:pt x="1497" y="3955"/>
                    <a:pt x="474" y="4799"/>
                  </a:cubicBezTo>
                  <a:cubicBezTo>
                    <a:pt x="356" y="4897"/>
                    <a:pt x="249" y="5011"/>
                    <a:pt x="141" y="5120"/>
                  </a:cubicBezTo>
                  <a:cubicBezTo>
                    <a:pt x="65" y="5195"/>
                    <a:pt x="0" y="5279"/>
                    <a:pt x="90" y="5384"/>
                  </a:cubicBezTo>
                  <a:cubicBezTo>
                    <a:pt x="144" y="5447"/>
                    <a:pt x="205" y="5480"/>
                    <a:pt x="270" y="5480"/>
                  </a:cubicBezTo>
                  <a:cubicBezTo>
                    <a:pt x="316" y="5480"/>
                    <a:pt x="363" y="5464"/>
                    <a:pt x="412" y="5432"/>
                  </a:cubicBezTo>
                  <a:cubicBezTo>
                    <a:pt x="485" y="5384"/>
                    <a:pt x="552" y="5331"/>
                    <a:pt x="617" y="5274"/>
                  </a:cubicBezTo>
                  <a:cubicBezTo>
                    <a:pt x="1741" y="4287"/>
                    <a:pt x="2820" y="3254"/>
                    <a:pt x="3849" y="2173"/>
                  </a:cubicBezTo>
                  <a:cubicBezTo>
                    <a:pt x="3961" y="2138"/>
                    <a:pt x="4038" y="2070"/>
                    <a:pt x="4066" y="1956"/>
                  </a:cubicBezTo>
                  <a:cubicBezTo>
                    <a:pt x="4128" y="1946"/>
                    <a:pt x="4160" y="1909"/>
                    <a:pt x="4165" y="1849"/>
                  </a:cubicBezTo>
                  <a:cubicBezTo>
                    <a:pt x="4229" y="1842"/>
                    <a:pt x="4264" y="1809"/>
                    <a:pt x="4271" y="1747"/>
                  </a:cubicBezTo>
                  <a:cubicBezTo>
                    <a:pt x="4334" y="1738"/>
                    <a:pt x="4369" y="1702"/>
                    <a:pt x="4371" y="1638"/>
                  </a:cubicBezTo>
                  <a:cubicBezTo>
                    <a:pt x="4433" y="1632"/>
                    <a:pt x="4460" y="1593"/>
                    <a:pt x="4471" y="1538"/>
                  </a:cubicBezTo>
                  <a:cubicBezTo>
                    <a:pt x="4530" y="1521"/>
                    <a:pt x="4561" y="1483"/>
                    <a:pt x="4560" y="1422"/>
                  </a:cubicBezTo>
                  <a:lnTo>
                    <a:pt x="4565" y="1413"/>
                  </a:lnTo>
                  <a:cubicBezTo>
                    <a:pt x="4643" y="1381"/>
                    <a:pt x="4693" y="1327"/>
                    <a:pt x="4699" y="1241"/>
                  </a:cubicBezTo>
                  <a:cubicBezTo>
                    <a:pt x="4761" y="1230"/>
                    <a:pt x="4793" y="1193"/>
                    <a:pt x="4795" y="1131"/>
                  </a:cubicBezTo>
                  <a:cubicBezTo>
                    <a:pt x="4859" y="1121"/>
                    <a:pt x="4892" y="1085"/>
                    <a:pt x="4891" y="1020"/>
                  </a:cubicBezTo>
                  <a:cubicBezTo>
                    <a:pt x="5071" y="884"/>
                    <a:pt x="5186" y="696"/>
                    <a:pt x="5317" y="519"/>
                  </a:cubicBezTo>
                  <a:cubicBezTo>
                    <a:pt x="5376" y="501"/>
                    <a:pt x="5404" y="459"/>
                    <a:pt x="5404" y="399"/>
                  </a:cubicBezTo>
                  <a:lnTo>
                    <a:pt x="5407" y="394"/>
                  </a:lnTo>
                  <a:cubicBezTo>
                    <a:pt x="5490" y="351"/>
                    <a:pt x="5529" y="287"/>
                    <a:pt x="5510" y="194"/>
                  </a:cubicBezTo>
                  <a:cubicBezTo>
                    <a:pt x="5513" y="183"/>
                    <a:pt x="5522" y="170"/>
                    <a:pt x="5520" y="160"/>
                  </a:cubicBezTo>
                  <a:cubicBezTo>
                    <a:pt x="5515" y="138"/>
                    <a:pt x="5503" y="119"/>
                    <a:pt x="5495" y="98"/>
                  </a:cubicBezTo>
                  <a:cubicBezTo>
                    <a:pt x="5465" y="33"/>
                    <a:pt x="5433" y="0"/>
                    <a:pt x="53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43"/>
            <p:cNvSpPr/>
            <p:nvPr/>
          </p:nvSpPr>
          <p:spPr>
            <a:xfrm>
              <a:off x="8253747" y="693322"/>
              <a:ext cx="125856" cy="276186"/>
            </a:xfrm>
            <a:custGeom>
              <a:avLst/>
              <a:gdLst/>
              <a:ahLst/>
              <a:cxnLst/>
              <a:rect l="l" t="t" r="r" b="b"/>
              <a:pathLst>
                <a:path w="3111" h="6827" extrusionOk="0">
                  <a:moveTo>
                    <a:pt x="273" y="1"/>
                  </a:moveTo>
                  <a:cubicBezTo>
                    <a:pt x="269" y="1"/>
                    <a:pt x="264" y="1"/>
                    <a:pt x="260" y="1"/>
                  </a:cubicBezTo>
                  <a:cubicBezTo>
                    <a:pt x="170" y="8"/>
                    <a:pt x="92" y="51"/>
                    <a:pt x="51" y="132"/>
                  </a:cubicBezTo>
                  <a:cubicBezTo>
                    <a:pt x="1" y="230"/>
                    <a:pt x="30" y="329"/>
                    <a:pt x="58" y="429"/>
                  </a:cubicBezTo>
                  <a:cubicBezTo>
                    <a:pt x="195" y="900"/>
                    <a:pt x="333" y="1371"/>
                    <a:pt x="538" y="1819"/>
                  </a:cubicBezTo>
                  <a:cubicBezTo>
                    <a:pt x="538" y="1819"/>
                    <a:pt x="538" y="1819"/>
                    <a:pt x="538" y="1819"/>
                  </a:cubicBezTo>
                  <a:lnTo>
                    <a:pt x="538" y="1819"/>
                  </a:lnTo>
                  <a:cubicBezTo>
                    <a:pt x="592" y="1880"/>
                    <a:pt x="622" y="1948"/>
                    <a:pt x="645" y="2021"/>
                  </a:cubicBezTo>
                  <a:cubicBezTo>
                    <a:pt x="609" y="1955"/>
                    <a:pt x="572" y="1887"/>
                    <a:pt x="538" y="1819"/>
                  </a:cubicBezTo>
                  <a:lnTo>
                    <a:pt x="538" y="1819"/>
                  </a:lnTo>
                  <a:cubicBezTo>
                    <a:pt x="757" y="2726"/>
                    <a:pt x="1114" y="3580"/>
                    <a:pt x="1586" y="4387"/>
                  </a:cubicBezTo>
                  <a:cubicBezTo>
                    <a:pt x="1585" y="4386"/>
                    <a:pt x="1584" y="4385"/>
                    <a:pt x="1583" y="4384"/>
                  </a:cubicBezTo>
                  <a:lnTo>
                    <a:pt x="1583" y="4384"/>
                  </a:lnTo>
                  <a:cubicBezTo>
                    <a:pt x="1671" y="4769"/>
                    <a:pt x="1885" y="5091"/>
                    <a:pt x="2111" y="5408"/>
                  </a:cubicBezTo>
                  <a:cubicBezTo>
                    <a:pt x="2114" y="5494"/>
                    <a:pt x="2139" y="5568"/>
                    <a:pt x="2218" y="5616"/>
                  </a:cubicBezTo>
                  <a:cubicBezTo>
                    <a:pt x="2218" y="5700"/>
                    <a:pt x="2244" y="5774"/>
                    <a:pt x="2323" y="5821"/>
                  </a:cubicBezTo>
                  <a:cubicBezTo>
                    <a:pt x="2324" y="5907"/>
                    <a:pt x="2355" y="5977"/>
                    <a:pt x="2431" y="6024"/>
                  </a:cubicBezTo>
                  <a:cubicBezTo>
                    <a:pt x="2433" y="6108"/>
                    <a:pt x="2455" y="6183"/>
                    <a:pt x="2534" y="6230"/>
                  </a:cubicBezTo>
                  <a:cubicBezTo>
                    <a:pt x="2538" y="6315"/>
                    <a:pt x="2567" y="6386"/>
                    <a:pt x="2648" y="6428"/>
                  </a:cubicBezTo>
                  <a:cubicBezTo>
                    <a:pt x="2651" y="6514"/>
                    <a:pt x="2683" y="6583"/>
                    <a:pt x="2768" y="6621"/>
                  </a:cubicBezTo>
                  <a:lnTo>
                    <a:pt x="2769" y="6623"/>
                  </a:lnTo>
                  <a:cubicBezTo>
                    <a:pt x="2769" y="6687"/>
                    <a:pt x="2796" y="6728"/>
                    <a:pt x="2863" y="6740"/>
                  </a:cubicBezTo>
                  <a:cubicBezTo>
                    <a:pt x="2912" y="6800"/>
                    <a:pt x="2955" y="6827"/>
                    <a:pt x="2991" y="6827"/>
                  </a:cubicBezTo>
                  <a:cubicBezTo>
                    <a:pt x="3042" y="6827"/>
                    <a:pt x="3078" y="6771"/>
                    <a:pt x="3094" y="6681"/>
                  </a:cubicBezTo>
                  <a:cubicBezTo>
                    <a:pt x="3110" y="6585"/>
                    <a:pt x="3069" y="6485"/>
                    <a:pt x="2979" y="6419"/>
                  </a:cubicBezTo>
                  <a:lnTo>
                    <a:pt x="2978" y="6416"/>
                  </a:lnTo>
                  <a:cubicBezTo>
                    <a:pt x="2984" y="6329"/>
                    <a:pt x="2953" y="6259"/>
                    <a:pt x="2877" y="6209"/>
                  </a:cubicBezTo>
                  <a:cubicBezTo>
                    <a:pt x="2880" y="6124"/>
                    <a:pt x="2856" y="6049"/>
                    <a:pt x="2778" y="6001"/>
                  </a:cubicBezTo>
                  <a:cubicBezTo>
                    <a:pt x="2779" y="5917"/>
                    <a:pt x="2760" y="5841"/>
                    <a:pt x="2686" y="5788"/>
                  </a:cubicBezTo>
                  <a:cubicBezTo>
                    <a:pt x="2682" y="5676"/>
                    <a:pt x="2655" y="5572"/>
                    <a:pt x="2560" y="5496"/>
                  </a:cubicBezTo>
                  <a:lnTo>
                    <a:pt x="2560" y="5495"/>
                  </a:lnTo>
                  <a:cubicBezTo>
                    <a:pt x="2567" y="5406"/>
                    <a:pt x="2535" y="5336"/>
                    <a:pt x="2458" y="5288"/>
                  </a:cubicBezTo>
                  <a:cubicBezTo>
                    <a:pt x="2460" y="5203"/>
                    <a:pt x="2436" y="5128"/>
                    <a:pt x="2359" y="5079"/>
                  </a:cubicBezTo>
                  <a:cubicBezTo>
                    <a:pt x="2364" y="4993"/>
                    <a:pt x="2345" y="4917"/>
                    <a:pt x="2264" y="4869"/>
                  </a:cubicBezTo>
                  <a:cubicBezTo>
                    <a:pt x="2265" y="4784"/>
                    <a:pt x="2247" y="4706"/>
                    <a:pt x="2165" y="4659"/>
                  </a:cubicBezTo>
                  <a:cubicBezTo>
                    <a:pt x="2023" y="4080"/>
                    <a:pt x="1740" y="3553"/>
                    <a:pt x="1519" y="3005"/>
                  </a:cubicBezTo>
                  <a:cubicBezTo>
                    <a:pt x="1203" y="2218"/>
                    <a:pt x="959" y="1403"/>
                    <a:pt x="576" y="641"/>
                  </a:cubicBezTo>
                  <a:cubicBezTo>
                    <a:pt x="568" y="451"/>
                    <a:pt x="487" y="281"/>
                    <a:pt x="420" y="107"/>
                  </a:cubicBezTo>
                  <a:cubicBezTo>
                    <a:pt x="395" y="45"/>
                    <a:pt x="342" y="1"/>
                    <a:pt x="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43"/>
            <p:cNvSpPr/>
            <p:nvPr/>
          </p:nvSpPr>
          <p:spPr>
            <a:xfrm>
              <a:off x="8408652" y="923516"/>
              <a:ext cx="162" cy="243"/>
            </a:xfrm>
            <a:custGeom>
              <a:avLst/>
              <a:gdLst/>
              <a:ahLst/>
              <a:cxnLst/>
              <a:rect l="l" t="t" r="r" b="b"/>
              <a:pathLst>
                <a:path w="4" h="6" extrusionOk="0">
                  <a:moveTo>
                    <a:pt x="1" y="0"/>
                  </a:moveTo>
                  <a:lnTo>
                    <a:pt x="3" y="5"/>
                  </a:lnTo>
                  <a:cubicBezTo>
                    <a:pt x="3" y="5"/>
                    <a:pt x="3" y="4"/>
                    <a:pt x="3" y="4"/>
                  </a:cubicBezTo>
                  <a:cubicBezTo>
                    <a:pt x="2" y="3"/>
                    <a:pt x="2" y="1"/>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43"/>
            <p:cNvSpPr/>
            <p:nvPr/>
          </p:nvSpPr>
          <p:spPr>
            <a:xfrm>
              <a:off x="8398862" y="653352"/>
              <a:ext cx="32040" cy="305071"/>
            </a:xfrm>
            <a:custGeom>
              <a:avLst/>
              <a:gdLst/>
              <a:ahLst/>
              <a:cxnLst/>
              <a:rect l="l" t="t" r="r" b="b"/>
              <a:pathLst>
                <a:path w="792" h="7541" extrusionOk="0">
                  <a:moveTo>
                    <a:pt x="552" y="1545"/>
                  </a:moveTo>
                  <a:cubicBezTo>
                    <a:pt x="558" y="1547"/>
                    <a:pt x="563" y="1550"/>
                    <a:pt x="569" y="1552"/>
                  </a:cubicBezTo>
                  <a:cubicBezTo>
                    <a:pt x="563" y="1558"/>
                    <a:pt x="559" y="1564"/>
                    <a:pt x="552" y="1570"/>
                  </a:cubicBezTo>
                  <a:cubicBezTo>
                    <a:pt x="552" y="1561"/>
                    <a:pt x="552" y="1553"/>
                    <a:pt x="552" y="1545"/>
                  </a:cubicBezTo>
                  <a:close/>
                  <a:moveTo>
                    <a:pt x="495" y="1"/>
                  </a:moveTo>
                  <a:cubicBezTo>
                    <a:pt x="407" y="1"/>
                    <a:pt x="352" y="72"/>
                    <a:pt x="322" y="198"/>
                  </a:cubicBezTo>
                  <a:cubicBezTo>
                    <a:pt x="238" y="303"/>
                    <a:pt x="216" y="420"/>
                    <a:pt x="236" y="548"/>
                  </a:cubicBezTo>
                  <a:cubicBezTo>
                    <a:pt x="199" y="600"/>
                    <a:pt x="196" y="656"/>
                    <a:pt x="218" y="713"/>
                  </a:cubicBezTo>
                  <a:cubicBezTo>
                    <a:pt x="84" y="918"/>
                    <a:pt x="116" y="1144"/>
                    <a:pt x="128" y="1367"/>
                  </a:cubicBezTo>
                  <a:cubicBezTo>
                    <a:pt x="93" y="1455"/>
                    <a:pt x="88" y="1545"/>
                    <a:pt x="115" y="1635"/>
                  </a:cubicBezTo>
                  <a:cubicBezTo>
                    <a:pt x="0" y="1936"/>
                    <a:pt x="26" y="2236"/>
                    <a:pt x="115" y="2537"/>
                  </a:cubicBezTo>
                  <a:lnTo>
                    <a:pt x="115" y="2538"/>
                  </a:lnTo>
                  <a:lnTo>
                    <a:pt x="113" y="2555"/>
                  </a:lnTo>
                  <a:cubicBezTo>
                    <a:pt x="60" y="2608"/>
                    <a:pt x="60" y="2658"/>
                    <a:pt x="120" y="2704"/>
                  </a:cubicBezTo>
                  <a:cubicBezTo>
                    <a:pt x="61" y="3139"/>
                    <a:pt x="175" y="3572"/>
                    <a:pt x="141" y="4008"/>
                  </a:cubicBezTo>
                  <a:cubicBezTo>
                    <a:pt x="155" y="4017"/>
                    <a:pt x="169" y="4028"/>
                    <a:pt x="182" y="4038"/>
                  </a:cubicBezTo>
                  <a:lnTo>
                    <a:pt x="182" y="4081"/>
                  </a:lnTo>
                  <a:cubicBezTo>
                    <a:pt x="221" y="4948"/>
                    <a:pt x="102" y="5818"/>
                    <a:pt x="245" y="6682"/>
                  </a:cubicBezTo>
                  <a:cubicBezTo>
                    <a:pt x="322" y="6873"/>
                    <a:pt x="275" y="7066"/>
                    <a:pt x="262" y="7261"/>
                  </a:cubicBezTo>
                  <a:cubicBezTo>
                    <a:pt x="250" y="7408"/>
                    <a:pt x="273" y="7540"/>
                    <a:pt x="416" y="7540"/>
                  </a:cubicBezTo>
                  <a:cubicBezTo>
                    <a:pt x="451" y="7540"/>
                    <a:pt x="495" y="7532"/>
                    <a:pt x="547" y="7513"/>
                  </a:cubicBezTo>
                  <a:cubicBezTo>
                    <a:pt x="739" y="7385"/>
                    <a:pt x="722" y="7188"/>
                    <a:pt x="702" y="7006"/>
                  </a:cubicBezTo>
                  <a:cubicBezTo>
                    <a:pt x="582" y="5890"/>
                    <a:pt x="655" y="4768"/>
                    <a:pt x="564" y="3652"/>
                  </a:cubicBezTo>
                  <a:cubicBezTo>
                    <a:pt x="592" y="3584"/>
                    <a:pt x="599" y="3515"/>
                    <a:pt x="597" y="3444"/>
                  </a:cubicBezTo>
                  <a:cubicBezTo>
                    <a:pt x="757" y="2442"/>
                    <a:pt x="782" y="1430"/>
                    <a:pt x="787" y="417"/>
                  </a:cubicBezTo>
                  <a:cubicBezTo>
                    <a:pt x="787" y="286"/>
                    <a:pt x="791" y="140"/>
                    <a:pt x="651" y="55"/>
                  </a:cubicBezTo>
                  <a:cubicBezTo>
                    <a:pt x="590" y="18"/>
                    <a:pt x="538" y="1"/>
                    <a:pt x="4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43"/>
            <p:cNvSpPr/>
            <p:nvPr/>
          </p:nvSpPr>
          <p:spPr>
            <a:xfrm>
              <a:off x="8473260" y="1200719"/>
              <a:ext cx="130670" cy="274973"/>
            </a:xfrm>
            <a:custGeom>
              <a:avLst/>
              <a:gdLst/>
              <a:ahLst/>
              <a:cxnLst/>
              <a:rect l="l" t="t" r="r" b="b"/>
              <a:pathLst>
                <a:path w="3230" h="6797" extrusionOk="0">
                  <a:moveTo>
                    <a:pt x="286" y="1"/>
                  </a:moveTo>
                  <a:cubicBezTo>
                    <a:pt x="252" y="1"/>
                    <a:pt x="214" y="13"/>
                    <a:pt x="168" y="40"/>
                  </a:cubicBezTo>
                  <a:cubicBezTo>
                    <a:pt x="0" y="142"/>
                    <a:pt x="158" y="316"/>
                    <a:pt x="260" y="439"/>
                  </a:cubicBezTo>
                  <a:cubicBezTo>
                    <a:pt x="264" y="533"/>
                    <a:pt x="288" y="619"/>
                    <a:pt x="375" y="676"/>
                  </a:cubicBezTo>
                  <a:lnTo>
                    <a:pt x="368" y="711"/>
                  </a:lnTo>
                  <a:lnTo>
                    <a:pt x="398" y="732"/>
                  </a:lnTo>
                  <a:cubicBezTo>
                    <a:pt x="388" y="818"/>
                    <a:pt x="426" y="884"/>
                    <a:pt x="494" y="936"/>
                  </a:cubicBezTo>
                  <a:lnTo>
                    <a:pt x="495" y="937"/>
                  </a:lnTo>
                  <a:cubicBezTo>
                    <a:pt x="487" y="1024"/>
                    <a:pt x="505" y="1101"/>
                    <a:pt x="584" y="1154"/>
                  </a:cubicBezTo>
                  <a:cubicBezTo>
                    <a:pt x="606" y="1233"/>
                    <a:pt x="619" y="1317"/>
                    <a:pt x="654" y="1390"/>
                  </a:cubicBezTo>
                  <a:cubicBezTo>
                    <a:pt x="1049" y="2224"/>
                    <a:pt x="1389" y="3080"/>
                    <a:pt x="1738" y="3932"/>
                  </a:cubicBezTo>
                  <a:cubicBezTo>
                    <a:pt x="2060" y="4720"/>
                    <a:pt x="2298" y="5540"/>
                    <a:pt x="2688" y="6302"/>
                  </a:cubicBezTo>
                  <a:cubicBezTo>
                    <a:pt x="2708" y="6401"/>
                    <a:pt x="2719" y="6503"/>
                    <a:pt x="2751" y="6598"/>
                  </a:cubicBezTo>
                  <a:cubicBezTo>
                    <a:pt x="2783" y="6694"/>
                    <a:pt x="2823" y="6797"/>
                    <a:pt x="2937" y="6797"/>
                  </a:cubicBezTo>
                  <a:cubicBezTo>
                    <a:pt x="2957" y="6797"/>
                    <a:pt x="2978" y="6794"/>
                    <a:pt x="3003" y="6787"/>
                  </a:cubicBezTo>
                  <a:cubicBezTo>
                    <a:pt x="3168" y="6743"/>
                    <a:pt x="3230" y="6630"/>
                    <a:pt x="3175" y="6477"/>
                  </a:cubicBezTo>
                  <a:cubicBezTo>
                    <a:pt x="3123" y="6336"/>
                    <a:pt x="3135" y="6173"/>
                    <a:pt x="3025" y="6050"/>
                  </a:cubicBezTo>
                  <a:cubicBezTo>
                    <a:pt x="3022" y="5999"/>
                    <a:pt x="3030" y="5946"/>
                    <a:pt x="3016" y="5899"/>
                  </a:cubicBezTo>
                  <a:cubicBezTo>
                    <a:pt x="2607" y="4631"/>
                    <a:pt x="2180" y="3368"/>
                    <a:pt x="1557" y="2181"/>
                  </a:cubicBezTo>
                  <a:cubicBezTo>
                    <a:pt x="1226" y="1549"/>
                    <a:pt x="934" y="896"/>
                    <a:pt x="517" y="308"/>
                  </a:cubicBezTo>
                  <a:lnTo>
                    <a:pt x="518" y="308"/>
                  </a:lnTo>
                  <a:cubicBezTo>
                    <a:pt x="473" y="174"/>
                    <a:pt x="416"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43"/>
            <p:cNvSpPr/>
            <p:nvPr/>
          </p:nvSpPr>
          <p:spPr>
            <a:xfrm>
              <a:off x="8425603" y="1213341"/>
              <a:ext cx="31150" cy="302563"/>
            </a:xfrm>
            <a:custGeom>
              <a:avLst/>
              <a:gdLst/>
              <a:ahLst/>
              <a:cxnLst/>
              <a:rect l="l" t="t" r="r" b="b"/>
              <a:pathLst>
                <a:path w="770" h="7479" extrusionOk="0">
                  <a:moveTo>
                    <a:pt x="306" y="5907"/>
                  </a:moveTo>
                  <a:cubicBezTo>
                    <a:pt x="306" y="5920"/>
                    <a:pt x="306" y="5932"/>
                    <a:pt x="306" y="5944"/>
                  </a:cubicBezTo>
                  <a:cubicBezTo>
                    <a:pt x="296" y="5936"/>
                    <a:pt x="290" y="5928"/>
                    <a:pt x="282" y="5921"/>
                  </a:cubicBezTo>
                  <a:cubicBezTo>
                    <a:pt x="291" y="5917"/>
                    <a:pt x="298" y="5911"/>
                    <a:pt x="306" y="5907"/>
                  </a:cubicBezTo>
                  <a:close/>
                  <a:moveTo>
                    <a:pt x="318" y="0"/>
                  </a:moveTo>
                  <a:cubicBezTo>
                    <a:pt x="102" y="0"/>
                    <a:pt x="106" y="183"/>
                    <a:pt x="99" y="336"/>
                  </a:cubicBezTo>
                  <a:cubicBezTo>
                    <a:pt x="97" y="403"/>
                    <a:pt x="94" y="472"/>
                    <a:pt x="101" y="539"/>
                  </a:cubicBezTo>
                  <a:cubicBezTo>
                    <a:pt x="194" y="1383"/>
                    <a:pt x="190" y="2232"/>
                    <a:pt x="213" y="3078"/>
                  </a:cubicBezTo>
                  <a:cubicBezTo>
                    <a:pt x="205" y="3519"/>
                    <a:pt x="195" y="3959"/>
                    <a:pt x="186" y="4400"/>
                  </a:cubicBezTo>
                  <a:lnTo>
                    <a:pt x="189" y="4400"/>
                  </a:lnTo>
                  <a:cubicBezTo>
                    <a:pt x="11" y="5308"/>
                    <a:pt x="0" y="6227"/>
                    <a:pt x="8" y="7147"/>
                  </a:cubicBezTo>
                  <a:cubicBezTo>
                    <a:pt x="9" y="7276"/>
                    <a:pt x="33" y="7420"/>
                    <a:pt x="206" y="7460"/>
                  </a:cubicBezTo>
                  <a:cubicBezTo>
                    <a:pt x="236" y="7472"/>
                    <a:pt x="265" y="7478"/>
                    <a:pt x="291" y="7478"/>
                  </a:cubicBezTo>
                  <a:cubicBezTo>
                    <a:pt x="346" y="7478"/>
                    <a:pt x="389" y="7450"/>
                    <a:pt x="416" y="7382"/>
                  </a:cubicBezTo>
                  <a:cubicBezTo>
                    <a:pt x="542" y="7309"/>
                    <a:pt x="540" y="7194"/>
                    <a:pt x="527" y="7075"/>
                  </a:cubicBezTo>
                  <a:cubicBezTo>
                    <a:pt x="769" y="6371"/>
                    <a:pt x="757" y="5643"/>
                    <a:pt x="725" y="4917"/>
                  </a:cubicBezTo>
                  <a:cubicBezTo>
                    <a:pt x="674" y="3814"/>
                    <a:pt x="558" y="2715"/>
                    <a:pt x="591" y="1608"/>
                  </a:cubicBezTo>
                  <a:cubicBezTo>
                    <a:pt x="595" y="1441"/>
                    <a:pt x="608" y="1267"/>
                    <a:pt x="531" y="1107"/>
                  </a:cubicBezTo>
                  <a:cubicBezTo>
                    <a:pt x="519" y="853"/>
                    <a:pt x="516" y="599"/>
                    <a:pt x="494" y="346"/>
                  </a:cubicBezTo>
                  <a:cubicBezTo>
                    <a:pt x="481" y="214"/>
                    <a:pt x="573" y="3"/>
                    <a:pt x="321" y="0"/>
                  </a:cubicBezTo>
                  <a:cubicBezTo>
                    <a:pt x="320" y="0"/>
                    <a:pt x="319" y="0"/>
                    <a:pt x="3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43"/>
            <p:cNvSpPr/>
            <p:nvPr/>
          </p:nvSpPr>
          <p:spPr>
            <a:xfrm>
              <a:off x="8590298" y="1319173"/>
              <a:ext cx="71686" cy="94462"/>
            </a:xfrm>
            <a:custGeom>
              <a:avLst/>
              <a:gdLst/>
              <a:ahLst/>
              <a:cxnLst/>
              <a:rect l="l" t="t" r="r" b="b"/>
              <a:pathLst>
                <a:path w="1772" h="2335" extrusionOk="0">
                  <a:moveTo>
                    <a:pt x="34" y="0"/>
                  </a:moveTo>
                  <a:cubicBezTo>
                    <a:pt x="27" y="0"/>
                    <a:pt x="20" y="1"/>
                    <a:pt x="14" y="1"/>
                  </a:cubicBezTo>
                  <a:cubicBezTo>
                    <a:pt x="0" y="220"/>
                    <a:pt x="112" y="391"/>
                    <a:pt x="222" y="556"/>
                  </a:cubicBezTo>
                  <a:cubicBezTo>
                    <a:pt x="537" y="1026"/>
                    <a:pt x="861" y="1491"/>
                    <a:pt x="1106" y="2003"/>
                  </a:cubicBezTo>
                  <a:cubicBezTo>
                    <a:pt x="1148" y="2092"/>
                    <a:pt x="1226" y="2168"/>
                    <a:pt x="1296" y="2242"/>
                  </a:cubicBezTo>
                  <a:cubicBezTo>
                    <a:pt x="1353" y="2304"/>
                    <a:pt x="1421" y="2334"/>
                    <a:pt x="1492" y="2334"/>
                  </a:cubicBezTo>
                  <a:cubicBezTo>
                    <a:pt x="1537" y="2334"/>
                    <a:pt x="1584" y="2322"/>
                    <a:pt x="1629" y="2297"/>
                  </a:cubicBezTo>
                  <a:cubicBezTo>
                    <a:pt x="1772" y="2221"/>
                    <a:pt x="1731" y="2095"/>
                    <a:pt x="1679" y="1985"/>
                  </a:cubicBezTo>
                  <a:cubicBezTo>
                    <a:pt x="1621" y="1861"/>
                    <a:pt x="1559" y="1737"/>
                    <a:pt x="1479" y="1628"/>
                  </a:cubicBezTo>
                  <a:cubicBezTo>
                    <a:pt x="1132" y="1158"/>
                    <a:pt x="781" y="691"/>
                    <a:pt x="421" y="231"/>
                  </a:cubicBezTo>
                  <a:cubicBezTo>
                    <a:pt x="334" y="119"/>
                    <a:pt x="232" y="0"/>
                    <a:pt x="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43"/>
            <p:cNvSpPr/>
            <p:nvPr/>
          </p:nvSpPr>
          <p:spPr>
            <a:xfrm>
              <a:off x="8701552" y="1007259"/>
              <a:ext cx="115620" cy="36126"/>
            </a:xfrm>
            <a:custGeom>
              <a:avLst/>
              <a:gdLst/>
              <a:ahLst/>
              <a:cxnLst/>
              <a:rect l="l" t="t" r="r" b="b"/>
              <a:pathLst>
                <a:path w="2858" h="893" extrusionOk="0">
                  <a:moveTo>
                    <a:pt x="2629" y="0"/>
                  </a:moveTo>
                  <a:cubicBezTo>
                    <a:pt x="2625" y="0"/>
                    <a:pt x="2622" y="0"/>
                    <a:pt x="2618" y="0"/>
                  </a:cubicBezTo>
                  <a:cubicBezTo>
                    <a:pt x="1827" y="114"/>
                    <a:pt x="1070" y="243"/>
                    <a:pt x="325" y="430"/>
                  </a:cubicBezTo>
                  <a:cubicBezTo>
                    <a:pt x="261" y="445"/>
                    <a:pt x="183" y="483"/>
                    <a:pt x="153" y="534"/>
                  </a:cubicBezTo>
                  <a:cubicBezTo>
                    <a:pt x="105" y="616"/>
                    <a:pt x="1" y="695"/>
                    <a:pt x="57" y="803"/>
                  </a:cubicBezTo>
                  <a:cubicBezTo>
                    <a:pt x="93" y="871"/>
                    <a:pt x="147" y="893"/>
                    <a:pt x="206" y="893"/>
                  </a:cubicBezTo>
                  <a:cubicBezTo>
                    <a:pt x="247" y="893"/>
                    <a:pt x="291" y="882"/>
                    <a:pt x="333" y="870"/>
                  </a:cubicBezTo>
                  <a:cubicBezTo>
                    <a:pt x="1086" y="642"/>
                    <a:pt x="1853" y="479"/>
                    <a:pt x="2630" y="358"/>
                  </a:cubicBezTo>
                  <a:cubicBezTo>
                    <a:pt x="2722" y="344"/>
                    <a:pt x="2858" y="331"/>
                    <a:pt x="2847" y="188"/>
                  </a:cubicBezTo>
                  <a:cubicBezTo>
                    <a:pt x="2837" y="45"/>
                    <a:pt x="2733" y="0"/>
                    <a:pt x="26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43"/>
            <p:cNvSpPr/>
            <p:nvPr/>
          </p:nvSpPr>
          <p:spPr>
            <a:xfrm>
              <a:off x="8039736" y="1126280"/>
              <a:ext cx="114973" cy="35641"/>
            </a:xfrm>
            <a:custGeom>
              <a:avLst/>
              <a:gdLst/>
              <a:ahLst/>
              <a:cxnLst/>
              <a:rect l="l" t="t" r="r" b="b"/>
              <a:pathLst>
                <a:path w="2842" h="881" extrusionOk="0">
                  <a:moveTo>
                    <a:pt x="2653" y="1"/>
                  </a:moveTo>
                  <a:cubicBezTo>
                    <a:pt x="2608" y="1"/>
                    <a:pt x="2560" y="14"/>
                    <a:pt x="2517" y="26"/>
                  </a:cubicBezTo>
                  <a:cubicBezTo>
                    <a:pt x="1765" y="241"/>
                    <a:pt x="1001" y="407"/>
                    <a:pt x="226" y="530"/>
                  </a:cubicBezTo>
                  <a:cubicBezTo>
                    <a:pt x="125" y="546"/>
                    <a:pt x="0" y="563"/>
                    <a:pt x="5" y="695"/>
                  </a:cubicBezTo>
                  <a:cubicBezTo>
                    <a:pt x="10" y="842"/>
                    <a:pt x="133" y="878"/>
                    <a:pt x="247" y="880"/>
                  </a:cubicBezTo>
                  <a:cubicBezTo>
                    <a:pt x="1025" y="778"/>
                    <a:pt x="1779" y="644"/>
                    <a:pt x="2521" y="457"/>
                  </a:cubicBezTo>
                  <a:cubicBezTo>
                    <a:pt x="2586" y="442"/>
                    <a:pt x="2670" y="412"/>
                    <a:pt x="2698" y="362"/>
                  </a:cubicBezTo>
                  <a:cubicBezTo>
                    <a:pt x="2746" y="280"/>
                    <a:pt x="2841" y="191"/>
                    <a:pt x="2791" y="85"/>
                  </a:cubicBezTo>
                  <a:cubicBezTo>
                    <a:pt x="2760" y="20"/>
                    <a:pt x="2709" y="1"/>
                    <a:pt x="26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43"/>
            <p:cNvSpPr/>
            <p:nvPr/>
          </p:nvSpPr>
          <p:spPr>
            <a:xfrm>
              <a:off x="8093299" y="1238262"/>
              <a:ext cx="97052" cy="59145"/>
            </a:xfrm>
            <a:custGeom>
              <a:avLst/>
              <a:gdLst/>
              <a:ahLst/>
              <a:cxnLst/>
              <a:rect l="l" t="t" r="r" b="b"/>
              <a:pathLst>
                <a:path w="2399" h="1462" extrusionOk="0">
                  <a:moveTo>
                    <a:pt x="2374" y="1"/>
                  </a:moveTo>
                  <a:lnTo>
                    <a:pt x="2374" y="1"/>
                  </a:lnTo>
                  <a:cubicBezTo>
                    <a:pt x="2326" y="14"/>
                    <a:pt x="2278" y="18"/>
                    <a:pt x="2229" y="18"/>
                  </a:cubicBezTo>
                  <a:cubicBezTo>
                    <a:pt x="2169" y="18"/>
                    <a:pt x="2109" y="12"/>
                    <a:pt x="2051" y="12"/>
                  </a:cubicBezTo>
                  <a:cubicBezTo>
                    <a:pt x="1969" y="12"/>
                    <a:pt x="1890" y="23"/>
                    <a:pt x="1814" y="72"/>
                  </a:cubicBezTo>
                  <a:cubicBezTo>
                    <a:pt x="1263" y="429"/>
                    <a:pt x="715" y="790"/>
                    <a:pt x="168" y="1153"/>
                  </a:cubicBezTo>
                  <a:cubicBezTo>
                    <a:pt x="103" y="1196"/>
                    <a:pt x="1" y="1240"/>
                    <a:pt x="43" y="1346"/>
                  </a:cubicBezTo>
                  <a:cubicBezTo>
                    <a:pt x="78" y="1435"/>
                    <a:pt x="152" y="1462"/>
                    <a:pt x="233" y="1462"/>
                  </a:cubicBezTo>
                  <a:cubicBezTo>
                    <a:pt x="257" y="1462"/>
                    <a:pt x="281" y="1459"/>
                    <a:pt x="305" y="1456"/>
                  </a:cubicBezTo>
                  <a:cubicBezTo>
                    <a:pt x="371" y="1445"/>
                    <a:pt x="438" y="1417"/>
                    <a:pt x="497" y="1384"/>
                  </a:cubicBezTo>
                  <a:cubicBezTo>
                    <a:pt x="1119" y="1041"/>
                    <a:pt x="1704" y="643"/>
                    <a:pt x="2290" y="247"/>
                  </a:cubicBezTo>
                  <a:cubicBezTo>
                    <a:pt x="2344" y="209"/>
                    <a:pt x="2398" y="159"/>
                    <a:pt x="23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43"/>
            <p:cNvSpPr/>
            <p:nvPr/>
          </p:nvSpPr>
          <p:spPr>
            <a:xfrm>
              <a:off x="8341253" y="709788"/>
              <a:ext cx="33294" cy="96202"/>
            </a:xfrm>
            <a:custGeom>
              <a:avLst/>
              <a:gdLst/>
              <a:ahLst/>
              <a:cxnLst/>
              <a:rect l="l" t="t" r="r" b="b"/>
              <a:pathLst>
                <a:path w="823" h="2378" extrusionOk="0">
                  <a:moveTo>
                    <a:pt x="222" y="0"/>
                  </a:moveTo>
                  <a:cubicBezTo>
                    <a:pt x="208" y="0"/>
                    <a:pt x="194" y="2"/>
                    <a:pt x="179" y="5"/>
                  </a:cubicBezTo>
                  <a:cubicBezTo>
                    <a:pt x="65" y="28"/>
                    <a:pt x="1" y="119"/>
                    <a:pt x="9" y="228"/>
                  </a:cubicBezTo>
                  <a:cubicBezTo>
                    <a:pt x="21" y="395"/>
                    <a:pt x="50" y="563"/>
                    <a:pt x="81" y="729"/>
                  </a:cubicBezTo>
                  <a:cubicBezTo>
                    <a:pt x="187" y="1288"/>
                    <a:pt x="328" y="1839"/>
                    <a:pt x="524" y="2378"/>
                  </a:cubicBezTo>
                  <a:cubicBezTo>
                    <a:pt x="751" y="2311"/>
                    <a:pt x="822" y="2176"/>
                    <a:pt x="789" y="2014"/>
                  </a:cubicBezTo>
                  <a:cubicBezTo>
                    <a:pt x="664" y="1401"/>
                    <a:pt x="527" y="790"/>
                    <a:pt x="389" y="180"/>
                  </a:cubicBezTo>
                  <a:cubicBezTo>
                    <a:pt x="369" y="92"/>
                    <a:pt x="325" y="0"/>
                    <a:pt x="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43"/>
            <p:cNvSpPr/>
            <p:nvPr/>
          </p:nvSpPr>
          <p:spPr>
            <a:xfrm>
              <a:off x="8450685" y="1203550"/>
              <a:ext cx="33861" cy="105426"/>
            </a:xfrm>
            <a:custGeom>
              <a:avLst/>
              <a:gdLst/>
              <a:ahLst/>
              <a:cxnLst/>
              <a:rect l="l" t="t" r="r" b="b"/>
              <a:pathLst>
                <a:path w="837" h="2606" extrusionOk="0">
                  <a:moveTo>
                    <a:pt x="145" y="1"/>
                  </a:moveTo>
                  <a:cubicBezTo>
                    <a:pt x="143" y="1"/>
                    <a:pt x="141" y="1"/>
                    <a:pt x="139" y="1"/>
                  </a:cubicBezTo>
                  <a:cubicBezTo>
                    <a:pt x="71" y="8"/>
                    <a:pt x="6" y="52"/>
                    <a:pt x="4" y="132"/>
                  </a:cubicBezTo>
                  <a:cubicBezTo>
                    <a:pt x="1" y="199"/>
                    <a:pt x="1" y="271"/>
                    <a:pt x="22" y="333"/>
                  </a:cubicBezTo>
                  <a:cubicBezTo>
                    <a:pt x="193" y="820"/>
                    <a:pt x="241" y="1332"/>
                    <a:pt x="355" y="1830"/>
                  </a:cubicBezTo>
                  <a:cubicBezTo>
                    <a:pt x="404" y="2046"/>
                    <a:pt x="463" y="2260"/>
                    <a:pt x="521" y="2475"/>
                  </a:cubicBezTo>
                  <a:cubicBezTo>
                    <a:pt x="540" y="2542"/>
                    <a:pt x="574" y="2606"/>
                    <a:pt x="658" y="2606"/>
                  </a:cubicBezTo>
                  <a:cubicBezTo>
                    <a:pt x="764" y="2606"/>
                    <a:pt x="808" y="2535"/>
                    <a:pt x="824" y="2445"/>
                  </a:cubicBezTo>
                  <a:cubicBezTo>
                    <a:pt x="833" y="2395"/>
                    <a:pt x="831" y="2344"/>
                    <a:pt x="837" y="2245"/>
                  </a:cubicBezTo>
                  <a:cubicBezTo>
                    <a:pt x="708" y="1569"/>
                    <a:pt x="556" y="854"/>
                    <a:pt x="316" y="157"/>
                  </a:cubicBezTo>
                  <a:cubicBezTo>
                    <a:pt x="305" y="125"/>
                    <a:pt x="293" y="88"/>
                    <a:pt x="269" y="68"/>
                  </a:cubicBezTo>
                  <a:cubicBezTo>
                    <a:pt x="233" y="38"/>
                    <a:pt x="185" y="1"/>
                    <a:pt x="1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43"/>
            <p:cNvSpPr/>
            <p:nvPr/>
          </p:nvSpPr>
          <p:spPr>
            <a:xfrm>
              <a:off x="8545473" y="1029550"/>
              <a:ext cx="109795" cy="33820"/>
            </a:xfrm>
            <a:custGeom>
              <a:avLst/>
              <a:gdLst/>
              <a:ahLst/>
              <a:cxnLst/>
              <a:rect l="l" t="t" r="r" b="b"/>
              <a:pathLst>
                <a:path w="2714" h="836" extrusionOk="0">
                  <a:moveTo>
                    <a:pt x="2453" y="1"/>
                  </a:moveTo>
                  <a:cubicBezTo>
                    <a:pt x="2384" y="1"/>
                    <a:pt x="2316" y="19"/>
                    <a:pt x="2247" y="33"/>
                  </a:cubicBezTo>
                  <a:cubicBezTo>
                    <a:pt x="1749" y="133"/>
                    <a:pt x="1256" y="245"/>
                    <a:pt x="783" y="427"/>
                  </a:cubicBezTo>
                  <a:cubicBezTo>
                    <a:pt x="530" y="524"/>
                    <a:pt x="230" y="496"/>
                    <a:pt x="0" y="699"/>
                  </a:cubicBezTo>
                  <a:cubicBezTo>
                    <a:pt x="129" y="802"/>
                    <a:pt x="260" y="835"/>
                    <a:pt x="391" y="835"/>
                  </a:cubicBezTo>
                  <a:cubicBezTo>
                    <a:pt x="514" y="835"/>
                    <a:pt x="637" y="806"/>
                    <a:pt x="758" y="779"/>
                  </a:cubicBezTo>
                  <a:cubicBezTo>
                    <a:pt x="1252" y="668"/>
                    <a:pt x="1743" y="550"/>
                    <a:pt x="2235" y="433"/>
                  </a:cubicBezTo>
                  <a:cubicBezTo>
                    <a:pt x="2353" y="405"/>
                    <a:pt x="2472" y="373"/>
                    <a:pt x="2590" y="342"/>
                  </a:cubicBezTo>
                  <a:cubicBezTo>
                    <a:pt x="2663" y="323"/>
                    <a:pt x="2714" y="280"/>
                    <a:pt x="2710" y="201"/>
                  </a:cubicBezTo>
                  <a:cubicBezTo>
                    <a:pt x="2706" y="129"/>
                    <a:pt x="2668" y="76"/>
                    <a:pt x="2603" y="39"/>
                  </a:cubicBezTo>
                  <a:cubicBezTo>
                    <a:pt x="2553" y="10"/>
                    <a:pt x="2503" y="1"/>
                    <a:pt x="2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43"/>
            <p:cNvSpPr/>
            <p:nvPr/>
          </p:nvSpPr>
          <p:spPr>
            <a:xfrm>
              <a:off x="8344246" y="1367315"/>
              <a:ext cx="35439" cy="102675"/>
            </a:xfrm>
            <a:custGeom>
              <a:avLst/>
              <a:gdLst/>
              <a:ahLst/>
              <a:cxnLst/>
              <a:rect l="l" t="t" r="r" b="b"/>
              <a:pathLst>
                <a:path w="876" h="2538" extrusionOk="0">
                  <a:moveTo>
                    <a:pt x="713" y="1"/>
                  </a:moveTo>
                  <a:cubicBezTo>
                    <a:pt x="618" y="1"/>
                    <a:pt x="577" y="85"/>
                    <a:pt x="548" y="165"/>
                  </a:cubicBezTo>
                  <a:cubicBezTo>
                    <a:pt x="537" y="197"/>
                    <a:pt x="531" y="231"/>
                    <a:pt x="522" y="264"/>
                  </a:cubicBezTo>
                  <a:cubicBezTo>
                    <a:pt x="360" y="926"/>
                    <a:pt x="201" y="1590"/>
                    <a:pt x="35" y="2252"/>
                  </a:cubicBezTo>
                  <a:cubicBezTo>
                    <a:pt x="1" y="2387"/>
                    <a:pt x="10" y="2493"/>
                    <a:pt x="165" y="2531"/>
                  </a:cubicBezTo>
                  <a:cubicBezTo>
                    <a:pt x="184" y="2536"/>
                    <a:pt x="201" y="2538"/>
                    <a:pt x="218" y="2538"/>
                  </a:cubicBezTo>
                  <a:cubicBezTo>
                    <a:pt x="310" y="2538"/>
                    <a:pt x="365" y="2466"/>
                    <a:pt x="404" y="2382"/>
                  </a:cubicBezTo>
                  <a:cubicBezTo>
                    <a:pt x="507" y="2162"/>
                    <a:pt x="527" y="1923"/>
                    <a:pt x="574" y="1688"/>
                  </a:cubicBezTo>
                  <a:cubicBezTo>
                    <a:pt x="671" y="1204"/>
                    <a:pt x="772" y="720"/>
                    <a:pt x="871" y="236"/>
                  </a:cubicBezTo>
                  <a:cubicBezTo>
                    <a:pt x="834" y="142"/>
                    <a:pt x="875" y="8"/>
                    <a:pt x="722" y="1"/>
                  </a:cubicBezTo>
                  <a:cubicBezTo>
                    <a:pt x="719" y="1"/>
                    <a:pt x="716"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43"/>
            <p:cNvSpPr/>
            <p:nvPr/>
          </p:nvSpPr>
          <p:spPr>
            <a:xfrm>
              <a:off x="8483657" y="1364564"/>
              <a:ext cx="31595" cy="94503"/>
            </a:xfrm>
            <a:custGeom>
              <a:avLst/>
              <a:gdLst/>
              <a:ahLst/>
              <a:cxnLst/>
              <a:rect l="l" t="t" r="r" b="b"/>
              <a:pathLst>
                <a:path w="781" h="2336" extrusionOk="0">
                  <a:moveTo>
                    <a:pt x="202" y="0"/>
                  </a:moveTo>
                  <a:cubicBezTo>
                    <a:pt x="76" y="0"/>
                    <a:pt x="42" y="108"/>
                    <a:pt x="15" y="207"/>
                  </a:cubicBezTo>
                  <a:cubicBezTo>
                    <a:pt x="5" y="239"/>
                    <a:pt x="0" y="276"/>
                    <a:pt x="6" y="308"/>
                  </a:cubicBezTo>
                  <a:cubicBezTo>
                    <a:pt x="136" y="922"/>
                    <a:pt x="264" y="1537"/>
                    <a:pt x="398" y="2151"/>
                  </a:cubicBezTo>
                  <a:cubicBezTo>
                    <a:pt x="418" y="2243"/>
                    <a:pt x="464" y="2335"/>
                    <a:pt x="578" y="2335"/>
                  </a:cubicBezTo>
                  <a:cubicBezTo>
                    <a:pt x="587" y="2335"/>
                    <a:pt x="596" y="2335"/>
                    <a:pt x="606" y="2333"/>
                  </a:cubicBezTo>
                  <a:cubicBezTo>
                    <a:pt x="767" y="2313"/>
                    <a:pt x="781" y="2193"/>
                    <a:pt x="780" y="2015"/>
                  </a:cubicBezTo>
                  <a:cubicBezTo>
                    <a:pt x="762" y="1916"/>
                    <a:pt x="745" y="1764"/>
                    <a:pt x="709" y="1616"/>
                  </a:cubicBezTo>
                  <a:cubicBezTo>
                    <a:pt x="593" y="1137"/>
                    <a:pt x="472" y="660"/>
                    <a:pt x="351" y="182"/>
                  </a:cubicBezTo>
                  <a:cubicBezTo>
                    <a:pt x="331" y="100"/>
                    <a:pt x="309" y="0"/>
                    <a:pt x="2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43"/>
            <p:cNvSpPr/>
            <p:nvPr/>
          </p:nvSpPr>
          <p:spPr>
            <a:xfrm>
              <a:off x="8372929" y="860566"/>
              <a:ext cx="37219" cy="105223"/>
            </a:xfrm>
            <a:custGeom>
              <a:avLst/>
              <a:gdLst/>
              <a:ahLst/>
              <a:cxnLst/>
              <a:rect l="l" t="t" r="r" b="b"/>
              <a:pathLst>
                <a:path w="920" h="2601" extrusionOk="0">
                  <a:moveTo>
                    <a:pt x="168" y="1"/>
                  </a:moveTo>
                  <a:cubicBezTo>
                    <a:pt x="154" y="1"/>
                    <a:pt x="139" y="3"/>
                    <a:pt x="122" y="7"/>
                  </a:cubicBezTo>
                  <a:cubicBezTo>
                    <a:pt x="45" y="27"/>
                    <a:pt x="18" y="91"/>
                    <a:pt x="12" y="160"/>
                  </a:cubicBezTo>
                  <a:cubicBezTo>
                    <a:pt x="5" y="227"/>
                    <a:pt x="0" y="296"/>
                    <a:pt x="9" y="363"/>
                  </a:cubicBezTo>
                  <a:cubicBezTo>
                    <a:pt x="112" y="1067"/>
                    <a:pt x="284" y="1755"/>
                    <a:pt x="507" y="2432"/>
                  </a:cubicBezTo>
                  <a:cubicBezTo>
                    <a:pt x="542" y="2539"/>
                    <a:pt x="604" y="2601"/>
                    <a:pt x="705" y="2601"/>
                  </a:cubicBezTo>
                  <a:cubicBezTo>
                    <a:pt x="728" y="2601"/>
                    <a:pt x="753" y="2597"/>
                    <a:pt x="781" y="2591"/>
                  </a:cubicBezTo>
                  <a:cubicBezTo>
                    <a:pt x="866" y="2418"/>
                    <a:pt x="919" y="2248"/>
                    <a:pt x="763" y="2084"/>
                  </a:cubicBezTo>
                  <a:lnTo>
                    <a:pt x="763" y="2085"/>
                  </a:lnTo>
                  <a:cubicBezTo>
                    <a:pt x="657" y="1963"/>
                    <a:pt x="775" y="1789"/>
                    <a:pt x="663" y="1669"/>
                  </a:cubicBezTo>
                  <a:cubicBezTo>
                    <a:pt x="621" y="1488"/>
                    <a:pt x="579" y="1307"/>
                    <a:pt x="537" y="1127"/>
                  </a:cubicBezTo>
                  <a:cubicBezTo>
                    <a:pt x="460" y="797"/>
                    <a:pt x="385" y="468"/>
                    <a:pt x="302" y="140"/>
                  </a:cubicBezTo>
                  <a:cubicBezTo>
                    <a:pt x="284" y="72"/>
                    <a:pt x="249" y="1"/>
                    <a:pt x="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43"/>
            <p:cNvSpPr/>
            <p:nvPr/>
          </p:nvSpPr>
          <p:spPr>
            <a:xfrm>
              <a:off x="8708308" y="1143312"/>
              <a:ext cx="118614" cy="30018"/>
            </a:xfrm>
            <a:custGeom>
              <a:avLst/>
              <a:gdLst/>
              <a:ahLst/>
              <a:cxnLst/>
              <a:rect l="l" t="t" r="r" b="b"/>
              <a:pathLst>
                <a:path w="2932" h="742" extrusionOk="0">
                  <a:moveTo>
                    <a:pt x="80" y="0"/>
                  </a:moveTo>
                  <a:cubicBezTo>
                    <a:pt x="64" y="0"/>
                    <a:pt x="49" y="1"/>
                    <a:pt x="37" y="2"/>
                  </a:cubicBezTo>
                  <a:cubicBezTo>
                    <a:pt x="1" y="83"/>
                    <a:pt x="63" y="126"/>
                    <a:pt x="109" y="171"/>
                  </a:cubicBezTo>
                  <a:cubicBezTo>
                    <a:pt x="186" y="245"/>
                    <a:pt x="285" y="275"/>
                    <a:pt x="387" y="300"/>
                  </a:cubicBezTo>
                  <a:cubicBezTo>
                    <a:pt x="1189" y="498"/>
                    <a:pt x="1985" y="734"/>
                    <a:pt x="2931" y="741"/>
                  </a:cubicBezTo>
                  <a:cubicBezTo>
                    <a:pt x="2575" y="492"/>
                    <a:pt x="545" y="0"/>
                    <a:pt x="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43"/>
            <p:cNvSpPr/>
            <p:nvPr/>
          </p:nvSpPr>
          <p:spPr>
            <a:xfrm>
              <a:off x="8495551" y="1185588"/>
              <a:ext cx="78159" cy="91347"/>
            </a:xfrm>
            <a:custGeom>
              <a:avLst/>
              <a:gdLst/>
              <a:ahLst/>
              <a:cxnLst/>
              <a:rect l="l" t="t" r="r" b="b"/>
              <a:pathLst>
                <a:path w="1932" h="2258" extrusionOk="0">
                  <a:moveTo>
                    <a:pt x="208" y="0"/>
                  </a:moveTo>
                  <a:cubicBezTo>
                    <a:pt x="182" y="0"/>
                    <a:pt x="156" y="7"/>
                    <a:pt x="131" y="24"/>
                  </a:cubicBezTo>
                  <a:cubicBezTo>
                    <a:pt x="1" y="107"/>
                    <a:pt x="52" y="231"/>
                    <a:pt x="132" y="332"/>
                  </a:cubicBezTo>
                  <a:cubicBezTo>
                    <a:pt x="415" y="696"/>
                    <a:pt x="698" y="1057"/>
                    <a:pt x="981" y="1420"/>
                  </a:cubicBezTo>
                  <a:cubicBezTo>
                    <a:pt x="1185" y="1701"/>
                    <a:pt x="1252" y="2082"/>
                    <a:pt x="1621" y="2242"/>
                  </a:cubicBezTo>
                  <a:cubicBezTo>
                    <a:pt x="1651" y="2252"/>
                    <a:pt x="1678" y="2258"/>
                    <a:pt x="1703" y="2258"/>
                  </a:cubicBezTo>
                  <a:cubicBezTo>
                    <a:pt x="1769" y="2258"/>
                    <a:pt x="1817" y="2222"/>
                    <a:pt x="1846" y="2143"/>
                  </a:cubicBezTo>
                  <a:cubicBezTo>
                    <a:pt x="1918" y="2100"/>
                    <a:pt x="1931" y="2059"/>
                    <a:pt x="1842" y="2021"/>
                  </a:cubicBezTo>
                  <a:cubicBezTo>
                    <a:pt x="1842" y="1791"/>
                    <a:pt x="1723" y="1628"/>
                    <a:pt x="1538" y="1501"/>
                  </a:cubicBezTo>
                  <a:cubicBezTo>
                    <a:pt x="1484" y="1326"/>
                    <a:pt x="1359" y="1206"/>
                    <a:pt x="1205" y="1110"/>
                  </a:cubicBezTo>
                  <a:cubicBezTo>
                    <a:pt x="982" y="744"/>
                    <a:pt x="681" y="438"/>
                    <a:pt x="402" y="116"/>
                  </a:cubicBezTo>
                  <a:cubicBezTo>
                    <a:pt x="352" y="57"/>
                    <a:pt x="280" y="0"/>
                    <a:pt x="2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43"/>
            <p:cNvSpPr/>
            <p:nvPr/>
          </p:nvSpPr>
          <p:spPr>
            <a:xfrm>
              <a:off x="8668054" y="1243278"/>
              <a:ext cx="92197" cy="64445"/>
            </a:xfrm>
            <a:custGeom>
              <a:avLst/>
              <a:gdLst/>
              <a:ahLst/>
              <a:cxnLst/>
              <a:rect l="l" t="t" r="r" b="b"/>
              <a:pathLst>
                <a:path w="2279" h="1593" extrusionOk="0">
                  <a:moveTo>
                    <a:pt x="1" y="1"/>
                  </a:moveTo>
                  <a:lnTo>
                    <a:pt x="1" y="1"/>
                  </a:lnTo>
                  <a:cubicBezTo>
                    <a:pt x="266" y="425"/>
                    <a:pt x="1866" y="1544"/>
                    <a:pt x="2278" y="1593"/>
                  </a:cubicBezTo>
                  <a:cubicBezTo>
                    <a:pt x="2069" y="1138"/>
                    <a:pt x="644" y="14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43"/>
            <p:cNvSpPr/>
            <p:nvPr/>
          </p:nvSpPr>
          <p:spPr>
            <a:xfrm>
              <a:off x="8092733" y="859757"/>
              <a:ext cx="97942" cy="68005"/>
            </a:xfrm>
            <a:custGeom>
              <a:avLst/>
              <a:gdLst/>
              <a:ahLst/>
              <a:cxnLst/>
              <a:rect l="l" t="t" r="r" b="b"/>
              <a:pathLst>
                <a:path w="2421" h="1681" extrusionOk="0">
                  <a:moveTo>
                    <a:pt x="231" y="1"/>
                  </a:moveTo>
                  <a:cubicBezTo>
                    <a:pt x="195" y="1"/>
                    <a:pt x="161" y="16"/>
                    <a:pt x="128" y="53"/>
                  </a:cubicBezTo>
                  <a:cubicBezTo>
                    <a:pt x="0" y="203"/>
                    <a:pt x="254" y="322"/>
                    <a:pt x="357" y="442"/>
                  </a:cubicBezTo>
                  <a:cubicBezTo>
                    <a:pt x="400" y="494"/>
                    <a:pt x="456" y="538"/>
                    <a:pt x="513" y="576"/>
                  </a:cubicBezTo>
                  <a:cubicBezTo>
                    <a:pt x="1051" y="919"/>
                    <a:pt x="1590" y="1262"/>
                    <a:pt x="2131" y="1601"/>
                  </a:cubicBezTo>
                  <a:cubicBezTo>
                    <a:pt x="2188" y="1637"/>
                    <a:pt x="2248" y="1681"/>
                    <a:pt x="2317" y="1681"/>
                  </a:cubicBezTo>
                  <a:cubicBezTo>
                    <a:pt x="2349" y="1681"/>
                    <a:pt x="2384" y="1671"/>
                    <a:pt x="2420" y="1645"/>
                  </a:cubicBezTo>
                  <a:cubicBezTo>
                    <a:pt x="2351" y="1460"/>
                    <a:pt x="2190" y="1354"/>
                    <a:pt x="2039" y="1246"/>
                  </a:cubicBezTo>
                  <a:cubicBezTo>
                    <a:pt x="1550" y="893"/>
                    <a:pt x="1059" y="543"/>
                    <a:pt x="559" y="204"/>
                  </a:cubicBezTo>
                  <a:cubicBezTo>
                    <a:pt x="463" y="139"/>
                    <a:pt x="341" y="1"/>
                    <a:pt x="2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43"/>
            <p:cNvSpPr/>
            <p:nvPr/>
          </p:nvSpPr>
          <p:spPr>
            <a:xfrm>
              <a:off x="8526702" y="957053"/>
              <a:ext cx="87990" cy="62665"/>
            </a:xfrm>
            <a:custGeom>
              <a:avLst/>
              <a:gdLst/>
              <a:ahLst/>
              <a:cxnLst/>
              <a:rect l="l" t="t" r="r" b="b"/>
              <a:pathLst>
                <a:path w="2175" h="1549" extrusionOk="0">
                  <a:moveTo>
                    <a:pt x="1983" y="1"/>
                  </a:moveTo>
                  <a:cubicBezTo>
                    <a:pt x="1969" y="1"/>
                    <a:pt x="1955" y="2"/>
                    <a:pt x="1941" y="5"/>
                  </a:cubicBezTo>
                  <a:cubicBezTo>
                    <a:pt x="1748" y="46"/>
                    <a:pt x="1590" y="158"/>
                    <a:pt x="1440" y="274"/>
                  </a:cubicBezTo>
                  <a:cubicBezTo>
                    <a:pt x="1017" y="602"/>
                    <a:pt x="600" y="938"/>
                    <a:pt x="182" y="1274"/>
                  </a:cubicBezTo>
                  <a:cubicBezTo>
                    <a:pt x="106" y="1336"/>
                    <a:pt x="1" y="1383"/>
                    <a:pt x="2" y="1508"/>
                  </a:cubicBezTo>
                  <a:cubicBezTo>
                    <a:pt x="56" y="1537"/>
                    <a:pt x="108" y="1549"/>
                    <a:pt x="158" y="1549"/>
                  </a:cubicBezTo>
                  <a:cubicBezTo>
                    <a:pt x="257" y="1549"/>
                    <a:pt x="347" y="1500"/>
                    <a:pt x="434" y="1436"/>
                  </a:cubicBezTo>
                  <a:cubicBezTo>
                    <a:pt x="978" y="1037"/>
                    <a:pt x="1522" y="636"/>
                    <a:pt x="2065" y="238"/>
                  </a:cubicBezTo>
                  <a:cubicBezTo>
                    <a:pt x="2122" y="195"/>
                    <a:pt x="2174" y="151"/>
                    <a:pt x="2123" y="75"/>
                  </a:cubicBezTo>
                  <a:cubicBezTo>
                    <a:pt x="2090" y="24"/>
                    <a:pt x="2037" y="1"/>
                    <a:pt x="19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43"/>
            <p:cNvSpPr/>
            <p:nvPr/>
          </p:nvSpPr>
          <p:spPr>
            <a:xfrm>
              <a:off x="8032251" y="994475"/>
              <a:ext cx="115661" cy="33901"/>
            </a:xfrm>
            <a:custGeom>
              <a:avLst/>
              <a:gdLst/>
              <a:ahLst/>
              <a:cxnLst/>
              <a:rect l="l" t="t" r="r" b="b"/>
              <a:pathLst>
                <a:path w="2859" h="838" extrusionOk="0">
                  <a:moveTo>
                    <a:pt x="156" y="1"/>
                  </a:moveTo>
                  <a:cubicBezTo>
                    <a:pt x="139" y="1"/>
                    <a:pt x="122" y="1"/>
                    <a:pt x="105" y="2"/>
                  </a:cubicBezTo>
                  <a:cubicBezTo>
                    <a:pt x="54" y="5"/>
                    <a:pt x="0" y="25"/>
                    <a:pt x="4" y="85"/>
                  </a:cubicBezTo>
                  <a:cubicBezTo>
                    <a:pt x="10" y="158"/>
                    <a:pt x="55" y="201"/>
                    <a:pt x="135" y="202"/>
                  </a:cubicBezTo>
                  <a:cubicBezTo>
                    <a:pt x="213" y="237"/>
                    <a:pt x="288" y="286"/>
                    <a:pt x="371" y="303"/>
                  </a:cubicBezTo>
                  <a:cubicBezTo>
                    <a:pt x="1070" y="446"/>
                    <a:pt x="1776" y="561"/>
                    <a:pt x="2457" y="786"/>
                  </a:cubicBezTo>
                  <a:cubicBezTo>
                    <a:pt x="2530" y="810"/>
                    <a:pt x="2609" y="837"/>
                    <a:pt x="2688" y="837"/>
                  </a:cubicBezTo>
                  <a:cubicBezTo>
                    <a:pt x="2744" y="837"/>
                    <a:pt x="2801" y="824"/>
                    <a:pt x="2855" y="786"/>
                  </a:cubicBezTo>
                  <a:cubicBezTo>
                    <a:pt x="2858" y="688"/>
                    <a:pt x="2800" y="603"/>
                    <a:pt x="2726" y="578"/>
                  </a:cubicBezTo>
                  <a:cubicBezTo>
                    <a:pt x="1999" y="344"/>
                    <a:pt x="1266" y="123"/>
                    <a:pt x="493" y="87"/>
                  </a:cubicBezTo>
                  <a:cubicBezTo>
                    <a:pt x="388" y="27"/>
                    <a:pt x="274"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43"/>
            <p:cNvSpPr/>
            <p:nvPr/>
          </p:nvSpPr>
          <p:spPr>
            <a:xfrm>
              <a:off x="8546808" y="1101764"/>
              <a:ext cx="119666" cy="36207"/>
            </a:xfrm>
            <a:custGeom>
              <a:avLst/>
              <a:gdLst/>
              <a:ahLst/>
              <a:cxnLst/>
              <a:rect l="l" t="t" r="r" b="b"/>
              <a:pathLst>
                <a:path w="2958" h="895" extrusionOk="0">
                  <a:moveTo>
                    <a:pt x="0" y="1"/>
                  </a:moveTo>
                  <a:cubicBezTo>
                    <a:pt x="29" y="184"/>
                    <a:pt x="105" y="266"/>
                    <a:pt x="205" y="294"/>
                  </a:cubicBezTo>
                  <a:cubicBezTo>
                    <a:pt x="1009" y="522"/>
                    <a:pt x="1811" y="766"/>
                    <a:pt x="2652" y="843"/>
                  </a:cubicBezTo>
                  <a:cubicBezTo>
                    <a:pt x="2694" y="872"/>
                    <a:pt x="2736" y="895"/>
                    <a:pt x="2776" y="895"/>
                  </a:cubicBezTo>
                  <a:cubicBezTo>
                    <a:pt x="2812" y="895"/>
                    <a:pt x="2847" y="875"/>
                    <a:pt x="2879" y="822"/>
                  </a:cubicBezTo>
                  <a:lnTo>
                    <a:pt x="2880" y="820"/>
                  </a:lnTo>
                  <a:cubicBezTo>
                    <a:pt x="2904" y="813"/>
                    <a:pt x="2945" y="808"/>
                    <a:pt x="2947" y="797"/>
                  </a:cubicBezTo>
                  <a:cubicBezTo>
                    <a:pt x="2957" y="750"/>
                    <a:pt x="2928" y="738"/>
                    <a:pt x="2891" y="738"/>
                  </a:cubicBezTo>
                  <a:cubicBezTo>
                    <a:pt x="2886" y="738"/>
                    <a:pt x="2881" y="739"/>
                    <a:pt x="2876" y="739"/>
                  </a:cubicBezTo>
                  <a:cubicBezTo>
                    <a:pt x="2856" y="717"/>
                    <a:pt x="2832" y="706"/>
                    <a:pt x="2803" y="706"/>
                  </a:cubicBezTo>
                  <a:cubicBezTo>
                    <a:pt x="2800" y="706"/>
                    <a:pt x="2796" y="707"/>
                    <a:pt x="2792" y="707"/>
                  </a:cubicBezTo>
                  <a:cubicBezTo>
                    <a:pt x="2751" y="652"/>
                    <a:pt x="2701" y="631"/>
                    <a:pt x="2643" y="631"/>
                  </a:cubicBezTo>
                  <a:cubicBezTo>
                    <a:pt x="2619" y="631"/>
                    <a:pt x="2593" y="634"/>
                    <a:pt x="2567" y="641"/>
                  </a:cubicBezTo>
                  <a:cubicBezTo>
                    <a:pt x="1719" y="436"/>
                    <a:pt x="887" y="16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43"/>
            <p:cNvSpPr/>
            <p:nvPr/>
          </p:nvSpPr>
          <p:spPr>
            <a:xfrm>
              <a:off x="8300392" y="1185629"/>
              <a:ext cx="65294" cy="85724"/>
            </a:xfrm>
            <a:custGeom>
              <a:avLst/>
              <a:gdLst/>
              <a:ahLst/>
              <a:cxnLst/>
              <a:rect l="l" t="t" r="r" b="b"/>
              <a:pathLst>
                <a:path w="1614" h="2119" extrusionOk="0">
                  <a:moveTo>
                    <a:pt x="1453" y="1"/>
                  </a:moveTo>
                  <a:cubicBezTo>
                    <a:pt x="1402" y="1"/>
                    <a:pt x="1354" y="32"/>
                    <a:pt x="1317" y="71"/>
                  </a:cubicBezTo>
                  <a:cubicBezTo>
                    <a:pt x="1236" y="158"/>
                    <a:pt x="1166" y="257"/>
                    <a:pt x="1099" y="357"/>
                  </a:cubicBezTo>
                  <a:cubicBezTo>
                    <a:pt x="842" y="742"/>
                    <a:pt x="588" y="1128"/>
                    <a:pt x="332" y="1516"/>
                  </a:cubicBezTo>
                  <a:cubicBezTo>
                    <a:pt x="238" y="1658"/>
                    <a:pt x="137" y="1797"/>
                    <a:pt x="53" y="1946"/>
                  </a:cubicBezTo>
                  <a:cubicBezTo>
                    <a:pt x="1" y="2039"/>
                    <a:pt x="45" y="2106"/>
                    <a:pt x="153" y="2119"/>
                  </a:cubicBezTo>
                  <a:cubicBezTo>
                    <a:pt x="276" y="2108"/>
                    <a:pt x="336" y="2023"/>
                    <a:pt x="398" y="1940"/>
                  </a:cubicBezTo>
                  <a:cubicBezTo>
                    <a:pt x="809" y="1389"/>
                    <a:pt x="1169" y="804"/>
                    <a:pt x="1529" y="221"/>
                  </a:cubicBezTo>
                  <a:cubicBezTo>
                    <a:pt x="1564" y="164"/>
                    <a:pt x="1614" y="100"/>
                    <a:pt x="1546" y="40"/>
                  </a:cubicBezTo>
                  <a:cubicBezTo>
                    <a:pt x="1515" y="12"/>
                    <a:pt x="1484" y="1"/>
                    <a:pt x="1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43"/>
            <p:cNvSpPr/>
            <p:nvPr/>
          </p:nvSpPr>
          <p:spPr>
            <a:xfrm>
              <a:off x="8491101" y="898595"/>
              <a:ext cx="64971" cy="84389"/>
            </a:xfrm>
            <a:custGeom>
              <a:avLst/>
              <a:gdLst/>
              <a:ahLst/>
              <a:cxnLst/>
              <a:rect l="l" t="t" r="r" b="b"/>
              <a:pathLst>
                <a:path w="1606" h="2086" extrusionOk="0">
                  <a:moveTo>
                    <a:pt x="1444" y="0"/>
                  </a:moveTo>
                  <a:cubicBezTo>
                    <a:pt x="1333" y="0"/>
                    <a:pt x="1266" y="95"/>
                    <a:pt x="1205" y="187"/>
                  </a:cubicBezTo>
                  <a:cubicBezTo>
                    <a:pt x="843" y="731"/>
                    <a:pt x="486" y="1277"/>
                    <a:pt x="131" y="1824"/>
                  </a:cubicBezTo>
                  <a:cubicBezTo>
                    <a:pt x="88" y="1890"/>
                    <a:pt x="0" y="1970"/>
                    <a:pt x="85" y="2044"/>
                  </a:cubicBezTo>
                  <a:cubicBezTo>
                    <a:pt x="119" y="2074"/>
                    <a:pt x="153" y="2086"/>
                    <a:pt x="186" y="2086"/>
                  </a:cubicBezTo>
                  <a:cubicBezTo>
                    <a:pt x="251" y="2086"/>
                    <a:pt x="311" y="2039"/>
                    <a:pt x="351" y="1982"/>
                  </a:cubicBezTo>
                  <a:cubicBezTo>
                    <a:pt x="490" y="1786"/>
                    <a:pt x="622" y="1585"/>
                    <a:pt x="743" y="1378"/>
                  </a:cubicBezTo>
                  <a:cubicBezTo>
                    <a:pt x="1012" y="926"/>
                    <a:pt x="1381" y="535"/>
                    <a:pt x="1606" y="54"/>
                  </a:cubicBezTo>
                  <a:cubicBezTo>
                    <a:pt x="1543" y="16"/>
                    <a:pt x="1490" y="0"/>
                    <a:pt x="14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43"/>
            <p:cNvSpPr/>
            <p:nvPr/>
          </p:nvSpPr>
          <p:spPr>
            <a:xfrm>
              <a:off x="8526014" y="1153223"/>
              <a:ext cx="100045" cy="62098"/>
            </a:xfrm>
            <a:custGeom>
              <a:avLst/>
              <a:gdLst/>
              <a:ahLst/>
              <a:cxnLst/>
              <a:rect l="l" t="t" r="r" b="b"/>
              <a:pathLst>
                <a:path w="2473" h="1535" extrusionOk="0">
                  <a:moveTo>
                    <a:pt x="85" y="0"/>
                  </a:moveTo>
                  <a:cubicBezTo>
                    <a:pt x="65" y="0"/>
                    <a:pt x="46" y="14"/>
                    <a:pt x="33" y="42"/>
                  </a:cubicBezTo>
                  <a:cubicBezTo>
                    <a:pt x="0" y="113"/>
                    <a:pt x="32" y="166"/>
                    <a:pt x="113" y="187"/>
                  </a:cubicBezTo>
                  <a:cubicBezTo>
                    <a:pt x="120" y="212"/>
                    <a:pt x="128" y="236"/>
                    <a:pt x="140" y="260"/>
                  </a:cubicBezTo>
                  <a:cubicBezTo>
                    <a:pt x="217" y="513"/>
                    <a:pt x="477" y="484"/>
                    <a:pt x="657" y="579"/>
                  </a:cubicBezTo>
                  <a:cubicBezTo>
                    <a:pt x="753" y="618"/>
                    <a:pt x="849" y="657"/>
                    <a:pt x="945" y="698"/>
                  </a:cubicBezTo>
                  <a:cubicBezTo>
                    <a:pt x="1327" y="948"/>
                    <a:pt x="1699" y="1213"/>
                    <a:pt x="2115" y="1409"/>
                  </a:cubicBezTo>
                  <a:cubicBezTo>
                    <a:pt x="2152" y="1474"/>
                    <a:pt x="2217" y="1498"/>
                    <a:pt x="2284" y="1514"/>
                  </a:cubicBezTo>
                  <a:cubicBezTo>
                    <a:pt x="2315" y="1521"/>
                    <a:pt x="2349" y="1534"/>
                    <a:pt x="2379" y="1534"/>
                  </a:cubicBezTo>
                  <a:cubicBezTo>
                    <a:pt x="2410" y="1534"/>
                    <a:pt x="2437" y="1521"/>
                    <a:pt x="2452" y="1475"/>
                  </a:cubicBezTo>
                  <a:cubicBezTo>
                    <a:pt x="2473" y="1415"/>
                    <a:pt x="2417" y="1385"/>
                    <a:pt x="2375" y="1359"/>
                  </a:cubicBezTo>
                  <a:cubicBezTo>
                    <a:pt x="2333" y="1334"/>
                    <a:pt x="2284" y="1317"/>
                    <a:pt x="2238" y="1296"/>
                  </a:cubicBezTo>
                  <a:cubicBezTo>
                    <a:pt x="1863" y="1042"/>
                    <a:pt x="1512" y="752"/>
                    <a:pt x="1085" y="574"/>
                  </a:cubicBezTo>
                  <a:cubicBezTo>
                    <a:pt x="871" y="396"/>
                    <a:pt x="617" y="282"/>
                    <a:pt x="371" y="152"/>
                  </a:cubicBezTo>
                  <a:cubicBezTo>
                    <a:pt x="348" y="100"/>
                    <a:pt x="311" y="67"/>
                    <a:pt x="253" y="67"/>
                  </a:cubicBezTo>
                  <a:cubicBezTo>
                    <a:pt x="249" y="67"/>
                    <a:pt x="244" y="67"/>
                    <a:pt x="240" y="68"/>
                  </a:cubicBezTo>
                  <a:cubicBezTo>
                    <a:pt x="220" y="46"/>
                    <a:pt x="196" y="35"/>
                    <a:pt x="169" y="35"/>
                  </a:cubicBezTo>
                  <a:cubicBezTo>
                    <a:pt x="161" y="35"/>
                    <a:pt x="153" y="36"/>
                    <a:pt x="145" y="38"/>
                  </a:cubicBezTo>
                  <a:cubicBezTo>
                    <a:pt x="126" y="13"/>
                    <a:pt x="105" y="0"/>
                    <a:pt x="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43"/>
            <p:cNvSpPr/>
            <p:nvPr/>
          </p:nvSpPr>
          <p:spPr>
            <a:xfrm>
              <a:off x="8441097" y="855509"/>
              <a:ext cx="32809" cy="105830"/>
            </a:xfrm>
            <a:custGeom>
              <a:avLst/>
              <a:gdLst/>
              <a:ahLst/>
              <a:cxnLst/>
              <a:rect l="l" t="t" r="r" b="b"/>
              <a:pathLst>
                <a:path w="811" h="2616" extrusionOk="0">
                  <a:moveTo>
                    <a:pt x="591" y="0"/>
                  </a:moveTo>
                  <a:cubicBezTo>
                    <a:pt x="464" y="0"/>
                    <a:pt x="427" y="128"/>
                    <a:pt x="390" y="231"/>
                  </a:cubicBezTo>
                  <a:cubicBezTo>
                    <a:pt x="240" y="670"/>
                    <a:pt x="179" y="1126"/>
                    <a:pt x="128" y="1582"/>
                  </a:cubicBezTo>
                  <a:cubicBezTo>
                    <a:pt x="0" y="1870"/>
                    <a:pt x="22" y="2173"/>
                    <a:pt x="35" y="2474"/>
                  </a:cubicBezTo>
                  <a:cubicBezTo>
                    <a:pt x="38" y="2547"/>
                    <a:pt x="80" y="2607"/>
                    <a:pt x="156" y="2614"/>
                  </a:cubicBezTo>
                  <a:cubicBezTo>
                    <a:pt x="162" y="2615"/>
                    <a:pt x="167" y="2615"/>
                    <a:pt x="172" y="2615"/>
                  </a:cubicBezTo>
                  <a:cubicBezTo>
                    <a:pt x="237" y="2615"/>
                    <a:pt x="290" y="2575"/>
                    <a:pt x="311" y="2508"/>
                  </a:cubicBezTo>
                  <a:cubicBezTo>
                    <a:pt x="331" y="2445"/>
                    <a:pt x="344" y="2379"/>
                    <a:pt x="359" y="2314"/>
                  </a:cubicBezTo>
                  <a:cubicBezTo>
                    <a:pt x="498" y="1650"/>
                    <a:pt x="635" y="986"/>
                    <a:pt x="775" y="323"/>
                  </a:cubicBezTo>
                  <a:cubicBezTo>
                    <a:pt x="805" y="178"/>
                    <a:pt x="811" y="33"/>
                    <a:pt x="626" y="3"/>
                  </a:cubicBezTo>
                  <a:cubicBezTo>
                    <a:pt x="614" y="1"/>
                    <a:pt x="602" y="0"/>
                    <a:pt x="5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43"/>
            <p:cNvSpPr/>
            <p:nvPr/>
          </p:nvSpPr>
          <p:spPr>
            <a:xfrm>
              <a:off x="8544705" y="1133683"/>
              <a:ext cx="288444" cy="120475"/>
            </a:xfrm>
            <a:custGeom>
              <a:avLst/>
              <a:gdLst/>
              <a:ahLst/>
              <a:cxnLst/>
              <a:rect l="l" t="t" r="r" b="b"/>
              <a:pathLst>
                <a:path w="7130" h="2978" extrusionOk="0">
                  <a:moveTo>
                    <a:pt x="147" y="0"/>
                  </a:moveTo>
                  <a:cubicBezTo>
                    <a:pt x="100" y="0"/>
                    <a:pt x="51" y="15"/>
                    <a:pt x="1" y="53"/>
                  </a:cubicBezTo>
                  <a:cubicBezTo>
                    <a:pt x="419" y="431"/>
                    <a:pt x="3204" y="1599"/>
                    <a:pt x="6291" y="2704"/>
                  </a:cubicBezTo>
                  <a:cubicBezTo>
                    <a:pt x="6538" y="2850"/>
                    <a:pt x="6793" y="2970"/>
                    <a:pt x="7130" y="2977"/>
                  </a:cubicBezTo>
                  <a:cubicBezTo>
                    <a:pt x="6965" y="2730"/>
                    <a:pt x="6744" y="2651"/>
                    <a:pt x="6508" y="2595"/>
                  </a:cubicBezTo>
                  <a:cubicBezTo>
                    <a:pt x="5148" y="1932"/>
                    <a:pt x="3683" y="1509"/>
                    <a:pt x="2312" y="865"/>
                  </a:cubicBezTo>
                  <a:cubicBezTo>
                    <a:pt x="1684" y="568"/>
                    <a:pt x="1026" y="332"/>
                    <a:pt x="380" y="74"/>
                  </a:cubicBezTo>
                  <a:cubicBezTo>
                    <a:pt x="307" y="45"/>
                    <a:pt x="230" y="0"/>
                    <a:pt x="1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43"/>
            <p:cNvSpPr/>
            <p:nvPr/>
          </p:nvSpPr>
          <p:spPr>
            <a:xfrm>
              <a:off x="8206292" y="1320508"/>
              <a:ext cx="72536" cy="89608"/>
            </a:xfrm>
            <a:custGeom>
              <a:avLst/>
              <a:gdLst/>
              <a:ahLst/>
              <a:cxnLst/>
              <a:rect l="l" t="t" r="r" b="b"/>
              <a:pathLst>
                <a:path w="1793" h="2215" extrusionOk="0">
                  <a:moveTo>
                    <a:pt x="1526" y="0"/>
                  </a:moveTo>
                  <a:cubicBezTo>
                    <a:pt x="1412" y="0"/>
                    <a:pt x="1342" y="155"/>
                    <a:pt x="1266" y="247"/>
                  </a:cubicBezTo>
                  <a:cubicBezTo>
                    <a:pt x="1246" y="270"/>
                    <a:pt x="1242" y="307"/>
                    <a:pt x="1229" y="339"/>
                  </a:cubicBezTo>
                  <a:cubicBezTo>
                    <a:pt x="852" y="871"/>
                    <a:pt x="475" y="1403"/>
                    <a:pt x="99" y="1935"/>
                  </a:cubicBezTo>
                  <a:cubicBezTo>
                    <a:pt x="48" y="2006"/>
                    <a:pt x="1" y="2090"/>
                    <a:pt x="80" y="2163"/>
                  </a:cubicBezTo>
                  <a:cubicBezTo>
                    <a:pt x="120" y="2199"/>
                    <a:pt x="164" y="2215"/>
                    <a:pt x="207" y="2215"/>
                  </a:cubicBezTo>
                  <a:cubicBezTo>
                    <a:pt x="262" y="2215"/>
                    <a:pt x="316" y="2189"/>
                    <a:pt x="362" y="2145"/>
                  </a:cubicBezTo>
                  <a:cubicBezTo>
                    <a:pt x="436" y="2076"/>
                    <a:pt x="497" y="1990"/>
                    <a:pt x="555" y="1906"/>
                  </a:cubicBezTo>
                  <a:cubicBezTo>
                    <a:pt x="843" y="1479"/>
                    <a:pt x="1128" y="1052"/>
                    <a:pt x="1414" y="624"/>
                  </a:cubicBezTo>
                  <a:cubicBezTo>
                    <a:pt x="1493" y="576"/>
                    <a:pt x="1528" y="501"/>
                    <a:pt x="1551" y="417"/>
                  </a:cubicBezTo>
                  <a:cubicBezTo>
                    <a:pt x="1589" y="286"/>
                    <a:pt x="1793" y="138"/>
                    <a:pt x="1614" y="29"/>
                  </a:cubicBezTo>
                  <a:cubicBezTo>
                    <a:pt x="1582" y="9"/>
                    <a:pt x="1553" y="0"/>
                    <a:pt x="15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43"/>
            <p:cNvSpPr/>
            <p:nvPr/>
          </p:nvSpPr>
          <p:spPr>
            <a:xfrm>
              <a:off x="8200709" y="1105526"/>
              <a:ext cx="110240" cy="34184"/>
            </a:xfrm>
            <a:custGeom>
              <a:avLst/>
              <a:gdLst/>
              <a:ahLst/>
              <a:cxnLst/>
              <a:rect l="l" t="t" r="r" b="b"/>
              <a:pathLst>
                <a:path w="2725" h="845" extrusionOk="0">
                  <a:moveTo>
                    <a:pt x="2289" y="0"/>
                  </a:moveTo>
                  <a:cubicBezTo>
                    <a:pt x="2171" y="0"/>
                    <a:pt x="2055" y="22"/>
                    <a:pt x="1945" y="94"/>
                  </a:cubicBezTo>
                  <a:cubicBezTo>
                    <a:pt x="1374" y="227"/>
                    <a:pt x="802" y="357"/>
                    <a:pt x="232" y="493"/>
                  </a:cubicBezTo>
                  <a:cubicBezTo>
                    <a:pt x="139" y="515"/>
                    <a:pt x="0" y="513"/>
                    <a:pt x="26" y="659"/>
                  </a:cubicBezTo>
                  <a:cubicBezTo>
                    <a:pt x="49" y="782"/>
                    <a:pt x="141" y="844"/>
                    <a:pt x="263" y="844"/>
                  </a:cubicBezTo>
                  <a:cubicBezTo>
                    <a:pt x="273" y="844"/>
                    <a:pt x="284" y="844"/>
                    <a:pt x="295" y="843"/>
                  </a:cubicBezTo>
                  <a:cubicBezTo>
                    <a:pt x="397" y="835"/>
                    <a:pt x="499" y="812"/>
                    <a:pt x="600" y="793"/>
                  </a:cubicBezTo>
                  <a:cubicBezTo>
                    <a:pt x="1177" y="675"/>
                    <a:pt x="1741" y="512"/>
                    <a:pt x="2292" y="309"/>
                  </a:cubicBezTo>
                  <a:cubicBezTo>
                    <a:pt x="2323" y="316"/>
                    <a:pt x="2353" y="319"/>
                    <a:pt x="2382" y="319"/>
                  </a:cubicBezTo>
                  <a:cubicBezTo>
                    <a:pt x="2457" y="319"/>
                    <a:pt x="2528" y="300"/>
                    <a:pt x="2598" y="272"/>
                  </a:cubicBezTo>
                  <a:cubicBezTo>
                    <a:pt x="2664" y="245"/>
                    <a:pt x="2725" y="205"/>
                    <a:pt x="2709" y="126"/>
                  </a:cubicBezTo>
                  <a:cubicBezTo>
                    <a:pt x="2694" y="45"/>
                    <a:pt x="2619" y="33"/>
                    <a:pt x="2549" y="23"/>
                  </a:cubicBezTo>
                  <a:cubicBezTo>
                    <a:pt x="2462" y="12"/>
                    <a:pt x="2375" y="0"/>
                    <a:pt x="22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43"/>
            <p:cNvSpPr/>
            <p:nvPr/>
          </p:nvSpPr>
          <p:spPr>
            <a:xfrm>
              <a:off x="8664616" y="871409"/>
              <a:ext cx="99802" cy="60763"/>
            </a:xfrm>
            <a:custGeom>
              <a:avLst/>
              <a:gdLst/>
              <a:ahLst/>
              <a:cxnLst/>
              <a:rect l="l" t="t" r="r" b="b"/>
              <a:pathLst>
                <a:path w="2467" h="1502" extrusionOk="0">
                  <a:moveTo>
                    <a:pt x="2203" y="1"/>
                  </a:moveTo>
                  <a:cubicBezTo>
                    <a:pt x="2171" y="1"/>
                    <a:pt x="2138" y="8"/>
                    <a:pt x="2104" y="22"/>
                  </a:cubicBezTo>
                  <a:cubicBezTo>
                    <a:pt x="2009" y="64"/>
                    <a:pt x="1918" y="116"/>
                    <a:pt x="1827" y="167"/>
                  </a:cubicBezTo>
                  <a:cubicBezTo>
                    <a:pt x="1324" y="440"/>
                    <a:pt x="856" y="770"/>
                    <a:pt x="381" y="1088"/>
                  </a:cubicBezTo>
                  <a:cubicBezTo>
                    <a:pt x="183" y="1133"/>
                    <a:pt x="49" y="1237"/>
                    <a:pt x="1" y="1473"/>
                  </a:cubicBezTo>
                  <a:cubicBezTo>
                    <a:pt x="112" y="1481"/>
                    <a:pt x="216" y="1501"/>
                    <a:pt x="314" y="1501"/>
                  </a:cubicBezTo>
                  <a:cubicBezTo>
                    <a:pt x="414" y="1501"/>
                    <a:pt x="509" y="1480"/>
                    <a:pt x="599" y="1403"/>
                  </a:cubicBezTo>
                  <a:lnTo>
                    <a:pt x="603" y="1401"/>
                  </a:lnTo>
                  <a:cubicBezTo>
                    <a:pt x="611" y="1402"/>
                    <a:pt x="619" y="1402"/>
                    <a:pt x="627" y="1402"/>
                  </a:cubicBezTo>
                  <a:cubicBezTo>
                    <a:pt x="682" y="1402"/>
                    <a:pt x="715" y="1372"/>
                    <a:pt x="729" y="1314"/>
                  </a:cubicBezTo>
                  <a:cubicBezTo>
                    <a:pt x="1240" y="988"/>
                    <a:pt x="1753" y="662"/>
                    <a:pt x="2262" y="332"/>
                  </a:cubicBezTo>
                  <a:cubicBezTo>
                    <a:pt x="2342" y="280"/>
                    <a:pt x="2467" y="223"/>
                    <a:pt x="2382" y="99"/>
                  </a:cubicBezTo>
                  <a:cubicBezTo>
                    <a:pt x="2340" y="36"/>
                    <a:pt x="2275" y="1"/>
                    <a:pt x="2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43"/>
            <p:cNvSpPr/>
            <p:nvPr/>
          </p:nvSpPr>
          <p:spPr>
            <a:xfrm>
              <a:off x="8382962" y="1207070"/>
              <a:ext cx="33214" cy="106558"/>
            </a:xfrm>
            <a:custGeom>
              <a:avLst/>
              <a:gdLst/>
              <a:ahLst/>
              <a:cxnLst/>
              <a:rect l="l" t="t" r="r" b="b"/>
              <a:pathLst>
                <a:path w="821" h="2634" extrusionOk="0">
                  <a:moveTo>
                    <a:pt x="654" y="0"/>
                  </a:moveTo>
                  <a:cubicBezTo>
                    <a:pt x="642" y="0"/>
                    <a:pt x="629" y="2"/>
                    <a:pt x="614" y="5"/>
                  </a:cubicBezTo>
                  <a:cubicBezTo>
                    <a:pt x="489" y="31"/>
                    <a:pt x="496" y="150"/>
                    <a:pt x="501" y="253"/>
                  </a:cubicBezTo>
                  <a:cubicBezTo>
                    <a:pt x="432" y="311"/>
                    <a:pt x="398" y="390"/>
                    <a:pt x="390" y="474"/>
                  </a:cubicBezTo>
                  <a:cubicBezTo>
                    <a:pt x="344" y="964"/>
                    <a:pt x="210" y="1437"/>
                    <a:pt x="110" y="1916"/>
                  </a:cubicBezTo>
                  <a:cubicBezTo>
                    <a:pt x="76" y="2081"/>
                    <a:pt x="45" y="2247"/>
                    <a:pt x="16" y="2413"/>
                  </a:cubicBezTo>
                  <a:cubicBezTo>
                    <a:pt x="1" y="2504"/>
                    <a:pt x="28" y="2580"/>
                    <a:pt x="124" y="2615"/>
                  </a:cubicBezTo>
                  <a:cubicBezTo>
                    <a:pt x="158" y="2627"/>
                    <a:pt x="190" y="2633"/>
                    <a:pt x="220" y="2633"/>
                  </a:cubicBezTo>
                  <a:cubicBezTo>
                    <a:pt x="291" y="2633"/>
                    <a:pt x="349" y="2598"/>
                    <a:pt x="382" y="2521"/>
                  </a:cubicBezTo>
                  <a:cubicBezTo>
                    <a:pt x="434" y="2396"/>
                    <a:pt x="481" y="2267"/>
                    <a:pt x="507" y="2135"/>
                  </a:cubicBezTo>
                  <a:cubicBezTo>
                    <a:pt x="613" y="1589"/>
                    <a:pt x="735" y="1043"/>
                    <a:pt x="745" y="484"/>
                  </a:cubicBezTo>
                  <a:cubicBezTo>
                    <a:pt x="821" y="397"/>
                    <a:pt x="810" y="295"/>
                    <a:pt x="795" y="196"/>
                  </a:cubicBezTo>
                  <a:cubicBezTo>
                    <a:pt x="781" y="105"/>
                    <a:pt x="757" y="0"/>
                    <a:pt x="6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43"/>
            <p:cNvSpPr/>
            <p:nvPr/>
          </p:nvSpPr>
          <p:spPr>
            <a:xfrm>
              <a:off x="8580427" y="759022"/>
              <a:ext cx="70999" cy="90053"/>
            </a:xfrm>
            <a:custGeom>
              <a:avLst/>
              <a:gdLst/>
              <a:ahLst/>
              <a:cxnLst/>
              <a:rect l="l" t="t" r="r" b="b"/>
              <a:pathLst>
                <a:path w="1755" h="2226" extrusionOk="0">
                  <a:moveTo>
                    <a:pt x="1527" y="1"/>
                  </a:moveTo>
                  <a:cubicBezTo>
                    <a:pt x="1489" y="1"/>
                    <a:pt x="1451" y="14"/>
                    <a:pt x="1416" y="40"/>
                  </a:cubicBezTo>
                  <a:cubicBezTo>
                    <a:pt x="1350" y="92"/>
                    <a:pt x="1292" y="159"/>
                    <a:pt x="1244" y="228"/>
                  </a:cubicBezTo>
                  <a:cubicBezTo>
                    <a:pt x="904" y="718"/>
                    <a:pt x="550" y="1199"/>
                    <a:pt x="259" y="1719"/>
                  </a:cubicBezTo>
                  <a:cubicBezTo>
                    <a:pt x="205" y="1801"/>
                    <a:pt x="145" y="1880"/>
                    <a:pt x="100" y="1966"/>
                  </a:cubicBezTo>
                  <a:cubicBezTo>
                    <a:pt x="52" y="2053"/>
                    <a:pt x="0" y="2169"/>
                    <a:pt x="130" y="2214"/>
                  </a:cubicBezTo>
                  <a:cubicBezTo>
                    <a:pt x="153" y="2222"/>
                    <a:pt x="175" y="2225"/>
                    <a:pt x="195" y="2225"/>
                  </a:cubicBezTo>
                  <a:cubicBezTo>
                    <a:pt x="291" y="2225"/>
                    <a:pt x="351" y="2144"/>
                    <a:pt x="372" y="2035"/>
                  </a:cubicBezTo>
                  <a:lnTo>
                    <a:pt x="373" y="2034"/>
                  </a:lnTo>
                  <a:cubicBezTo>
                    <a:pt x="442" y="2028"/>
                    <a:pt x="470" y="1989"/>
                    <a:pt x="466" y="1924"/>
                  </a:cubicBezTo>
                  <a:lnTo>
                    <a:pt x="470" y="1919"/>
                  </a:lnTo>
                  <a:cubicBezTo>
                    <a:pt x="532" y="1913"/>
                    <a:pt x="563" y="1880"/>
                    <a:pt x="564" y="1819"/>
                  </a:cubicBezTo>
                  <a:cubicBezTo>
                    <a:pt x="683" y="1653"/>
                    <a:pt x="804" y="1488"/>
                    <a:pt x="920" y="1320"/>
                  </a:cubicBezTo>
                  <a:cubicBezTo>
                    <a:pt x="1164" y="970"/>
                    <a:pt x="1408" y="619"/>
                    <a:pt x="1648" y="267"/>
                  </a:cubicBezTo>
                  <a:cubicBezTo>
                    <a:pt x="1694" y="199"/>
                    <a:pt x="1755" y="123"/>
                    <a:pt x="1655" y="48"/>
                  </a:cubicBezTo>
                  <a:cubicBezTo>
                    <a:pt x="1614" y="17"/>
                    <a:pt x="1570" y="1"/>
                    <a:pt x="15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43"/>
            <p:cNvSpPr/>
            <p:nvPr/>
          </p:nvSpPr>
          <p:spPr>
            <a:xfrm>
              <a:off x="8191971" y="1031573"/>
              <a:ext cx="119949" cy="37097"/>
            </a:xfrm>
            <a:custGeom>
              <a:avLst/>
              <a:gdLst/>
              <a:ahLst/>
              <a:cxnLst/>
              <a:rect l="l" t="t" r="r" b="b"/>
              <a:pathLst>
                <a:path w="2965" h="917" extrusionOk="0">
                  <a:moveTo>
                    <a:pt x="218" y="10"/>
                  </a:moveTo>
                  <a:cubicBezTo>
                    <a:pt x="196" y="10"/>
                    <a:pt x="173" y="11"/>
                    <a:pt x="151" y="11"/>
                  </a:cubicBezTo>
                  <a:cubicBezTo>
                    <a:pt x="94" y="14"/>
                    <a:pt x="0" y="0"/>
                    <a:pt x="9" y="98"/>
                  </a:cubicBezTo>
                  <a:cubicBezTo>
                    <a:pt x="17" y="183"/>
                    <a:pt x="72" y="201"/>
                    <a:pt x="137" y="201"/>
                  </a:cubicBezTo>
                  <a:cubicBezTo>
                    <a:pt x="156" y="201"/>
                    <a:pt x="176" y="199"/>
                    <a:pt x="197" y="197"/>
                  </a:cubicBezTo>
                  <a:cubicBezTo>
                    <a:pt x="231" y="204"/>
                    <a:pt x="266" y="209"/>
                    <a:pt x="300" y="215"/>
                  </a:cubicBezTo>
                  <a:cubicBezTo>
                    <a:pt x="373" y="272"/>
                    <a:pt x="453" y="305"/>
                    <a:pt x="542" y="305"/>
                  </a:cubicBezTo>
                  <a:cubicBezTo>
                    <a:pt x="564" y="305"/>
                    <a:pt x="587" y="303"/>
                    <a:pt x="611" y="298"/>
                  </a:cubicBezTo>
                  <a:lnTo>
                    <a:pt x="2599" y="828"/>
                  </a:lnTo>
                  <a:cubicBezTo>
                    <a:pt x="2659" y="877"/>
                    <a:pt x="2723" y="916"/>
                    <a:pt x="2788" y="916"/>
                  </a:cubicBezTo>
                  <a:cubicBezTo>
                    <a:pt x="2830" y="916"/>
                    <a:pt x="2873" y="899"/>
                    <a:pt x="2914" y="857"/>
                  </a:cubicBezTo>
                  <a:cubicBezTo>
                    <a:pt x="2965" y="805"/>
                    <a:pt x="2933" y="734"/>
                    <a:pt x="2851" y="706"/>
                  </a:cubicBezTo>
                  <a:cubicBezTo>
                    <a:pt x="2303" y="377"/>
                    <a:pt x="1667" y="336"/>
                    <a:pt x="1061" y="193"/>
                  </a:cubicBezTo>
                  <a:cubicBezTo>
                    <a:pt x="982" y="135"/>
                    <a:pt x="896" y="105"/>
                    <a:pt x="803" y="105"/>
                  </a:cubicBezTo>
                  <a:cubicBezTo>
                    <a:pt x="776" y="105"/>
                    <a:pt x="748" y="108"/>
                    <a:pt x="720" y="113"/>
                  </a:cubicBezTo>
                  <a:cubicBezTo>
                    <a:pt x="659" y="105"/>
                    <a:pt x="599" y="97"/>
                    <a:pt x="538" y="90"/>
                  </a:cubicBezTo>
                  <a:cubicBezTo>
                    <a:pt x="440" y="24"/>
                    <a:pt x="330" y="10"/>
                    <a:pt x="218" y="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43"/>
            <p:cNvSpPr/>
            <p:nvPr/>
          </p:nvSpPr>
          <p:spPr>
            <a:xfrm>
              <a:off x="8024362" y="914898"/>
              <a:ext cx="287635" cy="121001"/>
            </a:xfrm>
            <a:custGeom>
              <a:avLst/>
              <a:gdLst/>
              <a:ahLst/>
              <a:cxnLst/>
              <a:rect l="l" t="t" r="r" b="b"/>
              <a:pathLst>
                <a:path w="7110" h="2991" extrusionOk="0">
                  <a:moveTo>
                    <a:pt x="162" y="0"/>
                  </a:moveTo>
                  <a:cubicBezTo>
                    <a:pt x="124" y="0"/>
                    <a:pt x="90" y="15"/>
                    <a:pt x="64" y="49"/>
                  </a:cubicBezTo>
                  <a:cubicBezTo>
                    <a:pt x="0" y="135"/>
                    <a:pt x="129" y="200"/>
                    <a:pt x="233" y="216"/>
                  </a:cubicBezTo>
                  <a:cubicBezTo>
                    <a:pt x="389" y="293"/>
                    <a:pt x="543" y="372"/>
                    <a:pt x="701" y="443"/>
                  </a:cubicBezTo>
                  <a:cubicBezTo>
                    <a:pt x="2079" y="1066"/>
                    <a:pt x="3523" y="1533"/>
                    <a:pt x="4899" y="2161"/>
                  </a:cubicBezTo>
                  <a:cubicBezTo>
                    <a:pt x="5499" y="2435"/>
                    <a:pt x="6122" y="2662"/>
                    <a:pt x="6735" y="2908"/>
                  </a:cubicBezTo>
                  <a:cubicBezTo>
                    <a:pt x="6813" y="2939"/>
                    <a:pt x="6892" y="2991"/>
                    <a:pt x="6976" y="2991"/>
                  </a:cubicBezTo>
                  <a:cubicBezTo>
                    <a:pt x="7019" y="2991"/>
                    <a:pt x="7064" y="2977"/>
                    <a:pt x="7110" y="2941"/>
                  </a:cubicBezTo>
                  <a:cubicBezTo>
                    <a:pt x="7042" y="2746"/>
                    <a:pt x="6863" y="2707"/>
                    <a:pt x="6704" y="2640"/>
                  </a:cubicBezTo>
                  <a:cubicBezTo>
                    <a:pt x="6272" y="2459"/>
                    <a:pt x="5838" y="2281"/>
                    <a:pt x="5408" y="2093"/>
                  </a:cubicBezTo>
                  <a:cubicBezTo>
                    <a:pt x="3753" y="1370"/>
                    <a:pt x="2065" y="725"/>
                    <a:pt x="367" y="110"/>
                  </a:cubicBezTo>
                  <a:cubicBezTo>
                    <a:pt x="310" y="48"/>
                    <a:pt x="231" y="0"/>
                    <a:pt x="1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43"/>
            <p:cNvSpPr/>
            <p:nvPr/>
          </p:nvSpPr>
          <p:spPr>
            <a:xfrm>
              <a:off x="8230323" y="954141"/>
              <a:ext cx="102837" cy="61896"/>
            </a:xfrm>
            <a:custGeom>
              <a:avLst/>
              <a:gdLst/>
              <a:ahLst/>
              <a:cxnLst/>
              <a:rect l="l" t="t" r="r" b="b"/>
              <a:pathLst>
                <a:path w="2542" h="1530" extrusionOk="0">
                  <a:moveTo>
                    <a:pt x="91" y="1"/>
                  </a:moveTo>
                  <a:cubicBezTo>
                    <a:pt x="62" y="1"/>
                    <a:pt x="32" y="4"/>
                    <a:pt x="0" y="9"/>
                  </a:cubicBezTo>
                  <a:cubicBezTo>
                    <a:pt x="58" y="169"/>
                    <a:pt x="170" y="230"/>
                    <a:pt x="303" y="266"/>
                  </a:cubicBezTo>
                  <a:cubicBezTo>
                    <a:pt x="887" y="710"/>
                    <a:pt x="1526" y="1070"/>
                    <a:pt x="2175" y="1415"/>
                  </a:cubicBezTo>
                  <a:cubicBezTo>
                    <a:pt x="2218" y="1481"/>
                    <a:pt x="2276" y="1529"/>
                    <a:pt x="2342" y="1529"/>
                  </a:cubicBezTo>
                  <a:cubicBezTo>
                    <a:pt x="2368" y="1529"/>
                    <a:pt x="2396" y="1522"/>
                    <a:pt x="2425" y="1505"/>
                  </a:cubicBezTo>
                  <a:cubicBezTo>
                    <a:pt x="2541" y="1438"/>
                    <a:pt x="2406" y="1373"/>
                    <a:pt x="2399" y="1304"/>
                  </a:cubicBezTo>
                  <a:cubicBezTo>
                    <a:pt x="2379" y="1302"/>
                    <a:pt x="2358" y="1300"/>
                    <a:pt x="2338" y="1297"/>
                  </a:cubicBezTo>
                  <a:cubicBezTo>
                    <a:pt x="2313" y="1081"/>
                    <a:pt x="2126" y="1055"/>
                    <a:pt x="1955" y="1013"/>
                  </a:cubicBezTo>
                  <a:cubicBezTo>
                    <a:pt x="1407" y="796"/>
                    <a:pt x="959" y="409"/>
                    <a:pt x="431" y="159"/>
                  </a:cubicBezTo>
                  <a:cubicBezTo>
                    <a:pt x="335" y="62"/>
                    <a:pt x="228"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43"/>
            <p:cNvSpPr/>
            <p:nvPr/>
          </p:nvSpPr>
          <p:spPr>
            <a:xfrm>
              <a:off x="8474797" y="699836"/>
              <a:ext cx="37866" cy="103646"/>
            </a:xfrm>
            <a:custGeom>
              <a:avLst/>
              <a:gdLst/>
              <a:ahLst/>
              <a:cxnLst/>
              <a:rect l="l" t="t" r="r" b="b"/>
              <a:pathLst>
                <a:path w="936" h="2562" extrusionOk="0">
                  <a:moveTo>
                    <a:pt x="721" y="1"/>
                  </a:moveTo>
                  <a:cubicBezTo>
                    <a:pt x="629" y="1"/>
                    <a:pt x="567" y="60"/>
                    <a:pt x="532" y="152"/>
                  </a:cubicBezTo>
                  <a:cubicBezTo>
                    <a:pt x="508" y="215"/>
                    <a:pt x="477" y="277"/>
                    <a:pt x="464" y="343"/>
                  </a:cubicBezTo>
                  <a:cubicBezTo>
                    <a:pt x="349" y="941"/>
                    <a:pt x="237" y="1540"/>
                    <a:pt x="124" y="2138"/>
                  </a:cubicBezTo>
                  <a:cubicBezTo>
                    <a:pt x="43" y="2254"/>
                    <a:pt x="0" y="2368"/>
                    <a:pt x="135" y="2477"/>
                  </a:cubicBezTo>
                  <a:lnTo>
                    <a:pt x="136" y="2478"/>
                  </a:lnTo>
                  <a:cubicBezTo>
                    <a:pt x="197" y="2537"/>
                    <a:pt x="240" y="2561"/>
                    <a:pt x="272" y="2561"/>
                  </a:cubicBezTo>
                  <a:cubicBezTo>
                    <a:pt x="333" y="2561"/>
                    <a:pt x="350" y="2474"/>
                    <a:pt x="362" y="2375"/>
                  </a:cubicBezTo>
                  <a:cubicBezTo>
                    <a:pt x="460" y="2287"/>
                    <a:pt x="472" y="2178"/>
                    <a:pt x="448" y="2059"/>
                  </a:cubicBezTo>
                  <a:cubicBezTo>
                    <a:pt x="596" y="1467"/>
                    <a:pt x="743" y="875"/>
                    <a:pt x="892" y="283"/>
                  </a:cubicBezTo>
                  <a:cubicBezTo>
                    <a:pt x="925" y="156"/>
                    <a:pt x="936" y="41"/>
                    <a:pt x="771" y="6"/>
                  </a:cubicBezTo>
                  <a:cubicBezTo>
                    <a:pt x="753" y="3"/>
                    <a:pt x="736" y="1"/>
                    <a:pt x="7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43"/>
            <p:cNvSpPr/>
            <p:nvPr/>
          </p:nvSpPr>
          <p:spPr>
            <a:xfrm>
              <a:off x="8258035" y="1205735"/>
              <a:ext cx="129941" cy="274042"/>
            </a:xfrm>
            <a:custGeom>
              <a:avLst/>
              <a:gdLst/>
              <a:ahLst/>
              <a:cxnLst/>
              <a:rect l="l" t="t" r="r" b="b"/>
              <a:pathLst>
                <a:path w="3212" h="6774" extrusionOk="0">
                  <a:moveTo>
                    <a:pt x="3099" y="0"/>
                  </a:moveTo>
                  <a:cubicBezTo>
                    <a:pt x="3097" y="0"/>
                    <a:pt x="3095" y="0"/>
                    <a:pt x="3093" y="1"/>
                  </a:cubicBezTo>
                  <a:cubicBezTo>
                    <a:pt x="2982" y="6"/>
                    <a:pt x="2963" y="89"/>
                    <a:pt x="2962" y="179"/>
                  </a:cubicBezTo>
                  <a:lnTo>
                    <a:pt x="2962" y="183"/>
                  </a:lnTo>
                  <a:cubicBezTo>
                    <a:pt x="2840" y="338"/>
                    <a:pt x="2769" y="511"/>
                    <a:pt x="2765" y="708"/>
                  </a:cubicBezTo>
                  <a:cubicBezTo>
                    <a:pt x="2665" y="789"/>
                    <a:pt x="2645" y="898"/>
                    <a:pt x="2658" y="1017"/>
                  </a:cubicBezTo>
                  <a:cubicBezTo>
                    <a:pt x="2601" y="1111"/>
                    <a:pt x="2545" y="1208"/>
                    <a:pt x="2569" y="1324"/>
                  </a:cubicBezTo>
                  <a:cubicBezTo>
                    <a:pt x="2544" y="1347"/>
                    <a:pt x="2537" y="1373"/>
                    <a:pt x="2545" y="1405"/>
                  </a:cubicBezTo>
                  <a:cubicBezTo>
                    <a:pt x="2460" y="1459"/>
                    <a:pt x="2441" y="1539"/>
                    <a:pt x="2455" y="1631"/>
                  </a:cubicBezTo>
                  <a:cubicBezTo>
                    <a:pt x="2125" y="2360"/>
                    <a:pt x="1804" y="3091"/>
                    <a:pt x="1421" y="3799"/>
                  </a:cubicBezTo>
                  <a:cubicBezTo>
                    <a:pt x="959" y="4655"/>
                    <a:pt x="572" y="5549"/>
                    <a:pt x="159" y="6430"/>
                  </a:cubicBezTo>
                  <a:cubicBezTo>
                    <a:pt x="114" y="6524"/>
                    <a:pt x="1" y="6648"/>
                    <a:pt x="170" y="6735"/>
                  </a:cubicBezTo>
                  <a:cubicBezTo>
                    <a:pt x="219" y="6761"/>
                    <a:pt x="267" y="6773"/>
                    <a:pt x="312" y="6773"/>
                  </a:cubicBezTo>
                  <a:cubicBezTo>
                    <a:pt x="399" y="6773"/>
                    <a:pt x="476" y="6727"/>
                    <a:pt x="536" y="6642"/>
                  </a:cubicBezTo>
                  <a:cubicBezTo>
                    <a:pt x="614" y="6531"/>
                    <a:pt x="682" y="6412"/>
                    <a:pt x="751" y="6295"/>
                  </a:cubicBezTo>
                  <a:cubicBezTo>
                    <a:pt x="1558" y="4918"/>
                    <a:pt x="2148" y="3450"/>
                    <a:pt x="2674" y="1956"/>
                  </a:cubicBezTo>
                  <a:cubicBezTo>
                    <a:pt x="2753" y="1863"/>
                    <a:pt x="2801" y="1761"/>
                    <a:pt x="2777" y="1637"/>
                  </a:cubicBezTo>
                  <a:cubicBezTo>
                    <a:pt x="2876" y="1563"/>
                    <a:pt x="2886" y="1455"/>
                    <a:pt x="2886" y="1346"/>
                  </a:cubicBezTo>
                  <a:cubicBezTo>
                    <a:pt x="2980" y="1253"/>
                    <a:pt x="2990" y="1137"/>
                    <a:pt x="2979" y="1017"/>
                  </a:cubicBezTo>
                  <a:cubicBezTo>
                    <a:pt x="3001" y="994"/>
                    <a:pt x="3005" y="968"/>
                    <a:pt x="2992" y="938"/>
                  </a:cubicBezTo>
                  <a:cubicBezTo>
                    <a:pt x="3057" y="839"/>
                    <a:pt x="3104" y="735"/>
                    <a:pt x="3093" y="614"/>
                  </a:cubicBezTo>
                  <a:cubicBezTo>
                    <a:pt x="3212" y="472"/>
                    <a:pt x="3203" y="301"/>
                    <a:pt x="3209" y="135"/>
                  </a:cubicBezTo>
                  <a:cubicBezTo>
                    <a:pt x="3211" y="62"/>
                    <a:pt x="3177" y="0"/>
                    <a:pt x="30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43"/>
            <p:cNvSpPr/>
            <p:nvPr/>
          </p:nvSpPr>
          <p:spPr>
            <a:xfrm>
              <a:off x="8194762" y="754896"/>
              <a:ext cx="75934" cy="97254"/>
            </a:xfrm>
            <a:custGeom>
              <a:avLst/>
              <a:gdLst/>
              <a:ahLst/>
              <a:cxnLst/>
              <a:rect l="l" t="t" r="r" b="b"/>
              <a:pathLst>
                <a:path w="1877" h="2404" extrusionOk="0">
                  <a:moveTo>
                    <a:pt x="298" y="0"/>
                  </a:moveTo>
                  <a:cubicBezTo>
                    <a:pt x="249" y="0"/>
                    <a:pt x="196" y="25"/>
                    <a:pt x="139" y="88"/>
                  </a:cubicBezTo>
                  <a:lnTo>
                    <a:pt x="130" y="95"/>
                  </a:lnTo>
                  <a:cubicBezTo>
                    <a:pt x="9" y="153"/>
                    <a:pt x="1" y="224"/>
                    <a:pt x="101" y="307"/>
                  </a:cubicBezTo>
                  <a:cubicBezTo>
                    <a:pt x="114" y="473"/>
                    <a:pt x="165" y="620"/>
                    <a:pt x="324" y="710"/>
                  </a:cubicBezTo>
                  <a:cubicBezTo>
                    <a:pt x="339" y="851"/>
                    <a:pt x="413" y="953"/>
                    <a:pt x="543" y="1016"/>
                  </a:cubicBezTo>
                  <a:cubicBezTo>
                    <a:pt x="820" y="1391"/>
                    <a:pt x="1099" y="1766"/>
                    <a:pt x="1378" y="2140"/>
                  </a:cubicBezTo>
                  <a:cubicBezTo>
                    <a:pt x="1382" y="2205"/>
                    <a:pt x="1415" y="2240"/>
                    <a:pt x="1482" y="2240"/>
                  </a:cubicBezTo>
                  <a:cubicBezTo>
                    <a:pt x="1484" y="2240"/>
                    <a:pt x="1486" y="2239"/>
                    <a:pt x="1488" y="2239"/>
                  </a:cubicBezTo>
                  <a:lnTo>
                    <a:pt x="1491" y="2241"/>
                  </a:lnTo>
                  <a:cubicBezTo>
                    <a:pt x="1529" y="2332"/>
                    <a:pt x="1589" y="2404"/>
                    <a:pt x="1671" y="2404"/>
                  </a:cubicBezTo>
                  <a:cubicBezTo>
                    <a:pt x="1698" y="2404"/>
                    <a:pt x="1729" y="2396"/>
                    <a:pt x="1761" y="2377"/>
                  </a:cubicBezTo>
                  <a:cubicBezTo>
                    <a:pt x="1877" y="2311"/>
                    <a:pt x="1796" y="2202"/>
                    <a:pt x="1753" y="2114"/>
                  </a:cubicBezTo>
                  <a:cubicBezTo>
                    <a:pt x="1717" y="2041"/>
                    <a:pt x="1700" y="1955"/>
                    <a:pt x="1613" y="1915"/>
                  </a:cubicBezTo>
                  <a:cubicBezTo>
                    <a:pt x="1367" y="1544"/>
                    <a:pt x="1119" y="1171"/>
                    <a:pt x="872" y="798"/>
                  </a:cubicBezTo>
                  <a:cubicBezTo>
                    <a:pt x="813" y="550"/>
                    <a:pt x="696" y="328"/>
                    <a:pt x="521" y="141"/>
                  </a:cubicBezTo>
                  <a:cubicBezTo>
                    <a:pt x="455" y="71"/>
                    <a:pt x="382"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43"/>
            <p:cNvSpPr/>
            <p:nvPr/>
          </p:nvSpPr>
          <p:spPr>
            <a:xfrm>
              <a:off x="8280003" y="890827"/>
              <a:ext cx="82650" cy="92723"/>
            </a:xfrm>
            <a:custGeom>
              <a:avLst/>
              <a:gdLst/>
              <a:ahLst/>
              <a:cxnLst/>
              <a:rect l="l" t="t" r="r" b="b"/>
              <a:pathLst>
                <a:path w="2043" h="2292" extrusionOk="0">
                  <a:moveTo>
                    <a:pt x="341" y="1"/>
                  </a:moveTo>
                  <a:cubicBezTo>
                    <a:pt x="298" y="1"/>
                    <a:pt x="257" y="34"/>
                    <a:pt x="216" y="91"/>
                  </a:cubicBezTo>
                  <a:lnTo>
                    <a:pt x="215" y="91"/>
                  </a:lnTo>
                  <a:cubicBezTo>
                    <a:pt x="1" y="394"/>
                    <a:pt x="263" y="550"/>
                    <a:pt x="426" y="737"/>
                  </a:cubicBezTo>
                  <a:cubicBezTo>
                    <a:pt x="766" y="1228"/>
                    <a:pt x="1168" y="1671"/>
                    <a:pt x="1553" y="2128"/>
                  </a:cubicBezTo>
                  <a:cubicBezTo>
                    <a:pt x="1617" y="2204"/>
                    <a:pt x="1697" y="2292"/>
                    <a:pt x="1788" y="2292"/>
                  </a:cubicBezTo>
                  <a:cubicBezTo>
                    <a:pt x="1823" y="2292"/>
                    <a:pt x="1860" y="2279"/>
                    <a:pt x="1899" y="2247"/>
                  </a:cubicBezTo>
                  <a:cubicBezTo>
                    <a:pt x="2042" y="2130"/>
                    <a:pt x="1910" y="1999"/>
                    <a:pt x="1829" y="1896"/>
                  </a:cubicBezTo>
                  <a:cubicBezTo>
                    <a:pt x="1544" y="1536"/>
                    <a:pt x="1301" y="1146"/>
                    <a:pt x="976" y="815"/>
                  </a:cubicBezTo>
                  <a:cubicBezTo>
                    <a:pt x="835" y="549"/>
                    <a:pt x="719" y="267"/>
                    <a:pt x="457" y="82"/>
                  </a:cubicBezTo>
                  <a:lnTo>
                    <a:pt x="456" y="84"/>
                  </a:lnTo>
                  <a:cubicBezTo>
                    <a:pt x="417" y="27"/>
                    <a:pt x="379" y="1"/>
                    <a:pt x="3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43"/>
            <p:cNvSpPr/>
            <p:nvPr/>
          </p:nvSpPr>
          <p:spPr>
            <a:xfrm>
              <a:off x="8465169" y="689317"/>
              <a:ext cx="133097" cy="274528"/>
            </a:xfrm>
            <a:custGeom>
              <a:avLst/>
              <a:gdLst/>
              <a:ahLst/>
              <a:cxnLst/>
              <a:rect l="l" t="t" r="r" b="b"/>
              <a:pathLst>
                <a:path w="3290" h="6786" extrusionOk="0">
                  <a:moveTo>
                    <a:pt x="3001" y="1"/>
                  </a:moveTo>
                  <a:cubicBezTo>
                    <a:pt x="2929" y="1"/>
                    <a:pt x="2864" y="40"/>
                    <a:pt x="2811" y="98"/>
                  </a:cubicBezTo>
                  <a:cubicBezTo>
                    <a:pt x="2731" y="185"/>
                    <a:pt x="2675" y="294"/>
                    <a:pt x="2612" y="395"/>
                  </a:cubicBezTo>
                  <a:cubicBezTo>
                    <a:pt x="1910" y="1520"/>
                    <a:pt x="1436" y="2747"/>
                    <a:pt x="931" y="3960"/>
                  </a:cubicBezTo>
                  <a:cubicBezTo>
                    <a:pt x="794" y="4289"/>
                    <a:pt x="699" y="4635"/>
                    <a:pt x="584" y="4972"/>
                  </a:cubicBezTo>
                  <a:cubicBezTo>
                    <a:pt x="479" y="5054"/>
                    <a:pt x="467" y="5164"/>
                    <a:pt x="479" y="5283"/>
                  </a:cubicBezTo>
                  <a:cubicBezTo>
                    <a:pt x="329" y="5522"/>
                    <a:pt x="285" y="5788"/>
                    <a:pt x="258" y="6060"/>
                  </a:cubicBezTo>
                  <a:cubicBezTo>
                    <a:pt x="176" y="6127"/>
                    <a:pt x="155" y="6212"/>
                    <a:pt x="174" y="6310"/>
                  </a:cubicBezTo>
                  <a:cubicBezTo>
                    <a:pt x="150" y="6334"/>
                    <a:pt x="145" y="6362"/>
                    <a:pt x="161" y="6392"/>
                  </a:cubicBezTo>
                  <a:cubicBezTo>
                    <a:pt x="83" y="6526"/>
                    <a:pt x="1" y="6719"/>
                    <a:pt x="173" y="6775"/>
                  </a:cubicBezTo>
                  <a:cubicBezTo>
                    <a:pt x="196" y="6782"/>
                    <a:pt x="216" y="6785"/>
                    <a:pt x="233" y="6785"/>
                  </a:cubicBezTo>
                  <a:cubicBezTo>
                    <a:pt x="369" y="6785"/>
                    <a:pt x="372" y="6592"/>
                    <a:pt x="410" y="6474"/>
                  </a:cubicBezTo>
                  <a:cubicBezTo>
                    <a:pt x="414" y="6458"/>
                    <a:pt x="411" y="6441"/>
                    <a:pt x="412" y="6424"/>
                  </a:cubicBezTo>
                  <a:cubicBezTo>
                    <a:pt x="555" y="6163"/>
                    <a:pt x="676" y="5895"/>
                    <a:pt x="689" y="5594"/>
                  </a:cubicBezTo>
                  <a:cubicBezTo>
                    <a:pt x="956" y="4966"/>
                    <a:pt x="1179" y="4316"/>
                    <a:pt x="1501" y="3716"/>
                  </a:cubicBezTo>
                  <a:cubicBezTo>
                    <a:pt x="1964" y="2856"/>
                    <a:pt x="2344" y="1961"/>
                    <a:pt x="2787" y="1093"/>
                  </a:cubicBezTo>
                  <a:cubicBezTo>
                    <a:pt x="2911" y="850"/>
                    <a:pt x="3028" y="603"/>
                    <a:pt x="3146" y="356"/>
                  </a:cubicBezTo>
                  <a:cubicBezTo>
                    <a:pt x="3194" y="254"/>
                    <a:pt x="3289" y="148"/>
                    <a:pt x="3138" y="46"/>
                  </a:cubicBezTo>
                  <a:cubicBezTo>
                    <a:pt x="3090" y="14"/>
                    <a:pt x="3044" y="1"/>
                    <a:pt x="30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43"/>
            <p:cNvSpPr/>
            <p:nvPr/>
          </p:nvSpPr>
          <p:spPr>
            <a:xfrm>
              <a:off x="8033910" y="1126765"/>
              <a:ext cx="282457" cy="125249"/>
            </a:xfrm>
            <a:custGeom>
              <a:avLst/>
              <a:gdLst/>
              <a:ahLst/>
              <a:cxnLst/>
              <a:rect l="l" t="t" r="r" b="b"/>
              <a:pathLst>
                <a:path w="6982" h="3096" extrusionOk="0">
                  <a:moveTo>
                    <a:pt x="6791" y="1"/>
                  </a:moveTo>
                  <a:cubicBezTo>
                    <a:pt x="6737" y="1"/>
                    <a:pt x="6679" y="23"/>
                    <a:pt x="6627" y="46"/>
                  </a:cubicBezTo>
                  <a:cubicBezTo>
                    <a:pt x="5983" y="327"/>
                    <a:pt x="5311" y="550"/>
                    <a:pt x="4700" y="906"/>
                  </a:cubicBezTo>
                  <a:cubicBezTo>
                    <a:pt x="4617" y="927"/>
                    <a:pt x="4528" y="938"/>
                    <a:pt x="4452" y="974"/>
                  </a:cubicBezTo>
                  <a:cubicBezTo>
                    <a:pt x="3523" y="1413"/>
                    <a:pt x="2570" y="1789"/>
                    <a:pt x="1597" y="2120"/>
                  </a:cubicBezTo>
                  <a:cubicBezTo>
                    <a:pt x="1185" y="2259"/>
                    <a:pt x="787" y="2439"/>
                    <a:pt x="391" y="2618"/>
                  </a:cubicBezTo>
                  <a:cubicBezTo>
                    <a:pt x="253" y="2681"/>
                    <a:pt x="1" y="2703"/>
                    <a:pt x="98" y="2952"/>
                  </a:cubicBezTo>
                  <a:cubicBezTo>
                    <a:pt x="140" y="3061"/>
                    <a:pt x="200" y="3096"/>
                    <a:pt x="268" y="3096"/>
                  </a:cubicBezTo>
                  <a:cubicBezTo>
                    <a:pt x="353" y="3096"/>
                    <a:pt x="449" y="3041"/>
                    <a:pt x="534" y="3008"/>
                  </a:cubicBezTo>
                  <a:cubicBezTo>
                    <a:pt x="809" y="2900"/>
                    <a:pt x="1082" y="2785"/>
                    <a:pt x="1354" y="2671"/>
                  </a:cubicBezTo>
                  <a:cubicBezTo>
                    <a:pt x="2588" y="2157"/>
                    <a:pt x="3856" y="1719"/>
                    <a:pt x="5054" y="1122"/>
                  </a:cubicBezTo>
                  <a:cubicBezTo>
                    <a:pt x="5065" y="1124"/>
                    <a:pt x="5077" y="1124"/>
                    <a:pt x="5088" y="1124"/>
                  </a:cubicBezTo>
                  <a:cubicBezTo>
                    <a:pt x="5160" y="1124"/>
                    <a:pt x="5220" y="1097"/>
                    <a:pt x="5261" y="1030"/>
                  </a:cubicBezTo>
                  <a:lnTo>
                    <a:pt x="5265" y="1027"/>
                  </a:lnTo>
                  <a:cubicBezTo>
                    <a:pt x="5279" y="1029"/>
                    <a:pt x="5293" y="1029"/>
                    <a:pt x="5306" y="1029"/>
                  </a:cubicBezTo>
                  <a:cubicBezTo>
                    <a:pt x="5378" y="1029"/>
                    <a:pt x="5442" y="1010"/>
                    <a:pt x="5482" y="938"/>
                  </a:cubicBezTo>
                  <a:cubicBezTo>
                    <a:pt x="5490" y="938"/>
                    <a:pt x="5497" y="938"/>
                    <a:pt x="5505" y="938"/>
                  </a:cubicBezTo>
                  <a:cubicBezTo>
                    <a:pt x="5585" y="938"/>
                    <a:pt x="5651" y="912"/>
                    <a:pt x="5695" y="839"/>
                  </a:cubicBezTo>
                  <a:cubicBezTo>
                    <a:pt x="5889" y="817"/>
                    <a:pt x="6063" y="752"/>
                    <a:pt x="6210" y="622"/>
                  </a:cubicBezTo>
                  <a:lnTo>
                    <a:pt x="6212" y="621"/>
                  </a:lnTo>
                  <a:cubicBezTo>
                    <a:pt x="6454" y="601"/>
                    <a:pt x="6601" y="417"/>
                    <a:pt x="6790" y="306"/>
                  </a:cubicBezTo>
                  <a:cubicBezTo>
                    <a:pt x="6879" y="253"/>
                    <a:pt x="6981" y="175"/>
                    <a:pt x="6909" y="64"/>
                  </a:cubicBezTo>
                  <a:cubicBezTo>
                    <a:pt x="6879" y="17"/>
                    <a:pt x="6837" y="1"/>
                    <a:pt x="67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43"/>
            <p:cNvSpPr/>
            <p:nvPr/>
          </p:nvSpPr>
          <p:spPr>
            <a:xfrm>
              <a:off x="8536775" y="956972"/>
              <a:ext cx="3236" cy="4207"/>
            </a:xfrm>
            <a:custGeom>
              <a:avLst/>
              <a:gdLst/>
              <a:ahLst/>
              <a:cxnLst/>
              <a:rect l="l" t="t" r="r" b="b"/>
              <a:pathLst>
                <a:path w="80" h="104" extrusionOk="0">
                  <a:moveTo>
                    <a:pt x="79" y="0"/>
                  </a:moveTo>
                  <a:cubicBezTo>
                    <a:pt x="24" y="14"/>
                    <a:pt x="1" y="50"/>
                    <a:pt x="2" y="103"/>
                  </a:cubicBezTo>
                  <a:cubicBezTo>
                    <a:pt x="27" y="68"/>
                    <a:pt x="53" y="34"/>
                    <a:pt x="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43"/>
            <p:cNvSpPr/>
            <p:nvPr/>
          </p:nvSpPr>
          <p:spPr>
            <a:xfrm>
              <a:off x="8242176" y="1148045"/>
              <a:ext cx="90579" cy="64162"/>
            </a:xfrm>
            <a:custGeom>
              <a:avLst/>
              <a:gdLst/>
              <a:ahLst/>
              <a:cxnLst/>
              <a:rect l="l" t="t" r="r" b="b"/>
              <a:pathLst>
                <a:path w="2239" h="1586" extrusionOk="0">
                  <a:moveTo>
                    <a:pt x="2062" y="0"/>
                  </a:moveTo>
                  <a:cubicBezTo>
                    <a:pt x="2006" y="0"/>
                    <a:pt x="1948" y="31"/>
                    <a:pt x="1897" y="83"/>
                  </a:cubicBezTo>
                  <a:lnTo>
                    <a:pt x="1893" y="84"/>
                  </a:lnTo>
                  <a:cubicBezTo>
                    <a:pt x="1883" y="83"/>
                    <a:pt x="1874" y="82"/>
                    <a:pt x="1865" y="82"/>
                  </a:cubicBezTo>
                  <a:cubicBezTo>
                    <a:pt x="1787" y="82"/>
                    <a:pt x="1739" y="130"/>
                    <a:pt x="1703" y="198"/>
                  </a:cubicBezTo>
                  <a:lnTo>
                    <a:pt x="1693" y="205"/>
                  </a:lnTo>
                  <a:cubicBezTo>
                    <a:pt x="1692" y="205"/>
                    <a:pt x="1691" y="205"/>
                    <a:pt x="1690" y="205"/>
                  </a:cubicBezTo>
                  <a:cubicBezTo>
                    <a:pt x="1630" y="205"/>
                    <a:pt x="1599" y="239"/>
                    <a:pt x="1585" y="294"/>
                  </a:cubicBezTo>
                  <a:cubicBezTo>
                    <a:pt x="1058" y="677"/>
                    <a:pt x="530" y="1061"/>
                    <a:pt x="1" y="1446"/>
                  </a:cubicBezTo>
                  <a:cubicBezTo>
                    <a:pt x="81" y="1549"/>
                    <a:pt x="158" y="1585"/>
                    <a:pt x="231" y="1585"/>
                  </a:cubicBezTo>
                  <a:cubicBezTo>
                    <a:pt x="335" y="1585"/>
                    <a:pt x="431" y="1511"/>
                    <a:pt x="519" y="1452"/>
                  </a:cubicBezTo>
                  <a:cubicBezTo>
                    <a:pt x="965" y="1153"/>
                    <a:pt x="1387" y="824"/>
                    <a:pt x="1790" y="472"/>
                  </a:cubicBezTo>
                  <a:cubicBezTo>
                    <a:pt x="1791" y="472"/>
                    <a:pt x="1792" y="472"/>
                    <a:pt x="1793" y="472"/>
                  </a:cubicBezTo>
                  <a:cubicBezTo>
                    <a:pt x="1847" y="472"/>
                    <a:pt x="1877" y="445"/>
                    <a:pt x="1883" y="393"/>
                  </a:cubicBezTo>
                  <a:lnTo>
                    <a:pt x="1895" y="382"/>
                  </a:lnTo>
                  <a:cubicBezTo>
                    <a:pt x="1956" y="382"/>
                    <a:pt x="1989" y="352"/>
                    <a:pt x="1997" y="294"/>
                  </a:cubicBezTo>
                  <a:lnTo>
                    <a:pt x="2004" y="288"/>
                  </a:lnTo>
                  <a:cubicBezTo>
                    <a:pt x="2068" y="286"/>
                    <a:pt x="2105" y="258"/>
                    <a:pt x="2108" y="193"/>
                  </a:cubicBezTo>
                  <a:lnTo>
                    <a:pt x="2111" y="190"/>
                  </a:lnTo>
                  <a:cubicBezTo>
                    <a:pt x="2187" y="174"/>
                    <a:pt x="2239" y="110"/>
                    <a:pt x="2190" y="61"/>
                  </a:cubicBezTo>
                  <a:cubicBezTo>
                    <a:pt x="2150" y="19"/>
                    <a:pt x="2106" y="0"/>
                    <a:pt x="20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43"/>
            <p:cNvSpPr/>
            <p:nvPr/>
          </p:nvSpPr>
          <p:spPr>
            <a:xfrm>
              <a:off x="8642122" y="1556082"/>
              <a:ext cx="28197" cy="28197"/>
            </a:xfrm>
            <a:custGeom>
              <a:avLst/>
              <a:gdLst/>
              <a:ahLst/>
              <a:cxnLst/>
              <a:rect l="l" t="t" r="r" b="b"/>
              <a:pathLst>
                <a:path w="697" h="697" extrusionOk="0">
                  <a:moveTo>
                    <a:pt x="348" y="1"/>
                  </a:moveTo>
                  <a:cubicBezTo>
                    <a:pt x="156" y="1"/>
                    <a:pt x="0" y="157"/>
                    <a:pt x="0" y="349"/>
                  </a:cubicBezTo>
                  <a:cubicBezTo>
                    <a:pt x="0" y="541"/>
                    <a:pt x="156" y="697"/>
                    <a:pt x="348" y="697"/>
                  </a:cubicBezTo>
                  <a:cubicBezTo>
                    <a:pt x="540" y="697"/>
                    <a:pt x="696" y="541"/>
                    <a:pt x="696" y="349"/>
                  </a:cubicBezTo>
                  <a:cubicBezTo>
                    <a:pt x="696" y="157"/>
                    <a:pt x="540" y="1"/>
                    <a:pt x="3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43"/>
            <p:cNvSpPr/>
            <p:nvPr/>
          </p:nvSpPr>
          <p:spPr>
            <a:xfrm>
              <a:off x="8542075" y="487200"/>
              <a:ext cx="23302" cy="23343"/>
            </a:xfrm>
            <a:custGeom>
              <a:avLst/>
              <a:gdLst/>
              <a:ahLst/>
              <a:cxnLst/>
              <a:rect l="l" t="t" r="r" b="b"/>
              <a:pathLst>
                <a:path w="576" h="577" extrusionOk="0">
                  <a:moveTo>
                    <a:pt x="289" y="1"/>
                  </a:moveTo>
                  <a:cubicBezTo>
                    <a:pt x="130" y="1"/>
                    <a:pt x="1" y="130"/>
                    <a:pt x="1" y="289"/>
                  </a:cubicBezTo>
                  <a:cubicBezTo>
                    <a:pt x="1" y="448"/>
                    <a:pt x="130" y="577"/>
                    <a:pt x="289" y="577"/>
                  </a:cubicBezTo>
                  <a:cubicBezTo>
                    <a:pt x="448" y="577"/>
                    <a:pt x="576" y="448"/>
                    <a:pt x="576" y="289"/>
                  </a:cubicBezTo>
                  <a:cubicBezTo>
                    <a:pt x="576" y="130"/>
                    <a:pt x="448" y="1"/>
                    <a:pt x="2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43"/>
            <p:cNvSpPr/>
            <p:nvPr/>
          </p:nvSpPr>
          <p:spPr>
            <a:xfrm>
              <a:off x="8229797" y="1614460"/>
              <a:ext cx="38635" cy="38635"/>
            </a:xfrm>
            <a:custGeom>
              <a:avLst/>
              <a:gdLst/>
              <a:ahLst/>
              <a:cxnLst/>
              <a:rect l="l" t="t" r="r" b="b"/>
              <a:pathLst>
                <a:path w="955" h="955" extrusionOk="0">
                  <a:moveTo>
                    <a:pt x="478" y="0"/>
                  </a:moveTo>
                  <a:cubicBezTo>
                    <a:pt x="215" y="0"/>
                    <a:pt x="1" y="214"/>
                    <a:pt x="1" y="477"/>
                  </a:cubicBezTo>
                  <a:cubicBezTo>
                    <a:pt x="1" y="741"/>
                    <a:pt x="215" y="954"/>
                    <a:pt x="478" y="954"/>
                  </a:cubicBezTo>
                  <a:cubicBezTo>
                    <a:pt x="741" y="954"/>
                    <a:pt x="955" y="741"/>
                    <a:pt x="955" y="477"/>
                  </a:cubicBezTo>
                  <a:cubicBezTo>
                    <a:pt x="955" y="214"/>
                    <a:pt x="741" y="0"/>
                    <a:pt x="4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7" name="Google Shape;557;p43"/>
          <p:cNvSpPr txBox="1">
            <a:spLocks noGrp="1"/>
          </p:cNvSpPr>
          <p:nvPr>
            <p:ph type="title" idx="3"/>
          </p:nvPr>
        </p:nvSpPr>
        <p:spPr>
          <a:xfrm>
            <a:off x="2184475" y="3660225"/>
            <a:ext cx="2336400" cy="5541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Jupiter</a:t>
            </a:r>
            <a:endParaRPr/>
          </a:p>
        </p:txBody>
      </p:sp>
      <p:sp>
        <p:nvSpPr>
          <p:cNvPr id="558" name="Google Shape;558;p43"/>
          <p:cNvSpPr txBox="1">
            <a:spLocks noGrp="1"/>
          </p:cNvSpPr>
          <p:nvPr>
            <p:ph type="title" idx="4"/>
          </p:nvPr>
        </p:nvSpPr>
        <p:spPr>
          <a:xfrm>
            <a:off x="3245575" y="2966075"/>
            <a:ext cx="1275300" cy="9234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03</a:t>
            </a:r>
            <a:endParaRPr/>
          </a:p>
        </p:txBody>
      </p:sp>
      <p:sp>
        <p:nvSpPr>
          <p:cNvPr id="559" name="Google Shape;559;p43"/>
          <p:cNvSpPr txBox="1">
            <a:spLocks noGrp="1"/>
          </p:cNvSpPr>
          <p:nvPr>
            <p:ph type="subTitle" idx="5"/>
          </p:nvPr>
        </p:nvSpPr>
        <p:spPr>
          <a:xfrm>
            <a:off x="2184475" y="4094350"/>
            <a:ext cx="2336400" cy="615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You can describe the topic of the section here</a:t>
            </a:r>
            <a:endParaRPr/>
          </a:p>
        </p:txBody>
      </p:sp>
      <p:sp>
        <p:nvSpPr>
          <p:cNvPr id="560" name="Google Shape;560;p43"/>
          <p:cNvSpPr txBox="1">
            <a:spLocks noGrp="1"/>
          </p:cNvSpPr>
          <p:nvPr>
            <p:ph type="title" idx="9"/>
          </p:nvPr>
        </p:nvSpPr>
        <p:spPr>
          <a:xfrm>
            <a:off x="6121200" y="3635450"/>
            <a:ext cx="2336400" cy="554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Saturn</a:t>
            </a:r>
            <a:endParaRPr/>
          </a:p>
        </p:txBody>
      </p:sp>
      <p:sp>
        <p:nvSpPr>
          <p:cNvPr id="561" name="Google Shape;561;p43"/>
          <p:cNvSpPr txBox="1">
            <a:spLocks noGrp="1"/>
          </p:cNvSpPr>
          <p:nvPr>
            <p:ph type="title" idx="13"/>
          </p:nvPr>
        </p:nvSpPr>
        <p:spPr>
          <a:xfrm>
            <a:off x="6121200" y="2966075"/>
            <a:ext cx="1275300" cy="923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04</a:t>
            </a:r>
            <a:endParaRPr/>
          </a:p>
        </p:txBody>
      </p:sp>
      <p:sp>
        <p:nvSpPr>
          <p:cNvPr id="562" name="Google Shape;562;p43"/>
          <p:cNvSpPr txBox="1">
            <a:spLocks noGrp="1"/>
          </p:cNvSpPr>
          <p:nvPr>
            <p:ph type="subTitle" idx="14"/>
          </p:nvPr>
        </p:nvSpPr>
        <p:spPr>
          <a:xfrm>
            <a:off x="6121200" y="4069575"/>
            <a:ext cx="2336400" cy="615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describe the topic of the section here</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323"/>
        <p:cNvGrpSpPr/>
        <p:nvPr/>
      </p:nvGrpSpPr>
      <p:grpSpPr>
        <a:xfrm>
          <a:off x="0" y="0"/>
          <a:ext cx="0" cy="0"/>
          <a:chOff x="0" y="0"/>
          <a:chExt cx="0" cy="0"/>
        </a:xfrm>
      </p:grpSpPr>
      <p:sp>
        <p:nvSpPr>
          <p:cNvPr id="1324" name="Google Shape;1324;p61"/>
          <p:cNvSpPr txBox="1">
            <a:spLocks noGrp="1"/>
          </p:cNvSpPr>
          <p:nvPr>
            <p:ph type="title"/>
          </p:nvPr>
        </p:nvSpPr>
        <p:spPr>
          <a:xfrm>
            <a:off x="5645200" y="1676375"/>
            <a:ext cx="2742000" cy="1978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Evening parties: ideas</a:t>
            </a:r>
            <a:endParaRPr/>
          </a:p>
        </p:txBody>
      </p:sp>
      <p:sp>
        <p:nvSpPr>
          <p:cNvPr id="1325" name="Google Shape;1325;p61"/>
          <p:cNvSpPr txBox="1">
            <a:spLocks noGrp="1"/>
          </p:cNvSpPr>
          <p:nvPr>
            <p:ph type="subTitle" idx="1"/>
          </p:nvPr>
        </p:nvSpPr>
        <p:spPr>
          <a:xfrm>
            <a:off x="5704075" y="3754675"/>
            <a:ext cx="2529300" cy="431100"/>
          </a:xfrm>
          <a:prstGeom prst="rect">
            <a:avLst/>
          </a:prstGeom>
        </p:spPr>
        <p:txBody>
          <a:bodyPr spcFirstLastPara="1" wrap="square" lIns="91425" tIns="91425" rIns="91425" bIns="91425" anchor="ctr" anchorCtr="0">
            <a:noAutofit/>
          </a:bodyPr>
          <a:lstStyle/>
          <a:p>
            <a:pPr marL="0" lvl="0" indent="0" algn="l" rtl="0">
              <a:spcBef>
                <a:spcPts val="0"/>
              </a:spcBef>
              <a:spcAft>
                <a:spcPts val="1600"/>
              </a:spcAft>
              <a:buNone/>
            </a:pPr>
            <a:r>
              <a:rPr lang="en"/>
              <a:t>You can enter a subtitle here if you need it</a:t>
            </a:r>
            <a:endParaRPr/>
          </a:p>
        </p:txBody>
      </p:sp>
      <p:pic>
        <p:nvPicPr>
          <p:cNvPr id="1326" name="Google Shape;1326;p61"/>
          <p:cNvPicPr preferRelativeResize="0"/>
          <p:nvPr/>
        </p:nvPicPr>
        <p:blipFill rotWithShape="1">
          <a:blip r:embed="rId3">
            <a:alphaModFix/>
          </a:blip>
          <a:srcRect l="11912" r="18787"/>
          <a:stretch/>
        </p:blipFill>
        <p:spPr>
          <a:xfrm>
            <a:off x="0" y="5"/>
            <a:ext cx="5340401" cy="5143502"/>
          </a:xfrm>
          <a:prstGeom prst="rect">
            <a:avLst/>
          </a:prstGeom>
          <a:noFill/>
          <a:ln>
            <a:noFill/>
          </a:ln>
        </p:spPr>
      </p:pic>
      <p:grpSp>
        <p:nvGrpSpPr>
          <p:cNvPr id="1327" name="Google Shape;1327;p61"/>
          <p:cNvGrpSpPr/>
          <p:nvPr/>
        </p:nvGrpSpPr>
        <p:grpSpPr>
          <a:xfrm>
            <a:off x="7608450" y="680250"/>
            <a:ext cx="848572" cy="796747"/>
            <a:chOff x="7608450" y="680250"/>
            <a:chExt cx="848572" cy="796747"/>
          </a:xfrm>
        </p:grpSpPr>
        <p:sp>
          <p:nvSpPr>
            <p:cNvPr id="1328" name="Google Shape;1328;p61"/>
            <p:cNvSpPr/>
            <p:nvPr/>
          </p:nvSpPr>
          <p:spPr>
            <a:xfrm>
              <a:off x="7608450" y="680250"/>
              <a:ext cx="779655" cy="779707"/>
            </a:xfrm>
            <a:custGeom>
              <a:avLst/>
              <a:gdLst/>
              <a:ahLst/>
              <a:cxnLst/>
              <a:rect l="l" t="t" r="r" b="b"/>
              <a:pathLst>
                <a:path w="15195" h="15196" extrusionOk="0">
                  <a:moveTo>
                    <a:pt x="7610" y="0"/>
                  </a:moveTo>
                  <a:lnTo>
                    <a:pt x="7112" y="5762"/>
                  </a:lnTo>
                  <a:lnTo>
                    <a:pt x="5235" y="3479"/>
                  </a:lnTo>
                  <a:lnTo>
                    <a:pt x="6259" y="6252"/>
                  </a:lnTo>
                  <a:lnTo>
                    <a:pt x="6259" y="6252"/>
                  </a:lnTo>
                  <a:lnTo>
                    <a:pt x="3492" y="5212"/>
                  </a:lnTo>
                  <a:lnTo>
                    <a:pt x="5764" y="7101"/>
                  </a:lnTo>
                  <a:lnTo>
                    <a:pt x="1" y="7585"/>
                  </a:lnTo>
                  <a:lnTo>
                    <a:pt x="5762" y="8084"/>
                  </a:lnTo>
                  <a:lnTo>
                    <a:pt x="3479" y="9960"/>
                  </a:lnTo>
                  <a:lnTo>
                    <a:pt x="6252" y="8937"/>
                  </a:lnTo>
                  <a:lnTo>
                    <a:pt x="5212" y="11703"/>
                  </a:lnTo>
                  <a:lnTo>
                    <a:pt x="7101" y="9431"/>
                  </a:lnTo>
                  <a:lnTo>
                    <a:pt x="7584" y="15195"/>
                  </a:lnTo>
                  <a:lnTo>
                    <a:pt x="8084" y="9433"/>
                  </a:lnTo>
                  <a:lnTo>
                    <a:pt x="9960" y="11716"/>
                  </a:lnTo>
                  <a:lnTo>
                    <a:pt x="8937" y="8945"/>
                  </a:lnTo>
                  <a:lnTo>
                    <a:pt x="8937" y="8945"/>
                  </a:lnTo>
                  <a:lnTo>
                    <a:pt x="11704" y="9983"/>
                  </a:lnTo>
                  <a:lnTo>
                    <a:pt x="9432" y="8095"/>
                  </a:lnTo>
                  <a:lnTo>
                    <a:pt x="15195" y="7610"/>
                  </a:lnTo>
                  <a:lnTo>
                    <a:pt x="9434" y="7111"/>
                  </a:lnTo>
                  <a:lnTo>
                    <a:pt x="11717" y="5235"/>
                  </a:lnTo>
                  <a:lnTo>
                    <a:pt x="8944" y="6258"/>
                  </a:lnTo>
                  <a:lnTo>
                    <a:pt x="8944" y="6258"/>
                  </a:lnTo>
                  <a:lnTo>
                    <a:pt x="9984" y="3492"/>
                  </a:lnTo>
                  <a:lnTo>
                    <a:pt x="8095" y="5764"/>
                  </a:lnTo>
                  <a:lnTo>
                    <a:pt x="76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61"/>
            <p:cNvSpPr/>
            <p:nvPr/>
          </p:nvSpPr>
          <p:spPr>
            <a:xfrm>
              <a:off x="8169121" y="1236610"/>
              <a:ext cx="208216" cy="240387"/>
            </a:xfrm>
            <a:custGeom>
              <a:avLst/>
              <a:gdLst/>
              <a:ahLst/>
              <a:cxnLst/>
              <a:rect l="l" t="t" r="r" b="b"/>
              <a:pathLst>
                <a:path w="4058" h="4685" extrusionOk="0">
                  <a:moveTo>
                    <a:pt x="1" y="3514"/>
                  </a:moveTo>
                  <a:lnTo>
                    <a:pt x="1" y="3514"/>
                  </a:lnTo>
                  <a:lnTo>
                    <a:pt x="1" y="3514"/>
                  </a:lnTo>
                  <a:close/>
                  <a:moveTo>
                    <a:pt x="2028" y="0"/>
                  </a:moveTo>
                  <a:lnTo>
                    <a:pt x="1794" y="1937"/>
                  </a:lnTo>
                  <a:lnTo>
                    <a:pt x="1" y="1171"/>
                  </a:lnTo>
                  <a:lnTo>
                    <a:pt x="1" y="1171"/>
                  </a:lnTo>
                  <a:lnTo>
                    <a:pt x="1560" y="2343"/>
                  </a:lnTo>
                  <a:lnTo>
                    <a:pt x="1" y="3514"/>
                  </a:lnTo>
                  <a:lnTo>
                    <a:pt x="1794" y="2749"/>
                  </a:lnTo>
                  <a:lnTo>
                    <a:pt x="2028" y="4684"/>
                  </a:lnTo>
                  <a:lnTo>
                    <a:pt x="2263" y="2749"/>
                  </a:lnTo>
                  <a:lnTo>
                    <a:pt x="4057" y="3514"/>
                  </a:lnTo>
                  <a:lnTo>
                    <a:pt x="2497" y="2343"/>
                  </a:lnTo>
                  <a:lnTo>
                    <a:pt x="4057" y="1171"/>
                  </a:lnTo>
                  <a:lnTo>
                    <a:pt x="2263" y="1937"/>
                  </a:lnTo>
                  <a:lnTo>
                    <a:pt x="20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61"/>
            <p:cNvSpPr/>
            <p:nvPr/>
          </p:nvSpPr>
          <p:spPr>
            <a:xfrm>
              <a:off x="8248807" y="731561"/>
              <a:ext cx="208216" cy="240336"/>
            </a:xfrm>
            <a:custGeom>
              <a:avLst/>
              <a:gdLst/>
              <a:ahLst/>
              <a:cxnLst/>
              <a:rect l="l" t="t" r="r" b="b"/>
              <a:pathLst>
                <a:path w="4058" h="4684" extrusionOk="0">
                  <a:moveTo>
                    <a:pt x="4057" y="1171"/>
                  </a:moveTo>
                  <a:lnTo>
                    <a:pt x="4057" y="1171"/>
                  </a:lnTo>
                  <a:lnTo>
                    <a:pt x="4057" y="1171"/>
                  </a:lnTo>
                  <a:close/>
                  <a:moveTo>
                    <a:pt x="2028" y="0"/>
                  </a:moveTo>
                  <a:lnTo>
                    <a:pt x="1794" y="1936"/>
                  </a:lnTo>
                  <a:lnTo>
                    <a:pt x="0" y="1171"/>
                  </a:lnTo>
                  <a:lnTo>
                    <a:pt x="1561" y="2342"/>
                  </a:lnTo>
                  <a:lnTo>
                    <a:pt x="0" y="3513"/>
                  </a:lnTo>
                  <a:lnTo>
                    <a:pt x="1794" y="2748"/>
                  </a:lnTo>
                  <a:lnTo>
                    <a:pt x="2028" y="4684"/>
                  </a:lnTo>
                  <a:lnTo>
                    <a:pt x="2263" y="2748"/>
                  </a:lnTo>
                  <a:lnTo>
                    <a:pt x="4057" y="3513"/>
                  </a:lnTo>
                  <a:lnTo>
                    <a:pt x="4057" y="3513"/>
                  </a:lnTo>
                  <a:lnTo>
                    <a:pt x="2497" y="2342"/>
                  </a:lnTo>
                  <a:lnTo>
                    <a:pt x="4057" y="1171"/>
                  </a:lnTo>
                  <a:lnTo>
                    <a:pt x="2263" y="1936"/>
                  </a:lnTo>
                  <a:lnTo>
                    <a:pt x="20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61"/>
            <p:cNvSpPr/>
            <p:nvPr/>
          </p:nvSpPr>
          <p:spPr>
            <a:xfrm>
              <a:off x="8346040" y="1165494"/>
              <a:ext cx="64856" cy="64907"/>
            </a:xfrm>
            <a:custGeom>
              <a:avLst/>
              <a:gdLst/>
              <a:ahLst/>
              <a:cxnLst/>
              <a:rect l="l" t="t" r="r" b="b"/>
              <a:pathLst>
                <a:path w="1264" h="1265" extrusionOk="0">
                  <a:moveTo>
                    <a:pt x="632" y="1"/>
                  </a:moveTo>
                  <a:cubicBezTo>
                    <a:pt x="283" y="1"/>
                    <a:pt x="0" y="283"/>
                    <a:pt x="0" y="632"/>
                  </a:cubicBezTo>
                  <a:cubicBezTo>
                    <a:pt x="0" y="981"/>
                    <a:pt x="283" y="1264"/>
                    <a:pt x="632" y="1264"/>
                  </a:cubicBezTo>
                  <a:cubicBezTo>
                    <a:pt x="981" y="1264"/>
                    <a:pt x="1264" y="981"/>
                    <a:pt x="1264" y="632"/>
                  </a:cubicBezTo>
                  <a:cubicBezTo>
                    <a:pt x="1264" y="283"/>
                    <a:pt x="981" y="1"/>
                    <a:pt x="6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61"/>
            <p:cNvSpPr/>
            <p:nvPr/>
          </p:nvSpPr>
          <p:spPr>
            <a:xfrm>
              <a:off x="7744064" y="804935"/>
              <a:ext cx="49309" cy="49309"/>
            </a:xfrm>
            <a:custGeom>
              <a:avLst/>
              <a:gdLst/>
              <a:ahLst/>
              <a:cxnLst/>
              <a:rect l="l" t="t" r="r" b="b"/>
              <a:pathLst>
                <a:path w="961" h="961" extrusionOk="0">
                  <a:moveTo>
                    <a:pt x="480" y="0"/>
                  </a:moveTo>
                  <a:cubicBezTo>
                    <a:pt x="215" y="0"/>
                    <a:pt x="0" y="215"/>
                    <a:pt x="0" y="481"/>
                  </a:cubicBezTo>
                  <a:cubicBezTo>
                    <a:pt x="0" y="746"/>
                    <a:pt x="215" y="961"/>
                    <a:pt x="480" y="961"/>
                  </a:cubicBezTo>
                  <a:cubicBezTo>
                    <a:pt x="745" y="961"/>
                    <a:pt x="960" y="746"/>
                    <a:pt x="960" y="481"/>
                  </a:cubicBezTo>
                  <a:cubicBezTo>
                    <a:pt x="960" y="215"/>
                    <a:pt x="745" y="0"/>
                    <a:pt x="4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61"/>
            <p:cNvSpPr/>
            <p:nvPr/>
          </p:nvSpPr>
          <p:spPr>
            <a:xfrm>
              <a:off x="7820773" y="772455"/>
              <a:ext cx="30581" cy="30632"/>
            </a:xfrm>
            <a:custGeom>
              <a:avLst/>
              <a:gdLst/>
              <a:ahLst/>
              <a:cxnLst/>
              <a:rect l="l" t="t" r="r" b="b"/>
              <a:pathLst>
                <a:path w="596" h="597" extrusionOk="0">
                  <a:moveTo>
                    <a:pt x="297" y="1"/>
                  </a:moveTo>
                  <a:cubicBezTo>
                    <a:pt x="133" y="1"/>
                    <a:pt x="0" y="135"/>
                    <a:pt x="0" y="299"/>
                  </a:cubicBezTo>
                  <a:cubicBezTo>
                    <a:pt x="0" y="463"/>
                    <a:pt x="133" y="596"/>
                    <a:pt x="297" y="596"/>
                  </a:cubicBezTo>
                  <a:cubicBezTo>
                    <a:pt x="463" y="596"/>
                    <a:pt x="596" y="463"/>
                    <a:pt x="596" y="299"/>
                  </a:cubicBezTo>
                  <a:cubicBezTo>
                    <a:pt x="596" y="135"/>
                    <a:pt x="463" y="1"/>
                    <a:pt x="2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61"/>
            <p:cNvSpPr/>
            <p:nvPr/>
          </p:nvSpPr>
          <p:spPr>
            <a:xfrm>
              <a:off x="7783932" y="745671"/>
              <a:ext cx="22525" cy="22474"/>
            </a:xfrm>
            <a:custGeom>
              <a:avLst/>
              <a:gdLst/>
              <a:ahLst/>
              <a:cxnLst/>
              <a:rect l="l" t="t" r="r" b="b"/>
              <a:pathLst>
                <a:path w="439" h="438" extrusionOk="0">
                  <a:moveTo>
                    <a:pt x="219" y="0"/>
                  </a:moveTo>
                  <a:cubicBezTo>
                    <a:pt x="99" y="0"/>
                    <a:pt x="0" y="98"/>
                    <a:pt x="0" y="219"/>
                  </a:cubicBezTo>
                  <a:cubicBezTo>
                    <a:pt x="0" y="340"/>
                    <a:pt x="99" y="438"/>
                    <a:pt x="219" y="438"/>
                  </a:cubicBezTo>
                  <a:cubicBezTo>
                    <a:pt x="340" y="438"/>
                    <a:pt x="438" y="340"/>
                    <a:pt x="438" y="219"/>
                  </a:cubicBezTo>
                  <a:cubicBezTo>
                    <a:pt x="438" y="98"/>
                    <a:pt x="340" y="0"/>
                    <a:pt x="2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5" name="Google Shape;1335;p61"/>
          <p:cNvSpPr txBox="1">
            <a:spLocks noGrp="1"/>
          </p:cNvSpPr>
          <p:nvPr>
            <p:ph type="title" idx="4294967295"/>
          </p:nvPr>
        </p:nvSpPr>
        <p:spPr>
          <a:xfrm>
            <a:off x="5704075" y="705150"/>
            <a:ext cx="1275300" cy="1108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6000">
                <a:solidFill>
                  <a:schemeClr val="dk2"/>
                </a:solidFill>
              </a:rPr>
              <a:t>02</a:t>
            </a:r>
            <a:endParaRPr sz="6000">
              <a:solidFill>
                <a:schemeClr val="dk2"/>
              </a:solidFill>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339"/>
        <p:cNvGrpSpPr/>
        <p:nvPr/>
      </p:nvGrpSpPr>
      <p:grpSpPr>
        <a:xfrm>
          <a:off x="0" y="0"/>
          <a:ext cx="0" cy="0"/>
          <a:chOff x="0" y="0"/>
          <a:chExt cx="0" cy="0"/>
        </a:xfrm>
      </p:grpSpPr>
      <p:sp>
        <p:nvSpPr>
          <p:cNvPr id="1340" name="Google Shape;1340;p62"/>
          <p:cNvSpPr txBox="1">
            <a:spLocks noGrp="1"/>
          </p:cNvSpPr>
          <p:nvPr>
            <p:ph type="title"/>
          </p:nvPr>
        </p:nvSpPr>
        <p:spPr>
          <a:xfrm>
            <a:off x="720000" y="482200"/>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This is </a:t>
            </a:r>
            <a:r>
              <a:rPr lang="en">
                <a:solidFill>
                  <a:schemeClr val="dk2"/>
                </a:solidFill>
              </a:rPr>
              <a:t>a table!</a:t>
            </a:r>
            <a:endParaRPr>
              <a:solidFill>
                <a:schemeClr val="dk2"/>
              </a:solidFill>
            </a:endParaRPr>
          </a:p>
        </p:txBody>
      </p:sp>
      <p:graphicFrame>
        <p:nvGraphicFramePr>
          <p:cNvPr id="1341" name="Google Shape;1341;p62"/>
          <p:cNvGraphicFramePr/>
          <p:nvPr/>
        </p:nvGraphicFramePr>
        <p:xfrm>
          <a:off x="1100188" y="1748875"/>
          <a:ext cx="6943600" cy="2419325"/>
        </p:xfrm>
        <a:graphic>
          <a:graphicData uri="http://schemas.openxmlformats.org/drawingml/2006/table">
            <a:tbl>
              <a:tblPr>
                <a:noFill/>
                <a:tableStyleId>{7EEB38F4-52AA-4430-9DFB-2F87083AD6F1}</a:tableStyleId>
              </a:tblPr>
              <a:tblGrid>
                <a:gridCol w="1317850">
                  <a:extLst>
                    <a:ext uri="{9D8B030D-6E8A-4147-A177-3AD203B41FA5}">
                      <a16:colId xmlns:a16="http://schemas.microsoft.com/office/drawing/2014/main" val="20000"/>
                    </a:ext>
                  </a:extLst>
                </a:gridCol>
                <a:gridCol w="1875250">
                  <a:extLst>
                    <a:ext uri="{9D8B030D-6E8A-4147-A177-3AD203B41FA5}">
                      <a16:colId xmlns:a16="http://schemas.microsoft.com/office/drawing/2014/main" val="20001"/>
                    </a:ext>
                  </a:extLst>
                </a:gridCol>
                <a:gridCol w="1875250">
                  <a:extLst>
                    <a:ext uri="{9D8B030D-6E8A-4147-A177-3AD203B41FA5}">
                      <a16:colId xmlns:a16="http://schemas.microsoft.com/office/drawing/2014/main" val="20002"/>
                    </a:ext>
                  </a:extLst>
                </a:gridCol>
                <a:gridCol w="1875250">
                  <a:extLst>
                    <a:ext uri="{9D8B030D-6E8A-4147-A177-3AD203B41FA5}">
                      <a16:colId xmlns:a16="http://schemas.microsoft.com/office/drawing/2014/main" val="20003"/>
                    </a:ext>
                  </a:extLst>
                </a:gridCol>
              </a:tblGrid>
              <a:tr h="612350">
                <a:tc>
                  <a:txBody>
                    <a:bodyPr/>
                    <a:lstStyle/>
                    <a:p>
                      <a:pPr marL="0" lvl="0" indent="0" algn="ctr" rtl="0">
                        <a:spcBef>
                          <a:spcPts val="0"/>
                        </a:spcBef>
                        <a:spcAft>
                          <a:spcPts val="0"/>
                        </a:spcAft>
                        <a:buNone/>
                      </a:pPr>
                      <a:endParaRPr b="1">
                        <a:solidFill>
                          <a:srgbClr val="FFFFFF"/>
                        </a:solidFill>
                        <a:latin typeface="Red Hat Display"/>
                        <a:ea typeface="Red Hat Display"/>
                        <a:cs typeface="Red Hat Display"/>
                        <a:sym typeface="Red Hat Display"/>
                      </a:endParaRPr>
                    </a:p>
                  </a:txBody>
                  <a:tcPr marL="91425" marR="91425" marT="91425" marB="91425">
                    <a:lnL w="19050" cap="flat" cmpd="sng">
                      <a:solidFill>
                        <a:srgbClr val="B2F3F9">
                          <a:alpha val="0"/>
                        </a:srgbClr>
                      </a:solidFill>
                      <a:prstDash val="solid"/>
                      <a:round/>
                      <a:headEnd type="none" w="sm" len="sm"/>
                      <a:tailEnd type="none" w="sm" len="sm"/>
                    </a:lnL>
                    <a:lnR w="19050" cap="flat" cmpd="sng">
                      <a:solidFill>
                        <a:srgbClr val="B2F3F9">
                          <a:alpha val="0"/>
                        </a:srgbClr>
                      </a:solidFill>
                      <a:prstDash val="solid"/>
                      <a:round/>
                      <a:headEnd type="none" w="sm" len="sm"/>
                      <a:tailEnd type="none" w="sm" len="sm"/>
                    </a:lnR>
                    <a:lnT w="19050" cap="flat" cmpd="sng">
                      <a:solidFill>
                        <a:srgbClr val="B2F3F9">
                          <a:alpha val="0"/>
                        </a:srgbClr>
                      </a:solidFill>
                      <a:prstDash val="solid"/>
                      <a:round/>
                      <a:headEnd type="none" w="sm" len="sm"/>
                      <a:tailEnd type="none" w="sm" len="sm"/>
                    </a:lnT>
                    <a:lnB w="19050" cap="flat" cmpd="sng">
                      <a:solidFill>
                        <a:srgbClr val="B2F3F9">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Montserrat ExtraBold"/>
                          <a:ea typeface="Montserrat ExtraBold"/>
                          <a:cs typeface="Montserrat ExtraBold"/>
                          <a:sym typeface="Montserrat ExtraBold"/>
                        </a:rPr>
                        <a:t>Mass </a:t>
                      </a:r>
                      <a:endParaRPr>
                        <a:solidFill>
                          <a:schemeClr val="dk2"/>
                        </a:solidFill>
                        <a:latin typeface="Montserrat ExtraBold"/>
                        <a:ea typeface="Montserrat ExtraBold"/>
                        <a:cs typeface="Montserrat ExtraBold"/>
                        <a:sym typeface="Montserrat ExtraBold"/>
                      </a:endParaRPr>
                    </a:p>
                  </a:txBody>
                  <a:tcPr marL="91425" marR="91425" marT="91425" marB="91425" anchor="ctr">
                    <a:lnL w="19050" cap="flat" cmpd="sng">
                      <a:solidFill>
                        <a:srgbClr val="B2F3F9">
                          <a:alpha val="0"/>
                        </a:srgbClr>
                      </a:solidFill>
                      <a:prstDash val="solid"/>
                      <a:round/>
                      <a:headEnd type="none" w="sm" len="sm"/>
                      <a:tailEnd type="none" w="sm" len="sm"/>
                    </a:lnL>
                    <a:lnR w="19050" cap="flat" cmpd="sng">
                      <a:solidFill>
                        <a:srgbClr val="B2F3F9">
                          <a:alpha val="0"/>
                        </a:srgbClr>
                      </a:solidFill>
                      <a:prstDash val="solid"/>
                      <a:round/>
                      <a:headEnd type="none" w="sm" len="sm"/>
                      <a:tailEnd type="none" w="sm" len="sm"/>
                    </a:lnR>
                    <a:lnT w="19050" cap="flat" cmpd="sng">
                      <a:solidFill>
                        <a:srgbClr val="B2F3F9">
                          <a:alpha val="0"/>
                        </a:srgbClr>
                      </a:solidFill>
                      <a:prstDash val="solid"/>
                      <a:round/>
                      <a:headEnd type="none" w="sm" len="sm"/>
                      <a:tailEnd type="none" w="sm" len="sm"/>
                    </a:lnT>
                    <a:lnB w="19050" cap="flat" cmpd="sng">
                      <a:solidFill>
                        <a:srgbClr val="B2F3F9">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Montserrat ExtraBold"/>
                          <a:ea typeface="Montserrat ExtraBold"/>
                          <a:cs typeface="Montserrat ExtraBold"/>
                          <a:sym typeface="Montserrat ExtraBold"/>
                        </a:rPr>
                        <a:t>Diameter</a:t>
                      </a:r>
                      <a:endParaRPr>
                        <a:solidFill>
                          <a:schemeClr val="dk2"/>
                        </a:solidFill>
                        <a:latin typeface="Montserrat ExtraBold"/>
                        <a:ea typeface="Montserrat ExtraBold"/>
                        <a:cs typeface="Montserrat ExtraBold"/>
                        <a:sym typeface="Montserrat ExtraBold"/>
                      </a:endParaRPr>
                    </a:p>
                  </a:txBody>
                  <a:tcPr marL="91425" marR="91425" marT="91425" marB="91425" anchor="ctr">
                    <a:lnL w="19050" cap="flat" cmpd="sng">
                      <a:solidFill>
                        <a:srgbClr val="B2F3F9">
                          <a:alpha val="0"/>
                        </a:srgbClr>
                      </a:solidFill>
                      <a:prstDash val="solid"/>
                      <a:round/>
                      <a:headEnd type="none" w="sm" len="sm"/>
                      <a:tailEnd type="none" w="sm" len="sm"/>
                    </a:lnL>
                    <a:lnR w="19050" cap="flat" cmpd="sng">
                      <a:solidFill>
                        <a:srgbClr val="B2F3F9">
                          <a:alpha val="0"/>
                        </a:srgbClr>
                      </a:solidFill>
                      <a:prstDash val="solid"/>
                      <a:round/>
                      <a:headEnd type="none" w="sm" len="sm"/>
                      <a:tailEnd type="none" w="sm" len="sm"/>
                    </a:lnR>
                    <a:lnT w="19050" cap="flat" cmpd="sng">
                      <a:solidFill>
                        <a:srgbClr val="B2F3F9">
                          <a:alpha val="0"/>
                        </a:srgbClr>
                      </a:solidFill>
                      <a:prstDash val="solid"/>
                      <a:round/>
                      <a:headEnd type="none" w="sm" len="sm"/>
                      <a:tailEnd type="none" w="sm" len="sm"/>
                    </a:lnT>
                    <a:lnB w="19050" cap="flat" cmpd="sng">
                      <a:solidFill>
                        <a:srgbClr val="B2F3F9">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Montserrat ExtraBold"/>
                          <a:ea typeface="Montserrat ExtraBold"/>
                          <a:cs typeface="Montserrat ExtraBold"/>
                          <a:sym typeface="Montserrat ExtraBold"/>
                        </a:rPr>
                        <a:t>Gravity </a:t>
                      </a:r>
                      <a:endParaRPr>
                        <a:solidFill>
                          <a:schemeClr val="dk2"/>
                        </a:solidFill>
                        <a:latin typeface="Montserrat ExtraBold"/>
                        <a:ea typeface="Montserrat ExtraBold"/>
                        <a:cs typeface="Montserrat ExtraBold"/>
                        <a:sym typeface="Montserrat ExtraBold"/>
                      </a:endParaRPr>
                    </a:p>
                  </a:txBody>
                  <a:tcPr marL="91425" marR="91425" marT="91425" marB="91425" anchor="ctr">
                    <a:lnL w="19050" cap="flat" cmpd="sng">
                      <a:solidFill>
                        <a:srgbClr val="B2F3F9">
                          <a:alpha val="0"/>
                        </a:srgbClr>
                      </a:solidFill>
                      <a:prstDash val="solid"/>
                      <a:round/>
                      <a:headEnd type="none" w="sm" len="sm"/>
                      <a:tailEnd type="none" w="sm" len="sm"/>
                    </a:lnL>
                    <a:lnR w="19050" cap="flat" cmpd="sng">
                      <a:solidFill>
                        <a:srgbClr val="B2F3F9">
                          <a:alpha val="0"/>
                        </a:srgbClr>
                      </a:solidFill>
                      <a:prstDash val="solid"/>
                      <a:round/>
                      <a:headEnd type="none" w="sm" len="sm"/>
                      <a:tailEnd type="none" w="sm" len="sm"/>
                    </a:lnR>
                    <a:lnT w="19050" cap="flat" cmpd="sng">
                      <a:solidFill>
                        <a:srgbClr val="B2F3F9">
                          <a:alpha val="0"/>
                        </a:srgbClr>
                      </a:solidFill>
                      <a:prstDash val="solid"/>
                      <a:round/>
                      <a:headEnd type="none" w="sm" len="sm"/>
                      <a:tailEnd type="none" w="sm" len="sm"/>
                    </a:lnT>
                    <a:lnB w="19050" cap="flat" cmpd="sng">
                      <a:solidFill>
                        <a:srgbClr val="B2F3F9">
                          <a:alpha val="0"/>
                        </a:srgbClr>
                      </a:solidFill>
                      <a:prstDash val="solid"/>
                      <a:round/>
                      <a:headEnd type="none" w="sm" len="sm"/>
                      <a:tailEnd type="none" w="sm" len="sm"/>
                    </a:lnB>
                  </a:tcPr>
                </a:tc>
                <a:extLst>
                  <a:ext uri="{0D108BD9-81ED-4DB2-BD59-A6C34878D82A}">
                    <a16:rowId xmlns:a16="http://schemas.microsoft.com/office/drawing/2014/main" val="10000"/>
                  </a:ext>
                </a:extLst>
              </a:tr>
              <a:tr h="602325">
                <a:tc>
                  <a:txBody>
                    <a:bodyPr/>
                    <a:lstStyle/>
                    <a:p>
                      <a:pPr marL="0" lvl="0" indent="0" algn="ctr" rtl="0">
                        <a:spcBef>
                          <a:spcPts val="0"/>
                        </a:spcBef>
                        <a:spcAft>
                          <a:spcPts val="0"/>
                        </a:spcAft>
                        <a:buClr>
                          <a:srgbClr val="000000"/>
                        </a:buClr>
                        <a:buSzPts val="1100"/>
                        <a:buFont typeface="Arial"/>
                        <a:buNone/>
                      </a:pPr>
                      <a:r>
                        <a:rPr lang="en">
                          <a:solidFill>
                            <a:srgbClr val="FFFFFF"/>
                          </a:solidFill>
                          <a:latin typeface="Montserrat ExtraBold"/>
                          <a:ea typeface="Montserrat ExtraBold"/>
                          <a:cs typeface="Montserrat ExtraBold"/>
                          <a:sym typeface="Montserrat ExtraBold"/>
                        </a:rPr>
                        <a:t>Mercury</a:t>
                      </a:r>
                      <a:endParaRPr>
                        <a:solidFill>
                          <a:srgbClr val="FFFFFF"/>
                        </a:solidFill>
                        <a:latin typeface="Montserrat ExtraBold"/>
                        <a:ea typeface="Montserrat ExtraBold"/>
                        <a:cs typeface="Montserrat ExtraBold"/>
                        <a:sym typeface="Montserrat ExtraBold"/>
                      </a:endParaRPr>
                    </a:p>
                  </a:txBody>
                  <a:tcPr marL="91425" marR="91425" marT="91425" marB="91425" anchor="ctr">
                    <a:lnL w="19050" cap="flat" cmpd="sng">
                      <a:solidFill>
                        <a:srgbClr val="B2F3F9">
                          <a:alpha val="0"/>
                        </a:srgbClr>
                      </a:solidFill>
                      <a:prstDash val="solid"/>
                      <a:round/>
                      <a:headEnd type="none" w="sm" len="sm"/>
                      <a:tailEnd type="none" w="sm" len="sm"/>
                    </a:lnL>
                    <a:lnR w="19050" cap="flat" cmpd="sng">
                      <a:solidFill>
                        <a:srgbClr val="B2F3F9">
                          <a:alpha val="0"/>
                        </a:srgbClr>
                      </a:solidFill>
                      <a:prstDash val="solid"/>
                      <a:round/>
                      <a:headEnd type="none" w="sm" len="sm"/>
                      <a:tailEnd type="none" w="sm" len="sm"/>
                    </a:lnR>
                    <a:lnT w="19050" cap="flat" cmpd="sng">
                      <a:solidFill>
                        <a:srgbClr val="B2F3F9">
                          <a:alpha val="0"/>
                        </a:srgbClr>
                      </a:solidFill>
                      <a:prstDash val="solid"/>
                      <a:round/>
                      <a:headEnd type="none" w="sm" len="sm"/>
                      <a:tailEnd type="none" w="sm" len="sm"/>
                    </a:lnT>
                    <a:lnB w="19050" cap="flat" cmpd="sng">
                      <a:solidFill>
                        <a:srgbClr val="B2F3F9">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FFFFFF"/>
                          </a:solidFill>
                          <a:latin typeface="Nunito"/>
                          <a:ea typeface="Nunito"/>
                          <a:cs typeface="Nunito"/>
                          <a:sym typeface="Nunito"/>
                        </a:rPr>
                        <a:t>0.06</a:t>
                      </a:r>
                      <a:endParaRPr>
                        <a:solidFill>
                          <a:srgbClr val="FFFFFF"/>
                        </a:solidFill>
                        <a:latin typeface="Nunito"/>
                        <a:ea typeface="Nunito"/>
                        <a:cs typeface="Nunito"/>
                        <a:sym typeface="Nunito"/>
                      </a:endParaRPr>
                    </a:p>
                  </a:txBody>
                  <a:tcPr marL="91425" marR="91425" marT="68575" marB="68575" anchor="ctr">
                    <a:lnL w="19050" cap="flat" cmpd="sng">
                      <a:solidFill>
                        <a:srgbClr val="B2F3F9">
                          <a:alpha val="0"/>
                        </a:srgbClr>
                      </a:solidFill>
                      <a:prstDash val="solid"/>
                      <a:round/>
                      <a:headEnd type="none" w="sm" len="sm"/>
                      <a:tailEnd type="none" w="sm" len="sm"/>
                    </a:lnL>
                    <a:lnR w="19050" cap="flat" cmpd="sng">
                      <a:solidFill>
                        <a:srgbClr val="B2F3F9">
                          <a:alpha val="0"/>
                        </a:srgbClr>
                      </a:solidFill>
                      <a:prstDash val="solid"/>
                      <a:round/>
                      <a:headEnd type="none" w="sm" len="sm"/>
                      <a:tailEnd type="none" w="sm" len="sm"/>
                    </a:lnR>
                    <a:lnT w="19050" cap="flat" cmpd="sng">
                      <a:solidFill>
                        <a:srgbClr val="B2F3F9">
                          <a:alpha val="0"/>
                        </a:srgbClr>
                      </a:solidFill>
                      <a:prstDash val="solid"/>
                      <a:round/>
                      <a:headEnd type="none" w="sm" len="sm"/>
                      <a:tailEnd type="none" w="sm" len="sm"/>
                    </a:lnT>
                    <a:lnB w="19050" cap="flat" cmpd="sng">
                      <a:solidFill>
                        <a:srgbClr val="B2F3F9">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FFFFFF"/>
                          </a:solidFill>
                          <a:latin typeface="Nunito"/>
                          <a:ea typeface="Nunito"/>
                          <a:cs typeface="Nunito"/>
                          <a:sym typeface="Nunito"/>
                        </a:rPr>
                        <a:t>0.38</a:t>
                      </a:r>
                      <a:endParaRPr>
                        <a:solidFill>
                          <a:srgbClr val="FFFFFF"/>
                        </a:solidFill>
                        <a:latin typeface="Nunito"/>
                        <a:ea typeface="Nunito"/>
                        <a:cs typeface="Nunito"/>
                        <a:sym typeface="Nunito"/>
                      </a:endParaRPr>
                    </a:p>
                  </a:txBody>
                  <a:tcPr marL="91425" marR="91425" marT="68575" marB="68575" anchor="ctr">
                    <a:lnL w="19050" cap="flat" cmpd="sng">
                      <a:solidFill>
                        <a:srgbClr val="B2F3F9">
                          <a:alpha val="0"/>
                        </a:srgbClr>
                      </a:solidFill>
                      <a:prstDash val="solid"/>
                      <a:round/>
                      <a:headEnd type="none" w="sm" len="sm"/>
                      <a:tailEnd type="none" w="sm" len="sm"/>
                    </a:lnL>
                    <a:lnR w="19050" cap="flat" cmpd="sng">
                      <a:solidFill>
                        <a:srgbClr val="B2F3F9">
                          <a:alpha val="0"/>
                        </a:srgbClr>
                      </a:solidFill>
                      <a:prstDash val="solid"/>
                      <a:round/>
                      <a:headEnd type="none" w="sm" len="sm"/>
                      <a:tailEnd type="none" w="sm" len="sm"/>
                    </a:lnR>
                    <a:lnT w="19050" cap="flat" cmpd="sng">
                      <a:solidFill>
                        <a:srgbClr val="B2F3F9">
                          <a:alpha val="0"/>
                        </a:srgbClr>
                      </a:solidFill>
                      <a:prstDash val="solid"/>
                      <a:round/>
                      <a:headEnd type="none" w="sm" len="sm"/>
                      <a:tailEnd type="none" w="sm" len="sm"/>
                    </a:lnT>
                    <a:lnB w="19050" cap="flat" cmpd="sng">
                      <a:solidFill>
                        <a:srgbClr val="B2F3F9">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FFFFFF"/>
                          </a:solidFill>
                          <a:latin typeface="Nunito"/>
                          <a:ea typeface="Nunito"/>
                          <a:cs typeface="Nunito"/>
                          <a:sym typeface="Nunito"/>
                        </a:rPr>
                        <a:t>0.38</a:t>
                      </a:r>
                      <a:endParaRPr>
                        <a:solidFill>
                          <a:srgbClr val="FFFFFF"/>
                        </a:solidFill>
                        <a:latin typeface="Nunito"/>
                        <a:ea typeface="Nunito"/>
                        <a:cs typeface="Nunito"/>
                        <a:sym typeface="Nunito"/>
                      </a:endParaRPr>
                    </a:p>
                  </a:txBody>
                  <a:tcPr marL="91425" marR="91425" marT="68575" marB="68575" anchor="ctr">
                    <a:lnL w="19050" cap="flat" cmpd="sng">
                      <a:solidFill>
                        <a:srgbClr val="B2F3F9">
                          <a:alpha val="0"/>
                        </a:srgbClr>
                      </a:solidFill>
                      <a:prstDash val="solid"/>
                      <a:round/>
                      <a:headEnd type="none" w="sm" len="sm"/>
                      <a:tailEnd type="none" w="sm" len="sm"/>
                    </a:lnL>
                    <a:lnR w="19050" cap="flat" cmpd="sng">
                      <a:solidFill>
                        <a:srgbClr val="B2F3F9">
                          <a:alpha val="0"/>
                        </a:srgbClr>
                      </a:solidFill>
                      <a:prstDash val="solid"/>
                      <a:round/>
                      <a:headEnd type="none" w="sm" len="sm"/>
                      <a:tailEnd type="none" w="sm" len="sm"/>
                    </a:lnR>
                    <a:lnT w="19050" cap="flat" cmpd="sng">
                      <a:solidFill>
                        <a:srgbClr val="B2F3F9">
                          <a:alpha val="0"/>
                        </a:srgbClr>
                      </a:solidFill>
                      <a:prstDash val="solid"/>
                      <a:round/>
                      <a:headEnd type="none" w="sm" len="sm"/>
                      <a:tailEnd type="none" w="sm" len="sm"/>
                    </a:lnT>
                    <a:lnB w="19050" cap="flat" cmpd="sng">
                      <a:solidFill>
                        <a:srgbClr val="B2F3F9">
                          <a:alpha val="0"/>
                        </a:srgbClr>
                      </a:solidFill>
                      <a:prstDash val="solid"/>
                      <a:round/>
                      <a:headEnd type="none" w="sm" len="sm"/>
                      <a:tailEnd type="none" w="sm" len="sm"/>
                    </a:lnB>
                  </a:tcPr>
                </a:tc>
                <a:extLst>
                  <a:ext uri="{0D108BD9-81ED-4DB2-BD59-A6C34878D82A}">
                    <a16:rowId xmlns:a16="http://schemas.microsoft.com/office/drawing/2014/main" val="10001"/>
                  </a:ext>
                </a:extLst>
              </a:tr>
              <a:tr h="602325">
                <a:tc>
                  <a:txBody>
                    <a:bodyPr/>
                    <a:lstStyle/>
                    <a:p>
                      <a:pPr marL="0" lvl="0" indent="0" algn="ctr" rtl="0">
                        <a:spcBef>
                          <a:spcPts val="0"/>
                        </a:spcBef>
                        <a:spcAft>
                          <a:spcPts val="0"/>
                        </a:spcAft>
                        <a:buClr>
                          <a:srgbClr val="000000"/>
                        </a:buClr>
                        <a:buSzPts val="1100"/>
                        <a:buFont typeface="Arial"/>
                        <a:buNone/>
                      </a:pPr>
                      <a:r>
                        <a:rPr lang="en">
                          <a:solidFill>
                            <a:srgbClr val="FFFFFF"/>
                          </a:solidFill>
                          <a:latin typeface="Montserrat ExtraBold"/>
                          <a:ea typeface="Montserrat ExtraBold"/>
                          <a:cs typeface="Montserrat ExtraBold"/>
                          <a:sym typeface="Montserrat ExtraBold"/>
                        </a:rPr>
                        <a:t>Mars</a:t>
                      </a:r>
                      <a:endParaRPr>
                        <a:solidFill>
                          <a:srgbClr val="FFFFFF"/>
                        </a:solidFill>
                        <a:latin typeface="Montserrat ExtraBold"/>
                        <a:ea typeface="Montserrat ExtraBold"/>
                        <a:cs typeface="Montserrat ExtraBold"/>
                        <a:sym typeface="Montserrat ExtraBold"/>
                      </a:endParaRPr>
                    </a:p>
                  </a:txBody>
                  <a:tcPr marL="91425" marR="91425" marT="91425" marB="91425" anchor="ctr">
                    <a:lnL w="19050" cap="flat" cmpd="sng">
                      <a:solidFill>
                        <a:srgbClr val="B2F3F9">
                          <a:alpha val="0"/>
                        </a:srgbClr>
                      </a:solidFill>
                      <a:prstDash val="solid"/>
                      <a:round/>
                      <a:headEnd type="none" w="sm" len="sm"/>
                      <a:tailEnd type="none" w="sm" len="sm"/>
                    </a:lnL>
                    <a:lnR w="19050" cap="flat" cmpd="sng">
                      <a:solidFill>
                        <a:srgbClr val="B2F3F9">
                          <a:alpha val="0"/>
                        </a:srgbClr>
                      </a:solidFill>
                      <a:prstDash val="solid"/>
                      <a:round/>
                      <a:headEnd type="none" w="sm" len="sm"/>
                      <a:tailEnd type="none" w="sm" len="sm"/>
                    </a:lnR>
                    <a:lnT w="19050" cap="flat" cmpd="sng">
                      <a:solidFill>
                        <a:srgbClr val="B2F3F9">
                          <a:alpha val="0"/>
                        </a:srgbClr>
                      </a:solidFill>
                      <a:prstDash val="solid"/>
                      <a:round/>
                      <a:headEnd type="none" w="sm" len="sm"/>
                      <a:tailEnd type="none" w="sm" len="sm"/>
                    </a:lnT>
                    <a:lnB w="19050" cap="flat" cmpd="sng">
                      <a:solidFill>
                        <a:srgbClr val="B2F3F9">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FFFFFF"/>
                          </a:solidFill>
                          <a:latin typeface="Nunito"/>
                          <a:ea typeface="Nunito"/>
                          <a:cs typeface="Nunito"/>
                          <a:sym typeface="Nunito"/>
                        </a:rPr>
                        <a:t>0.11</a:t>
                      </a:r>
                      <a:endParaRPr>
                        <a:solidFill>
                          <a:srgbClr val="FFFFFF"/>
                        </a:solidFill>
                        <a:latin typeface="Nunito"/>
                        <a:ea typeface="Nunito"/>
                        <a:cs typeface="Nunito"/>
                        <a:sym typeface="Nunito"/>
                      </a:endParaRPr>
                    </a:p>
                  </a:txBody>
                  <a:tcPr marL="91425" marR="91425" marT="68575" marB="68575" anchor="ctr">
                    <a:lnL w="19050" cap="flat" cmpd="sng">
                      <a:solidFill>
                        <a:srgbClr val="B2F3F9">
                          <a:alpha val="0"/>
                        </a:srgbClr>
                      </a:solidFill>
                      <a:prstDash val="solid"/>
                      <a:round/>
                      <a:headEnd type="none" w="sm" len="sm"/>
                      <a:tailEnd type="none" w="sm" len="sm"/>
                    </a:lnL>
                    <a:lnR w="19050" cap="flat" cmpd="sng">
                      <a:solidFill>
                        <a:srgbClr val="B2F3F9">
                          <a:alpha val="0"/>
                        </a:srgbClr>
                      </a:solidFill>
                      <a:prstDash val="solid"/>
                      <a:round/>
                      <a:headEnd type="none" w="sm" len="sm"/>
                      <a:tailEnd type="none" w="sm" len="sm"/>
                    </a:lnR>
                    <a:lnT w="19050" cap="flat" cmpd="sng">
                      <a:solidFill>
                        <a:srgbClr val="B2F3F9">
                          <a:alpha val="0"/>
                        </a:srgbClr>
                      </a:solidFill>
                      <a:prstDash val="solid"/>
                      <a:round/>
                      <a:headEnd type="none" w="sm" len="sm"/>
                      <a:tailEnd type="none" w="sm" len="sm"/>
                    </a:lnT>
                    <a:lnB w="19050" cap="flat" cmpd="sng">
                      <a:solidFill>
                        <a:srgbClr val="B2F3F9">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FFFFFF"/>
                          </a:solidFill>
                          <a:latin typeface="Nunito"/>
                          <a:ea typeface="Nunito"/>
                          <a:cs typeface="Nunito"/>
                          <a:sym typeface="Nunito"/>
                        </a:rPr>
                        <a:t>0.53</a:t>
                      </a:r>
                      <a:endParaRPr>
                        <a:solidFill>
                          <a:srgbClr val="FFFFFF"/>
                        </a:solidFill>
                        <a:latin typeface="Nunito"/>
                        <a:ea typeface="Nunito"/>
                        <a:cs typeface="Nunito"/>
                        <a:sym typeface="Nunito"/>
                      </a:endParaRPr>
                    </a:p>
                  </a:txBody>
                  <a:tcPr marL="91425" marR="91425" marT="68575" marB="68575" anchor="ctr">
                    <a:lnL w="19050" cap="flat" cmpd="sng">
                      <a:solidFill>
                        <a:srgbClr val="B2F3F9">
                          <a:alpha val="0"/>
                        </a:srgbClr>
                      </a:solidFill>
                      <a:prstDash val="solid"/>
                      <a:round/>
                      <a:headEnd type="none" w="sm" len="sm"/>
                      <a:tailEnd type="none" w="sm" len="sm"/>
                    </a:lnL>
                    <a:lnR w="19050" cap="flat" cmpd="sng">
                      <a:solidFill>
                        <a:srgbClr val="B2F3F9">
                          <a:alpha val="0"/>
                        </a:srgbClr>
                      </a:solidFill>
                      <a:prstDash val="solid"/>
                      <a:round/>
                      <a:headEnd type="none" w="sm" len="sm"/>
                      <a:tailEnd type="none" w="sm" len="sm"/>
                    </a:lnR>
                    <a:lnT w="19050" cap="flat" cmpd="sng">
                      <a:solidFill>
                        <a:srgbClr val="B2F3F9">
                          <a:alpha val="0"/>
                        </a:srgbClr>
                      </a:solidFill>
                      <a:prstDash val="solid"/>
                      <a:round/>
                      <a:headEnd type="none" w="sm" len="sm"/>
                      <a:tailEnd type="none" w="sm" len="sm"/>
                    </a:lnT>
                    <a:lnB w="19050" cap="flat" cmpd="sng">
                      <a:solidFill>
                        <a:srgbClr val="B2F3F9">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FFFFFF"/>
                          </a:solidFill>
                          <a:latin typeface="Nunito"/>
                          <a:ea typeface="Nunito"/>
                          <a:cs typeface="Nunito"/>
                          <a:sym typeface="Nunito"/>
                        </a:rPr>
                        <a:t>0.38</a:t>
                      </a:r>
                      <a:endParaRPr>
                        <a:solidFill>
                          <a:srgbClr val="FFFFFF"/>
                        </a:solidFill>
                        <a:latin typeface="Nunito"/>
                        <a:ea typeface="Nunito"/>
                        <a:cs typeface="Nunito"/>
                        <a:sym typeface="Nunito"/>
                      </a:endParaRPr>
                    </a:p>
                  </a:txBody>
                  <a:tcPr marL="91425" marR="91425" marT="68575" marB="68575" anchor="ctr">
                    <a:lnL w="19050" cap="flat" cmpd="sng">
                      <a:solidFill>
                        <a:srgbClr val="B2F3F9">
                          <a:alpha val="0"/>
                        </a:srgbClr>
                      </a:solidFill>
                      <a:prstDash val="solid"/>
                      <a:round/>
                      <a:headEnd type="none" w="sm" len="sm"/>
                      <a:tailEnd type="none" w="sm" len="sm"/>
                    </a:lnL>
                    <a:lnR w="19050" cap="flat" cmpd="sng">
                      <a:solidFill>
                        <a:srgbClr val="B2F3F9">
                          <a:alpha val="0"/>
                        </a:srgbClr>
                      </a:solidFill>
                      <a:prstDash val="solid"/>
                      <a:round/>
                      <a:headEnd type="none" w="sm" len="sm"/>
                      <a:tailEnd type="none" w="sm" len="sm"/>
                    </a:lnR>
                    <a:lnT w="19050" cap="flat" cmpd="sng">
                      <a:solidFill>
                        <a:srgbClr val="B2F3F9">
                          <a:alpha val="0"/>
                        </a:srgbClr>
                      </a:solidFill>
                      <a:prstDash val="solid"/>
                      <a:round/>
                      <a:headEnd type="none" w="sm" len="sm"/>
                      <a:tailEnd type="none" w="sm" len="sm"/>
                    </a:lnT>
                    <a:lnB w="19050" cap="flat" cmpd="sng">
                      <a:solidFill>
                        <a:srgbClr val="B2F3F9">
                          <a:alpha val="0"/>
                        </a:srgbClr>
                      </a:solidFill>
                      <a:prstDash val="solid"/>
                      <a:round/>
                      <a:headEnd type="none" w="sm" len="sm"/>
                      <a:tailEnd type="none" w="sm" len="sm"/>
                    </a:lnB>
                  </a:tcPr>
                </a:tc>
                <a:extLst>
                  <a:ext uri="{0D108BD9-81ED-4DB2-BD59-A6C34878D82A}">
                    <a16:rowId xmlns:a16="http://schemas.microsoft.com/office/drawing/2014/main" val="10002"/>
                  </a:ext>
                </a:extLst>
              </a:tr>
              <a:tr h="602325">
                <a:tc>
                  <a:txBody>
                    <a:bodyPr/>
                    <a:lstStyle/>
                    <a:p>
                      <a:pPr marL="0" lvl="0" indent="0" algn="ctr" rtl="0">
                        <a:spcBef>
                          <a:spcPts val="0"/>
                        </a:spcBef>
                        <a:spcAft>
                          <a:spcPts val="0"/>
                        </a:spcAft>
                        <a:buClr>
                          <a:srgbClr val="000000"/>
                        </a:buClr>
                        <a:buSzPts val="1100"/>
                        <a:buFont typeface="Arial"/>
                        <a:buNone/>
                      </a:pPr>
                      <a:r>
                        <a:rPr lang="en">
                          <a:solidFill>
                            <a:srgbClr val="FFFFFF"/>
                          </a:solidFill>
                          <a:latin typeface="Montserrat ExtraBold"/>
                          <a:ea typeface="Montserrat ExtraBold"/>
                          <a:cs typeface="Montserrat ExtraBold"/>
                          <a:sym typeface="Montserrat ExtraBold"/>
                        </a:rPr>
                        <a:t>Saturn</a:t>
                      </a:r>
                      <a:endParaRPr>
                        <a:solidFill>
                          <a:srgbClr val="FFFFFF"/>
                        </a:solidFill>
                        <a:latin typeface="Montserrat ExtraBold"/>
                        <a:ea typeface="Montserrat ExtraBold"/>
                        <a:cs typeface="Montserrat ExtraBold"/>
                        <a:sym typeface="Montserrat ExtraBold"/>
                      </a:endParaRPr>
                    </a:p>
                  </a:txBody>
                  <a:tcPr marL="91425" marR="91425" marT="91425" marB="91425" anchor="ctr">
                    <a:lnL w="19050" cap="flat" cmpd="sng">
                      <a:solidFill>
                        <a:srgbClr val="B2F3F9">
                          <a:alpha val="0"/>
                        </a:srgbClr>
                      </a:solidFill>
                      <a:prstDash val="solid"/>
                      <a:round/>
                      <a:headEnd type="none" w="sm" len="sm"/>
                      <a:tailEnd type="none" w="sm" len="sm"/>
                    </a:lnL>
                    <a:lnR w="19050" cap="flat" cmpd="sng">
                      <a:solidFill>
                        <a:srgbClr val="B2F3F9">
                          <a:alpha val="0"/>
                        </a:srgbClr>
                      </a:solidFill>
                      <a:prstDash val="solid"/>
                      <a:round/>
                      <a:headEnd type="none" w="sm" len="sm"/>
                      <a:tailEnd type="none" w="sm" len="sm"/>
                    </a:lnR>
                    <a:lnT w="19050" cap="flat" cmpd="sng">
                      <a:solidFill>
                        <a:srgbClr val="B2F3F9">
                          <a:alpha val="0"/>
                        </a:srgbClr>
                      </a:solidFill>
                      <a:prstDash val="solid"/>
                      <a:round/>
                      <a:headEnd type="none" w="sm" len="sm"/>
                      <a:tailEnd type="none" w="sm" len="sm"/>
                    </a:lnT>
                    <a:lnB w="19050" cap="flat" cmpd="sng">
                      <a:solidFill>
                        <a:srgbClr val="B2F3F9">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FFFFFF"/>
                          </a:solidFill>
                          <a:latin typeface="Nunito"/>
                          <a:ea typeface="Nunito"/>
                          <a:cs typeface="Nunito"/>
                          <a:sym typeface="Nunito"/>
                        </a:rPr>
                        <a:t>95.2</a:t>
                      </a:r>
                      <a:endParaRPr>
                        <a:solidFill>
                          <a:srgbClr val="FFFFFF"/>
                        </a:solidFill>
                        <a:latin typeface="Nunito"/>
                        <a:ea typeface="Nunito"/>
                        <a:cs typeface="Nunito"/>
                        <a:sym typeface="Nunito"/>
                      </a:endParaRPr>
                    </a:p>
                  </a:txBody>
                  <a:tcPr marL="91425" marR="91425" marT="68575" marB="68575" anchor="ctr">
                    <a:lnL w="19050" cap="flat" cmpd="sng">
                      <a:solidFill>
                        <a:srgbClr val="B2F3F9">
                          <a:alpha val="0"/>
                        </a:srgbClr>
                      </a:solidFill>
                      <a:prstDash val="solid"/>
                      <a:round/>
                      <a:headEnd type="none" w="sm" len="sm"/>
                      <a:tailEnd type="none" w="sm" len="sm"/>
                    </a:lnL>
                    <a:lnR w="19050" cap="flat" cmpd="sng">
                      <a:solidFill>
                        <a:srgbClr val="B2F3F9">
                          <a:alpha val="0"/>
                        </a:srgbClr>
                      </a:solidFill>
                      <a:prstDash val="solid"/>
                      <a:round/>
                      <a:headEnd type="none" w="sm" len="sm"/>
                      <a:tailEnd type="none" w="sm" len="sm"/>
                    </a:lnR>
                    <a:lnT w="19050" cap="flat" cmpd="sng">
                      <a:solidFill>
                        <a:srgbClr val="B2F3F9">
                          <a:alpha val="0"/>
                        </a:srgbClr>
                      </a:solidFill>
                      <a:prstDash val="solid"/>
                      <a:round/>
                      <a:headEnd type="none" w="sm" len="sm"/>
                      <a:tailEnd type="none" w="sm" len="sm"/>
                    </a:lnT>
                    <a:lnB w="19050" cap="flat" cmpd="sng">
                      <a:solidFill>
                        <a:srgbClr val="B2F3F9">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FFFFFF"/>
                          </a:solidFill>
                          <a:latin typeface="Nunito"/>
                          <a:ea typeface="Nunito"/>
                          <a:cs typeface="Nunito"/>
                          <a:sym typeface="Nunito"/>
                        </a:rPr>
                        <a:t>9.4</a:t>
                      </a:r>
                      <a:endParaRPr>
                        <a:solidFill>
                          <a:srgbClr val="FFFFFF"/>
                        </a:solidFill>
                        <a:latin typeface="Nunito"/>
                        <a:ea typeface="Nunito"/>
                        <a:cs typeface="Nunito"/>
                        <a:sym typeface="Nunito"/>
                      </a:endParaRPr>
                    </a:p>
                  </a:txBody>
                  <a:tcPr marL="91425" marR="91425" marT="68575" marB="68575" anchor="ctr">
                    <a:lnL w="19050" cap="flat" cmpd="sng">
                      <a:solidFill>
                        <a:srgbClr val="B2F3F9">
                          <a:alpha val="0"/>
                        </a:srgbClr>
                      </a:solidFill>
                      <a:prstDash val="solid"/>
                      <a:round/>
                      <a:headEnd type="none" w="sm" len="sm"/>
                      <a:tailEnd type="none" w="sm" len="sm"/>
                    </a:lnL>
                    <a:lnR w="19050" cap="flat" cmpd="sng">
                      <a:solidFill>
                        <a:srgbClr val="B2F3F9">
                          <a:alpha val="0"/>
                        </a:srgbClr>
                      </a:solidFill>
                      <a:prstDash val="solid"/>
                      <a:round/>
                      <a:headEnd type="none" w="sm" len="sm"/>
                      <a:tailEnd type="none" w="sm" len="sm"/>
                    </a:lnR>
                    <a:lnT w="19050" cap="flat" cmpd="sng">
                      <a:solidFill>
                        <a:srgbClr val="B2F3F9">
                          <a:alpha val="0"/>
                        </a:srgbClr>
                      </a:solidFill>
                      <a:prstDash val="solid"/>
                      <a:round/>
                      <a:headEnd type="none" w="sm" len="sm"/>
                      <a:tailEnd type="none" w="sm" len="sm"/>
                    </a:lnT>
                    <a:lnB w="19050" cap="flat" cmpd="sng">
                      <a:solidFill>
                        <a:srgbClr val="B2F3F9">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FFFFFF"/>
                          </a:solidFill>
                          <a:latin typeface="Nunito"/>
                          <a:ea typeface="Nunito"/>
                          <a:cs typeface="Nunito"/>
                          <a:sym typeface="Nunito"/>
                        </a:rPr>
                        <a:t>1.16</a:t>
                      </a:r>
                      <a:endParaRPr>
                        <a:solidFill>
                          <a:srgbClr val="FFFFFF"/>
                        </a:solidFill>
                        <a:latin typeface="Nunito"/>
                        <a:ea typeface="Nunito"/>
                        <a:cs typeface="Nunito"/>
                        <a:sym typeface="Nunito"/>
                      </a:endParaRPr>
                    </a:p>
                  </a:txBody>
                  <a:tcPr marL="91425" marR="91425" marT="68575" marB="68575" anchor="ctr">
                    <a:lnL w="19050" cap="flat" cmpd="sng">
                      <a:solidFill>
                        <a:srgbClr val="B2F3F9">
                          <a:alpha val="0"/>
                        </a:srgbClr>
                      </a:solidFill>
                      <a:prstDash val="solid"/>
                      <a:round/>
                      <a:headEnd type="none" w="sm" len="sm"/>
                      <a:tailEnd type="none" w="sm" len="sm"/>
                    </a:lnL>
                    <a:lnR w="19050" cap="flat" cmpd="sng">
                      <a:solidFill>
                        <a:srgbClr val="B2F3F9">
                          <a:alpha val="0"/>
                        </a:srgbClr>
                      </a:solidFill>
                      <a:prstDash val="solid"/>
                      <a:round/>
                      <a:headEnd type="none" w="sm" len="sm"/>
                      <a:tailEnd type="none" w="sm" len="sm"/>
                    </a:lnR>
                    <a:lnT w="19050" cap="flat" cmpd="sng">
                      <a:solidFill>
                        <a:srgbClr val="B2F3F9">
                          <a:alpha val="0"/>
                        </a:srgbClr>
                      </a:solidFill>
                      <a:prstDash val="solid"/>
                      <a:round/>
                      <a:headEnd type="none" w="sm" len="sm"/>
                      <a:tailEnd type="none" w="sm" len="sm"/>
                    </a:lnT>
                    <a:lnB w="19050" cap="flat" cmpd="sng">
                      <a:solidFill>
                        <a:srgbClr val="B2F3F9">
                          <a:alpha val="0"/>
                        </a:srgbClr>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cxnSp>
        <p:nvCxnSpPr>
          <p:cNvPr id="1342" name="Google Shape;1342;p62"/>
          <p:cNvCxnSpPr/>
          <p:nvPr/>
        </p:nvCxnSpPr>
        <p:spPr>
          <a:xfrm>
            <a:off x="1160250" y="2959030"/>
            <a:ext cx="6823500" cy="0"/>
          </a:xfrm>
          <a:prstGeom prst="straightConnector1">
            <a:avLst/>
          </a:prstGeom>
          <a:noFill/>
          <a:ln w="9525" cap="flat" cmpd="sng">
            <a:solidFill>
              <a:schemeClr val="dk2"/>
            </a:solidFill>
            <a:prstDash val="solid"/>
            <a:round/>
            <a:headEnd type="none" w="med" len="med"/>
            <a:tailEnd type="none" w="med" len="med"/>
          </a:ln>
        </p:spPr>
      </p:cxnSp>
      <p:cxnSp>
        <p:nvCxnSpPr>
          <p:cNvPr id="1343" name="Google Shape;1343;p62"/>
          <p:cNvCxnSpPr/>
          <p:nvPr/>
        </p:nvCxnSpPr>
        <p:spPr>
          <a:xfrm>
            <a:off x="1160250" y="3565880"/>
            <a:ext cx="6823500" cy="0"/>
          </a:xfrm>
          <a:prstGeom prst="straightConnector1">
            <a:avLst/>
          </a:prstGeom>
          <a:noFill/>
          <a:ln w="9525" cap="flat" cmpd="sng">
            <a:solidFill>
              <a:schemeClr val="dk2"/>
            </a:solidFill>
            <a:prstDash val="solid"/>
            <a:round/>
            <a:headEnd type="none" w="med" len="med"/>
            <a:tailEnd type="none" w="med" len="med"/>
          </a:ln>
        </p:spPr>
      </p:cxnSp>
      <p:grpSp>
        <p:nvGrpSpPr>
          <p:cNvPr id="1344" name="Google Shape;1344;p62"/>
          <p:cNvGrpSpPr/>
          <p:nvPr/>
        </p:nvGrpSpPr>
        <p:grpSpPr>
          <a:xfrm>
            <a:off x="6190332" y="289650"/>
            <a:ext cx="2021978" cy="1052119"/>
            <a:chOff x="6185207" y="422325"/>
            <a:chExt cx="2021978" cy="1052119"/>
          </a:xfrm>
        </p:grpSpPr>
        <p:sp>
          <p:nvSpPr>
            <p:cNvPr id="1345" name="Google Shape;1345;p62"/>
            <p:cNvSpPr/>
            <p:nvPr/>
          </p:nvSpPr>
          <p:spPr>
            <a:xfrm rot="-4723933">
              <a:off x="6748758" y="557352"/>
              <a:ext cx="844840" cy="841253"/>
            </a:xfrm>
            <a:custGeom>
              <a:avLst/>
              <a:gdLst/>
              <a:ahLst/>
              <a:cxnLst/>
              <a:rect l="l" t="t" r="r" b="b"/>
              <a:pathLst>
                <a:path w="9185" h="9146" extrusionOk="0">
                  <a:moveTo>
                    <a:pt x="4643" y="0"/>
                  </a:moveTo>
                  <a:cubicBezTo>
                    <a:pt x="4616" y="0"/>
                    <a:pt x="4588" y="18"/>
                    <a:pt x="4585" y="53"/>
                  </a:cubicBezTo>
                  <a:cubicBezTo>
                    <a:pt x="4539" y="640"/>
                    <a:pt x="4479" y="1223"/>
                    <a:pt x="4462" y="1813"/>
                  </a:cubicBezTo>
                  <a:cubicBezTo>
                    <a:pt x="4446" y="2400"/>
                    <a:pt x="4436" y="2987"/>
                    <a:pt x="4429" y="3574"/>
                  </a:cubicBezTo>
                  <a:cubicBezTo>
                    <a:pt x="4428" y="3675"/>
                    <a:pt x="4428" y="3776"/>
                    <a:pt x="4427" y="3878"/>
                  </a:cubicBezTo>
                  <a:cubicBezTo>
                    <a:pt x="4303" y="3562"/>
                    <a:pt x="4181" y="3245"/>
                    <a:pt x="4053" y="2932"/>
                  </a:cubicBezTo>
                  <a:cubicBezTo>
                    <a:pt x="4045" y="2912"/>
                    <a:pt x="4027" y="2903"/>
                    <a:pt x="4010" y="2903"/>
                  </a:cubicBezTo>
                  <a:cubicBezTo>
                    <a:pt x="3985" y="2903"/>
                    <a:pt x="3961" y="2922"/>
                    <a:pt x="3972" y="2953"/>
                  </a:cubicBezTo>
                  <a:cubicBezTo>
                    <a:pt x="4108" y="3339"/>
                    <a:pt x="4251" y="3723"/>
                    <a:pt x="4393" y="4109"/>
                  </a:cubicBezTo>
                  <a:cubicBezTo>
                    <a:pt x="3907" y="3621"/>
                    <a:pt x="3417" y="3139"/>
                    <a:pt x="2912" y="2673"/>
                  </a:cubicBezTo>
                  <a:cubicBezTo>
                    <a:pt x="2424" y="2224"/>
                    <a:pt x="1929" y="1786"/>
                    <a:pt x="1430" y="1351"/>
                  </a:cubicBezTo>
                  <a:cubicBezTo>
                    <a:pt x="1416" y="1338"/>
                    <a:pt x="1401" y="1333"/>
                    <a:pt x="1387" y="1333"/>
                  </a:cubicBezTo>
                  <a:cubicBezTo>
                    <a:pt x="1337" y="1333"/>
                    <a:pt x="1294" y="1395"/>
                    <a:pt x="1339" y="1442"/>
                  </a:cubicBezTo>
                  <a:cubicBezTo>
                    <a:pt x="2261" y="2367"/>
                    <a:pt x="3187" y="3288"/>
                    <a:pt x="4109" y="4213"/>
                  </a:cubicBezTo>
                  <a:cubicBezTo>
                    <a:pt x="3700" y="4029"/>
                    <a:pt x="3290" y="3849"/>
                    <a:pt x="2874" y="3682"/>
                  </a:cubicBezTo>
                  <a:cubicBezTo>
                    <a:pt x="2871" y="3681"/>
                    <a:pt x="2867" y="3680"/>
                    <a:pt x="2864" y="3680"/>
                  </a:cubicBezTo>
                  <a:cubicBezTo>
                    <a:pt x="2837" y="3680"/>
                    <a:pt x="2823" y="3724"/>
                    <a:pt x="2851" y="3739"/>
                  </a:cubicBezTo>
                  <a:cubicBezTo>
                    <a:pt x="3272" y="3965"/>
                    <a:pt x="3701" y="4180"/>
                    <a:pt x="4133" y="4388"/>
                  </a:cubicBezTo>
                  <a:cubicBezTo>
                    <a:pt x="4087" y="4388"/>
                    <a:pt x="4041" y="4388"/>
                    <a:pt x="3995" y="4388"/>
                  </a:cubicBezTo>
                  <a:cubicBezTo>
                    <a:pt x="3353" y="4388"/>
                    <a:pt x="2711" y="4395"/>
                    <a:pt x="2071" y="4421"/>
                  </a:cubicBezTo>
                  <a:cubicBezTo>
                    <a:pt x="1407" y="4447"/>
                    <a:pt x="745" y="4488"/>
                    <a:pt x="84" y="4534"/>
                  </a:cubicBezTo>
                  <a:cubicBezTo>
                    <a:pt x="1" y="4539"/>
                    <a:pt x="0" y="4662"/>
                    <a:pt x="84" y="4662"/>
                  </a:cubicBezTo>
                  <a:cubicBezTo>
                    <a:pt x="537" y="4663"/>
                    <a:pt x="990" y="4663"/>
                    <a:pt x="1443" y="4663"/>
                  </a:cubicBezTo>
                  <a:cubicBezTo>
                    <a:pt x="2068" y="4663"/>
                    <a:pt x="2693" y="4663"/>
                    <a:pt x="3318" y="4663"/>
                  </a:cubicBezTo>
                  <a:cubicBezTo>
                    <a:pt x="3516" y="4663"/>
                    <a:pt x="3714" y="4663"/>
                    <a:pt x="3912" y="4663"/>
                  </a:cubicBezTo>
                  <a:cubicBezTo>
                    <a:pt x="3505" y="4844"/>
                    <a:pt x="3101" y="5028"/>
                    <a:pt x="2704" y="5227"/>
                  </a:cubicBezTo>
                  <a:cubicBezTo>
                    <a:pt x="2670" y="5243"/>
                    <a:pt x="2688" y="5299"/>
                    <a:pt x="2722" y="5299"/>
                  </a:cubicBezTo>
                  <a:cubicBezTo>
                    <a:pt x="2726" y="5299"/>
                    <a:pt x="2730" y="5298"/>
                    <a:pt x="2734" y="5297"/>
                  </a:cubicBezTo>
                  <a:cubicBezTo>
                    <a:pt x="3217" y="5126"/>
                    <a:pt x="3696" y="4937"/>
                    <a:pt x="4172" y="4740"/>
                  </a:cubicBezTo>
                  <a:lnTo>
                    <a:pt x="4172" y="4740"/>
                  </a:lnTo>
                  <a:cubicBezTo>
                    <a:pt x="3674" y="5237"/>
                    <a:pt x="3180" y="5739"/>
                    <a:pt x="2704" y="6256"/>
                  </a:cubicBezTo>
                  <a:cubicBezTo>
                    <a:pt x="2255" y="6742"/>
                    <a:pt x="1817" y="7238"/>
                    <a:pt x="1382" y="7737"/>
                  </a:cubicBezTo>
                  <a:cubicBezTo>
                    <a:pt x="1340" y="7784"/>
                    <a:pt x="1380" y="7847"/>
                    <a:pt x="1428" y="7847"/>
                  </a:cubicBezTo>
                  <a:cubicBezTo>
                    <a:pt x="1443" y="7847"/>
                    <a:pt x="1458" y="7841"/>
                    <a:pt x="1472" y="7828"/>
                  </a:cubicBezTo>
                  <a:cubicBezTo>
                    <a:pt x="2397" y="6907"/>
                    <a:pt x="3317" y="5981"/>
                    <a:pt x="4242" y="5059"/>
                  </a:cubicBezTo>
                  <a:lnTo>
                    <a:pt x="4242" y="5059"/>
                  </a:lnTo>
                  <a:cubicBezTo>
                    <a:pt x="4080" y="5472"/>
                    <a:pt x="3924" y="5887"/>
                    <a:pt x="3771" y="6304"/>
                  </a:cubicBezTo>
                  <a:cubicBezTo>
                    <a:pt x="3756" y="6343"/>
                    <a:pt x="3789" y="6370"/>
                    <a:pt x="3823" y="6370"/>
                  </a:cubicBezTo>
                  <a:cubicBezTo>
                    <a:pt x="3845" y="6370"/>
                    <a:pt x="3867" y="6358"/>
                    <a:pt x="3876" y="6332"/>
                  </a:cubicBezTo>
                  <a:cubicBezTo>
                    <a:pt x="4047" y="5851"/>
                    <a:pt x="4233" y="5375"/>
                    <a:pt x="4420" y="4900"/>
                  </a:cubicBezTo>
                  <a:lnTo>
                    <a:pt x="4420" y="4900"/>
                  </a:lnTo>
                  <a:cubicBezTo>
                    <a:pt x="4418" y="5632"/>
                    <a:pt x="4423" y="6366"/>
                    <a:pt x="4452" y="7095"/>
                  </a:cubicBezTo>
                  <a:cubicBezTo>
                    <a:pt x="4478" y="7759"/>
                    <a:pt x="4520" y="8421"/>
                    <a:pt x="4565" y="9084"/>
                  </a:cubicBezTo>
                  <a:cubicBezTo>
                    <a:pt x="4567" y="9125"/>
                    <a:pt x="4600" y="9146"/>
                    <a:pt x="4631" y="9146"/>
                  </a:cubicBezTo>
                  <a:cubicBezTo>
                    <a:pt x="4662" y="9146"/>
                    <a:pt x="4693" y="9126"/>
                    <a:pt x="4693" y="9084"/>
                  </a:cubicBezTo>
                  <a:cubicBezTo>
                    <a:pt x="4696" y="7697"/>
                    <a:pt x="4692" y="6312"/>
                    <a:pt x="4695" y="4926"/>
                  </a:cubicBezTo>
                  <a:lnTo>
                    <a:pt x="4695" y="4926"/>
                  </a:lnTo>
                  <a:cubicBezTo>
                    <a:pt x="4840" y="5317"/>
                    <a:pt x="4987" y="5707"/>
                    <a:pt x="5131" y="6097"/>
                  </a:cubicBezTo>
                  <a:cubicBezTo>
                    <a:pt x="5144" y="6132"/>
                    <a:pt x="5175" y="6148"/>
                    <a:pt x="5205" y="6148"/>
                  </a:cubicBezTo>
                  <a:cubicBezTo>
                    <a:pt x="5251" y="6148"/>
                    <a:pt x="5296" y="6112"/>
                    <a:pt x="5275" y="6058"/>
                  </a:cubicBezTo>
                  <a:cubicBezTo>
                    <a:pt x="5132" y="5691"/>
                    <a:pt x="4991" y="5324"/>
                    <a:pt x="4849" y="4956"/>
                  </a:cubicBezTo>
                  <a:lnTo>
                    <a:pt x="4849" y="4956"/>
                  </a:lnTo>
                  <a:cubicBezTo>
                    <a:pt x="5338" y="5449"/>
                    <a:pt x="5825" y="5943"/>
                    <a:pt x="6310" y="6441"/>
                  </a:cubicBezTo>
                  <a:cubicBezTo>
                    <a:pt x="6771" y="6916"/>
                    <a:pt x="7252" y="7365"/>
                    <a:pt x="7724" y="7829"/>
                  </a:cubicBezTo>
                  <a:cubicBezTo>
                    <a:pt x="7736" y="7840"/>
                    <a:pt x="7749" y="7845"/>
                    <a:pt x="7761" y="7845"/>
                  </a:cubicBezTo>
                  <a:cubicBezTo>
                    <a:pt x="7802" y="7845"/>
                    <a:pt x="7835" y="7792"/>
                    <a:pt x="7801" y="7752"/>
                  </a:cubicBezTo>
                  <a:cubicBezTo>
                    <a:pt x="7418" y="7303"/>
                    <a:pt x="7048" y="6848"/>
                    <a:pt x="6642" y="6419"/>
                  </a:cubicBezTo>
                  <a:cubicBezTo>
                    <a:pt x="6239" y="5992"/>
                    <a:pt x="5830" y="5569"/>
                    <a:pt x="5420" y="5149"/>
                  </a:cubicBezTo>
                  <a:cubicBezTo>
                    <a:pt x="5328" y="5056"/>
                    <a:pt x="5237" y="4963"/>
                    <a:pt x="5145" y="4869"/>
                  </a:cubicBezTo>
                  <a:lnTo>
                    <a:pt x="5145" y="4869"/>
                  </a:lnTo>
                  <a:cubicBezTo>
                    <a:pt x="5521" y="5044"/>
                    <a:pt x="5897" y="5217"/>
                    <a:pt x="6273" y="5389"/>
                  </a:cubicBezTo>
                  <a:cubicBezTo>
                    <a:pt x="6285" y="5394"/>
                    <a:pt x="6296" y="5396"/>
                    <a:pt x="6306" y="5396"/>
                  </a:cubicBezTo>
                  <a:cubicBezTo>
                    <a:pt x="6375" y="5396"/>
                    <a:pt x="6421" y="5299"/>
                    <a:pt x="6347" y="5263"/>
                  </a:cubicBezTo>
                  <a:cubicBezTo>
                    <a:pt x="5931" y="5063"/>
                    <a:pt x="5512" y="4863"/>
                    <a:pt x="5093" y="4666"/>
                  </a:cubicBezTo>
                  <a:lnTo>
                    <a:pt x="5093" y="4666"/>
                  </a:lnTo>
                  <a:cubicBezTo>
                    <a:pt x="5772" y="4669"/>
                    <a:pt x="6449" y="4673"/>
                    <a:pt x="7127" y="4683"/>
                  </a:cubicBezTo>
                  <a:cubicBezTo>
                    <a:pt x="7242" y="4684"/>
                    <a:pt x="7356" y="4685"/>
                    <a:pt x="7470" y="4685"/>
                  </a:cubicBezTo>
                  <a:cubicBezTo>
                    <a:pt x="8019" y="4685"/>
                    <a:pt x="8565" y="4669"/>
                    <a:pt x="9115" y="4664"/>
                  </a:cubicBezTo>
                  <a:cubicBezTo>
                    <a:pt x="9185" y="4663"/>
                    <a:pt x="9184" y="4561"/>
                    <a:pt x="9115" y="4555"/>
                  </a:cubicBezTo>
                  <a:cubicBezTo>
                    <a:pt x="8526" y="4508"/>
                    <a:pt x="7944" y="4448"/>
                    <a:pt x="7354" y="4432"/>
                  </a:cubicBezTo>
                  <a:cubicBezTo>
                    <a:pt x="6767" y="4415"/>
                    <a:pt x="6180" y="4405"/>
                    <a:pt x="5593" y="4399"/>
                  </a:cubicBezTo>
                  <a:cubicBezTo>
                    <a:pt x="5393" y="4397"/>
                    <a:pt x="5192" y="4396"/>
                    <a:pt x="4992" y="4393"/>
                  </a:cubicBezTo>
                  <a:cubicBezTo>
                    <a:pt x="5416" y="4208"/>
                    <a:pt x="5840" y="4018"/>
                    <a:pt x="6258" y="3824"/>
                  </a:cubicBezTo>
                  <a:cubicBezTo>
                    <a:pt x="6311" y="3799"/>
                    <a:pt x="6282" y="3714"/>
                    <a:pt x="6232" y="3714"/>
                  </a:cubicBezTo>
                  <a:cubicBezTo>
                    <a:pt x="6226" y="3714"/>
                    <a:pt x="6220" y="3715"/>
                    <a:pt x="6213" y="3717"/>
                  </a:cubicBezTo>
                  <a:cubicBezTo>
                    <a:pt x="5869" y="3849"/>
                    <a:pt x="5525" y="3986"/>
                    <a:pt x="5181" y="4125"/>
                  </a:cubicBezTo>
                  <a:cubicBezTo>
                    <a:pt x="5609" y="3701"/>
                    <a:pt x="6039" y="3278"/>
                    <a:pt x="6472" y="2858"/>
                  </a:cubicBezTo>
                  <a:cubicBezTo>
                    <a:pt x="6947" y="2397"/>
                    <a:pt x="7396" y="1916"/>
                    <a:pt x="7859" y="1443"/>
                  </a:cubicBezTo>
                  <a:cubicBezTo>
                    <a:pt x="7898" y="1403"/>
                    <a:pt x="7863" y="1352"/>
                    <a:pt x="7820" y="1352"/>
                  </a:cubicBezTo>
                  <a:cubicBezTo>
                    <a:pt x="7808" y="1352"/>
                    <a:pt x="7795" y="1356"/>
                    <a:pt x="7783" y="1366"/>
                  </a:cubicBezTo>
                  <a:cubicBezTo>
                    <a:pt x="7334" y="1749"/>
                    <a:pt x="6878" y="2119"/>
                    <a:pt x="6450" y="2525"/>
                  </a:cubicBezTo>
                  <a:cubicBezTo>
                    <a:pt x="6022" y="2928"/>
                    <a:pt x="5600" y="3336"/>
                    <a:pt x="5180" y="3747"/>
                  </a:cubicBezTo>
                  <a:cubicBezTo>
                    <a:pt x="5019" y="3905"/>
                    <a:pt x="4858" y="4064"/>
                    <a:pt x="4697" y="4222"/>
                  </a:cubicBezTo>
                  <a:cubicBezTo>
                    <a:pt x="4697" y="4215"/>
                    <a:pt x="4697" y="4208"/>
                    <a:pt x="4697" y="4201"/>
                  </a:cubicBezTo>
                  <a:cubicBezTo>
                    <a:pt x="4865" y="3783"/>
                    <a:pt x="5045" y="3368"/>
                    <a:pt x="5249" y="2968"/>
                  </a:cubicBezTo>
                  <a:cubicBezTo>
                    <a:pt x="5257" y="2950"/>
                    <a:pt x="5258" y="2934"/>
                    <a:pt x="5254" y="2919"/>
                  </a:cubicBezTo>
                  <a:cubicBezTo>
                    <a:pt x="5274" y="2904"/>
                    <a:pt x="5269" y="2864"/>
                    <a:pt x="5237" y="2864"/>
                  </a:cubicBezTo>
                  <a:cubicBezTo>
                    <a:pt x="5227" y="2864"/>
                    <a:pt x="5221" y="2869"/>
                    <a:pt x="5216" y="2874"/>
                  </a:cubicBezTo>
                  <a:cubicBezTo>
                    <a:pt x="5207" y="2870"/>
                    <a:pt x="5197" y="2867"/>
                    <a:pt x="5187" y="2867"/>
                  </a:cubicBezTo>
                  <a:cubicBezTo>
                    <a:pt x="5162" y="2867"/>
                    <a:pt x="5136" y="2882"/>
                    <a:pt x="5123" y="2915"/>
                  </a:cubicBezTo>
                  <a:cubicBezTo>
                    <a:pt x="4989" y="3264"/>
                    <a:pt x="4843" y="3608"/>
                    <a:pt x="4697" y="3952"/>
                  </a:cubicBezTo>
                  <a:cubicBezTo>
                    <a:pt x="4700" y="3315"/>
                    <a:pt x="4705" y="2678"/>
                    <a:pt x="4714" y="2040"/>
                  </a:cubicBezTo>
                  <a:cubicBezTo>
                    <a:pt x="4724" y="1377"/>
                    <a:pt x="4701" y="716"/>
                    <a:pt x="4695" y="53"/>
                  </a:cubicBezTo>
                  <a:cubicBezTo>
                    <a:pt x="4694" y="18"/>
                    <a:pt x="4669" y="0"/>
                    <a:pt x="46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62"/>
            <p:cNvSpPr/>
            <p:nvPr/>
          </p:nvSpPr>
          <p:spPr>
            <a:xfrm rot="-4723933">
              <a:off x="6826110" y="982911"/>
              <a:ext cx="50037" cy="104490"/>
            </a:xfrm>
            <a:custGeom>
              <a:avLst/>
              <a:gdLst/>
              <a:ahLst/>
              <a:cxnLst/>
              <a:rect l="l" t="t" r="r" b="b"/>
              <a:pathLst>
                <a:path w="544" h="1136" extrusionOk="0">
                  <a:moveTo>
                    <a:pt x="16" y="1"/>
                  </a:moveTo>
                  <a:cubicBezTo>
                    <a:pt x="8" y="1"/>
                    <a:pt x="0" y="7"/>
                    <a:pt x="3" y="16"/>
                  </a:cubicBezTo>
                  <a:cubicBezTo>
                    <a:pt x="143" y="373"/>
                    <a:pt x="274" y="733"/>
                    <a:pt x="406" y="1092"/>
                  </a:cubicBezTo>
                  <a:cubicBezTo>
                    <a:pt x="417" y="1123"/>
                    <a:pt x="441" y="1135"/>
                    <a:pt x="464" y="1135"/>
                  </a:cubicBezTo>
                  <a:cubicBezTo>
                    <a:pt x="504" y="1135"/>
                    <a:pt x="544" y="1096"/>
                    <a:pt x="519" y="1045"/>
                  </a:cubicBezTo>
                  <a:cubicBezTo>
                    <a:pt x="352" y="700"/>
                    <a:pt x="186" y="355"/>
                    <a:pt x="26" y="7"/>
                  </a:cubicBezTo>
                  <a:cubicBezTo>
                    <a:pt x="24" y="3"/>
                    <a:pt x="20" y="1"/>
                    <a:pt x="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62"/>
            <p:cNvSpPr/>
            <p:nvPr/>
          </p:nvSpPr>
          <p:spPr>
            <a:xfrm rot="-4723933">
              <a:off x="6941407" y="1000606"/>
              <a:ext cx="18396" cy="26582"/>
            </a:xfrm>
            <a:custGeom>
              <a:avLst/>
              <a:gdLst/>
              <a:ahLst/>
              <a:cxnLst/>
              <a:rect l="l" t="t" r="r" b="b"/>
              <a:pathLst>
                <a:path w="200" h="289" extrusionOk="0">
                  <a:moveTo>
                    <a:pt x="50" y="0"/>
                  </a:moveTo>
                  <a:cubicBezTo>
                    <a:pt x="42" y="0"/>
                    <a:pt x="34" y="2"/>
                    <a:pt x="27" y="6"/>
                  </a:cubicBezTo>
                  <a:cubicBezTo>
                    <a:pt x="6" y="21"/>
                    <a:pt x="1" y="45"/>
                    <a:pt x="12" y="68"/>
                  </a:cubicBezTo>
                  <a:cubicBezTo>
                    <a:pt x="42" y="134"/>
                    <a:pt x="72" y="199"/>
                    <a:pt x="103" y="264"/>
                  </a:cubicBezTo>
                  <a:cubicBezTo>
                    <a:pt x="110" y="280"/>
                    <a:pt x="128" y="288"/>
                    <a:pt x="146" y="288"/>
                  </a:cubicBezTo>
                  <a:cubicBezTo>
                    <a:pt x="155" y="288"/>
                    <a:pt x="163" y="286"/>
                    <a:pt x="170" y="282"/>
                  </a:cubicBezTo>
                  <a:cubicBezTo>
                    <a:pt x="194" y="266"/>
                    <a:pt x="200" y="239"/>
                    <a:pt x="187" y="215"/>
                  </a:cubicBezTo>
                  <a:cubicBezTo>
                    <a:pt x="155" y="151"/>
                    <a:pt x="122" y="87"/>
                    <a:pt x="90" y="23"/>
                  </a:cubicBezTo>
                  <a:cubicBezTo>
                    <a:pt x="83" y="8"/>
                    <a:pt x="66" y="0"/>
                    <a:pt x="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62"/>
            <p:cNvSpPr/>
            <p:nvPr/>
          </p:nvSpPr>
          <p:spPr>
            <a:xfrm rot="-4723933">
              <a:off x="6956132" y="832711"/>
              <a:ext cx="27410" cy="50221"/>
            </a:xfrm>
            <a:custGeom>
              <a:avLst/>
              <a:gdLst/>
              <a:ahLst/>
              <a:cxnLst/>
              <a:rect l="l" t="t" r="r" b="b"/>
              <a:pathLst>
                <a:path w="298" h="546" extrusionOk="0">
                  <a:moveTo>
                    <a:pt x="281" y="0"/>
                  </a:moveTo>
                  <a:cubicBezTo>
                    <a:pt x="277" y="0"/>
                    <a:pt x="273" y="2"/>
                    <a:pt x="271" y="6"/>
                  </a:cubicBezTo>
                  <a:cubicBezTo>
                    <a:pt x="231" y="84"/>
                    <a:pt x="191" y="162"/>
                    <a:pt x="149" y="240"/>
                  </a:cubicBezTo>
                  <a:lnTo>
                    <a:pt x="88" y="353"/>
                  </a:lnTo>
                  <a:cubicBezTo>
                    <a:pt x="68" y="392"/>
                    <a:pt x="42" y="430"/>
                    <a:pt x="17" y="467"/>
                  </a:cubicBezTo>
                  <a:cubicBezTo>
                    <a:pt x="1" y="494"/>
                    <a:pt x="15" y="530"/>
                    <a:pt x="43" y="541"/>
                  </a:cubicBezTo>
                  <a:cubicBezTo>
                    <a:pt x="50" y="544"/>
                    <a:pt x="57" y="545"/>
                    <a:pt x="64" y="545"/>
                  </a:cubicBezTo>
                  <a:cubicBezTo>
                    <a:pt x="86" y="545"/>
                    <a:pt x="108" y="531"/>
                    <a:pt x="114" y="507"/>
                  </a:cubicBezTo>
                  <a:cubicBezTo>
                    <a:pt x="126" y="465"/>
                    <a:pt x="137" y="421"/>
                    <a:pt x="152" y="380"/>
                  </a:cubicBezTo>
                  <a:cubicBezTo>
                    <a:pt x="168" y="340"/>
                    <a:pt x="183" y="299"/>
                    <a:pt x="198" y="260"/>
                  </a:cubicBezTo>
                  <a:cubicBezTo>
                    <a:pt x="230" y="179"/>
                    <a:pt x="262" y="97"/>
                    <a:pt x="294" y="15"/>
                  </a:cubicBezTo>
                  <a:cubicBezTo>
                    <a:pt x="297" y="7"/>
                    <a:pt x="289" y="0"/>
                    <a:pt x="2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62"/>
            <p:cNvSpPr/>
            <p:nvPr/>
          </p:nvSpPr>
          <p:spPr>
            <a:xfrm rot="-4723933">
              <a:off x="6863383" y="757087"/>
              <a:ext cx="40195" cy="65674"/>
            </a:xfrm>
            <a:custGeom>
              <a:avLst/>
              <a:gdLst/>
              <a:ahLst/>
              <a:cxnLst/>
              <a:rect l="l" t="t" r="r" b="b"/>
              <a:pathLst>
                <a:path w="437" h="714" extrusionOk="0">
                  <a:moveTo>
                    <a:pt x="363" y="0"/>
                  </a:moveTo>
                  <a:cubicBezTo>
                    <a:pt x="347" y="0"/>
                    <a:pt x="331" y="8"/>
                    <a:pt x="321" y="28"/>
                  </a:cubicBezTo>
                  <a:lnTo>
                    <a:pt x="16" y="621"/>
                  </a:lnTo>
                  <a:cubicBezTo>
                    <a:pt x="0" y="651"/>
                    <a:pt x="8" y="689"/>
                    <a:pt x="38" y="706"/>
                  </a:cubicBezTo>
                  <a:cubicBezTo>
                    <a:pt x="47" y="711"/>
                    <a:pt x="58" y="714"/>
                    <a:pt x="69" y="714"/>
                  </a:cubicBezTo>
                  <a:cubicBezTo>
                    <a:pt x="90" y="714"/>
                    <a:pt x="113" y="703"/>
                    <a:pt x="122" y="683"/>
                  </a:cubicBezTo>
                  <a:cubicBezTo>
                    <a:pt x="220" y="483"/>
                    <a:pt x="317" y="283"/>
                    <a:pt x="416" y="83"/>
                  </a:cubicBezTo>
                  <a:cubicBezTo>
                    <a:pt x="436" y="40"/>
                    <a:pt x="399" y="0"/>
                    <a:pt x="3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62"/>
            <p:cNvSpPr/>
            <p:nvPr/>
          </p:nvSpPr>
          <p:spPr>
            <a:xfrm rot="-4723933">
              <a:off x="7401735" y="1094916"/>
              <a:ext cx="42863" cy="90601"/>
            </a:xfrm>
            <a:custGeom>
              <a:avLst/>
              <a:gdLst/>
              <a:ahLst/>
              <a:cxnLst/>
              <a:rect l="l" t="t" r="r" b="b"/>
              <a:pathLst>
                <a:path w="466" h="985" extrusionOk="0">
                  <a:moveTo>
                    <a:pt x="409" y="1"/>
                  </a:moveTo>
                  <a:cubicBezTo>
                    <a:pt x="390" y="1"/>
                    <a:pt x="370" y="10"/>
                    <a:pt x="362" y="33"/>
                  </a:cubicBezTo>
                  <a:cubicBezTo>
                    <a:pt x="254" y="321"/>
                    <a:pt x="142" y="608"/>
                    <a:pt x="22" y="892"/>
                  </a:cubicBezTo>
                  <a:cubicBezTo>
                    <a:pt x="0" y="945"/>
                    <a:pt x="49" y="984"/>
                    <a:pt x="96" y="984"/>
                  </a:cubicBezTo>
                  <a:cubicBezTo>
                    <a:pt x="126" y="984"/>
                    <a:pt x="156" y="969"/>
                    <a:pt x="167" y="932"/>
                  </a:cubicBezTo>
                  <a:cubicBezTo>
                    <a:pt x="257" y="638"/>
                    <a:pt x="353" y="348"/>
                    <a:pt x="453" y="58"/>
                  </a:cubicBezTo>
                  <a:cubicBezTo>
                    <a:pt x="465" y="23"/>
                    <a:pt x="437" y="1"/>
                    <a:pt x="4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62"/>
            <p:cNvSpPr/>
            <p:nvPr/>
          </p:nvSpPr>
          <p:spPr>
            <a:xfrm rot="-4723933">
              <a:off x="7343559" y="1078596"/>
              <a:ext cx="19868" cy="28514"/>
            </a:xfrm>
            <a:custGeom>
              <a:avLst/>
              <a:gdLst/>
              <a:ahLst/>
              <a:cxnLst/>
              <a:rect l="l" t="t" r="r" b="b"/>
              <a:pathLst>
                <a:path w="216" h="310" extrusionOk="0">
                  <a:moveTo>
                    <a:pt x="143" y="0"/>
                  </a:moveTo>
                  <a:cubicBezTo>
                    <a:pt x="137" y="0"/>
                    <a:pt x="131" y="1"/>
                    <a:pt x="126" y="3"/>
                  </a:cubicBezTo>
                  <a:cubicBezTo>
                    <a:pt x="110" y="8"/>
                    <a:pt x="92" y="19"/>
                    <a:pt x="84" y="35"/>
                  </a:cubicBezTo>
                  <a:cubicBezTo>
                    <a:pt x="60" y="91"/>
                    <a:pt x="36" y="147"/>
                    <a:pt x="11" y="203"/>
                  </a:cubicBezTo>
                  <a:cubicBezTo>
                    <a:pt x="6" y="212"/>
                    <a:pt x="3" y="220"/>
                    <a:pt x="3" y="229"/>
                  </a:cubicBezTo>
                  <a:cubicBezTo>
                    <a:pt x="1" y="239"/>
                    <a:pt x="1" y="248"/>
                    <a:pt x="4" y="258"/>
                  </a:cubicBezTo>
                  <a:cubicBezTo>
                    <a:pt x="9" y="274"/>
                    <a:pt x="21" y="292"/>
                    <a:pt x="37" y="300"/>
                  </a:cubicBezTo>
                  <a:cubicBezTo>
                    <a:pt x="48" y="306"/>
                    <a:pt x="61" y="310"/>
                    <a:pt x="73" y="310"/>
                  </a:cubicBezTo>
                  <a:cubicBezTo>
                    <a:pt x="79" y="310"/>
                    <a:pt x="85" y="309"/>
                    <a:pt x="91" y="307"/>
                  </a:cubicBezTo>
                  <a:cubicBezTo>
                    <a:pt x="107" y="302"/>
                    <a:pt x="127" y="291"/>
                    <a:pt x="133" y="275"/>
                  </a:cubicBezTo>
                  <a:cubicBezTo>
                    <a:pt x="157" y="218"/>
                    <a:pt x="180" y="162"/>
                    <a:pt x="205" y="105"/>
                  </a:cubicBezTo>
                  <a:cubicBezTo>
                    <a:pt x="210" y="97"/>
                    <a:pt x="212" y="89"/>
                    <a:pt x="213" y="80"/>
                  </a:cubicBezTo>
                  <a:cubicBezTo>
                    <a:pt x="216" y="70"/>
                    <a:pt x="215" y="61"/>
                    <a:pt x="211" y="52"/>
                  </a:cubicBezTo>
                  <a:cubicBezTo>
                    <a:pt x="207" y="35"/>
                    <a:pt x="195" y="18"/>
                    <a:pt x="179" y="10"/>
                  </a:cubicBezTo>
                  <a:cubicBezTo>
                    <a:pt x="169" y="5"/>
                    <a:pt x="156" y="0"/>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62"/>
            <p:cNvSpPr/>
            <p:nvPr/>
          </p:nvSpPr>
          <p:spPr>
            <a:xfrm rot="-4723933">
              <a:off x="7369842" y="924310"/>
              <a:ext cx="23179" cy="34033"/>
            </a:xfrm>
            <a:custGeom>
              <a:avLst/>
              <a:gdLst/>
              <a:ahLst/>
              <a:cxnLst/>
              <a:rect l="l" t="t" r="r" b="b"/>
              <a:pathLst>
                <a:path w="252" h="370" extrusionOk="0">
                  <a:moveTo>
                    <a:pt x="77" y="1"/>
                  </a:moveTo>
                  <a:cubicBezTo>
                    <a:pt x="63" y="1"/>
                    <a:pt x="49" y="4"/>
                    <a:pt x="39" y="11"/>
                  </a:cubicBezTo>
                  <a:cubicBezTo>
                    <a:pt x="23" y="21"/>
                    <a:pt x="8" y="37"/>
                    <a:pt x="4" y="56"/>
                  </a:cubicBezTo>
                  <a:lnTo>
                    <a:pt x="1" y="76"/>
                  </a:lnTo>
                  <a:cubicBezTo>
                    <a:pt x="1" y="90"/>
                    <a:pt x="4" y="103"/>
                    <a:pt x="11" y="114"/>
                  </a:cubicBezTo>
                  <a:cubicBezTo>
                    <a:pt x="43" y="187"/>
                    <a:pt x="75" y="260"/>
                    <a:pt x="107" y="332"/>
                  </a:cubicBezTo>
                  <a:cubicBezTo>
                    <a:pt x="114" y="348"/>
                    <a:pt x="136" y="363"/>
                    <a:pt x="153" y="367"/>
                  </a:cubicBezTo>
                  <a:cubicBezTo>
                    <a:pt x="159" y="369"/>
                    <a:pt x="166" y="370"/>
                    <a:pt x="174" y="370"/>
                  </a:cubicBezTo>
                  <a:cubicBezTo>
                    <a:pt x="187" y="370"/>
                    <a:pt x="201" y="366"/>
                    <a:pt x="212" y="360"/>
                  </a:cubicBezTo>
                  <a:cubicBezTo>
                    <a:pt x="228" y="348"/>
                    <a:pt x="243" y="333"/>
                    <a:pt x="248" y="313"/>
                  </a:cubicBezTo>
                  <a:cubicBezTo>
                    <a:pt x="252" y="293"/>
                    <a:pt x="249" y="274"/>
                    <a:pt x="239" y="254"/>
                  </a:cubicBezTo>
                  <a:cubicBezTo>
                    <a:pt x="207" y="182"/>
                    <a:pt x="175" y="110"/>
                    <a:pt x="142" y="38"/>
                  </a:cubicBezTo>
                  <a:cubicBezTo>
                    <a:pt x="135" y="22"/>
                    <a:pt x="113" y="8"/>
                    <a:pt x="97" y="4"/>
                  </a:cubicBezTo>
                  <a:cubicBezTo>
                    <a:pt x="91" y="2"/>
                    <a:pt x="84" y="1"/>
                    <a:pt x="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62"/>
            <p:cNvSpPr/>
            <p:nvPr/>
          </p:nvSpPr>
          <p:spPr>
            <a:xfrm rot="-4723933">
              <a:off x="7455766" y="877117"/>
              <a:ext cx="53625" cy="90785"/>
            </a:xfrm>
            <a:custGeom>
              <a:avLst/>
              <a:gdLst/>
              <a:ahLst/>
              <a:cxnLst/>
              <a:rect l="l" t="t" r="r" b="b"/>
              <a:pathLst>
                <a:path w="583" h="987" extrusionOk="0">
                  <a:moveTo>
                    <a:pt x="94" y="0"/>
                  </a:moveTo>
                  <a:cubicBezTo>
                    <a:pt x="48" y="0"/>
                    <a:pt x="0" y="51"/>
                    <a:pt x="27" y="107"/>
                  </a:cubicBezTo>
                  <a:cubicBezTo>
                    <a:pt x="161" y="389"/>
                    <a:pt x="292" y="673"/>
                    <a:pt x="434" y="950"/>
                  </a:cubicBezTo>
                  <a:cubicBezTo>
                    <a:pt x="447" y="974"/>
                    <a:pt x="473" y="987"/>
                    <a:pt x="500" y="987"/>
                  </a:cubicBezTo>
                  <a:cubicBezTo>
                    <a:pt x="513" y="987"/>
                    <a:pt x="526" y="984"/>
                    <a:pt x="538" y="977"/>
                  </a:cubicBezTo>
                  <a:cubicBezTo>
                    <a:pt x="575" y="955"/>
                    <a:pt x="582" y="911"/>
                    <a:pt x="564" y="875"/>
                  </a:cubicBezTo>
                  <a:cubicBezTo>
                    <a:pt x="432" y="592"/>
                    <a:pt x="289" y="314"/>
                    <a:pt x="147" y="35"/>
                  </a:cubicBezTo>
                  <a:cubicBezTo>
                    <a:pt x="135" y="10"/>
                    <a:pt x="114" y="0"/>
                    <a:pt x="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62"/>
            <p:cNvSpPr/>
            <p:nvPr/>
          </p:nvSpPr>
          <p:spPr>
            <a:xfrm rot="-4723933">
              <a:off x="7290891" y="735995"/>
              <a:ext cx="80667" cy="50865"/>
            </a:xfrm>
            <a:custGeom>
              <a:avLst/>
              <a:gdLst/>
              <a:ahLst/>
              <a:cxnLst/>
              <a:rect l="l" t="t" r="r" b="b"/>
              <a:pathLst>
                <a:path w="877" h="553" extrusionOk="0">
                  <a:moveTo>
                    <a:pt x="70" y="1"/>
                  </a:moveTo>
                  <a:cubicBezTo>
                    <a:pt x="27" y="1"/>
                    <a:pt x="0" y="64"/>
                    <a:pt x="45" y="95"/>
                  </a:cubicBezTo>
                  <a:cubicBezTo>
                    <a:pt x="275" y="244"/>
                    <a:pt x="503" y="396"/>
                    <a:pt x="736" y="542"/>
                  </a:cubicBezTo>
                  <a:cubicBezTo>
                    <a:pt x="748" y="549"/>
                    <a:pt x="761" y="553"/>
                    <a:pt x="772" y="553"/>
                  </a:cubicBezTo>
                  <a:cubicBezTo>
                    <a:pt x="834" y="553"/>
                    <a:pt x="876" y="457"/>
                    <a:pt x="808" y="417"/>
                  </a:cubicBezTo>
                  <a:cubicBezTo>
                    <a:pt x="574" y="275"/>
                    <a:pt x="335" y="142"/>
                    <a:pt x="96" y="8"/>
                  </a:cubicBezTo>
                  <a:cubicBezTo>
                    <a:pt x="87" y="3"/>
                    <a:pt x="78" y="1"/>
                    <a:pt x="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62"/>
            <p:cNvSpPr/>
            <p:nvPr/>
          </p:nvSpPr>
          <p:spPr>
            <a:xfrm rot="-4723933">
              <a:off x="7369928" y="687330"/>
              <a:ext cx="28514" cy="23271"/>
            </a:xfrm>
            <a:custGeom>
              <a:avLst/>
              <a:gdLst/>
              <a:ahLst/>
              <a:cxnLst/>
              <a:rect l="l" t="t" r="r" b="b"/>
              <a:pathLst>
                <a:path w="310" h="253" extrusionOk="0">
                  <a:moveTo>
                    <a:pt x="92" y="1"/>
                  </a:moveTo>
                  <a:cubicBezTo>
                    <a:pt x="85" y="1"/>
                    <a:pt x="78" y="2"/>
                    <a:pt x="71" y="4"/>
                  </a:cubicBezTo>
                  <a:cubicBezTo>
                    <a:pt x="59" y="7"/>
                    <a:pt x="49" y="12"/>
                    <a:pt x="40" y="20"/>
                  </a:cubicBezTo>
                  <a:cubicBezTo>
                    <a:pt x="30" y="27"/>
                    <a:pt x="22" y="35"/>
                    <a:pt x="17" y="45"/>
                  </a:cubicBezTo>
                  <a:cubicBezTo>
                    <a:pt x="6" y="66"/>
                    <a:pt x="0" y="92"/>
                    <a:pt x="8" y="115"/>
                  </a:cubicBezTo>
                  <a:cubicBezTo>
                    <a:pt x="15" y="137"/>
                    <a:pt x="28" y="157"/>
                    <a:pt x="49" y="169"/>
                  </a:cubicBezTo>
                  <a:cubicBezTo>
                    <a:pt x="89" y="193"/>
                    <a:pt x="130" y="217"/>
                    <a:pt x="170" y="241"/>
                  </a:cubicBezTo>
                  <a:cubicBezTo>
                    <a:pt x="183" y="248"/>
                    <a:pt x="200" y="252"/>
                    <a:pt x="217" y="252"/>
                  </a:cubicBezTo>
                  <a:cubicBezTo>
                    <a:pt x="224" y="252"/>
                    <a:pt x="232" y="251"/>
                    <a:pt x="239" y="250"/>
                  </a:cubicBezTo>
                  <a:cubicBezTo>
                    <a:pt x="250" y="247"/>
                    <a:pt x="261" y="242"/>
                    <a:pt x="269" y="233"/>
                  </a:cubicBezTo>
                  <a:cubicBezTo>
                    <a:pt x="279" y="227"/>
                    <a:pt x="286" y="219"/>
                    <a:pt x="293" y="209"/>
                  </a:cubicBezTo>
                  <a:cubicBezTo>
                    <a:pt x="303" y="188"/>
                    <a:pt x="309" y="162"/>
                    <a:pt x="301" y="139"/>
                  </a:cubicBezTo>
                  <a:cubicBezTo>
                    <a:pt x="294" y="117"/>
                    <a:pt x="280" y="98"/>
                    <a:pt x="260" y="86"/>
                  </a:cubicBezTo>
                  <a:cubicBezTo>
                    <a:pt x="220" y="62"/>
                    <a:pt x="180" y="37"/>
                    <a:pt x="140" y="13"/>
                  </a:cubicBezTo>
                  <a:cubicBezTo>
                    <a:pt x="130" y="6"/>
                    <a:pt x="118" y="3"/>
                    <a:pt x="107" y="2"/>
                  </a:cubicBezTo>
                  <a:cubicBezTo>
                    <a:pt x="102" y="1"/>
                    <a:pt x="97" y="1"/>
                    <a:pt x="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62"/>
            <p:cNvSpPr/>
            <p:nvPr/>
          </p:nvSpPr>
          <p:spPr>
            <a:xfrm rot="-4723933">
              <a:off x="7071371" y="711868"/>
              <a:ext cx="95936" cy="40011"/>
            </a:xfrm>
            <a:custGeom>
              <a:avLst/>
              <a:gdLst/>
              <a:ahLst/>
              <a:cxnLst/>
              <a:rect l="l" t="t" r="r" b="b"/>
              <a:pathLst>
                <a:path w="1043" h="435" extrusionOk="0">
                  <a:moveTo>
                    <a:pt x="962" y="1"/>
                  </a:moveTo>
                  <a:cubicBezTo>
                    <a:pt x="958" y="1"/>
                    <a:pt x="954" y="1"/>
                    <a:pt x="950" y="2"/>
                  </a:cubicBezTo>
                  <a:cubicBezTo>
                    <a:pt x="641" y="50"/>
                    <a:pt x="339" y="184"/>
                    <a:pt x="61" y="324"/>
                  </a:cubicBezTo>
                  <a:cubicBezTo>
                    <a:pt x="1" y="354"/>
                    <a:pt x="37" y="435"/>
                    <a:pt x="94" y="435"/>
                  </a:cubicBezTo>
                  <a:cubicBezTo>
                    <a:pt x="103" y="435"/>
                    <a:pt x="112" y="433"/>
                    <a:pt x="122" y="428"/>
                  </a:cubicBezTo>
                  <a:cubicBezTo>
                    <a:pt x="260" y="362"/>
                    <a:pt x="401" y="303"/>
                    <a:pt x="544" y="252"/>
                  </a:cubicBezTo>
                  <a:cubicBezTo>
                    <a:pt x="689" y="201"/>
                    <a:pt x="835" y="158"/>
                    <a:pt x="979" y="107"/>
                  </a:cubicBezTo>
                  <a:cubicBezTo>
                    <a:pt x="1042" y="83"/>
                    <a:pt x="1022" y="1"/>
                    <a:pt x="9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62"/>
            <p:cNvSpPr/>
            <p:nvPr/>
          </p:nvSpPr>
          <p:spPr>
            <a:xfrm rot="-4723933">
              <a:off x="7078068" y="612030"/>
              <a:ext cx="22995" cy="18396"/>
            </a:xfrm>
            <a:custGeom>
              <a:avLst/>
              <a:gdLst/>
              <a:ahLst/>
              <a:cxnLst/>
              <a:rect l="l" t="t" r="r" b="b"/>
              <a:pathLst>
                <a:path w="250" h="200" extrusionOk="0">
                  <a:moveTo>
                    <a:pt x="173" y="1"/>
                  </a:moveTo>
                  <a:cubicBezTo>
                    <a:pt x="160" y="1"/>
                    <a:pt x="147" y="4"/>
                    <a:pt x="136" y="11"/>
                  </a:cubicBezTo>
                  <a:cubicBezTo>
                    <a:pt x="104" y="27"/>
                    <a:pt x="72" y="43"/>
                    <a:pt x="39" y="60"/>
                  </a:cubicBezTo>
                  <a:cubicBezTo>
                    <a:pt x="31" y="64"/>
                    <a:pt x="24" y="71"/>
                    <a:pt x="18" y="78"/>
                  </a:cubicBezTo>
                  <a:cubicBezTo>
                    <a:pt x="12" y="85"/>
                    <a:pt x="7" y="95"/>
                    <a:pt x="5" y="104"/>
                  </a:cubicBezTo>
                  <a:cubicBezTo>
                    <a:pt x="2" y="114"/>
                    <a:pt x="1" y="125"/>
                    <a:pt x="4" y="134"/>
                  </a:cubicBezTo>
                  <a:cubicBezTo>
                    <a:pt x="4" y="144"/>
                    <a:pt x="7" y="154"/>
                    <a:pt x="12" y="162"/>
                  </a:cubicBezTo>
                  <a:cubicBezTo>
                    <a:pt x="22" y="178"/>
                    <a:pt x="38" y="192"/>
                    <a:pt x="58" y="197"/>
                  </a:cubicBezTo>
                  <a:cubicBezTo>
                    <a:pt x="64" y="197"/>
                    <a:pt x="71" y="198"/>
                    <a:pt x="77" y="199"/>
                  </a:cubicBezTo>
                  <a:cubicBezTo>
                    <a:pt x="91" y="199"/>
                    <a:pt x="104" y="196"/>
                    <a:pt x="115" y="189"/>
                  </a:cubicBezTo>
                  <a:cubicBezTo>
                    <a:pt x="147" y="173"/>
                    <a:pt x="179" y="157"/>
                    <a:pt x="211" y="140"/>
                  </a:cubicBezTo>
                  <a:cubicBezTo>
                    <a:pt x="221" y="136"/>
                    <a:pt x="227" y="129"/>
                    <a:pt x="233" y="122"/>
                  </a:cubicBezTo>
                  <a:cubicBezTo>
                    <a:pt x="239" y="114"/>
                    <a:pt x="243" y="105"/>
                    <a:pt x="247" y="96"/>
                  </a:cubicBezTo>
                  <a:cubicBezTo>
                    <a:pt x="250" y="85"/>
                    <a:pt x="250" y="76"/>
                    <a:pt x="248" y="66"/>
                  </a:cubicBezTo>
                  <a:cubicBezTo>
                    <a:pt x="247" y="56"/>
                    <a:pt x="244" y="46"/>
                    <a:pt x="238" y="38"/>
                  </a:cubicBezTo>
                  <a:cubicBezTo>
                    <a:pt x="228" y="21"/>
                    <a:pt x="212" y="8"/>
                    <a:pt x="194" y="3"/>
                  </a:cubicBezTo>
                  <a:cubicBezTo>
                    <a:pt x="187" y="3"/>
                    <a:pt x="180" y="2"/>
                    <a:pt x="1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62"/>
            <p:cNvSpPr/>
            <p:nvPr/>
          </p:nvSpPr>
          <p:spPr>
            <a:xfrm rot="-4723933">
              <a:off x="7191759" y="1226734"/>
              <a:ext cx="54728" cy="28054"/>
            </a:xfrm>
            <a:custGeom>
              <a:avLst/>
              <a:gdLst/>
              <a:ahLst/>
              <a:cxnLst/>
              <a:rect l="l" t="t" r="r" b="b"/>
              <a:pathLst>
                <a:path w="595" h="305" extrusionOk="0">
                  <a:moveTo>
                    <a:pt x="511" y="1"/>
                  </a:moveTo>
                  <a:cubicBezTo>
                    <a:pt x="504" y="1"/>
                    <a:pt x="497" y="2"/>
                    <a:pt x="491" y="4"/>
                  </a:cubicBezTo>
                  <a:cubicBezTo>
                    <a:pt x="326" y="58"/>
                    <a:pt x="174" y="137"/>
                    <a:pt x="33" y="237"/>
                  </a:cubicBezTo>
                  <a:cubicBezTo>
                    <a:pt x="1" y="260"/>
                    <a:pt x="19" y="305"/>
                    <a:pt x="52" y="305"/>
                  </a:cubicBezTo>
                  <a:cubicBezTo>
                    <a:pt x="58" y="305"/>
                    <a:pt x="64" y="304"/>
                    <a:pt x="70" y="300"/>
                  </a:cubicBezTo>
                  <a:cubicBezTo>
                    <a:pt x="216" y="230"/>
                    <a:pt x="372" y="182"/>
                    <a:pt x="530" y="149"/>
                  </a:cubicBezTo>
                  <a:cubicBezTo>
                    <a:pt x="569" y="140"/>
                    <a:pt x="595" y="94"/>
                    <a:pt x="583" y="57"/>
                  </a:cubicBezTo>
                  <a:cubicBezTo>
                    <a:pt x="572" y="26"/>
                    <a:pt x="543" y="1"/>
                    <a:pt x="5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62"/>
            <p:cNvSpPr/>
            <p:nvPr/>
          </p:nvSpPr>
          <p:spPr>
            <a:xfrm rot="-4723933">
              <a:off x="7206072" y="1303771"/>
              <a:ext cx="75240" cy="44427"/>
            </a:xfrm>
            <a:custGeom>
              <a:avLst/>
              <a:gdLst/>
              <a:ahLst/>
              <a:cxnLst/>
              <a:rect l="l" t="t" r="r" b="b"/>
              <a:pathLst>
                <a:path w="818" h="483" extrusionOk="0">
                  <a:moveTo>
                    <a:pt x="704" y="0"/>
                  </a:moveTo>
                  <a:cubicBezTo>
                    <a:pt x="691" y="0"/>
                    <a:pt x="677" y="4"/>
                    <a:pt x="665" y="14"/>
                  </a:cubicBezTo>
                  <a:cubicBezTo>
                    <a:pt x="565" y="87"/>
                    <a:pt x="469" y="166"/>
                    <a:pt x="364" y="236"/>
                  </a:cubicBezTo>
                  <a:cubicBezTo>
                    <a:pt x="260" y="304"/>
                    <a:pt x="152" y="363"/>
                    <a:pt x="37" y="411"/>
                  </a:cubicBezTo>
                  <a:cubicBezTo>
                    <a:pt x="0" y="426"/>
                    <a:pt x="21" y="483"/>
                    <a:pt x="57" y="483"/>
                  </a:cubicBezTo>
                  <a:cubicBezTo>
                    <a:pt x="60" y="483"/>
                    <a:pt x="63" y="482"/>
                    <a:pt x="67" y="481"/>
                  </a:cubicBezTo>
                  <a:cubicBezTo>
                    <a:pt x="189" y="442"/>
                    <a:pt x="310" y="396"/>
                    <a:pt x="426" y="341"/>
                  </a:cubicBezTo>
                  <a:cubicBezTo>
                    <a:pt x="545" y="286"/>
                    <a:pt x="661" y="223"/>
                    <a:pt x="762" y="138"/>
                  </a:cubicBezTo>
                  <a:cubicBezTo>
                    <a:pt x="818" y="91"/>
                    <a:pt x="765" y="0"/>
                    <a:pt x="7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62"/>
            <p:cNvSpPr/>
            <p:nvPr/>
          </p:nvSpPr>
          <p:spPr>
            <a:xfrm rot="-4723933">
              <a:off x="6997641" y="1147033"/>
              <a:ext cx="56752" cy="32101"/>
            </a:xfrm>
            <a:custGeom>
              <a:avLst/>
              <a:gdLst/>
              <a:ahLst/>
              <a:cxnLst/>
              <a:rect l="l" t="t" r="r" b="b"/>
              <a:pathLst>
                <a:path w="617" h="349" extrusionOk="0">
                  <a:moveTo>
                    <a:pt x="58" y="1"/>
                  </a:moveTo>
                  <a:cubicBezTo>
                    <a:pt x="37" y="1"/>
                    <a:pt x="17" y="15"/>
                    <a:pt x="9" y="34"/>
                  </a:cubicBezTo>
                  <a:cubicBezTo>
                    <a:pt x="0" y="56"/>
                    <a:pt x="6" y="90"/>
                    <a:pt x="31" y="102"/>
                  </a:cubicBezTo>
                  <a:cubicBezTo>
                    <a:pt x="193" y="170"/>
                    <a:pt x="350" y="249"/>
                    <a:pt x="501" y="340"/>
                  </a:cubicBezTo>
                  <a:cubicBezTo>
                    <a:pt x="512" y="346"/>
                    <a:pt x="523" y="349"/>
                    <a:pt x="535" y="349"/>
                  </a:cubicBezTo>
                  <a:cubicBezTo>
                    <a:pt x="560" y="349"/>
                    <a:pt x="585" y="337"/>
                    <a:pt x="598" y="314"/>
                  </a:cubicBezTo>
                  <a:cubicBezTo>
                    <a:pt x="616" y="282"/>
                    <a:pt x="606" y="235"/>
                    <a:pt x="572" y="217"/>
                  </a:cubicBezTo>
                  <a:cubicBezTo>
                    <a:pt x="411" y="135"/>
                    <a:pt x="244" y="63"/>
                    <a:pt x="72" y="3"/>
                  </a:cubicBezTo>
                  <a:cubicBezTo>
                    <a:pt x="67" y="2"/>
                    <a:pt x="63" y="1"/>
                    <a:pt x="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62"/>
            <p:cNvSpPr/>
            <p:nvPr/>
          </p:nvSpPr>
          <p:spPr>
            <a:xfrm rot="-4723933">
              <a:off x="6948700" y="1222476"/>
              <a:ext cx="39276" cy="26674"/>
            </a:xfrm>
            <a:custGeom>
              <a:avLst/>
              <a:gdLst/>
              <a:ahLst/>
              <a:cxnLst/>
              <a:rect l="l" t="t" r="r" b="b"/>
              <a:pathLst>
                <a:path w="427" h="290" extrusionOk="0">
                  <a:moveTo>
                    <a:pt x="66" y="0"/>
                  </a:moveTo>
                  <a:cubicBezTo>
                    <a:pt x="48" y="0"/>
                    <a:pt x="29" y="10"/>
                    <a:pt x="18" y="24"/>
                  </a:cubicBezTo>
                  <a:cubicBezTo>
                    <a:pt x="3" y="44"/>
                    <a:pt x="1" y="80"/>
                    <a:pt x="24" y="99"/>
                  </a:cubicBezTo>
                  <a:cubicBezTo>
                    <a:pt x="114" y="172"/>
                    <a:pt x="213" y="234"/>
                    <a:pt x="321" y="282"/>
                  </a:cubicBezTo>
                  <a:cubicBezTo>
                    <a:pt x="332" y="287"/>
                    <a:pt x="343" y="289"/>
                    <a:pt x="354" y="289"/>
                  </a:cubicBezTo>
                  <a:cubicBezTo>
                    <a:pt x="378" y="289"/>
                    <a:pt x="400" y="277"/>
                    <a:pt x="411" y="252"/>
                  </a:cubicBezTo>
                  <a:cubicBezTo>
                    <a:pt x="426" y="213"/>
                    <a:pt x="404" y="179"/>
                    <a:pt x="369" y="166"/>
                  </a:cubicBezTo>
                  <a:cubicBezTo>
                    <a:pt x="363" y="163"/>
                    <a:pt x="357" y="161"/>
                    <a:pt x="351" y="158"/>
                  </a:cubicBezTo>
                  <a:lnTo>
                    <a:pt x="351" y="158"/>
                  </a:lnTo>
                  <a:cubicBezTo>
                    <a:pt x="354" y="159"/>
                    <a:pt x="355" y="160"/>
                    <a:pt x="355" y="160"/>
                  </a:cubicBezTo>
                  <a:cubicBezTo>
                    <a:pt x="356" y="160"/>
                    <a:pt x="344" y="154"/>
                    <a:pt x="342" y="154"/>
                  </a:cubicBezTo>
                  <a:cubicBezTo>
                    <a:pt x="329" y="148"/>
                    <a:pt x="317" y="142"/>
                    <a:pt x="304" y="137"/>
                  </a:cubicBezTo>
                  <a:cubicBezTo>
                    <a:pt x="280" y="125"/>
                    <a:pt x="255" y="112"/>
                    <a:pt x="231" y="99"/>
                  </a:cubicBezTo>
                  <a:cubicBezTo>
                    <a:pt x="183" y="72"/>
                    <a:pt x="137" y="41"/>
                    <a:pt x="93" y="9"/>
                  </a:cubicBezTo>
                  <a:cubicBezTo>
                    <a:pt x="85" y="3"/>
                    <a:pt x="76" y="0"/>
                    <a:pt x="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62"/>
            <p:cNvSpPr/>
            <p:nvPr/>
          </p:nvSpPr>
          <p:spPr>
            <a:xfrm rot="-4723933">
              <a:off x="7568590" y="475106"/>
              <a:ext cx="588031" cy="585548"/>
            </a:xfrm>
            <a:custGeom>
              <a:avLst/>
              <a:gdLst/>
              <a:ahLst/>
              <a:cxnLst/>
              <a:rect l="l" t="t" r="r" b="b"/>
              <a:pathLst>
                <a:path w="6393" h="6366" extrusionOk="0">
                  <a:moveTo>
                    <a:pt x="3232" y="1"/>
                  </a:moveTo>
                  <a:cubicBezTo>
                    <a:pt x="3213" y="1"/>
                    <a:pt x="3194" y="13"/>
                    <a:pt x="3192" y="37"/>
                  </a:cubicBezTo>
                  <a:cubicBezTo>
                    <a:pt x="3159" y="447"/>
                    <a:pt x="3118" y="852"/>
                    <a:pt x="3106" y="1263"/>
                  </a:cubicBezTo>
                  <a:cubicBezTo>
                    <a:pt x="3095" y="1670"/>
                    <a:pt x="3088" y="2079"/>
                    <a:pt x="3084" y="2488"/>
                  </a:cubicBezTo>
                  <a:cubicBezTo>
                    <a:pt x="3083" y="2558"/>
                    <a:pt x="3083" y="2629"/>
                    <a:pt x="3082" y="2700"/>
                  </a:cubicBezTo>
                  <a:cubicBezTo>
                    <a:pt x="2995" y="2480"/>
                    <a:pt x="2910" y="2259"/>
                    <a:pt x="2821" y="2040"/>
                  </a:cubicBezTo>
                  <a:cubicBezTo>
                    <a:pt x="2816" y="2027"/>
                    <a:pt x="2803" y="2021"/>
                    <a:pt x="2792" y="2021"/>
                  </a:cubicBezTo>
                  <a:cubicBezTo>
                    <a:pt x="2774" y="2021"/>
                    <a:pt x="2757" y="2034"/>
                    <a:pt x="2765" y="2056"/>
                  </a:cubicBezTo>
                  <a:cubicBezTo>
                    <a:pt x="2860" y="2325"/>
                    <a:pt x="2959" y="2592"/>
                    <a:pt x="3058" y="2860"/>
                  </a:cubicBezTo>
                  <a:cubicBezTo>
                    <a:pt x="2720" y="2520"/>
                    <a:pt x="2378" y="2185"/>
                    <a:pt x="2026" y="1861"/>
                  </a:cubicBezTo>
                  <a:cubicBezTo>
                    <a:pt x="1688" y="1549"/>
                    <a:pt x="1343" y="1244"/>
                    <a:pt x="996" y="940"/>
                  </a:cubicBezTo>
                  <a:cubicBezTo>
                    <a:pt x="987" y="932"/>
                    <a:pt x="976" y="929"/>
                    <a:pt x="966" y="929"/>
                  </a:cubicBezTo>
                  <a:cubicBezTo>
                    <a:pt x="931" y="929"/>
                    <a:pt x="901" y="972"/>
                    <a:pt x="933" y="1004"/>
                  </a:cubicBezTo>
                  <a:cubicBezTo>
                    <a:pt x="1574" y="1648"/>
                    <a:pt x="2218" y="2289"/>
                    <a:pt x="2861" y="2932"/>
                  </a:cubicBezTo>
                  <a:cubicBezTo>
                    <a:pt x="2576" y="2805"/>
                    <a:pt x="2290" y="2679"/>
                    <a:pt x="2002" y="2563"/>
                  </a:cubicBezTo>
                  <a:cubicBezTo>
                    <a:pt x="1999" y="2562"/>
                    <a:pt x="1997" y="2561"/>
                    <a:pt x="1994" y="2561"/>
                  </a:cubicBezTo>
                  <a:cubicBezTo>
                    <a:pt x="1975" y="2561"/>
                    <a:pt x="1966" y="2593"/>
                    <a:pt x="1984" y="2603"/>
                  </a:cubicBezTo>
                  <a:cubicBezTo>
                    <a:pt x="2278" y="2761"/>
                    <a:pt x="2577" y="2909"/>
                    <a:pt x="2877" y="3055"/>
                  </a:cubicBezTo>
                  <a:cubicBezTo>
                    <a:pt x="2833" y="3055"/>
                    <a:pt x="2789" y="3055"/>
                    <a:pt x="2745" y="3055"/>
                  </a:cubicBezTo>
                  <a:cubicBezTo>
                    <a:pt x="2310" y="3055"/>
                    <a:pt x="1875" y="3060"/>
                    <a:pt x="1442" y="3078"/>
                  </a:cubicBezTo>
                  <a:cubicBezTo>
                    <a:pt x="980" y="3095"/>
                    <a:pt x="520" y="3124"/>
                    <a:pt x="58" y="3155"/>
                  </a:cubicBezTo>
                  <a:cubicBezTo>
                    <a:pt x="2" y="3159"/>
                    <a:pt x="1" y="3245"/>
                    <a:pt x="58" y="3245"/>
                  </a:cubicBezTo>
                  <a:cubicBezTo>
                    <a:pt x="386" y="3246"/>
                    <a:pt x="715" y="3246"/>
                    <a:pt x="1043" y="3246"/>
                  </a:cubicBezTo>
                  <a:cubicBezTo>
                    <a:pt x="1402" y="3246"/>
                    <a:pt x="1761" y="3246"/>
                    <a:pt x="2120" y="3246"/>
                  </a:cubicBezTo>
                  <a:cubicBezTo>
                    <a:pt x="2321" y="3246"/>
                    <a:pt x="2522" y="3246"/>
                    <a:pt x="2723" y="3246"/>
                  </a:cubicBezTo>
                  <a:cubicBezTo>
                    <a:pt x="2440" y="3371"/>
                    <a:pt x="2159" y="3500"/>
                    <a:pt x="1883" y="3637"/>
                  </a:cubicBezTo>
                  <a:cubicBezTo>
                    <a:pt x="1859" y="3649"/>
                    <a:pt x="1871" y="3688"/>
                    <a:pt x="1895" y="3688"/>
                  </a:cubicBezTo>
                  <a:cubicBezTo>
                    <a:pt x="1898" y="3688"/>
                    <a:pt x="1901" y="3688"/>
                    <a:pt x="1903" y="3687"/>
                  </a:cubicBezTo>
                  <a:cubicBezTo>
                    <a:pt x="2240" y="3567"/>
                    <a:pt x="2573" y="3436"/>
                    <a:pt x="2904" y="3300"/>
                  </a:cubicBezTo>
                  <a:lnTo>
                    <a:pt x="2904" y="3300"/>
                  </a:lnTo>
                  <a:cubicBezTo>
                    <a:pt x="2557" y="3646"/>
                    <a:pt x="2214" y="3995"/>
                    <a:pt x="1882" y="4354"/>
                  </a:cubicBezTo>
                  <a:cubicBezTo>
                    <a:pt x="1570" y="4693"/>
                    <a:pt x="1265" y="5038"/>
                    <a:pt x="962" y="5384"/>
                  </a:cubicBezTo>
                  <a:cubicBezTo>
                    <a:pt x="933" y="5418"/>
                    <a:pt x="962" y="5462"/>
                    <a:pt x="996" y="5462"/>
                  </a:cubicBezTo>
                  <a:cubicBezTo>
                    <a:pt x="1006" y="5462"/>
                    <a:pt x="1016" y="5458"/>
                    <a:pt x="1026" y="5448"/>
                  </a:cubicBezTo>
                  <a:cubicBezTo>
                    <a:pt x="1669" y="4807"/>
                    <a:pt x="2309" y="4163"/>
                    <a:pt x="2952" y="3522"/>
                  </a:cubicBezTo>
                  <a:lnTo>
                    <a:pt x="2952" y="3522"/>
                  </a:lnTo>
                  <a:cubicBezTo>
                    <a:pt x="2840" y="3809"/>
                    <a:pt x="2732" y="4098"/>
                    <a:pt x="2625" y="4387"/>
                  </a:cubicBezTo>
                  <a:cubicBezTo>
                    <a:pt x="2615" y="4415"/>
                    <a:pt x="2638" y="4433"/>
                    <a:pt x="2661" y="4433"/>
                  </a:cubicBezTo>
                  <a:cubicBezTo>
                    <a:pt x="2676" y="4433"/>
                    <a:pt x="2691" y="4425"/>
                    <a:pt x="2697" y="4408"/>
                  </a:cubicBezTo>
                  <a:cubicBezTo>
                    <a:pt x="2817" y="4073"/>
                    <a:pt x="2947" y="3742"/>
                    <a:pt x="3076" y="3411"/>
                  </a:cubicBezTo>
                  <a:lnTo>
                    <a:pt x="3076" y="3411"/>
                  </a:lnTo>
                  <a:cubicBezTo>
                    <a:pt x="3075" y="3920"/>
                    <a:pt x="3078" y="4430"/>
                    <a:pt x="3099" y="4939"/>
                  </a:cubicBezTo>
                  <a:cubicBezTo>
                    <a:pt x="3118" y="5401"/>
                    <a:pt x="3147" y="5861"/>
                    <a:pt x="3178" y="6322"/>
                  </a:cubicBezTo>
                  <a:cubicBezTo>
                    <a:pt x="3179" y="6351"/>
                    <a:pt x="3202" y="6366"/>
                    <a:pt x="3223" y="6366"/>
                  </a:cubicBezTo>
                  <a:cubicBezTo>
                    <a:pt x="3245" y="6366"/>
                    <a:pt x="3266" y="6351"/>
                    <a:pt x="3266" y="6322"/>
                  </a:cubicBezTo>
                  <a:cubicBezTo>
                    <a:pt x="3268" y="5357"/>
                    <a:pt x="3266" y="4393"/>
                    <a:pt x="3267" y="3429"/>
                  </a:cubicBezTo>
                  <a:lnTo>
                    <a:pt x="3267" y="3429"/>
                  </a:lnTo>
                  <a:cubicBezTo>
                    <a:pt x="3370" y="3700"/>
                    <a:pt x="3471" y="3973"/>
                    <a:pt x="3572" y="4244"/>
                  </a:cubicBezTo>
                  <a:cubicBezTo>
                    <a:pt x="3581" y="4269"/>
                    <a:pt x="3602" y="4279"/>
                    <a:pt x="3623" y="4279"/>
                  </a:cubicBezTo>
                  <a:cubicBezTo>
                    <a:pt x="3655" y="4279"/>
                    <a:pt x="3687" y="4254"/>
                    <a:pt x="3672" y="4217"/>
                  </a:cubicBezTo>
                  <a:cubicBezTo>
                    <a:pt x="3573" y="3962"/>
                    <a:pt x="3474" y="3705"/>
                    <a:pt x="3376" y="3450"/>
                  </a:cubicBezTo>
                  <a:lnTo>
                    <a:pt x="3376" y="3450"/>
                  </a:lnTo>
                  <a:cubicBezTo>
                    <a:pt x="3715" y="3793"/>
                    <a:pt x="4054" y="4137"/>
                    <a:pt x="4392" y="4483"/>
                  </a:cubicBezTo>
                  <a:cubicBezTo>
                    <a:pt x="4713" y="4813"/>
                    <a:pt x="5047" y="5126"/>
                    <a:pt x="5376" y="5449"/>
                  </a:cubicBezTo>
                  <a:cubicBezTo>
                    <a:pt x="5384" y="5457"/>
                    <a:pt x="5393" y="5460"/>
                    <a:pt x="5402" y="5460"/>
                  </a:cubicBezTo>
                  <a:cubicBezTo>
                    <a:pt x="5430" y="5460"/>
                    <a:pt x="5454" y="5423"/>
                    <a:pt x="5429" y="5396"/>
                  </a:cubicBezTo>
                  <a:cubicBezTo>
                    <a:pt x="5163" y="5083"/>
                    <a:pt x="4906" y="4767"/>
                    <a:pt x="4623" y="4467"/>
                  </a:cubicBezTo>
                  <a:cubicBezTo>
                    <a:pt x="4342" y="4171"/>
                    <a:pt x="4058" y="3877"/>
                    <a:pt x="3772" y="3585"/>
                  </a:cubicBezTo>
                  <a:cubicBezTo>
                    <a:pt x="3709" y="3520"/>
                    <a:pt x="3645" y="3455"/>
                    <a:pt x="3581" y="3390"/>
                  </a:cubicBezTo>
                  <a:lnTo>
                    <a:pt x="3581" y="3390"/>
                  </a:lnTo>
                  <a:cubicBezTo>
                    <a:pt x="3842" y="3511"/>
                    <a:pt x="4105" y="3631"/>
                    <a:pt x="4366" y="3752"/>
                  </a:cubicBezTo>
                  <a:cubicBezTo>
                    <a:pt x="4374" y="3755"/>
                    <a:pt x="4381" y="3757"/>
                    <a:pt x="4389" y="3757"/>
                  </a:cubicBezTo>
                  <a:cubicBezTo>
                    <a:pt x="4437" y="3757"/>
                    <a:pt x="4470" y="3688"/>
                    <a:pt x="4418" y="3663"/>
                  </a:cubicBezTo>
                  <a:cubicBezTo>
                    <a:pt x="4127" y="3525"/>
                    <a:pt x="3837" y="3385"/>
                    <a:pt x="3545" y="3248"/>
                  </a:cubicBezTo>
                  <a:lnTo>
                    <a:pt x="3545" y="3248"/>
                  </a:lnTo>
                  <a:cubicBezTo>
                    <a:pt x="4017" y="3250"/>
                    <a:pt x="4489" y="3253"/>
                    <a:pt x="4961" y="3260"/>
                  </a:cubicBezTo>
                  <a:cubicBezTo>
                    <a:pt x="5036" y="3261"/>
                    <a:pt x="5111" y="3262"/>
                    <a:pt x="5186" y="3262"/>
                  </a:cubicBezTo>
                  <a:cubicBezTo>
                    <a:pt x="5572" y="3262"/>
                    <a:pt x="5957" y="3250"/>
                    <a:pt x="6343" y="3247"/>
                  </a:cubicBezTo>
                  <a:cubicBezTo>
                    <a:pt x="6393" y="3246"/>
                    <a:pt x="6392" y="3175"/>
                    <a:pt x="6344" y="3171"/>
                  </a:cubicBezTo>
                  <a:cubicBezTo>
                    <a:pt x="5934" y="3138"/>
                    <a:pt x="5530" y="3096"/>
                    <a:pt x="5119" y="3085"/>
                  </a:cubicBezTo>
                  <a:cubicBezTo>
                    <a:pt x="4711" y="3074"/>
                    <a:pt x="4302" y="3066"/>
                    <a:pt x="3893" y="3062"/>
                  </a:cubicBezTo>
                  <a:cubicBezTo>
                    <a:pt x="3754" y="3060"/>
                    <a:pt x="3614" y="3059"/>
                    <a:pt x="3475" y="3058"/>
                  </a:cubicBezTo>
                  <a:cubicBezTo>
                    <a:pt x="3770" y="2929"/>
                    <a:pt x="4064" y="2797"/>
                    <a:pt x="4356" y="2662"/>
                  </a:cubicBezTo>
                  <a:cubicBezTo>
                    <a:pt x="4393" y="2644"/>
                    <a:pt x="4373" y="2585"/>
                    <a:pt x="4337" y="2585"/>
                  </a:cubicBezTo>
                  <a:cubicBezTo>
                    <a:pt x="4333" y="2585"/>
                    <a:pt x="4329" y="2586"/>
                    <a:pt x="4325" y="2587"/>
                  </a:cubicBezTo>
                  <a:cubicBezTo>
                    <a:pt x="4085" y="2680"/>
                    <a:pt x="3846" y="2774"/>
                    <a:pt x="3607" y="2871"/>
                  </a:cubicBezTo>
                  <a:cubicBezTo>
                    <a:pt x="3904" y="2576"/>
                    <a:pt x="4204" y="2283"/>
                    <a:pt x="4504" y="1989"/>
                  </a:cubicBezTo>
                  <a:cubicBezTo>
                    <a:pt x="4835" y="1668"/>
                    <a:pt x="5148" y="1334"/>
                    <a:pt x="5471" y="1006"/>
                  </a:cubicBezTo>
                  <a:cubicBezTo>
                    <a:pt x="5497" y="978"/>
                    <a:pt x="5472" y="942"/>
                    <a:pt x="5443" y="942"/>
                  </a:cubicBezTo>
                  <a:cubicBezTo>
                    <a:pt x="5434" y="942"/>
                    <a:pt x="5425" y="945"/>
                    <a:pt x="5417" y="952"/>
                  </a:cubicBezTo>
                  <a:cubicBezTo>
                    <a:pt x="5104" y="1218"/>
                    <a:pt x="4788" y="1475"/>
                    <a:pt x="4489" y="1757"/>
                  </a:cubicBezTo>
                  <a:cubicBezTo>
                    <a:pt x="4192" y="2038"/>
                    <a:pt x="3898" y="2323"/>
                    <a:pt x="3606" y="2609"/>
                  </a:cubicBezTo>
                  <a:cubicBezTo>
                    <a:pt x="3494" y="2718"/>
                    <a:pt x="3381" y="2829"/>
                    <a:pt x="3269" y="2939"/>
                  </a:cubicBezTo>
                  <a:lnTo>
                    <a:pt x="3269" y="2924"/>
                  </a:lnTo>
                  <a:cubicBezTo>
                    <a:pt x="3387" y="2634"/>
                    <a:pt x="3511" y="2345"/>
                    <a:pt x="3654" y="2066"/>
                  </a:cubicBezTo>
                  <a:cubicBezTo>
                    <a:pt x="3660" y="2053"/>
                    <a:pt x="3660" y="2042"/>
                    <a:pt x="3658" y="2032"/>
                  </a:cubicBezTo>
                  <a:cubicBezTo>
                    <a:pt x="3671" y="2021"/>
                    <a:pt x="3668" y="1994"/>
                    <a:pt x="3645" y="1994"/>
                  </a:cubicBezTo>
                  <a:cubicBezTo>
                    <a:pt x="3639" y="1994"/>
                    <a:pt x="3634" y="1997"/>
                    <a:pt x="3631" y="2000"/>
                  </a:cubicBezTo>
                  <a:cubicBezTo>
                    <a:pt x="3625" y="1997"/>
                    <a:pt x="3618" y="1996"/>
                    <a:pt x="3611" y="1996"/>
                  </a:cubicBezTo>
                  <a:cubicBezTo>
                    <a:pt x="3593" y="1996"/>
                    <a:pt x="3575" y="2005"/>
                    <a:pt x="3566" y="2029"/>
                  </a:cubicBezTo>
                  <a:cubicBezTo>
                    <a:pt x="3473" y="2271"/>
                    <a:pt x="3372" y="2512"/>
                    <a:pt x="3269" y="2750"/>
                  </a:cubicBezTo>
                  <a:cubicBezTo>
                    <a:pt x="3272" y="2307"/>
                    <a:pt x="3275" y="1864"/>
                    <a:pt x="3281" y="1421"/>
                  </a:cubicBezTo>
                  <a:cubicBezTo>
                    <a:pt x="3288" y="958"/>
                    <a:pt x="3273" y="500"/>
                    <a:pt x="3267" y="37"/>
                  </a:cubicBezTo>
                  <a:cubicBezTo>
                    <a:pt x="3267" y="13"/>
                    <a:pt x="3250" y="1"/>
                    <a:pt x="32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62"/>
            <p:cNvSpPr/>
            <p:nvPr/>
          </p:nvSpPr>
          <p:spPr>
            <a:xfrm rot="-4723933">
              <a:off x="7622441" y="771264"/>
              <a:ext cx="34953" cy="72665"/>
            </a:xfrm>
            <a:custGeom>
              <a:avLst/>
              <a:gdLst/>
              <a:ahLst/>
              <a:cxnLst/>
              <a:rect l="l" t="t" r="r" b="b"/>
              <a:pathLst>
                <a:path w="380" h="790" extrusionOk="0">
                  <a:moveTo>
                    <a:pt x="12" y="0"/>
                  </a:moveTo>
                  <a:cubicBezTo>
                    <a:pt x="6" y="0"/>
                    <a:pt x="0" y="5"/>
                    <a:pt x="3" y="11"/>
                  </a:cubicBezTo>
                  <a:cubicBezTo>
                    <a:pt x="100" y="260"/>
                    <a:pt x="191" y="510"/>
                    <a:pt x="284" y="759"/>
                  </a:cubicBezTo>
                  <a:cubicBezTo>
                    <a:pt x="291" y="781"/>
                    <a:pt x="307" y="789"/>
                    <a:pt x="323" y="789"/>
                  </a:cubicBezTo>
                  <a:cubicBezTo>
                    <a:pt x="351" y="789"/>
                    <a:pt x="379" y="762"/>
                    <a:pt x="361" y="726"/>
                  </a:cubicBezTo>
                  <a:cubicBezTo>
                    <a:pt x="246" y="487"/>
                    <a:pt x="130" y="247"/>
                    <a:pt x="19" y="5"/>
                  </a:cubicBezTo>
                  <a:cubicBezTo>
                    <a:pt x="17" y="2"/>
                    <a:pt x="15" y="0"/>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62"/>
            <p:cNvSpPr/>
            <p:nvPr/>
          </p:nvSpPr>
          <p:spPr>
            <a:xfrm rot="-4723933">
              <a:off x="7702691" y="783536"/>
              <a:ext cx="12877" cy="18488"/>
            </a:xfrm>
            <a:custGeom>
              <a:avLst/>
              <a:gdLst/>
              <a:ahLst/>
              <a:cxnLst/>
              <a:rect l="l" t="t" r="r" b="b"/>
              <a:pathLst>
                <a:path w="140" h="201" extrusionOk="0">
                  <a:moveTo>
                    <a:pt x="35" y="0"/>
                  </a:moveTo>
                  <a:cubicBezTo>
                    <a:pt x="30" y="0"/>
                    <a:pt x="24" y="2"/>
                    <a:pt x="20" y="4"/>
                  </a:cubicBezTo>
                  <a:cubicBezTo>
                    <a:pt x="4" y="15"/>
                    <a:pt x="0" y="32"/>
                    <a:pt x="8" y="48"/>
                  </a:cubicBezTo>
                  <a:cubicBezTo>
                    <a:pt x="29" y="93"/>
                    <a:pt x="50" y="138"/>
                    <a:pt x="72" y="184"/>
                  </a:cubicBezTo>
                  <a:cubicBezTo>
                    <a:pt x="76" y="195"/>
                    <a:pt x="89" y="201"/>
                    <a:pt x="101" y="201"/>
                  </a:cubicBezTo>
                  <a:cubicBezTo>
                    <a:pt x="107" y="201"/>
                    <a:pt x="113" y="199"/>
                    <a:pt x="118" y="196"/>
                  </a:cubicBezTo>
                  <a:cubicBezTo>
                    <a:pt x="135" y="186"/>
                    <a:pt x="140" y="166"/>
                    <a:pt x="130" y="150"/>
                  </a:cubicBezTo>
                  <a:cubicBezTo>
                    <a:pt x="108" y="104"/>
                    <a:pt x="85" y="60"/>
                    <a:pt x="63" y="16"/>
                  </a:cubicBezTo>
                  <a:cubicBezTo>
                    <a:pt x="58" y="6"/>
                    <a:pt x="46" y="0"/>
                    <a:pt x="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62"/>
            <p:cNvSpPr/>
            <p:nvPr/>
          </p:nvSpPr>
          <p:spPr>
            <a:xfrm rot="-4723933">
              <a:off x="7712940" y="666692"/>
              <a:ext cx="19132" cy="35045"/>
            </a:xfrm>
            <a:custGeom>
              <a:avLst/>
              <a:gdLst/>
              <a:ahLst/>
              <a:cxnLst/>
              <a:rect l="l" t="t" r="r" b="b"/>
              <a:pathLst>
                <a:path w="208" h="381" extrusionOk="0">
                  <a:moveTo>
                    <a:pt x="196" y="1"/>
                  </a:moveTo>
                  <a:cubicBezTo>
                    <a:pt x="193" y="1"/>
                    <a:pt x="191" y="2"/>
                    <a:pt x="190" y="5"/>
                  </a:cubicBezTo>
                  <a:cubicBezTo>
                    <a:pt x="161" y="59"/>
                    <a:pt x="133" y="113"/>
                    <a:pt x="105" y="167"/>
                  </a:cubicBezTo>
                  <a:cubicBezTo>
                    <a:pt x="90" y="194"/>
                    <a:pt x="76" y="220"/>
                    <a:pt x="63" y="246"/>
                  </a:cubicBezTo>
                  <a:cubicBezTo>
                    <a:pt x="48" y="274"/>
                    <a:pt x="30" y="299"/>
                    <a:pt x="13" y="326"/>
                  </a:cubicBezTo>
                  <a:cubicBezTo>
                    <a:pt x="1" y="344"/>
                    <a:pt x="11" y="369"/>
                    <a:pt x="31" y="377"/>
                  </a:cubicBezTo>
                  <a:cubicBezTo>
                    <a:pt x="35" y="379"/>
                    <a:pt x="40" y="380"/>
                    <a:pt x="45" y="380"/>
                  </a:cubicBezTo>
                  <a:cubicBezTo>
                    <a:pt x="60" y="380"/>
                    <a:pt x="75" y="370"/>
                    <a:pt x="80" y="354"/>
                  </a:cubicBezTo>
                  <a:cubicBezTo>
                    <a:pt x="88" y="324"/>
                    <a:pt x="96" y="294"/>
                    <a:pt x="107" y="265"/>
                  </a:cubicBezTo>
                  <a:cubicBezTo>
                    <a:pt x="117" y="237"/>
                    <a:pt x="128" y="209"/>
                    <a:pt x="138" y="181"/>
                  </a:cubicBezTo>
                  <a:cubicBezTo>
                    <a:pt x="160" y="124"/>
                    <a:pt x="182" y="69"/>
                    <a:pt x="205" y="12"/>
                  </a:cubicBezTo>
                  <a:cubicBezTo>
                    <a:pt x="207" y="6"/>
                    <a:pt x="201" y="1"/>
                    <a:pt x="1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62"/>
            <p:cNvSpPr/>
            <p:nvPr/>
          </p:nvSpPr>
          <p:spPr>
            <a:xfrm rot="-4723933">
              <a:off x="7648440" y="614122"/>
              <a:ext cx="27962" cy="45714"/>
            </a:xfrm>
            <a:custGeom>
              <a:avLst/>
              <a:gdLst/>
              <a:ahLst/>
              <a:cxnLst/>
              <a:rect l="l" t="t" r="r" b="b"/>
              <a:pathLst>
                <a:path w="304" h="497" extrusionOk="0">
                  <a:moveTo>
                    <a:pt x="253" y="0"/>
                  </a:moveTo>
                  <a:cubicBezTo>
                    <a:pt x="242" y="0"/>
                    <a:pt x="231" y="6"/>
                    <a:pt x="224" y="20"/>
                  </a:cubicBezTo>
                  <a:cubicBezTo>
                    <a:pt x="153" y="157"/>
                    <a:pt x="83" y="295"/>
                    <a:pt x="11" y="433"/>
                  </a:cubicBezTo>
                  <a:cubicBezTo>
                    <a:pt x="1" y="454"/>
                    <a:pt x="6" y="479"/>
                    <a:pt x="27" y="491"/>
                  </a:cubicBezTo>
                  <a:cubicBezTo>
                    <a:pt x="33" y="495"/>
                    <a:pt x="41" y="497"/>
                    <a:pt x="49" y="497"/>
                  </a:cubicBezTo>
                  <a:cubicBezTo>
                    <a:pt x="64" y="497"/>
                    <a:pt x="79" y="490"/>
                    <a:pt x="86" y="476"/>
                  </a:cubicBezTo>
                  <a:cubicBezTo>
                    <a:pt x="154" y="337"/>
                    <a:pt x="221" y="198"/>
                    <a:pt x="289" y="58"/>
                  </a:cubicBezTo>
                  <a:cubicBezTo>
                    <a:pt x="304" y="28"/>
                    <a:pt x="278" y="0"/>
                    <a:pt x="2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62"/>
            <p:cNvSpPr/>
            <p:nvPr/>
          </p:nvSpPr>
          <p:spPr>
            <a:xfrm rot="-4723933">
              <a:off x="8023010" y="849161"/>
              <a:ext cx="29894" cy="63191"/>
            </a:xfrm>
            <a:custGeom>
              <a:avLst/>
              <a:gdLst/>
              <a:ahLst/>
              <a:cxnLst/>
              <a:rect l="l" t="t" r="r" b="b"/>
              <a:pathLst>
                <a:path w="325" h="687" extrusionOk="0">
                  <a:moveTo>
                    <a:pt x="285" y="1"/>
                  </a:moveTo>
                  <a:cubicBezTo>
                    <a:pt x="272" y="1"/>
                    <a:pt x="259" y="8"/>
                    <a:pt x="253" y="23"/>
                  </a:cubicBezTo>
                  <a:cubicBezTo>
                    <a:pt x="177" y="225"/>
                    <a:pt x="99" y="424"/>
                    <a:pt x="16" y="622"/>
                  </a:cubicBezTo>
                  <a:cubicBezTo>
                    <a:pt x="1" y="659"/>
                    <a:pt x="35" y="686"/>
                    <a:pt x="68" y="686"/>
                  </a:cubicBezTo>
                  <a:cubicBezTo>
                    <a:pt x="89" y="686"/>
                    <a:pt x="110" y="675"/>
                    <a:pt x="118" y="650"/>
                  </a:cubicBezTo>
                  <a:cubicBezTo>
                    <a:pt x="180" y="446"/>
                    <a:pt x="247" y="243"/>
                    <a:pt x="316" y="41"/>
                  </a:cubicBezTo>
                  <a:cubicBezTo>
                    <a:pt x="325" y="17"/>
                    <a:pt x="305" y="1"/>
                    <a:pt x="2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62"/>
            <p:cNvSpPr/>
            <p:nvPr/>
          </p:nvSpPr>
          <p:spPr>
            <a:xfrm rot="-4723933">
              <a:off x="7982619" y="837866"/>
              <a:ext cx="13797" cy="19868"/>
            </a:xfrm>
            <a:custGeom>
              <a:avLst/>
              <a:gdLst/>
              <a:ahLst/>
              <a:cxnLst/>
              <a:rect l="l" t="t" r="r" b="b"/>
              <a:pathLst>
                <a:path w="150" h="216" extrusionOk="0">
                  <a:moveTo>
                    <a:pt x="100" y="1"/>
                  </a:moveTo>
                  <a:cubicBezTo>
                    <a:pt x="96" y="1"/>
                    <a:pt x="92" y="1"/>
                    <a:pt x="88" y="3"/>
                  </a:cubicBezTo>
                  <a:cubicBezTo>
                    <a:pt x="77" y="6"/>
                    <a:pt x="63" y="13"/>
                    <a:pt x="58" y="24"/>
                  </a:cubicBezTo>
                  <a:cubicBezTo>
                    <a:pt x="42" y="64"/>
                    <a:pt x="25" y="103"/>
                    <a:pt x="8" y="141"/>
                  </a:cubicBezTo>
                  <a:cubicBezTo>
                    <a:pt x="5" y="147"/>
                    <a:pt x="3" y="153"/>
                    <a:pt x="3" y="160"/>
                  </a:cubicBezTo>
                  <a:cubicBezTo>
                    <a:pt x="0" y="167"/>
                    <a:pt x="0" y="173"/>
                    <a:pt x="3" y="179"/>
                  </a:cubicBezTo>
                  <a:cubicBezTo>
                    <a:pt x="6" y="191"/>
                    <a:pt x="15" y="203"/>
                    <a:pt x="25" y="209"/>
                  </a:cubicBezTo>
                  <a:cubicBezTo>
                    <a:pt x="33" y="213"/>
                    <a:pt x="41" y="215"/>
                    <a:pt x="50" y="215"/>
                  </a:cubicBezTo>
                  <a:cubicBezTo>
                    <a:pt x="54" y="215"/>
                    <a:pt x="59" y="215"/>
                    <a:pt x="63" y="213"/>
                  </a:cubicBezTo>
                  <a:cubicBezTo>
                    <a:pt x="75" y="210"/>
                    <a:pt x="88" y="203"/>
                    <a:pt x="92" y="192"/>
                  </a:cubicBezTo>
                  <a:cubicBezTo>
                    <a:pt x="109" y="152"/>
                    <a:pt x="125" y="113"/>
                    <a:pt x="142" y="74"/>
                  </a:cubicBezTo>
                  <a:cubicBezTo>
                    <a:pt x="146" y="68"/>
                    <a:pt x="148" y="61"/>
                    <a:pt x="148" y="55"/>
                  </a:cubicBezTo>
                  <a:cubicBezTo>
                    <a:pt x="149" y="49"/>
                    <a:pt x="149" y="43"/>
                    <a:pt x="147" y="36"/>
                  </a:cubicBezTo>
                  <a:cubicBezTo>
                    <a:pt x="144" y="24"/>
                    <a:pt x="136" y="13"/>
                    <a:pt x="125" y="7"/>
                  </a:cubicBezTo>
                  <a:cubicBezTo>
                    <a:pt x="118" y="3"/>
                    <a:pt x="109" y="1"/>
                    <a:pt x="1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62"/>
            <p:cNvSpPr/>
            <p:nvPr/>
          </p:nvSpPr>
          <p:spPr>
            <a:xfrm rot="-4723933">
              <a:off x="8000808" y="730403"/>
              <a:ext cx="16281" cy="23731"/>
            </a:xfrm>
            <a:custGeom>
              <a:avLst/>
              <a:gdLst/>
              <a:ahLst/>
              <a:cxnLst/>
              <a:rect l="l" t="t" r="r" b="b"/>
              <a:pathLst>
                <a:path w="177" h="258" extrusionOk="0">
                  <a:moveTo>
                    <a:pt x="54" y="1"/>
                  </a:moveTo>
                  <a:cubicBezTo>
                    <a:pt x="44" y="1"/>
                    <a:pt x="34" y="3"/>
                    <a:pt x="28" y="8"/>
                  </a:cubicBezTo>
                  <a:cubicBezTo>
                    <a:pt x="16" y="15"/>
                    <a:pt x="6" y="26"/>
                    <a:pt x="3" y="40"/>
                  </a:cubicBezTo>
                  <a:cubicBezTo>
                    <a:pt x="3" y="44"/>
                    <a:pt x="2" y="49"/>
                    <a:pt x="1" y="53"/>
                  </a:cubicBezTo>
                  <a:cubicBezTo>
                    <a:pt x="1" y="63"/>
                    <a:pt x="4" y="72"/>
                    <a:pt x="8" y="80"/>
                  </a:cubicBezTo>
                  <a:cubicBezTo>
                    <a:pt x="31" y="130"/>
                    <a:pt x="52" y="181"/>
                    <a:pt x="75" y="232"/>
                  </a:cubicBezTo>
                  <a:cubicBezTo>
                    <a:pt x="80" y="243"/>
                    <a:pt x="96" y="252"/>
                    <a:pt x="107" y="255"/>
                  </a:cubicBezTo>
                  <a:cubicBezTo>
                    <a:pt x="111" y="257"/>
                    <a:pt x="116" y="257"/>
                    <a:pt x="121" y="257"/>
                  </a:cubicBezTo>
                  <a:cubicBezTo>
                    <a:pt x="131" y="257"/>
                    <a:pt x="141" y="255"/>
                    <a:pt x="148" y="250"/>
                  </a:cubicBezTo>
                  <a:cubicBezTo>
                    <a:pt x="160" y="243"/>
                    <a:pt x="169" y="232"/>
                    <a:pt x="172" y="218"/>
                  </a:cubicBezTo>
                  <a:cubicBezTo>
                    <a:pt x="176" y="204"/>
                    <a:pt x="173" y="191"/>
                    <a:pt x="167" y="177"/>
                  </a:cubicBezTo>
                  <a:cubicBezTo>
                    <a:pt x="144" y="127"/>
                    <a:pt x="122" y="77"/>
                    <a:pt x="100" y="27"/>
                  </a:cubicBezTo>
                  <a:cubicBezTo>
                    <a:pt x="95" y="16"/>
                    <a:pt x="79" y="6"/>
                    <a:pt x="68" y="2"/>
                  </a:cubicBezTo>
                  <a:cubicBezTo>
                    <a:pt x="64" y="1"/>
                    <a:pt x="59" y="1"/>
                    <a:pt x="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62"/>
            <p:cNvSpPr/>
            <p:nvPr/>
          </p:nvSpPr>
          <p:spPr>
            <a:xfrm rot="-4723933">
              <a:off x="8060718" y="697641"/>
              <a:ext cx="37252" cy="63283"/>
            </a:xfrm>
            <a:custGeom>
              <a:avLst/>
              <a:gdLst/>
              <a:ahLst/>
              <a:cxnLst/>
              <a:rect l="l" t="t" r="r" b="b"/>
              <a:pathLst>
                <a:path w="405" h="688" extrusionOk="0">
                  <a:moveTo>
                    <a:pt x="65" y="0"/>
                  </a:moveTo>
                  <a:cubicBezTo>
                    <a:pt x="34" y="0"/>
                    <a:pt x="0" y="36"/>
                    <a:pt x="19" y="75"/>
                  </a:cubicBezTo>
                  <a:cubicBezTo>
                    <a:pt x="112" y="271"/>
                    <a:pt x="204" y="468"/>
                    <a:pt x="303" y="661"/>
                  </a:cubicBezTo>
                  <a:cubicBezTo>
                    <a:pt x="312" y="678"/>
                    <a:pt x="330" y="687"/>
                    <a:pt x="349" y="687"/>
                  </a:cubicBezTo>
                  <a:cubicBezTo>
                    <a:pt x="358" y="687"/>
                    <a:pt x="366" y="685"/>
                    <a:pt x="374" y="681"/>
                  </a:cubicBezTo>
                  <a:cubicBezTo>
                    <a:pt x="401" y="665"/>
                    <a:pt x="405" y="634"/>
                    <a:pt x="393" y="608"/>
                  </a:cubicBezTo>
                  <a:cubicBezTo>
                    <a:pt x="301" y="412"/>
                    <a:pt x="202" y="219"/>
                    <a:pt x="102" y="25"/>
                  </a:cubicBezTo>
                  <a:cubicBezTo>
                    <a:pt x="94" y="8"/>
                    <a:pt x="80" y="0"/>
                    <a:pt x="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62"/>
            <p:cNvSpPr/>
            <p:nvPr/>
          </p:nvSpPr>
          <p:spPr>
            <a:xfrm rot="-4723933">
              <a:off x="7945897" y="599426"/>
              <a:ext cx="56200" cy="35412"/>
            </a:xfrm>
            <a:custGeom>
              <a:avLst/>
              <a:gdLst/>
              <a:ahLst/>
              <a:cxnLst/>
              <a:rect l="l" t="t" r="r" b="b"/>
              <a:pathLst>
                <a:path w="611" h="385" extrusionOk="0">
                  <a:moveTo>
                    <a:pt x="49" y="1"/>
                  </a:moveTo>
                  <a:cubicBezTo>
                    <a:pt x="19" y="1"/>
                    <a:pt x="0" y="45"/>
                    <a:pt x="32" y="65"/>
                  </a:cubicBezTo>
                  <a:cubicBezTo>
                    <a:pt x="192" y="171"/>
                    <a:pt x="351" y="276"/>
                    <a:pt x="513" y="377"/>
                  </a:cubicBezTo>
                  <a:cubicBezTo>
                    <a:pt x="521" y="382"/>
                    <a:pt x="530" y="385"/>
                    <a:pt x="538" y="385"/>
                  </a:cubicBezTo>
                  <a:cubicBezTo>
                    <a:pt x="581" y="385"/>
                    <a:pt x="610" y="318"/>
                    <a:pt x="563" y="289"/>
                  </a:cubicBezTo>
                  <a:cubicBezTo>
                    <a:pt x="399" y="192"/>
                    <a:pt x="233" y="99"/>
                    <a:pt x="67" y="5"/>
                  </a:cubicBezTo>
                  <a:cubicBezTo>
                    <a:pt x="61" y="2"/>
                    <a:pt x="55" y="1"/>
                    <a:pt x="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62"/>
            <p:cNvSpPr/>
            <p:nvPr/>
          </p:nvSpPr>
          <p:spPr>
            <a:xfrm rot="-4723933">
              <a:off x="8000847" y="565637"/>
              <a:ext cx="19960" cy="16189"/>
            </a:xfrm>
            <a:custGeom>
              <a:avLst/>
              <a:gdLst/>
              <a:ahLst/>
              <a:cxnLst/>
              <a:rect l="l" t="t" r="r" b="b"/>
              <a:pathLst>
                <a:path w="217" h="176" extrusionOk="0">
                  <a:moveTo>
                    <a:pt x="64" y="1"/>
                  </a:moveTo>
                  <a:cubicBezTo>
                    <a:pt x="59" y="1"/>
                    <a:pt x="55" y="1"/>
                    <a:pt x="50" y="3"/>
                  </a:cubicBezTo>
                  <a:cubicBezTo>
                    <a:pt x="42" y="5"/>
                    <a:pt x="35" y="8"/>
                    <a:pt x="29" y="14"/>
                  </a:cubicBezTo>
                  <a:cubicBezTo>
                    <a:pt x="22" y="19"/>
                    <a:pt x="16" y="25"/>
                    <a:pt x="13" y="32"/>
                  </a:cubicBezTo>
                  <a:cubicBezTo>
                    <a:pt x="5" y="46"/>
                    <a:pt x="1" y="64"/>
                    <a:pt x="7" y="81"/>
                  </a:cubicBezTo>
                  <a:cubicBezTo>
                    <a:pt x="11" y="96"/>
                    <a:pt x="21" y="109"/>
                    <a:pt x="36" y="118"/>
                  </a:cubicBezTo>
                  <a:cubicBezTo>
                    <a:pt x="64" y="134"/>
                    <a:pt x="92" y="151"/>
                    <a:pt x="120" y="167"/>
                  </a:cubicBezTo>
                  <a:cubicBezTo>
                    <a:pt x="128" y="173"/>
                    <a:pt x="140" y="176"/>
                    <a:pt x="151" y="176"/>
                  </a:cubicBezTo>
                  <a:cubicBezTo>
                    <a:pt x="156" y="176"/>
                    <a:pt x="162" y="175"/>
                    <a:pt x="167" y="173"/>
                  </a:cubicBezTo>
                  <a:cubicBezTo>
                    <a:pt x="175" y="172"/>
                    <a:pt x="183" y="168"/>
                    <a:pt x="189" y="163"/>
                  </a:cubicBezTo>
                  <a:cubicBezTo>
                    <a:pt x="195" y="158"/>
                    <a:pt x="201" y="153"/>
                    <a:pt x="204" y="146"/>
                  </a:cubicBezTo>
                  <a:cubicBezTo>
                    <a:pt x="212" y="131"/>
                    <a:pt x="217" y="114"/>
                    <a:pt x="211" y="97"/>
                  </a:cubicBezTo>
                  <a:cubicBezTo>
                    <a:pt x="206" y="82"/>
                    <a:pt x="197" y="69"/>
                    <a:pt x="183" y="60"/>
                  </a:cubicBezTo>
                  <a:cubicBezTo>
                    <a:pt x="155" y="43"/>
                    <a:pt x="127" y="26"/>
                    <a:pt x="99" y="9"/>
                  </a:cubicBezTo>
                  <a:cubicBezTo>
                    <a:pt x="92" y="4"/>
                    <a:pt x="83" y="2"/>
                    <a:pt x="75" y="2"/>
                  </a:cubicBezTo>
                  <a:cubicBezTo>
                    <a:pt x="71" y="1"/>
                    <a:pt x="68" y="1"/>
                    <a:pt x="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62"/>
            <p:cNvSpPr/>
            <p:nvPr/>
          </p:nvSpPr>
          <p:spPr>
            <a:xfrm rot="-4723933">
              <a:off x="7793181" y="582734"/>
              <a:ext cx="66778" cy="27778"/>
            </a:xfrm>
            <a:custGeom>
              <a:avLst/>
              <a:gdLst/>
              <a:ahLst/>
              <a:cxnLst/>
              <a:rect l="l" t="t" r="r" b="b"/>
              <a:pathLst>
                <a:path w="726" h="302" extrusionOk="0">
                  <a:moveTo>
                    <a:pt x="670" y="0"/>
                  </a:moveTo>
                  <a:cubicBezTo>
                    <a:pt x="667" y="0"/>
                    <a:pt x="664" y="0"/>
                    <a:pt x="662" y="1"/>
                  </a:cubicBezTo>
                  <a:cubicBezTo>
                    <a:pt x="447" y="34"/>
                    <a:pt x="236" y="128"/>
                    <a:pt x="43" y="225"/>
                  </a:cubicBezTo>
                  <a:cubicBezTo>
                    <a:pt x="0" y="245"/>
                    <a:pt x="27" y="302"/>
                    <a:pt x="66" y="302"/>
                  </a:cubicBezTo>
                  <a:cubicBezTo>
                    <a:pt x="72" y="302"/>
                    <a:pt x="79" y="300"/>
                    <a:pt x="85" y="297"/>
                  </a:cubicBezTo>
                  <a:cubicBezTo>
                    <a:pt x="181" y="252"/>
                    <a:pt x="280" y="210"/>
                    <a:pt x="380" y="175"/>
                  </a:cubicBezTo>
                  <a:cubicBezTo>
                    <a:pt x="480" y="139"/>
                    <a:pt x="582" y="110"/>
                    <a:pt x="682" y="74"/>
                  </a:cubicBezTo>
                  <a:cubicBezTo>
                    <a:pt x="726" y="58"/>
                    <a:pt x="712" y="0"/>
                    <a:pt x="6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62"/>
            <p:cNvSpPr/>
            <p:nvPr/>
          </p:nvSpPr>
          <p:spPr>
            <a:xfrm rot="-4723933">
              <a:off x="7797866" y="513139"/>
              <a:ext cx="16005" cy="12785"/>
            </a:xfrm>
            <a:custGeom>
              <a:avLst/>
              <a:gdLst/>
              <a:ahLst/>
              <a:cxnLst/>
              <a:rect l="l" t="t" r="r" b="b"/>
              <a:pathLst>
                <a:path w="174" h="139" extrusionOk="0">
                  <a:moveTo>
                    <a:pt x="121" y="0"/>
                  </a:moveTo>
                  <a:cubicBezTo>
                    <a:pt x="111" y="0"/>
                    <a:pt x="102" y="3"/>
                    <a:pt x="94" y="7"/>
                  </a:cubicBezTo>
                  <a:lnTo>
                    <a:pt x="27" y="42"/>
                  </a:lnTo>
                  <a:cubicBezTo>
                    <a:pt x="21" y="45"/>
                    <a:pt x="16" y="49"/>
                    <a:pt x="12" y="55"/>
                  </a:cubicBezTo>
                  <a:cubicBezTo>
                    <a:pt x="8" y="60"/>
                    <a:pt x="5" y="65"/>
                    <a:pt x="3" y="72"/>
                  </a:cubicBezTo>
                  <a:cubicBezTo>
                    <a:pt x="1" y="80"/>
                    <a:pt x="1" y="86"/>
                    <a:pt x="2" y="93"/>
                  </a:cubicBezTo>
                  <a:cubicBezTo>
                    <a:pt x="2" y="100"/>
                    <a:pt x="5" y="107"/>
                    <a:pt x="8" y="113"/>
                  </a:cubicBezTo>
                  <a:cubicBezTo>
                    <a:pt x="15" y="124"/>
                    <a:pt x="26" y="133"/>
                    <a:pt x="39" y="137"/>
                  </a:cubicBezTo>
                  <a:cubicBezTo>
                    <a:pt x="44" y="138"/>
                    <a:pt x="48" y="138"/>
                    <a:pt x="54" y="139"/>
                  </a:cubicBezTo>
                  <a:cubicBezTo>
                    <a:pt x="63" y="139"/>
                    <a:pt x="72" y="135"/>
                    <a:pt x="79" y="131"/>
                  </a:cubicBezTo>
                  <a:lnTo>
                    <a:pt x="147" y="97"/>
                  </a:lnTo>
                  <a:cubicBezTo>
                    <a:pt x="153" y="94"/>
                    <a:pt x="158" y="90"/>
                    <a:pt x="162" y="84"/>
                  </a:cubicBezTo>
                  <a:cubicBezTo>
                    <a:pt x="166" y="79"/>
                    <a:pt x="169" y="74"/>
                    <a:pt x="170" y="66"/>
                  </a:cubicBezTo>
                  <a:cubicBezTo>
                    <a:pt x="173" y="59"/>
                    <a:pt x="173" y="53"/>
                    <a:pt x="171" y="46"/>
                  </a:cubicBezTo>
                  <a:cubicBezTo>
                    <a:pt x="171" y="38"/>
                    <a:pt x="169" y="32"/>
                    <a:pt x="165" y="26"/>
                  </a:cubicBezTo>
                  <a:cubicBezTo>
                    <a:pt x="158" y="15"/>
                    <a:pt x="148" y="5"/>
                    <a:pt x="134" y="2"/>
                  </a:cubicBezTo>
                  <a:cubicBezTo>
                    <a:pt x="130" y="1"/>
                    <a:pt x="125" y="1"/>
                    <a:pt x="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62"/>
            <p:cNvSpPr/>
            <p:nvPr/>
          </p:nvSpPr>
          <p:spPr>
            <a:xfrm rot="-4723933">
              <a:off x="7876959" y="940920"/>
              <a:ext cx="38080" cy="19592"/>
            </a:xfrm>
            <a:custGeom>
              <a:avLst/>
              <a:gdLst/>
              <a:ahLst/>
              <a:cxnLst/>
              <a:rect l="l" t="t" r="r" b="b"/>
              <a:pathLst>
                <a:path w="414" h="213" extrusionOk="0">
                  <a:moveTo>
                    <a:pt x="356" y="1"/>
                  </a:moveTo>
                  <a:cubicBezTo>
                    <a:pt x="351" y="1"/>
                    <a:pt x="346" y="2"/>
                    <a:pt x="341" y="3"/>
                  </a:cubicBezTo>
                  <a:cubicBezTo>
                    <a:pt x="228" y="40"/>
                    <a:pt x="121" y="95"/>
                    <a:pt x="23" y="165"/>
                  </a:cubicBezTo>
                  <a:cubicBezTo>
                    <a:pt x="0" y="181"/>
                    <a:pt x="14" y="212"/>
                    <a:pt x="37" y="212"/>
                  </a:cubicBezTo>
                  <a:cubicBezTo>
                    <a:pt x="41" y="212"/>
                    <a:pt x="45" y="212"/>
                    <a:pt x="49" y="210"/>
                  </a:cubicBezTo>
                  <a:cubicBezTo>
                    <a:pt x="150" y="161"/>
                    <a:pt x="260" y="127"/>
                    <a:pt x="369" y="104"/>
                  </a:cubicBezTo>
                  <a:cubicBezTo>
                    <a:pt x="396" y="98"/>
                    <a:pt x="414" y="65"/>
                    <a:pt x="405" y="39"/>
                  </a:cubicBezTo>
                  <a:cubicBezTo>
                    <a:pt x="398" y="18"/>
                    <a:pt x="378" y="1"/>
                    <a:pt x="3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62"/>
            <p:cNvSpPr/>
            <p:nvPr/>
          </p:nvSpPr>
          <p:spPr>
            <a:xfrm rot="-4723933">
              <a:off x="7886820" y="994470"/>
              <a:ext cx="52521" cy="30997"/>
            </a:xfrm>
            <a:custGeom>
              <a:avLst/>
              <a:gdLst/>
              <a:ahLst/>
              <a:cxnLst/>
              <a:rect l="l" t="t" r="r" b="b"/>
              <a:pathLst>
                <a:path w="571" h="337" extrusionOk="0">
                  <a:moveTo>
                    <a:pt x="490" y="1"/>
                  </a:moveTo>
                  <a:cubicBezTo>
                    <a:pt x="481" y="1"/>
                    <a:pt x="472" y="4"/>
                    <a:pt x="463" y="10"/>
                  </a:cubicBezTo>
                  <a:cubicBezTo>
                    <a:pt x="393" y="61"/>
                    <a:pt x="327" y="116"/>
                    <a:pt x="254" y="165"/>
                  </a:cubicBezTo>
                  <a:cubicBezTo>
                    <a:pt x="181" y="213"/>
                    <a:pt x="106" y="253"/>
                    <a:pt x="26" y="287"/>
                  </a:cubicBezTo>
                  <a:cubicBezTo>
                    <a:pt x="1" y="297"/>
                    <a:pt x="16" y="337"/>
                    <a:pt x="40" y="337"/>
                  </a:cubicBezTo>
                  <a:cubicBezTo>
                    <a:pt x="42" y="337"/>
                    <a:pt x="44" y="336"/>
                    <a:pt x="47" y="335"/>
                  </a:cubicBezTo>
                  <a:cubicBezTo>
                    <a:pt x="133" y="309"/>
                    <a:pt x="216" y="275"/>
                    <a:pt x="297" y="238"/>
                  </a:cubicBezTo>
                  <a:cubicBezTo>
                    <a:pt x="379" y="199"/>
                    <a:pt x="460" y="156"/>
                    <a:pt x="530" y="97"/>
                  </a:cubicBezTo>
                  <a:cubicBezTo>
                    <a:pt x="570" y="64"/>
                    <a:pt x="533" y="1"/>
                    <a:pt x="4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62"/>
            <p:cNvSpPr/>
            <p:nvPr/>
          </p:nvSpPr>
          <p:spPr>
            <a:xfrm rot="-4723933">
              <a:off x="7741851" y="885514"/>
              <a:ext cx="39460" cy="22351"/>
            </a:xfrm>
            <a:custGeom>
              <a:avLst/>
              <a:gdLst/>
              <a:ahLst/>
              <a:cxnLst/>
              <a:rect l="l" t="t" r="r" b="b"/>
              <a:pathLst>
                <a:path w="429" h="243" extrusionOk="0">
                  <a:moveTo>
                    <a:pt x="42" y="1"/>
                  </a:moveTo>
                  <a:cubicBezTo>
                    <a:pt x="27" y="1"/>
                    <a:pt x="12" y="11"/>
                    <a:pt x="7" y="24"/>
                  </a:cubicBezTo>
                  <a:cubicBezTo>
                    <a:pt x="0" y="39"/>
                    <a:pt x="5" y="63"/>
                    <a:pt x="22" y="70"/>
                  </a:cubicBezTo>
                  <a:cubicBezTo>
                    <a:pt x="135" y="119"/>
                    <a:pt x="244" y="174"/>
                    <a:pt x="349" y="236"/>
                  </a:cubicBezTo>
                  <a:cubicBezTo>
                    <a:pt x="357" y="241"/>
                    <a:pt x="365" y="243"/>
                    <a:pt x="374" y="243"/>
                  </a:cubicBezTo>
                  <a:cubicBezTo>
                    <a:pt x="391" y="243"/>
                    <a:pt x="408" y="234"/>
                    <a:pt x="417" y="219"/>
                  </a:cubicBezTo>
                  <a:cubicBezTo>
                    <a:pt x="429" y="197"/>
                    <a:pt x="423" y="164"/>
                    <a:pt x="399" y="152"/>
                  </a:cubicBezTo>
                  <a:cubicBezTo>
                    <a:pt x="286" y="94"/>
                    <a:pt x="170" y="44"/>
                    <a:pt x="51" y="2"/>
                  </a:cubicBezTo>
                  <a:cubicBezTo>
                    <a:pt x="48" y="1"/>
                    <a:pt x="45" y="1"/>
                    <a:pt x="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62"/>
            <p:cNvSpPr/>
            <p:nvPr/>
          </p:nvSpPr>
          <p:spPr>
            <a:xfrm rot="-4723933">
              <a:off x="7707741" y="937973"/>
              <a:ext cx="27410" cy="18580"/>
            </a:xfrm>
            <a:custGeom>
              <a:avLst/>
              <a:gdLst/>
              <a:ahLst/>
              <a:cxnLst/>
              <a:rect l="l" t="t" r="r" b="b"/>
              <a:pathLst>
                <a:path w="298" h="202" extrusionOk="0">
                  <a:moveTo>
                    <a:pt x="47" y="1"/>
                  </a:moveTo>
                  <a:cubicBezTo>
                    <a:pt x="34" y="1"/>
                    <a:pt x="21" y="7"/>
                    <a:pt x="13" y="17"/>
                  </a:cubicBezTo>
                  <a:cubicBezTo>
                    <a:pt x="3" y="31"/>
                    <a:pt x="1" y="56"/>
                    <a:pt x="16" y="69"/>
                  </a:cubicBezTo>
                  <a:cubicBezTo>
                    <a:pt x="80" y="120"/>
                    <a:pt x="150" y="164"/>
                    <a:pt x="224" y="197"/>
                  </a:cubicBezTo>
                  <a:cubicBezTo>
                    <a:pt x="231" y="200"/>
                    <a:pt x="239" y="202"/>
                    <a:pt x="247" y="202"/>
                  </a:cubicBezTo>
                  <a:cubicBezTo>
                    <a:pt x="264" y="202"/>
                    <a:pt x="279" y="193"/>
                    <a:pt x="287" y="175"/>
                  </a:cubicBezTo>
                  <a:cubicBezTo>
                    <a:pt x="297" y="149"/>
                    <a:pt x="282" y="125"/>
                    <a:pt x="258" y="116"/>
                  </a:cubicBezTo>
                  <a:cubicBezTo>
                    <a:pt x="254" y="114"/>
                    <a:pt x="249" y="112"/>
                    <a:pt x="245" y="110"/>
                  </a:cubicBezTo>
                  <a:lnTo>
                    <a:pt x="245" y="110"/>
                  </a:lnTo>
                  <a:cubicBezTo>
                    <a:pt x="248" y="111"/>
                    <a:pt x="248" y="112"/>
                    <a:pt x="248" y="112"/>
                  </a:cubicBezTo>
                  <a:cubicBezTo>
                    <a:pt x="248" y="112"/>
                    <a:pt x="240" y="109"/>
                    <a:pt x="238" y="108"/>
                  </a:cubicBezTo>
                  <a:cubicBezTo>
                    <a:pt x="230" y="104"/>
                    <a:pt x="221" y="100"/>
                    <a:pt x="213" y="95"/>
                  </a:cubicBezTo>
                  <a:cubicBezTo>
                    <a:pt x="195" y="87"/>
                    <a:pt x="177" y="79"/>
                    <a:pt x="161" y="70"/>
                  </a:cubicBezTo>
                  <a:cubicBezTo>
                    <a:pt x="128" y="50"/>
                    <a:pt x="96" y="29"/>
                    <a:pt x="65" y="7"/>
                  </a:cubicBezTo>
                  <a:cubicBezTo>
                    <a:pt x="60" y="2"/>
                    <a:pt x="53" y="1"/>
                    <a:pt x="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62"/>
            <p:cNvSpPr/>
            <p:nvPr/>
          </p:nvSpPr>
          <p:spPr>
            <a:xfrm rot="-4723933">
              <a:off x="6221257" y="835659"/>
              <a:ext cx="419615" cy="417775"/>
            </a:xfrm>
            <a:custGeom>
              <a:avLst/>
              <a:gdLst/>
              <a:ahLst/>
              <a:cxnLst/>
              <a:rect l="l" t="t" r="r" b="b"/>
              <a:pathLst>
                <a:path w="4562" h="4542" extrusionOk="0">
                  <a:moveTo>
                    <a:pt x="2306" y="1"/>
                  </a:moveTo>
                  <a:cubicBezTo>
                    <a:pt x="2292" y="1"/>
                    <a:pt x="2279" y="9"/>
                    <a:pt x="2277" y="27"/>
                  </a:cubicBezTo>
                  <a:cubicBezTo>
                    <a:pt x="2255" y="319"/>
                    <a:pt x="2225" y="608"/>
                    <a:pt x="2216" y="900"/>
                  </a:cubicBezTo>
                  <a:cubicBezTo>
                    <a:pt x="2208" y="1192"/>
                    <a:pt x="2203" y="1483"/>
                    <a:pt x="2200" y="1775"/>
                  </a:cubicBezTo>
                  <a:cubicBezTo>
                    <a:pt x="2200" y="1825"/>
                    <a:pt x="2200" y="1876"/>
                    <a:pt x="2199" y="1925"/>
                  </a:cubicBezTo>
                  <a:cubicBezTo>
                    <a:pt x="2137" y="1768"/>
                    <a:pt x="2076" y="1611"/>
                    <a:pt x="2013" y="1455"/>
                  </a:cubicBezTo>
                  <a:cubicBezTo>
                    <a:pt x="2009" y="1446"/>
                    <a:pt x="2001" y="1442"/>
                    <a:pt x="1992" y="1442"/>
                  </a:cubicBezTo>
                  <a:cubicBezTo>
                    <a:pt x="1979" y="1442"/>
                    <a:pt x="1967" y="1451"/>
                    <a:pt x="1973" y="1467"/>
                  </a:cubicBezTo>
                  <a:cubicBezTo>
                    <a:pt x="2041" y="1658"/>
                    <a:pt x="2111" y="1849"/>
                    <a:pt x="2182" y="2040"/>
                  </a:cubicBezTo>
                  <a:cubicBezTo>
                    <a:pt x="1941" y="1798"/>
                    <a:pt x="1697" y="1559"/>
                    <a:pt x="1446" y="1327"/>
                  </a:cubicBezTo>
                  <a:cubicBezTo>
                    <a:pt x="1204" y="1104"/>
                    <a:pt x="959" y="888"/>
                    <a:pt x="711" y="671"/>
                  </a:cubicBezTo>
                  <a:cubicBezTo>
                    <a:pt x="704" y="665"/>
                    <a:pt x="696" y="662"/>
                    <a:pt x="689" y="662"/>
                  </a:cubicBezTo>
                  <a:cubicBezTo>
                    <a:pt x="664" y="662"/>
                    <a:pt x="643" y="693"/>
                    <a:pt x="666" y="716"/>
                  </a:cubicBezTo>
                  <a:cubicBezTo>
                    <a:pt x="1124" y="1176"/>
                    <a:pt x="1583" y="1633"/>
                    <a:pt x="2041" y="2091"/>
                  </a:cubicBezTo>
                  <a:cubicBezTo>
                    <a:pt x="1838" y="2001"/>
                    <a:pt x="1634" y="1912"/>
                    <a:pt x="1429" y="1828"/>
                  </a:cubicBezTo>
                  <a:cubicBezTo>
                    <a:pt x="1427" y="1828"/>
                    <a:pt x="1425" y="1827"/>
                    <a:pt x="1424" y="1827"/>
                  </a:cubicBezTo>
                  <a:cubicBezTo>
                    <a:pt x="1410" y="1827"/>
                    <a:pt x="1402" y="1850"/>
                    <a:pt x="1416" y="1857"/>
                  </a:cubicBezTo>
                  <a:cubicBezTo>
                    <a:pt x="1626" y="1970"/>
                    <a:pt x="1838" y="2075"/>
                    <a:pt x="2053" y="2179"/>
                  </a:cubicBezTo>
                  <a:cubicBezTo>
                    <a:pt x="2020" y="2179"/>
                    <a:pt x="1987" y="2179"/>
                    <a:pt x="1954" y="2179"/>
                  </a:cubicBezTo>
                  <a:cubicBezTo>
                    <a:pt x="1646" y="2179"/>
                    <a:pt x="1337" y="2184"/>
                    <a:pt x="1029" y="2196"/>
                  </a:cubicBezTo>
                  <a:cubicBezTo>
                    <a:pt x="700" y="2208"/>
                    <a:pt x="371" y="2229"/>
                    <a:pt x="42" y="2252"/>
                  </a:cubicBezTo>
                  <a:cubicBezTo>
                    <a:pt x="2" y="2254"/>
                    <a:pt x="1" y="2314"/>
                    <a:pt x="42" y="2314"/>
                  </a:cubicBezTo>
                  <a:cubicBezTo>
                    <a:pt x="276" y="2315"/>
                    <a:pt x="510" y="2315"/>
                    <a:pt x="744" y="2315"/>
                  </a:cubicBezTo>
                  <a:cubicBezTo>
                    <a:pt x="1001" y="2315"/>
                    <a:pt x="1257" y="2315"/>
                    <a:pt x="1513" y="2315"/>
                  </a:cubicBezTo>
                  <a:cubicBezTo>
                    <a:pt x="1657" y="2315"/>
                    <a:pt x="1800" y="2315"/>
                    <a:pt x="1944" y="2316"/>
                  </a:cubicBezTo>
                  <a:cubicBezTo>
                    <a:pt x="1741" y="2405"/>
                    <a:pt x="1541" y="2497"/>
                    <a:pt x="1344" y="2595"/>
                  </a:cubicBezTo>
                  <a:cubicBezTo>
                    <a:pt x="1326" y="2604"/>
                    <a:pt x="1335" y="2630"/>
                    <a:pt x="1352" y="2630"/>
                  </a:cubicBezTo>
                  <a:cubicBezTo>
                    <a:pt x="1354" y="2630"/>
                    <a:pt x="1356" y="2630"/>
                    <a:pt x="1358" y="2629"/>
                  </a:cubicBezTo>
                  <a:cubicBezTo>
                    <a:pt x="1598" y="2545"/>
                    <a:pt x="1836" y="2451"/>
                    <a:pt x="2073" y="2354"/>
                  </a:cubicBezTo>
                  <a:lnTo>
                    <a:pt x="2073" y="2354"/>
                  </a:lnTo>
                  <a:cubicBezTo>
                    <a:pt x="1825" y="2600"/>
                    <a:pt x="1580" y="2849"/>
                    <a:pt x="1343" y="3106"/>
                  </a:cubicBezTo>
                  <a:cubicBezTo>
                    <a:pt x="1121" y="3348"/>
                    <a:pt x="903" y="3594"/>
                    <a:pt x="687" y="3842"/>
                  </a:cubicBezTo>
                  <a:cubicBezTo>
                    <a:pt x="667" y="3865"/>
                    <a:pt x="687" y="3896"/>
                    <a:pt x="710" y="3896"/>
                  </a:cubicBezTo>
                  <a:cubicBezTo>
                    <a:pt x="718" y="3896"/>
                    <a:pt x="725" y="3894"/>
                    <a:pt x="732" y="3887"/>
                  </a:cubicBezTo>
                  <a:cubicBezTo>
                    <a:pt x="1191" y="3430"/>
                    <a:pt x="1648" y="2970"/>
                    <a:pt x="2107" y="2512"/>
                  </a:cubicBezTo>
                  <a:lnTo>
                    <a:pt x="2107" y="2512"/>
                  </a:lnTo>
                  <a:cubicBezTo>
                    <a:pt x="2026" y="2717"/>
                    <a:pt x="1949" y="2924"/>
                    <a:pt x="1872" y="3130"/>
                  </a:cubicBezTo>
                  <a:cubicBezTo>
                    <a:pt x="1866" y="3150"/>
                    <a:pt x="1882" y="3163"/>
                    <a:pt x="1899" y="3163"/>
                  </a:cubicBezTo>
                  <a:cubicBezTo>
                    <a:pt x="1910" y="3163"/>
                    <a:pt x="1921" y="3157"/>
                    <a:pt x="1925" y="3145"/>
                  </a:cubicBezTo>
                  <a:cubicBezTo>
                    <a:pt x="2010" y="2905"/>
                    <a:pt x="2103" y="2670"/>
                    <a:pt x="2196" y="2433"/>
                  </a:cubicBezTo>
                  <a:lnTo>
                    <a:pt x="2196" y="2433"/>
                  </a:lnTo>
                  <a:cubicBezTo>
                    <a:pt x="2194" y="2797"/>
                    <a:pt x="2197" y="3160"/>
                    <a:pt x="2211" y="3524"/>
                  </a:cubicBezTo>
                  <a:cubicBezTo>
                    <a:pt x="2225" y="3853"/>
                    <a:pt x="2245" y="4181"/>
                    <a:pt x="2267" y="4511"/>
                  </a:cubicBezTo>
                  <a:cubicBezTo>
                    <a:pt x="2268" y="4531"/>
                    <a:pt x="2285" y="4541"/>
                    <a:pt x="2300" y="4541"/>
                  </a:cubicBezTo>
                  <a:cubicBezTo>
                    <a:pt x="2316" y="4541"/>
                    <a:pt x="2331" y="4531"/>
                    <a:pt x="2331" y="4511"/>
                  </a:cubicBezTo>
                  <a:cubicBezTo>
                    <a:pt x="2332" y="3822"/>
                    <a:pt x="2330" y="3134"/>
                    <a:pt x="2332" y="2446"/>
                  </a:cubicBezTo>
                  <a:cubicBezTo>
                    <a:pt x="2404" y="2640"/>
                    <a:pt x="2476" y="2834"/>
                    <a:pt x="2549" y="3028"/>
                  </a:cubicBezTo>
                  <a:cubicBezTo>
                    <a:pt x="2555" y="3045"/>
                    <a:pt x="2570" y="3053"/>
                    <a:pt x="2585" y="3053"/>
                  </a:cubicBezTo>
                  <a:cubicBezTo>
                    <a:pt x="2608" y="3053"/>
                    <a:pt x="2630" y="3035"/>
                    <a:pt x="2620" y="3008"/>
                  </a:cubicBezTo>
                  <a:cubicBezTo>
                    <a:pt x="2549" y="2826"/>
                    <a:pt x="2479" y="2644"/>
                    <a:pt x="2408" y="2461"/>
                  </a:cubicBezTo>
                  <a:lnTo>
                    <a:pt x="2408" y="2461"/>
                  </a:lnTo>
                  <a:cubicBezTo>
                    <a:pt x="2651" y="2706"/>
                    <a:pt x="2893" y="2951"/>
                    <a:pt x="3133" y="3198"/>
                  </a:cubicBezTo>
                  <a:cubicBezTo>
                    <a:pt x="3362" y="3434"/>
                    <a:pt x="3601" y="3657"/>
                    <a:pt x="3835" y="3887"/>
                  </a:cubicBezTo>
                  <a:cubicBezTo>
                    <a:pt x="3841" y="3893"/>
                    <a:pt x="3848" y="3895"/>
                    <a:pt x="3854" y="3895"/>
                  </a:cubicBezTo>
                  <a:cubicBezTo>
                    <a:pt x="3874" y="3895"/>
                    <a:pt x="3891" y="3869"/>
                    <a:pt x="3873" y="3849"/>
                  </a:cubicBezTo>
                  <a:cubicBezTo>
                    <a:pt x="3683" y="3626"/>
                    <a:pt x="3500" y="3400"/>
                    <a:pt x="3298" y="3187"/>
                  </a:cubicBezTo>
                  <a:cubicBezTo>
                    <a:pt x="3098" y="2975"/>
                    <a:pt x="2896" y="2766"/>
                    <a:pt x="2691" y="2557"/>
                  </a:cubicBezTo>
                  <a:cubicBezTo>
                    <a:pt x="2646" y="2511"/>
                    <a:pt x="2600" y="2464"/>
                    <a:pt x="2555" y="2418"/>
                  </a:cubicBezTo>
                  <a:lnTo>
                    <a:pt x="2555" y="2418"/>
                  </a:lnTo>
                  <a:cubicBezTo>
                    <a:pt x="2742" y="2504"/>
                    <a:pt x="2929" y="2590"/>
                    <a:pt x="3115" y="2676"/>
                  </a:cubicBezTo>
                  <a:cubicBezTo>
                    <a:pt x="3120" y="2678"/>
                    <a:pt x="3126" y="2680"/>
                    <a:pt x="3131" y="2680"/>
                  </a:cubicBezTo>
                  <a:cubicBezTo>
                    <a:pt x="3165" y="2680"/>
                    <a:pt x="3188" y="2631"/>
                    <a:pt x="3152" y="2613"/>
                  </a:cubicBezTo>
                  <a:cubicBezTo>
                    <a:pt x="2945" y="2514"/>
                    <a:pt x="2738" y="2415"/>
                    <a:pt x="2529" y="2317"/>
                  </a:cubicBezTo>
                  <a:lnTo>
                    <a:pt x="2529" y="2317"/>
                  </a:lnTo>
                  <a:cubicBezTo>
                    <a:pt x="2866" y="2318"/>
                    <a:pt x="3202" y="2321"/>
                    <a:pt x="3539" y="2325"/>
                  </a:cubicBezTo>
                  <a:cubicBezTo>
                    <a:pt x="3598" y="2326"/>
                    <a:pt x="3658" y="2326"/>
                    <a:pt x="3717" y="2326"/>
                  </a:cubicBezTo>
                  <a:cubicBezTo>
                    <a:pt x="3987" y="2326"/>
                    <a:pt x="4256" y="2318"/>
                    <a:pt x="4526" y="2316"/>
                  </a:cubicBezTo>
                  <a:cubicBezTo>
                    <a:pt x="4561" y="2316"/>
                    <a:pt x="4560" y="2264"/>
                    <a:pt x="4526" y="2262"/>
                  </a:cubicBezTo>
                  <a:cubicBezTo>
                    <a:pt x="4234" y="2238"/>
                    <a:pt x="3945" y="2208"/>
                    <a:pt x="3652" y="2200"/>
                  </a:cubicBezTo>
                  <a:cubicBezTo>
                    <a:pt x="3361" y="2192"/>
                    <a:pt x="3069" y="2188"/>
                    <a:pt x="2778" y="2184"/>
                  </a:cubicBezTo>
                  <a:cubicBezTo>
                    <a:pt x="2679" y="2183"/>
                    <a:pt x="2579" y="2182"/>
                    <a:pt x="2480" y="2181"/>
                  </a:cubicBezTo>
                  <a:cubicBezTo>
                    <a:pt x="2690" y="2089"/>
                    <a:pt x="2901" y="1994"/>
                    <a:pt x="3108" y="1898"/>
                  </a:cubicBezTo>
                  <a:cubicBezTo>
                    <a:pt x="3134" y="1886"/>
                    <a:pt x="3120" y="1844"/>
                    <a:pt x="3095" y="1844"/>
                  </a:cubicBezTo>
                  <a:cubicBezTo>
                    <a:pt x="3092" y="1844"/>
                    <a:pt x="3089" y="1845"/>
                    <a:pt x="3086" y="1846"/>
                  </a:cubicBezTo>
                  <a:cubicBezTo>
                    <a:pt x="2915" y="1912"/>
                    <a:pt x="2744" y="1979"/>
                    <a:pt x="2574" y="2048"/>
                  </a:cubicBezTo>
                  <a:cubicBezTo>
                    <a:pt x="2786" y="1837"/>
                    <a:pt x="3000" y="1628"/>
                    <a:pt x="3214" y="1419"/>
                  </a:cubicBezTo>
                  <a:cubicBezTo>
                    <a:pt x="3450" y="1190"/>
                    <a:pt x="3673" y="952"/>
                    <a:pt x="3903" y="716"/>
                  </a:cubicBezTo>
                  <a:cubicBezTo>
                    <a:pt x="3923" y="697"/>
                    <a:pt x="3904" y="671"/>
                    <a:pt x="3883" y="671"/>
                  </a:cubicBezTo>
                  <a:cubicBezTo>
                    <a:pt x="3877" y="671"/>
                    <a:pt x="3871" y="673"/>
                    <a:pt x="3865" y="678"/>
                  </a:cubicBezTo>
                  <a:cubicBezTo>
                    <a:pt x="3642" y="868"/>
                    <a:pt x="3416" y="1052"/>
                    <a:pt x="3203" y="1253"/>
                  </a:cubicBezTo>
                  <a:cubicBezTo>
                    <a:pt x="2991" y="1453"/>
                    <a:pt x="2781" y="1657"/>
                    <a:pt x="2573" y="1861"/>
                  </a:cubicBezTo>
                  <a:cubicBezTo>
                    <a:pt x="2493" y="1940"/>
                    <a:pt x="2412" y="2018"/>
                    <a:pt x="2333" y="2097"/>
                  </a:cubicBezTo>
                  <a:lnTo>
                    <a:pt x="2333" y="2086"/>
                  </a:lnTo>
                  <a:cubicBezTo>
                    <a:pt x="2417" y="1879"/>
                    <a:pt x="2505" y="1672"/>
                    <a:pt x="2607" y="1474"/>
                  </a:cubicBezTo>
                  <a:cubicBezTo>
                    <a:pt x="2612" y="1465"/>
                    <a:pt x="2612" y="1457"/>
                    <a:pt x="2610" y="1449"/>
                  </a:cubicBezTo>
                  <a:cubicBezTo>
                    <a:pt x="2619" y="1442"/>
                    <a:pt x="2617" y="1422"/>
                    <a:pt x="2600" y="1422"/>
                  </a:cubicBezTo>
                  <a:cubicBezTo>
                    <a:pt x="2596" y="1422"/>
                    <a:pt x="2593" y="1424"/>
                    <a:pt x="2590" y="1427"/>
                  </a:cubicBezTo>
                  <a:cubicBezTo>
                    <a:pt x="2586" y="1425"/>
                    <a:pt x="2581" y="1424"/>
                    <a:pt x="2577" y="1424"/>
                  </a:cubicBezTo>
                  <a:cubicBezTo>
                    <a:pt x="2564" y="1424"/>
                    <a:pt x="2551" y="1431"/>
                    <a:pt x="2545" y="1447"/>
                  </a:cubicBezTo>
                  <a:cubicBezTo>
                    <a:pt x="2478" y="1621"/>
                    <a:pt x="2405" y="1792"/>
                    <a:pt x="2333" y="1962"/>
                  </a:cubicBezTo>
                  <a:cubicBezTo>
                    <a:pt x="2334" y="1646"/>
                    <a:pt x="2337" y="1330"/>
                    <a:pt x="2341" y="1014"/>
                  </a:cubicBezTo>
                  <a:cubicBezTo>
                    <a:pt x="2345" y="683"/>
                    <a:pt x="2335" y="356"/>
                    <a:pt x="2332" y="27"/>
                  </a:cubicBezTo>
                  <a:cubicBezTo>
                    <a:pt x="2331" y="9"/>
                    <a:pt x="2319" y="1"/>
                    <a:pt x="2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62"/>
            <p:cNvSpPr/>
            <p:nvPr/>
          </p:nvSpPr>
          <p:spPr>
            <a:xfrm rot="-4723933">
              <a:off x="6259653" y="1046975"/>
              <a:ext cx="25019" cy="51877"/>
            </a:xfrm>
            <a:custGeom>
              <a:avLst/>
              <a:gdLst/>
              <a:ahLst/>
              <a:cxnLst/>
              <a:rect l="l" t="t" r="r" b="b"/>
              <a:pathLst>
                <a:path w="272" h="564" extrusionOk="0">
                  <a:moveTo>
                    <a:pt x="10" y="0"/>
                  </a:moveTo>
                  <a:cubicBezTo>
                    <a:pt x="6" y="0"/>
                    <a:pt x="1" y="4"/>
                    <a:pt x="3" y="8"/>
                  </a:cubicBezTo>
                  <a:cubicBezTo>
                    <a:pt x="72" y="186"/>
                    <a:pt x="137" y="363"/>
                    <a:pt x="202" y="542"/>
                  </a:cubicBezTo>
                  <a:cubicBezTo>
                    <a:pt x="208" y="557"/>
                    <a:pt x="220" y="563"/>
                    <a:pt x="231" y="563"/>
                  </a:cubicBezTo>
                  <a:cubicBezTo>
                    <a:pt x="251" y="563"/>
                    <a:pt x="272" y="544"/>
                    <a:pt x="259" y="518"/>
                  </a:cubicBezTo>
                  <a:cubicBezTo>
                    <a:pt x="176" y="347"/>
                    <a:pt x="94" y="176"/>
                    <a:pt x="14" y="3"/>
                  </a:cubicBezTo>
                  <a:cubicBezTo>
                    <a:pt x="13" y="1"/>
                    <a:pt x="12" y="0"/>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62"/>
            <p:cNvSpPr/>
            <p:nvPr/>
          </p:nvSpPr>
          <p:spPr>
            <a:xfrm rot="-4723933">
              <a:off x="6316945" y="1055684"/>
              <a:ext cx="9198" cy="13245"/>
            </a:xfrm>
            <a:custGeom>
              <a:avLst/>
              <a:gdLst/>
              <a:ahLst/>
              <a:cxnLst/>
              <a:rect l="l" t="t" r="r" b="b"/>
              <a:pathLst>
                <a:path w="100" h="144" extrusionOk="0">
                  <a:moveTo>
                    <a:pt x="25" y="0"/>
                  </a:moveTo>
                  <a:cubicBezTo>
                    <a:pt x="21" y="0"/>
                    <a:pt x="17" y="1"/>
                    <a:pt x="14" y="3"/>
                  </a:cubicBezTo>
                  <a:cubicBezTo>
                    <a:pt x="3" y="11"/>
                    <a:pt x="1" y="23"/>
                    <a:pt x="6" y="34"/>
                  </a:cubicBezTo>
                  <a:cubicBezTo>
                    <a:pt x="21" y="66"/>
                    <a:pt x="36" y="98"/>
                    <a:pt x="51" y="131"/>
                  </a:cubicBezTo>
                  <a:cubicBezTo>
                    <a:pt x="55" y="139"/>
                    <a:pt x="63" y="143"/>
                    <a:pt x="72" y="143"/>
                  </a:cubicBezTo>
                  <a:cubicBezTo>
                    <a:pt x="76" y="143"/>
                    <a:pt x="81" y="142"/>
                    <a:pt x="84" y="140"/>
                  </a:cubicBezTo>
                  <a:cubicBezTo>
                    <a:pt x="95" y="132"/>
                    <a:pt x="100" y="119"/>
                    <a:pt x="93" y="107"/>
                  </a:cubicBezTo>
                  <a:lnTo>
                    <a:pt x="45" y="12"/>
                  </a:lnTo>
                  <a:cubicBezTo>
                    <a:pt x="41" y="4"/>
                    <a:pt x="33" y="0"/>
                    <a:pt x="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62"/>
            <p:cNvSpPr/>
            <p:nvPr/>
          </p:nvSpPr>
          <p:spPr>
            <a:xfrm rot="-4723933">
              <a:off x="6324214" y="972387"/>
              <a:ext cx="13613" cy="24927"/>
            </a:xfrm>
            <a:custGeom>
              <a:avLst/>
              <a:gdLst/>
              <a:ahLst/>
              <a:cxnLst/>
              <a:rect l="l" t="t" r="r" b="b"/>
              <a:pathLst>
                <a:path w="148" h="271" extrusionOk="0">
                  <a:moveTo>
                    <a:pt x="139" y="0"/>
                  </a:moveTo>
                  <a:cubicBezTo>
                    <a:pt x="138" y="0"/>
                    <a:pt x="136" y="1"/>
                    <a:pt x="135" y="3"/>
                  </a:cubicBezTo>
                  <a:cubicBezTo>
                    <a:pt x="115" y="43"/>
                    <a:pt x="94" y="81"/>
                    <a:pt x="75" y="119"/>
                  </a:cubicBezTo>
                  <a:lnTo>
                    <a:pt x="44" y="176"/>
                  </a:lnTo>
                  <a:cubicBezTo>
                    <a:pt x="33" y="195"/>
                    <a:pt x="21" y="213"/>
                    <a:pt x="9" y="232"/>
                  </a:cubicBezTo>
                  <a:cubicBezTo>
                    <a:pt x="0" y="245"/>
                    <a:pt x="8" y="264"/>
                    <a:pt x="21" y="269"/>
                  </a:cubicBezTo>
                  <a:cubicBezTo>
                    <a:pt x="25" y="270"/>
                    <a:pt x="28" y="271"/>
                    <a:pt x="32" y="271"/>
                  </a:cubicBezTo>
                  <a:cubicBezTo>
                    <a:pt x="43" y="271"/>
                    <a:pt x="53" y="264"/>
                    <a:pt x="56" y="252"/>
                  </a:cubicBezTo>
                  <a:cubicBezTo>
                    <a:pt x="62" y="232"/>
                    <a:pt x="67" y="210"/>
                    <a:pt x="76" y="189"/>
                  </a:cubicBezTo>
                  <a:cubicBezTo>
                    <a:pt x="83" y="170"/>
                    <a:pt x="91" y="149"/>
                    <a:pt x="98" y="129"/>
                  </a:cubicBezTo>
                  <a:cubicBezTo>
                    <a:pt x="114" y="89"/>
                    <a:pt x="130" y="49"/>
                    <a:pt x="146" y="9"/>
                  </a:cubicBezTo>
                  <a:cubicBezTo>
                    <a:pt x="147" y="4"/>
                    <a:pt x="143" y="0"/>
                    <a:pt x="1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62"/>
            <p:cNvSpPr/>
            <p:nvPr/>
          </p:nvSpPr>
          <p:spPr>
            <a:xfrm rot="-4723933">
              <a:off x="6278182" y="934859"/>
              <a:ext cx="20052" cy="32653"/>
            </a:xfrm>
            <a:custGeom>
              <a:avLst/>
              <a:gdLst/>
              <a:ahLst/>
              <a:cxnLst/>
              <a:rect l="l" t="t" r="r" b="b"/>
              <a:pathLst>
                <a:path w="218" h="355" extrusionOk="0">
                  <a:moveTo>
                    <a:pt x="181" y="0"/>
                  </a:moveTo>
                  <a:cubicBezTo>
                    <a:pt x="173" y="0"/>
                    <a:pt x="166" y="4"/>
                    <a:pt x="161" y="14"/>
                  </a:cubicBezTo>
                  <a:cubicBezTo>
                    <a:pt x="110" y="112"/>
                    <a:pt x="60" y="210"/>
                    <a:pt x="9" y="308"/>
                  </a:cubicBezTo>
                  <a:cubicBezTo>
                    <a:pt x="1" y="324"/>
                    <a:pt x="5" y="341"/>
                    <a:pt x="19" y="350"/>
                  </a:cubicBezTo>
                  <a:cubicBezTo>
                    <a:pt x="24" y="353"/>
                    <a:pt x="30" y="355"/>
                    <a:pt x="35" y="355"/>
                  </a:cubicBezTo>
                  <a:cubicBezTo>
                    <a:pt x="46" y="355"/>
                    <a:pt x="57" y="349"/>
                    <a:pt x="62" y="339"/>
                  </a:cubicBezTo>
                  <a:cubicBezTo>
                    <a:pt x="110" y="240"/>
                    <a:pt x="159" y="141"/>
                    <a:pt x="207" y="42"/>
                  </a:cubicBezTo>
                  <a:cubicBezTo>
                    <a:pt x="217" y="20"/>
                    <a:pt x="199" y="0"/>
                    <a:pt x="1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62"/>
            <p:cNvSpPr/>
            <p:nvPr/>
          </p:nvSpPr>
          <p:spPr>
            <a:xfrm rot="-4723933">
              <a:off x="6545450" y="1102591"/>
              <a:ext cx="21339" cy="44978"/>
            </a:xfrm>
            <a:custGeom>
              <a:avLst/>
              <a:gdLst/>
              <a:ahLst/>
              <a:cxnLst/>
              <a:rect l="l" t="t" r="r" b="b"/>
              <a:pathLst>
                <a:path w="232" h="489" extrusionOk="0">
                  <a:moveTo>
                    <a:pt x="204" y="0"/>
                  </a:moveTo>
                  <a:cubicBezTo>
                    <a:pt x="194" y="0"/>
                    <a:pt x="185" y="5"/>
                    <a:pt x="181" y="16"/>
                  </a:cubicBezTo>
                  <a:cubicBezTo>
                    <a:pt x="127" y="160"/>
                    <a:pt x="71" y="301"/>
                    <a:pt x="11" y="443"/>
                  </a:cubicBezTo>
                  <a:cubicBezTo>
                    <a:pt x="1" y="469"/>
                    <a:pt x="25" y="489"/>
                    <a:pt x="49" y="489"/>
                  </a:cubicBezTo>
                  <a:cubicBezTo>
                    <a:pt x="64" y="489"/>
                    <a:pt x="78" y="481"/>
                    <a:pt x="84" y="463"/>
                  </a:cubicBezTo>
                  <a:cubicBezTo>
                    <a:pt x="128" y="317"/>
                    <a:pt x="176" y="173"/>
                    <a:pt x="225" y="29"/>
                  </a:cubicBezTo>
                  <a:cubicBezTo>
                    <a:pt x="231" y="11"/>
                    <a:pt x="218" y="0"/>
                    <a:pt x="2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62"/>
            <p:cNvSpPr/>
            <p:nvPr/>
          </p:nvSpPr>
          <p:spPr>
            <a:xfrm rot="-4723933">
              <a:off x="6516637" y="1094464"/>
              <a:ext cx="9842" cy="14165"/>
            </a:xfrm>
            <a:custGeom>
              <a:avLst/>
              <a:gdLst/>
              <a:ahLst/>
              <a:cxnLst/>
              <a:rect l="l" t="t" r="r" b="b"/>
              <a:pathLst>
                <a:path w="107" h="154" extrusionOk="0">
                  <a:moveTo>
                    <a:pt x="72" y="0"/>
                  </a:moveTo>
                  <a:cubicBezTo>
                    <a:pt x="69" y="0"/>
                    <a:pt x="66" y="1"/>
                    <a:pt x="63" y="2"/>
                  </a:cubicBezTo>
                  <a:cubicBezTo>
                    <a:pt x="54" y="4"/>
                    <a:pt x="45" y="9"/>
                    <a:pt x="42" y="17"/>
                  </a:cubicBezTo>
                  <a:cubicBezTo>
                    <a:pt x="30" y="45"/>
                    <a:pt x="18" y="73"/>
                    <a:pt x="6" y="101"/>
                  </a:cubicBezTo>
                  <a:cubicBezTo>
                    <a:pt x="3" y="105"/>
                    <a:pt x="2" y="109"/>
                    <a:pt x="2" y="113"/>
                  </a:cubicBezTo>
                  <a:cubicBezTo>
                    <a:pt x="1" y="119"/>
                    <a:pt x="1" y="123"/>
                    <a:pt x="2" y="128"/>
                  </a:cubicBezTo>
                  <a:cubicBezTo>
                    <a:pt x="5" y="136"/>
                    <a:pt x="11" y="144"/>
                    <a:pt x="18" y="149"/>
                  </a:cubicBezTo>
                  <a:cubicBezTo>
                    <a:pt x="24" y="152"/>
                    <a:pt x="31" y="153"/>
                    <a:pt x="38" y="153"/>
                  </a:cubicBezTo>
                  <a:cubicBezTo>
                    <a:pt x="40" y="153"/>
                    <a:pt x="43" y="153"/>
                    <a:pt x="45" y="153"/>
                  </a:cubicBezTo>
                  <a:cubicBezTo>
                    <a:pt x="53" y="150"/>
                    <a:pt x="63" y="144"/>
                    <a:pt x="66" y="136"/>
                  </a:cubicBezTo>
                  <a:cubicBezTo>
                    <a:pt x="78" y="108"/>
                    <a:pt x="89" y="80"/>
                    <a:pt x="102" y="53"/>
                  </a:cubicBezTo>
                  <a:cubicBezTo>
                    <a:pt x="104" y="48"/>
                    <a:pt x="106" y="44"/>
                    <a:pt x="106" y="39"/>
                  </a:cubicBezTo>
                  <a:cubicBezTo>
                    <a:pt x="107" y="35"/>
                    <a:pt x="107" y="30"/>
                    <a:pt x="105" y="26"/>
                  </a:cubicBezTo>
                  <a:cubicBezTo>
                    <a:pt x="103" y="17"/>
                    <a:pt x="97" y="9"/>
                    <a:pt x="89" y="5"/>
                  </a:cubicBezTo>
                  <a:cubicBezTo>
                    <a:pt x="84" y="2"/>
                    <a:pt x="78"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62"/>
            <p:cNvSpPr/>
            <p:nvPr/>
          </p:nvSpPr>
          <p:spPr>
            <a:xfrm rot="-4723933">
              <a:off x="6529643" y="1017772"/>
              <a:ext cx="11590" cy="16924"/>
            </a:xfrm>
            <a:custGeom>
              <a:avLst/>
              <a:gdLst/>
              <a:ahLst/>
              <a:cxnLst/>
              <a:rect l="l" t="t" r="r" b="b"/>
              <a:pathLst>
                <a:path w="126" h="184" extrusionOk="0">
                  <a:moveTo>
                    <a:pt x="37" y="0"/>
                  </a:moveTo>
                  <a:cubicBezTo>
                    <a:pt x="30" y="0"/>
                    <a:pt x="24" y="2"/>
                    <a:pt x="19" y="5"/>
                  </a:cubicBezTo>
                  <a:cubicBezTo>
                    <a:pt x="11" y="10"/>
                    <a:pt x="4" y="19"/>
                    <a:pt x="2" y="28"/>
                  </a:cubicBezTo>
                  <a:cubicBezTo>
                    <a:pt x="0" y="31"/>
                    <a:pt x="0" y="35"/>
                    <a:pt x="0" y="38"/>
                  </a:cubicBezTo>
                  <a:cubicBezTo>
                    <a:pt x="0" y="45"/>
                    <a:pt x="2" y="52"/>
                    <a:pt x="6" y="57"/>
                  </a:cubicBezTo>
                  <a:cubicBezTo>
                    <a:pt x="21" y="93"/>
                    <a:pt x="37" y="129"/>
                    <a:pt x="53" y="165"/>
                  </a:cubicBezTo>
                  <a:cubicBezTo>
                    <a:pt x="56" y="173"/>
                    <a:pt x="68" y="181"/>
                    <a:pt x="76" y="183"/>
                  </a:cubicBezTo>
                  <a:cubicBezTo>
                    <a:pt x="79" y="183"/>
                    <a:pt x="82" y="184"/>
                    <a:pt x="85" y="184"/>
                  </a:cubicBezTo>
                  <a:cubicBezTo>
                    <a:pt x="92" y="184"/>
                    <a:pt x="99" y="182"/>
                    <a:pt x="105" y="179"/>
                  </a:cubicBezTo>
                  <a:cubicBezTo>
                    <a:pt x="113" y="173"/>
                    <a:pt x="120" y="165"/>
                    <a:pt x="122" y="156"/>
                  </a:cubicBezTo>
                  <a:cubicBezTo>
                    <a:pt x="125" y="146"/>
                    <a:pt x="123" y="136"/>
                    <a:pt x="119" y="126"/>
                  </a:cubicBezTo>
                  <a:cubicBezTo>
                    <a:pt x="103" y="91"/>
                    <a:pt x="86" y="55"/>
                    <a:pt x="71" y="19"/>
                  </a:cubicBezTo>
                  <a:cubicBezTo>
                    <a:pt x="67" y="10"/>
                    <a:pt x="56" y="4"/>
                    <a:pt x="48" y="2"/>
                  </a:cubicBezTo>
                  <a:cubicBezTo>
                    <a:pt x="44" y="1"/>
                    <a:pt x="41" y="0"/>
                    <a:pt x="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62"/>
            <p:cNvSpPr/>
            <p:nvPr/>
          </p:nvSpPr>
          <p:spPr>
            <a:xfrm rot="-4723933">
              <a:off x="6572286" y="994425"/>
              <a:ext cx="26674" cy="45162"/>
            </a:xfrm>
            <a:custGeom>
              <a:avLst/>
              <a:gdLst/>
              <a:ahLst/>
              <a:cxnLst/>
              <a:rect l="l" t="t" r="r" b="b"/>
              <a:pathLst>
                <a:path w="290" h="491" extrusionOk="0">
                  <a:moveTo>
                    <a:pt x="47" y="1"/>
                  </a:moveTo>
                  <a:cubicBezTo>
                    <a:pt x="25" y="1"/>
                    <a:pt x="1" y="26"/>
                    <a:pt x="14" y="53"/>
                  </a:cubicBezTo>
                  <a:cubicBezTo>
                    <a:pt x="80" y="193"/>
                    <a:pt x="146" y="334"/>
                    <a:pt x="216" y="472"/>
                  </a:cubicBezTo>
                  <a:cubicBezTo>
                    <a:pt x="222" y="484"/>
                    <a:pt x="236" y="490"/>
                    <a:pt x="249" y="490"/>
                  </a:cubicBezTo>
                  <a:cubicBezTo>
                    <a:pt x="256" y="490"/>
                    <a:pt x="262" y="489"/>
                    <a:pt x="268" y="486"/>
                  </a:cubicBezTo>
                  <a:cubicBezTo>
                    <a:pt x="286" y="474"/>
                    <a:pt x="289" y="453"/>
                    <a:pt x="281" y="435"/>
                  </a:cubicBezTo>
                  <a:cubicBezTo>
                    <a:pt x="215" y="295"/>
                    <a:pt x="144" y="156"/>
                    <a:pt x="74" y="18"/>
                  </a:cubicBezTo>
                  <a:cubicBezTo>
                    <a:pt x="67" y="6"/>
                    <a:pt x="57" y="1"/>
                    <a:pt x="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62"/>
            <p:cNvSpPr/>
            <p:nvPr/>
          </p:nvSpPr>
          <p:spPr>
            <a:xfrm rot="-4723933">
              <a:off x="6490491" y="924350"/>
              <a:ext cx="40011" cy="25295"/>
            </a:xfrm>
            <a:custGeom>
              <a:avLst/>
              <a:gdLst/>
              <a:ahLst/>
              <a:cxnLst/>
              <a:rect l="l" t="t" r="r" b="b"/>
              <a:pathLst>
                <a:path w="435" h="275" extrusionOk="0">
                  <a:moveTo>
                    <a:pt x="34" y="1"/>
                  </a:moveTo>
                  <a:cubicBezTo>
                    <a:pt x="13" y="1"/>
                    <a:pt x="0" y="32"/>
                    <a:pt x="23" y="47"/>
                  </a:cubicBezTo>
                  <a:cubicBezTo>
                    <a:pt x="136" y="121"/>
                    <a:pt x="250" y="196"/>
                    <a:pt x="365" y="269"/>
                  </a:cubicBezTo>
                  <a:cubicBezTo>
                    <a:pt x="372" y="273"/>
                    <a:pt x="378" y="274"/>
                    <a:pt x="384" y="274"/>
                  </a:cubicBezTo>
                  <a:cubicBezTo>
                    <a:pt x="414" y="274"/>
                    <a:pt x="434" y="227"/>
                    <a:pt x="402" y="207"/>
                  </a:cubicBezTo>
                  <a:cubicBezTo>
                    <a:pt x="285" y="137"/>
                    <a:pt x="166" y="70"/>
                    <a:pt x="47" y="4"/>
                  </a:cubicBezTo>
                  <a:cubicBezTo>
                    <a:pt x="43" y="2"/>
                    <a:pt x="38" y="1"/>
                    <a:pt x="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62"/>
            <p:cNvSpPr/>
            <p:nvPr/>
          </p:nvSpPr>
          <p:spPr>
            <a:xfrm rot="-4723933">
              <a:off x="6529709" y="900193"/>
              <a:ext cx="14165" cy="11590"/>
            </a:xfrm>
            <a:custGeom>
              <a:avLst/>
              <a:gdLst/>
              <a:ahLst/>
              <a:cxnLst/>
              <a:rect l="l" t="t" r="r" b="b"/>
              <a:pathLst>
                <a:path w="154" h="126" extrusionOk="0">
                  <a:moveTo>
                    <a:pt x="45" y="1"/>
                  </a:moveTo>
                  <a:cubicBezTo>
                    <a:pt x="42" y="1"/>
                    <a:pt x="39" y="1"/>
                    <a:pt x="36" y="2"/>
                  </a:cubicBezTo>
                  <a:cubicBezTo>
                    <a:pt x="29" y="3"/>
                    <a:pt x="24" y="7"/>
                    <a:pt x="20" y="10"/>
                  </a:cubicBezTo>
                  <a:cubicBezTo>
                    <a:pt x="15" y="14"/>
                    <a:pt x="11" y="18"/>
                    <a:pt x="9" y="23"/>
                  </a:cubicBezTo>
                  <a:cubicBezTo>
                    <a:pt x="3" y="33"/>
                    <a:pt x="0" y="46"/>
                    <a:pt x="4" y="57"/>
                  </a:cubicBezTo>
                  <a:cubicBezTo>
                    <a:pt x="8" y="69"/>
                    <a:pt x="14" y="78"/>
                    <a:pt x="24" y="84"/>
                  </a:cubicBezTo>
                  <a:cubicBezTo>
                    <a:pt x="45" y="96"/>
                    <a:pt x="64" y="108"/>
                    <a:pt x="84" y="119"/>
                  </a:cubicBezTo>
                  <a:cubicBezTo>
                    <a:pt x="91" y="123"/>
                    <a:pt x="100" y="126"/>
                    <a:pt x="108" y="126"/>
                  </a:cubicBezTo>
                  <a:cubicBezTo>
                    <a:pt x="111" y="126"/>
                    <a:pt x="115" y="125"/>
                    <a:pt x="118" y="124"/>
                  </a:cubicBezTo>
                  <a:cubicBezTo>
                    <a:pt x="124" y="122"/>
                    <a:pt x="130" y="120"/>
                    <a:pt x="134" y="116"/>
                  </a:cubicBezTo>
                  <a:cubicBezTo>
                    <a:pt x="139" y="113"/>
                    <a:pt x="142" y="109"/>
                    <a:pt x="145" y="104"/>
                  </a:cubicBezTo>
                  <a:cubicBezTo>
                    <a:pt x="150" y="93"/>
                    <a:pt x="153" y="81"/>
                    <a:pt x="150" y="70"/>
                  </a:cubicBezTo>
                  <a:cubicBezTo>
                    <a:pt x="146" y="58"/>
                    <a:pt x="139" y="49"/>
                    <a:pt x="130" y="43"/>
                  </a:cubicBezTo>
                  <a:cubicBezTo>
                    <a:pt x="109" y="30"/>
                    <a:pt x="89" y="19"/>
                    <a:pt x="70" y="7"/>
                  </a:cubicBezTo>
                  <a:cubicBezTo>
                    <a:pt x="64" y="3"/>
                    <a:pt x="59" y="1"/>
                    <a:pt x="53" y="1"/>
                  </a:cubicBezTo>
                  <a:cubicBezTo>
                    <a:pt x="51" y="1"/>
                    <a:pt x="48" y="1"/>
                    <a:pt x="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62"/>
            <p:cNvSpPr/>
            <p:nvPr/>
          </p:nvSpPr>
          <p:spPr>
            <a:xfrm rot="-4723933">
              <a:off x="6381498" y="912439"/>
              <a:ext cx="47646" cy="19868"/>
            </a:xfrm>
            <a:custGeom>
              <a:avLst/>
              <a:gdLst/>
              <a:ahLst/>
              <a:cxnLst/>
              <a:rect l="l" t="t" r="r" b="b"/>
              <a:pathLst>
                <a:path w="518" h="216" extrusionOk="0">
                  <a:moveTo>
                    <a:pt x="479" y="0"/>
                  </a:moveTo>
                  <a:cubicBezTo>
                    <a:pt x="477" y="0"/>
                    <a:pt x="474" y="1"/>
                    <a:pt x="472" y="1"/>
                  </a:cubicBezTo>
                  <a:cubicBezTo>
                    <a:pt x="319" y="25"/>
                    <a:pt x="169" y="91"/>
                    <a:pt x="30" y="160"/>
                  </a:cubicBezTo>
                  <a:cubicBezTo>
                    <a:pt x="1" y="175"/>
                    <a:pt x="19" y="216"/>
                    <a:pt x="48" y="216"/>
                  </a:cubicBezTo>
                  <a:cubicBezTo>
                    <a:pt x="52" y="216"/>
                    <a:pt x="57" y="215"/>
                    <a:pt x="61" y="213"/>
                  </a:cubicBezTo>
                  <a:cubicBezTo>
                    <a:pt x="130" y="180"/>
                    <a:pt x="200" y="151"/>
                    <a:pt x="271" y="125"/>
                  </a:cubicBezTo>
                  <a:cubicBezTo>
                    <a:pt x="342" y="99"/>
                    <a:pt x="416" y="78"/>
                    <a:pt x="487" y="53"/>
                  </a:cubicBezTo>
                  <a:cubicBezTo>
                    <a:pt x="518" y="41"/>
                    <a:pt x="508" y="0"/>
                    <a:pt x="4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62"/>
            <p:cNvSpPr/>
            <p:nvPr/>
          </p:nvSpPr>
          <p:spPr>
            <a:xfrm rot="-4723933">
              <a:off x="6384831" y="862822"/>
              <a:ext cx="11406" cy="9106"/>
            </a:xfrm>
            <a:custGeom>
              <a:avLst/>
              <a:gdLst/>
              <a:ahLst/>
              <a:cxnLst/>
              <a:rect l="l" t="t" r="r" b="b"/>
              <a:pathLst>
                <a:path w="124" h="99" extrusionOk="0">
                  <a:moveTo>
                    <a:pt x="86" y="0"/>
                  </a:moveTo>
                  <a:cubicBezTo>
                    <a:pt x="80" y="0"/>
                    <a:pt x="72" y="2"/>
                    <a:pt x="67" y="5"/>
                  </a:cubicBezTo>
                  <a:cubicBezTo>
                    <a:pt x="51" y="14"/>
                    <a:pt x="35" y="22"/>
                    <a:pt x="20" y="29"/>
                  </a:cubicBezTo>
                  <a:cubicBezTo>
                    <a:pt x="15" y="32"/>
                    <a:pt x="11" y="35"/>
                    <a:pt x="8" y="39"/>
                  </a:cubicBezTo>
                  <a:cubicBezTo>
                    <a:pt x="5" y="42"/>
                    <a:pt x="3" y="47"/>
                    <a:pt x="2" y="52"/>
                  </a:cubicBezTo>
                  <a:cubicBezTo>
                    <a:pt x="0" y="57"/>
                    <a:pt x="0" y="61"/>
                    <a:pt x="1" y="66"/>
                  </a:cubicBezTo>
                  <a:cubicBezTo>
                    <a:pt x="2" y="71"/>
                    <a:pt x="3" y="76"/>
                    <a:pt x="6" y="81"/>
                  </a:cubicBezTo>
                  <a:cubicBezTo>
                    <a:pt x="11" y="88"/>
                    <a:pt x="19" y="95"/>
                    <a:pt x="28" y="97"/>
                  </a:cubicBezTo>
                  <a:cubicBezTo>
                    <a:pt x="31" y="98"/>
                    <a:pt x="35" y="98"/>
                    <a:pt x="38" y="98"/>
                  </a:cubicBezTo>
                  <a:cubicBezTo>
                    <a:pt x="44" y="98"/>
                    <a:pt x="51" y="97"/>
                    <a:pt x="57" y="93"/>
                  </a:cubicBezTo>
                  <a:cubicBezTo>
                    <a:pt x="72" y="86"/>
                    <a:pt x="89" y="78"/>
                    <a:pt x="104" y="69"/>
                  </a:cubicBezTo>
                  <a:cubicBezTo>
                    <a:pt x="110" y="67"/>
                    <a:pt x="113" y="64"/>
                    <a:pt x="115" y="60"/>
                  </a:cubicBezTo>
                  <a:cubicBezTo>
                    <a:pt x="119" y="56"/>
                    <a:pt x="121" y="52"/>
                    <a:pt x="122" y="48"/>
                  </a:cubicBezTo>
                  <a:cubicBezTo>
                    <a:pt x="123" y="42"/>
                    <a:pt x="124" y="37"/>
                    <a:pt x="123" y="32"/>
                  </a:cubicBezTo>
                  <a:cubicBezTo>
                    <a:pt x="122" y="28"/>
                    <a:pt x="121" y="23"/>
                    <a:pt x="118" y="19"/>
                  </a:cubicBezTo>
                  <a:cubicBezTo>
                    <a:pt x="113" y="10"/>
                    <a:pt x="105" y="3"/>
                    <a:pt x="96" y="1"/>
                  </a:cubicBezTo>
                  <a:cubicBezTo>
                    <a:pt x="92" y="1"/>
                    <a:pt x="89" y="0"/>
                    <a:pt x="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62"/>
            <p:cNvSpPr/>
            <p:nvPr/>
          </p:nvSpPr>
          <p:spPr>
            <a:xfrm rot="-4723933">
              <a:off x="6441265" y="1167978"/>
              <a:ext cx="27226" cy="13981"/>
            </a:xfrm>
            <a:custGeom>
              <a:avLst/>
              <a:gdLst/>
              <a:ahLst/>
              <a:cxnLst/>
              <a:rect l="l" t="t" r="r" b="b"/>
              <a:pathLst>
                <a:path w="296" h="152" extrusionOk="0">
                  <a:moveTo>
                    <a:pt x="253" y="0"/>
                  </a:moveTo>
                  <a:cubicBezTo>
                    <a:pt x="250" y="0"/>
                    <a:pt x="246" y="0"/>
                    <a:pt x="243" y="1"/>
                  </a:cubicBezTo>
                  <a:cubicBezTo>
                    <a:pt x="163" y="28"/>
                    <a:pt x="86" y="68"/>
                    <a:pt x="16" y="117"/>
                  </a:cubicBezTo>
                  <a:cubicBezTo>
                    <a:pt x="0" y="129"/>
                    <a:pt x="10" y="151"/>
                    <a:pt x="26" y="151"/>
                  </a:cubicBezTo>
                  <a:cubicBezTo>
                    <a:pt x="29" y="151"/>
                    <a:pt x="32" y="151"/>
                    <a:pt x="35" y="149"/>
                  </a:cubicBezTo>
                  <a:cubicBezTo>
                    <a:pt x="107" y="114"/>
                    <a:pt x="185" y="90"/>
                    <a:pt x="264" y="74"/>
                  </a:cubicBezTo>
                  <a:cubicBezTo>
                    <a:pt x="282" y="70"/>
                    <a:pt x="296" y="46"/>
                    <a:pt x="290" y="28"/>
                  </a:cubicBezTo>
                  <a:cubicBezTo>
                    <a:pt x="284" y="13"/>
                    <a:pt x="270" y="0"/>
                    <a:pt x="2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62"/>
            <p:cNvSpPr/>
            <p:nvPr/>
          </p:nvSpPr>
          <p:spPr>
            <a:xfrm rot="-4723933">
              <a:off x="6448368" y="1206167"/>
              <a:ext cx="37344" cy="22167"/>
            </a:xfrm>
            <a:custGeom>
              <a:avLst/>
              <a:gdLst/>
              <a:ahLst/>
              <a:cxnLst/>
              <a:rect l="l" t="t" r="r" b="b"/>
              <a:pathLst>
                <a:path w="406" h="241" extrusionOk="0">
                  <a:moveTo>
                    <a:pt x="349" y="1"/>
                  </a:moveTo>
                  <a:cubicBezTo>
                    <a:pt x="342" y="1"/>
                    <a:pt x="336" y="3"/>
                    <a:pt x="330" y="7"/>
                  </a:cubicBezTo>
                  <a:cubicBezTo>
                    <a:pt x="279" y="43"/>
                    <a:pt x="232" y="84"/>
                    <a:pt x="180" y="118"/>
                  </a:cubicBezTo>
                  <a:cubicBezTo>
                    <a:pt x="128" y="152"/>
                    <a:pt x="75" y="181"/>
                    <a:pt x="18" y="204"/>
                  </a:cubicBezTo>
                  <a:cubicBezTo>
                    <a:pt x="0" y="212"/>
                    <a:pt x="10" y="240"/>
                    <a:pt x="27" y="240"/>
                  </a:cubicBezTo>
                  <a:cubicBezTo>
                    <a:pt x="29" y="240"/>
                    <a:pt x="31" y="240"/>
                    <a:pt x="32" y="239"/>
                  </a:cubicBezTo>
                  <a:cubicBezTo>
                    <a:pt x="93" y="220"/>
                    <a:pt x="153" y="197"/>
                    <a:pt x="211" y="170"/>
                  </a:cubicBezTo>
                  <a:cubicBezTo>
                    <a:pt x="270" y="142"/>
                    <a:pt x="328" y="111"/>
                    <a:pt x="377" y="69"/>
                  </a:cubicBezTo>
                  <a:cubicBezTo>
                    <a:pt x="406" y="46"/>
                    <a:pt x="379" y="1"/>
                    <a:pt x="3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62"/>
            <p:cNvSpPr/>
            <p:nvPr/>
          </p:nvSpPr>
          <p:spPr>
            <a:xfrm rot="-4723933">
              <a:off x="6344800" y="1128489"/>
              <a:ext cx="28330" cy="15913"/>
            </a:xfrm>
            <a:custGeom>
              <a:avLst/>
              <a:gdLst/>
              <a:ahLst/>
              <a:cxnLst/>
              <a:rect l="l" t="t" r="r" b="b"/>
              <a:pathLst>
                <a:path w="308" h="173" extrusionOk="0">
                  <a:moveTo>
                    <a:pt x="30" y="0"/>
                  </a:moveTo>
                  <a:cubicBezTo>
                    <a:pt x="20" y="0"/>
                    <a:pt x="9" y="8"/>
                    <a:pt x="6" y="17"/>
                  </a:cubicBezTo>
                  <a:cubicBezTo>
                    <a:pt x="1" y="27"/>
                    <a:pt x="4" y="45"/>
                    <a:pt x="16" y="50"/>
                  </a:cubicBezTo>
                  <a:cubicBezTo>
                    <a:pt x="97" y="84"/>
                    <a:pt x="175" y="123"/>
                    <a:pt x="250" y="169"/>
                  </a:cubicBezTo>
                  <a:cubicBezTo>
                    <a:pt x="255" y="172"/>
                    <a:pt x="261" y="173"/>
                    <a:pt x="267" y="173"/>
                  </a:cubicBezTo>
                  <a:cubicBezTo>
                    <a:pt x="279" y="173"/>
                    <a:pt x="292" y="167"/>
                    <a:pt x="298" y="155"/>
                  </a:cubicBezTo>
                  <a:cubicBezTo>
                    <a:pt x="308" y="140"/>
                    <a:pt x="302" y="116"/>
                    <a:pt x="286" y="108"/>
                  </a:cubicBezTo>
                  <a:cubicBezTo>
                    <a:pt x="205" y="66"/>
                    <a:pt x="122" y="31"/>
                    <a:pt x="37" y="1"/>
                  </a:cubicBezTo>
                  <a:cubicBezTo>
                    <a:pt x="35" y="1"/>
                    <a:pt x="33" y="0"/>
                    <a:pt x="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62"/>
            <p:cNvSpPr/>
            <p:nvPr/>
          </p:nvSpPr>
          <p:spPr>
            <a:xfrm rot="-4723933">
              <a:off x="6320597" y="1165848"/>
              <a:ext cx="19408" cy="13337"/>
            </a:xfrm>
            <a:custGeom>
              <a:avLst/>
              <a:gdLst/>
              <a:ahLst/>
              <a:cxnLst/>
              <a:rect l="l" t="t" r="r" b="b"/>
              <a:pathLst>
                <a:path w="211" h="145" extrusionOk="0">
                  <a:moveTo>
                    <a:pt x="33" y="1"/>
                  </a:moveTo>
                  <a:cubicBezTo>
                    <a:pt x="24" y="1"/>
                    <a:pt x="14" y="6"/>
                    <a:pt x="9" y="12"/>
                  </a:cubicBezTo>
                  <a:cubicBezTo>
                    <a:pt x="0" y="22"/>
                    <a:pt x="0" y="41"/>
                    <a:pt x="11" y="50"/>
                  </a:cubicBezTo>
                  <a:cubicBezTo>
                    <a:pt x="56" y="86"/>
                    <a:pt x="106" y="117"/>
                    <a:pt x="158" y="141"/>
                  </a:cubicBezTo>
                  <a:cubicBezTo>
                    <a:pt x="164" y="143"/>
                    <a:pt x="169" y="144"/>
                    <a:pt x="175" y="144"/>
                  </a:cubicBezTo>
                  <a:cubicBezTo>
                    <a:pt x="187" y="144"/>
                    <a:pt x="198" y="138"/>
                    <a:pt x="204" y="126"/>
                  </a:cubicBezTo>
                  <a:cubicBezTo>
                    <a:pt x="211" y="107"/>
                    <a:pt x="201" y="90"/>
                    <a:pt x="183" y="83"/>
                  </a:cubicBezTo>
                  <a:cubicBezTo>
                    <a:pt x="180" y="82"/>
                    <a:pt x="177" y="80"/>
                    <a:pt x="174" y="79"/>
                  </a:cubicBezTo>
                  <a:lnTo>
                    <a:pt x="174" y="79"/>
                  </a:lnTo>
                  <a:cubicBezTo>
                    <a:pt x="176" y="80"/>
                    <a:pt x="176" y="80"/>
                    <a:pt x="176" y="80"/>
                  </a:cubicBezTo>
                  <a:cubicBezTo>
                    <a:pt x="176" y="80"/>
                    <a:pt x="170" y="78"/>
                    <a:pt x="170" y="77"/>
                  </a:cubicBezTo>
                  <a:cubicBezTo>
                    <a:pt x="162" y="75"/>
                    <a:pt x="156" y="72"/>
                    <a:pt x="150" y="69"/>
                  </a:cubicBezTo>
                  <a:cubicBezTo>
                    <a:pt x="138" y="63"/>
                    <a:pt x="126" y="56"/>
                    <a:pt x="114" y="50"/>
                  </a:cubicBezTo>
                  <a:cubicBezTo>
                    <a:pt x="90" y="37"/>
                    <a:pt x="67" y="21"/>
                    <a:pt x="46" y="5"/>
                  </a:cubicBezTo>
                  <a:cubicBezTo>
                    <a:pt x="42" y="2"/>
                    <a:pt x="38" y="1"/>
                    <a:pt x="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62"/>
            <p:cNvSpPr/>
            <p:nvPr/>
          </p:nvSpPr>
          <p:spPr>
            <a:xfrm rot="-4723933">
              <a:off x="7604197" y="1187649"/>
              <a:ext cx="228204" cy="227284"/>
            </a:xfrm>
            <a:custGeom>
              <a:avLst/>
              <a:gdLst/>
              <a:ahLst/>
              <a:cxnLst/>
              <a:rect l="l" t="t" r="r" b="b"/>
              <a:pathLst>
                <a:path w="2481" h="2471" extrusionOk="0">
                  <a:moveTo>
                    <a:pt x="1254" y="1"/>
                  </a:moveTo>
                  <a:cubicBezTo>
                    <a:pt x="1246" y="1"/>
                    <a:pt x="1239" y="6"/>
                    <a:pt x="1239" y="15"/>
                  </a:cubicBezTo>
                  <a:cubicBezTo>
                    <a:pt x="1226" y="174"/>
                    <a:pt x="1210" y="331"/>
                    <a:pt x="1206" y="491"/>
                  </a:cubicBezTo>
                  <a:cubicBezTo>
                    <a:pt x="1200" y="649"/>
                    <a:pt x="1198" y="807"/>
                    <a:pt x="1196" y="966"/>
                  </a:cubicBezTo>
                  <a:lnTo>
                    <a:pt x="1196" y="1047"/>
                  </a:lnTo>
                  <a:cubicBezTo>
                    <a:pt x="1162" y="963"/>
                    <a:pt x="1129" y="877"/>
                    <a:pt x="1095" y="792"/>
                  </a:cubicBezTo>
                  <a:cubicBezTo>
                    <a:pt x="1093" y="787"/>
                    <a:pt x="1088" y="785"/>
                    <a:pt x="1084" y="785"/>
                  </a:cubicBezTo>
                  <a:cubicBezTo>
                    <a:pt x="1077" y="785"/>
                    <a:pt x="1070" y="790"/>
                    <a:pt x="1073" y="799"/>
                  </a:cubicBezTo>
                  <a:cubicBezTo>
                    <a:pt x="1110" y="903"/>
                    <a:pt x="1149" y="1006"/>
                    <a:pt x="1187" y="1110"/>
                  </a:cubicBezTo>
                  <a:cubicBezTo>
                    <a:pt x="1056" y="978"/>
                    <a:pt x="923" y="848"/>
                    <a:pt x="786" y="723"/>
                  </a:cubicBezTo>
                  <a:cubicBezTo>
                    <a:pt x="655" y="601"/>
                    <a:pt x="521" y="484"/>
                    <a:pt x="387" y="366"/>
                  </a:cubicBezTo>
                  <a:cubicBezTo>
                    <a:pt x="383" y="363"/>
                    <a:pt x="379" y="361"/>
                    <a:pt x="375" y="361"/>
                  </a:cubicBezTo>
                  <a:cubicBezTo>
                    <a:pt x="362" y="361"/>
                    <a:pt x="350" y="378"/>
                    <a:pt x="362" y="391"/>
                  </a:cubicBezTo>
                  <a:cubicBezTo>
                    <a:pt x="611" y="641"/>
                    <a:pt x="861" y="888"/>
                    <a:pt x="1111" y="1138"/>
                  </a:cubicBezTo>
                  <a:cubicBezTo>
                    <a:pt x="1000" y="1089"/>
                    <a:pt x="889" y="1040"/>
                    <a:pt x="777" y="995"/>
                  </a:cubicBezTo>
                  <a:cubicBezTo>
                    <a:pt x="776" y="994"/>
                    <a:pt x="775" y="994"/>
                    <a:pt x="774" y="994"/>
                  </a:cubicBezTo>
                  <a:cubicBezTo>
                    <a:pt x="767" y="994"/>
                    <a:pt x="762" y="1006"/>
                    <a:pt x="771" y="1010"/>
                  </a:cubicBezTo>
                  <a:cubicBezTo>
                    <a:pt x="884" y="1071"/>
                    <a:pt x="1000" y="1129"/>
                    <a:pt x="1117" y="1186"/>
                  </a:cubicBezTo>
                  <a:cubicBezTo>
                    <a:pt x="931" y="1186"/>
                    <a:pt x="745" y="1188"/>
                    <a:pt x="560" y="1195"/>
                  </a:cubicBezTo>
                  <a:cubicBezTo>
                    <a:pt x="381" y="1201"/>
                    <a:pt x="202" y="1213"/>
                    <a:pt x="23" y="1225"/>
                  </a:cubicBezTo>
                  <a:cubicBezTo>
                    <a:pt x="2" y="1226"/>
                    <a:pt x="1" y="1260"/>
                    <a:pt x="23" y="1260"/>
                  </a:cubicBezTo>
                  <a:lnTo>
                    <a:pt x="1057" y="1260"/>
                  </a:lnTo>
                  <a:cubicBezTo>
                    <a:pt x="947" y="1309"/>
                    <a:pt x="838" y="1359"/>
                    <a:pt x="731" y="1412"/>
                  </a:cubicBezTo>
                  <a:cubicBezTo>
                    <a:pt x="721" y="1417"/>
                    <a:pt x="726" y="1432"/>
                    <a:pt x="736" y="1432"/>
                  </a:cubicBezTo>
                  <a:cubicBezTo>
                    <a:pt x="737" y="1432"/>
                    <a:pt x="738" y="1432"/>
                    <a:pt x="739" y="1431"/>
                  </a:cubicBezTo>
                  <a:cubicBezTo>
                    <a:pt x="869" y="1385"/>
                    <a:pt x="999" y="1334"/>
                    <a:pt x="1127" y="1281"/>
                  </a:cubicBezTo>
                  <a:lnTo>
                    <a:pt x="1127" y="1281"/>
                  </a:lnTo>
                  <a:cubicBezTo>
                    <a:pt x="993" y="1415"/>
                    <a:pt x="860" y="1550"/>
                    <a:pt x="731" y="1690"/>
                  </a:cubicBezTo>
                  <a:cubicBezTo>
                    <a:pt x="610" y="1822"/>
                    <a:pt x="491" y="1955"/>
                    <a:pt x="373" y="2090"/>
                  </a:cubicBezTo>
                  <a:cubicBezTo>
                    <a:pt x="362" y="2103"/>
                    <a:pt x="373" y="2119"/>
                    <a:pt x="386" y="2119"/>
                  </a:cubicBezTo>
                  <a:cubicBezTo>
                    <a:pt x="390" y="2119"/>
                    <a:pt x="394" y="2118"/>
                    <a:pt x="398" y="2114"/>
                  </a:cubicBezTo>
                  <a:cubicBezTo>
                    <a:pt x="648" y="1866"/>
                    <a:pt x="897" y="1616"/>
                    <a:pt x="1146" y="1367"/>
                  </a:cubicBezTo>
                  <a:lnTo>
                    <a:pt x="1146" y="1367"/>
                  </a:lnTo>
                  <a:cubicBezTo>
                    <a:pt x="1102" y="1479"/>
                    <a:pt x="1060" y="1590"/>
                    <a:pt x="1019" y="1703"/>
                  </a:cubicBezTo>
                  <a:cubicBezTo>
                    <a:pt x="1015" y="1714"/>
                    <a:pt x="1024" y="1721"/>
                    <a:pt x="1033" y="1721"/>
                  </a:cubicBezTo>
                  <a:cubicBezTo>
                    <a:pt x="1038" y="1721"/>
                    <a:pt x="1044" y="1718"/>
                    <a:pt x="1047" y="1711"/>
                  </a:cubicBezTo>
                  <a:cubicBezTo>
                    <a:pt x="1093" y="1581"/>
                    <a:pt x="1144" y="1452"/>
                    <a:pt x="1194" y="1324"/>
                  </a:cubicBezTo>
                  <a:lnTo>
                    <a:pt x="1194" y="1324"/>
                  </a:lnTo>
                  <a:cubicBezTo>
                    <a:pt x="1193" y="1522"/>
                    <a:pt x="1195" y="1719"/>
                    <a:pt x="1202" y="1917"/>
                  </a:cubicBezTo>
                  <a:cubicBezTo>
                    <a:pt x="1210" y="2096"/>
                    <a:pt x="1221" y="2275"/>
                    <a:pt x="1233" y="2454"/>
                  </a:cubicBezTo>
                  <a:cubicBezTo>
                    <a:pt x="1234" y="2465"/>
                    <a:pt x="1243" y="2470"/>
                    <a:pt x="1251" y="2470"/>
                  </a:cubicBezTo>
                  <a:cubicBezTo>
                    <a:pt x="1259" y="2470"/>
                    <a:pt x="1267" y="2465"/>
                    <a:pt x="1267" y="2454"/>
                  </a:cubicBezTo>
                  <a:cubicBezTo>
                    <a:pt x="1269" y="2080"/>
                    <a:pt x="1267" y="1705"/>
                    <a:pt x="1269" y="1331"/>
                  </a:cubicBezTo>
                  <a:cubicBezTo>
                    <a:pt x="1308" y="1437"/>
                    <a:pt x="1347" y="1542"/>
                    <a:pt x="1386" y="1647"/>
                  </a:cubicBezTo>
                  <a:cubicBezTo>
                    <a:pt x="1390" y="1657"/>
                    <a:pt x="1398" y="1661"/>
                    <a:pt x="1406" y="1661"/>
                  </a:cubicBezTo>
                  <a:cubicBezTo>
                    <a:pt x="1418" y="1661"/>
                    <a:pt x="1430" y="1651"/>
                    <a:pt x="1424" y="1637"/>
                  </a:cubicBezTo>
                  <a:cubicBezTo>
                    <a:pt x="1386" y="1538"/>
                    <a:pt x="1348" y="1439"/>
                    <a:pt x="1310" y="1340"/>
                  </a:cubicBezTo>
                  <a:lnTo>
                    <a:pt x="1310" y="1340"/>
                  </a:lnTo>
                  <a:cubicBezTo>
                    <a:pt x="1442" y="1473"/>
                    <a:pt x="1573" y="1606"/>
                    <a:pt x="1704" y="1740"/>
                  </a:cubicBezTo>
                  <a:cubicBezTo>
                    <a:pt x="1828" y="1868"/>
                    <a:pt x="1958" y="1990"/>
                    <a:pt x="2086" y="2115"/>
                  </a:cubicBezTo>
                  <a:cubicBezTo>
                    <a:pt x="2089" y="2118"/>
                    <a:pt x="2093" y="2119"/>
                    <a:pt x="2096" y="2119"/>
                  </a:cubicBezTo>
                  <a:cubicBezTo>
                    <a:pt x="2107" y="2119"/>
                    <a:pt x="2116" y="2105"/>
                    <a:pt x="2107" y="2094"/>
                  </a:cubicBezTo>
                  <a:cubicBezTo>
                    <a:pt x="2004" y="1973"/>
                    <a:pt x="1903" y="1851"/>
                    <a:pt x="1794" y="1734"/>
                  </a:cubicBezTo>
                  <a:cubicBezTo>
                    <a:pt x="1685" y="1619"/>
                    <a:pt x="1575" y="1505"/>
                    <a:pt x="1464" y="1392"/>
                  </a:cubicBezTo>
                  <a:cubicBezTo>
                    <a:pt x="1439" y="1366"/>
                    <a:pt x="1414" y="1342"/>
                    <a:pt x="1389" y="1316"/>
                  </a:cubicBezTo>
                  <a:lnTo>
                    <a:pt x="1389" y="1316"/>
                  </a:lnTo>
                  <a:cubicBezTo>
                    <a:pt x="1492" y="1363"/>
                    <a:pt x="1593" y="1410"/>
                    <a:pt x="1694" y="1456"/>
                  </a:cubicBezTo>
                  <a:cubicBezTo>
                    <a:pt x="1697" y="1458"/>
                    <a:pt x="1700" y="1458"/>
                    <a:pt x="1703" y="1458"/>
                  </a:cubicBezTo>
                  <a:cubicBezTo>
                    <a:pt x="1721" y="1458"/>
                    <a:pt x="1734" y="1432"/>
                    <a:pt x="1715" y="1422"/>
                  </a:cubicBezTo>
                  <a:cubicBezTo>
                    <a:pt x="1602" y="1368"/>
                    <a:pt x="1488" y="1315"/>
                    <a:pt x="1376" y="1261"/>
                  </a:cubicBezTo>
                  <a:lnTo>
                    <a:pt x="1376" y="1261"/>
                  </a:lnTo>
                  <a:cubicBezTo>
                    <a:pt x="1559" y="1262"/>
                    <a:pt x="1741" y="1263"/>
                    <a:pt x="1925" y="1266"/>
                  </a:cubicBezTo>
                  <a:cubicBezTo>
                    <a:pt x="1950" y="1267"/>
                    <a:pt x="1976" y="1267"/>
                    <a:pt x="2001" y="1267"/>
                  </a:cubicBezTo>
                  <a:cubicBezTo>
                    <a:pt x="2154" y="1267"/>
                    <a:pt x="2308" y="1262"/>
                    <a:pt x="2461" y="1261"/>
                  </a:cubicBezTo>
                  <a:cubicBezTo>
                    <a:pt x="2481" y="1260"/>
                    <a:pt x="2480" y="1232"/>
                    <a:pt x="2461" y="1231"/>
                  </a:cubicBezTo>
                  <a:cubicBezTo>
                    <a:pt x="2302" y="1218"/>
                    <a:pt x="2145" y="1202"/>
                    <a:pt x="1986" y="1197"/>
                  </a:cubicBezTo>
                  <a:cubicBezTo>
                    <a:pt x="1827" y="1193"/>
                    <a:pt x="1669" y="1191"/>
                    <a:pt x="1511" y="1189"/>
                  </a:cubicBezTo>
                  <a:lnTo>
                    <a:pt x="1348" y="1187"/>
                  </a:lnTo>
                  <a:cubicBezTo>
                    <a:pt x="1463" y="1137"/>
                    <a:pt x="1577" y="1086"/>
                    <a:pt x="1690" y="1033"/>
                  </a:cubicBezTo>
                  <a:cubicBezTo>
                    <a:pt x="1704" y="1026"/>
                    <a:pt x="1697" y="1004"/>
                    <a:pt x="1684" y="1004"/>
                  </a:cubicBezTo>
                  <a:cubicBezTo>
                    <a:pt x="1682" y="1004"/>
                    <a:pt x="1680" y="1004"/>
                    <a:pt x="1678" y="1005"/>
                  </a:cubicBezTo>
                  <a:cubicBezTo>
                    <a:pt x="1585" y="1040"/>
                    <a:pt x="1493" y="1077"/>
                    <a:pt x="1400" y="1114"/>
                  </a:cubicBezTo>
                  <a:cubicBezTo>
                    <a:pt x="1515" y="1000"/>
                    <a:pt x="1631" y="886"/>
                    <a:pt x="1748" y="773"/>
                  </a:cubicBezTo>
                  <a:cubicBezTo>
                    <a:pt x="1876" y="648"/>
                    <a:pt x="1997" y="519"/>
                    <a:pt x="2122" y="391"/>
                  </a:cubicBezTo>
                  <a:cubicBezTo>
                    <a:pt x="2133" y="380"/>
                    <a:pt x="2123" y="366"/>
                    <a:pt x="2112" y="366"/>
                  </a:cubicBezTo>
                  <a:cubicBezTo>
                    <a:pt x="2108" y="366"/>
                    <a:pt x="2105" y="367"/>
                    <a:pt x="2102" y="370"/>
                  </a:cubicBezTo>
                  <a:cubicBezTo>
                    <a:pt x="1980" y="473"/>
                    <a:pt x="1858" y="573"/>
                    <a:pt x="1741" y="683"/>
                  </a:cubicBezTo>
                  <a:cubicBezTo>
                    <a:pt x="1627" y="791"/>
                    <a:pt x="1512" y="902"/>
                    <a:pt x="1399" y="1013"/>
                  </a:cubicBezTo>
                  <a:cubicBezTo>
                    <a:pt x="1355" y="1056"/>
                    <a:pt x="1312" y="1098"/>
                    <a:pt x="1269" y="1141"/>
                  </a:cubicBezTo>
                  <a:lnTo>
                    <a:pt x="1269" y="1135"/>
                  </a:lnTo>
                  <a:cubicBezTo>
                    <a:pt x="1314" y="1023"/>
                    <a:pt x="1362" y="910"/>
                    <a:pt x="1417" y="803"/>
                  </a:cubicBezTo>
                  <a:cubicBezTo>
                    <a:pt x="1420" y="797"/>
                    <a:pt x="1420" y="793"/>
                    <a:pt x="1419" y="789"/>
                  </a:cubicBezTo>
                  <a:cubicBezTo>
                    <a:pt x="1424" y="785"/>
                    <a:pt x="1423" y="774"/>
                    <a:pt x="1414" y="774"/>
                  </a:cubicBezTo>
                  <a:cubicBezTo>
                    <a:pt x="1412" y="774"/>
                    <a:pt x="1410" y="775"/>
                    <a:pt x="1409" y="777"/>
                  </a:cubicBezTo>
                  <a:cubicBezTo>
                    <a:pt x="1406" y="776"/>
                    <a:pt x="1403" y="775"/>
                    <a:pt x="1400" y="775"/>
                  </a:cubicBezTo>
                  <a:cubicBezTo>
                    <a:pt x="1394" y="775"/>
                    <a:pt x="1387" y="779"/>
                    <a:pt x="1384" y="788"/>
                  </a:cubicBezTo>
                  <a:cubicBezTo>
                    <a:pt x="1347" y="882"/>
                    <a:pt x="1308" y="975"/>
                    <a:pt x="1269" y="1068"/>
                  </a:cubicBezTo>
                  <a:cubicBezTo>
                    <a:pt x="1270" y="896"/>
                    <a:pt x="1271" y="724"/>
                    <a:pt x="1274" y="552"/>
                  </a:cubicBezTo>
                  <a:cubicBezTo>
                    <a:pt x="1276" y="372"/>
                    <a:pt x="1270" y="195"/>
                    <a:pt x="1269" y="15"/>
                  </a:cubicBezTo>
                  <a:cubicBezTo>
                    <a:pt x="1268" y="6"/>
                    <a:pt x="1261" y="1"/>
                    <a:pt x="12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62"/>
            <p:cNvSpPr/>
            <p:nvPr/>
          </p:nvSpPr>
          <p:spPr>
            <a:xfrm rot="-4723933">
              <a:off x="7625179" y="1302606"/>
              <a:ext cx="13521" cy="28238"/>
            </a:xfrm>
            <a:custGeom>
              <a:avLst/>
              <a:gdLst/>
              <a:ahLst/>
              <a:cxnLst/>
              <a:rect l="l" t="t" r="r" b="b"/>
              <a:pathLst>
                <a:path w="147" h="307" extrusionOk="0">
                  <a:moveTo>
                    <a:pt x="5" y="0"/>
                  </a:moveTo>
                  <a:cubicBezTo>
                    <a:pt x="2" y="0"/>
                    <a:pt x="0" y="2"/>
                    <a:pt x="1" y="5"/>
                  </a:cubicBezTo>
                  <a:cubicBezTo>
                    <a:pt x="39" y="101"/>
                    <a:pt x="74" y="198"/>
                    <a:pt x="110" y="295"/>
                  </a:cubicBezTo>
                  <a:cubicBezTo>
                    <a:pt x="113" y="303"/>
                    <a:pt x="119" y="307"/>
                    <a:pt x="125" y="307"/>
                  </a:cubicBezTo>
                  <a:cubicBezTo>
                    <a:pt x="136" y="307"/>
                    <a:pt x="147" y="296"/>
                    <a:pt x="140" y="282"/>
                  </a:cubicBezTo>
                  <a:cubicBezTo>
                    <a:pt x="95" y="188"/>
                    <a:pt x="50" y="96"/>
                    <a:pt x="8" y="2"/>
                  </a:cubicBezTo>
                  <a:cubicBezTo>
                    <a:pt x="7" y="1"/>
                    <a:pt x="6" y="0"/>
                    <a:pt x="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62"/>
            <p:cNvSpPr/>
            <p:nvPr/>
          </p:nvSpPr>
          <p:spPr>
            <a:xfrm rot="-4723933">
              <a:off x="7656210" y="1307326"/>
              <a:ext cx="5151" cy="7266"/>
            </a:xfrm>
            <a:custGeom>
              <a:avLst/>
              <a:gdLst/>
              <a:ahLst/>
              <a:cxnLst/>
              <a:rect l="l" t="t" r="r" b="b"/>
              <a:pathLst>
                <a:path w="56" h="79" extrusionOk="0">
                  <a:moveTo>
                    <a:pt x="14" y="0"/>
                  </a:moveTo>
                  <a:cubicBezTo>
                    <a:pt x="12" y="0"/>
                    <a:pt x="10" y="1"/>
                    <a:pt x="9" y="2"/>
                  </a:cubicBezTo>
                  <a:cubicBezTo>
                    <a:pt x="3" y="6"/>
                    <a:pt x="1" y="13"/>
                    <a:pt x="4" y="19"/>
                  </a:cubicBezTo>
                  <a:cubicBezTo>
                    <a:pt x="12" y="37"/>
                    <a:pt x="20" y="54"/>
                    <a:pt x="28" y="72"/>
                  </a:cubicBezTo>
                  <a:cubicBezTo>
                    <a:pt x="30" y="76"/>
                    <a:pt x="35" y="78"/>
                    <a:pt x="40" y="78"/>
                  </a:cubicBezTo>
                  <a:cubicBezTo>
                    <a:pt x="42" y="78"/>
                    <a:pt x="45" y="78"/>
                    <a:pt x="47" y="76"/>
                  </a:cubicBezTo>
                  <a:cubicBezTo>
                    <a:pt x="53" y="72"/>
                    <a:pt x="55" y="65"/>
                    <a:pt x="51" y="59"/>
                  </a:cubicBezTo>
                  <a:cubicBezTo>
                    <a:pt x="43" y="41"/>
                    <a:pt x="34" y="23"/>
                    <a:pt x="25" y="7"/>
                  </a:cubicBezTo>
                  <a:cubicBezTo>
                    <a:pt x="23" y="3"/>
                    <a:pt x="19" y="0"/>
                    <a:pt x="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62"/>
            <p:cNvSpPr/>
            <p:nvPr/>
          </p:nvSpPr>
          <p:spPr>
            <a:xfrm rot="-4723933">
              <a:off x="7660251" y="1262046"/>
              <a:ext cx="7450" cy="13705"/>
            </a:xfrm>
            <a:custGeom>
              <a:avLst/>
              <a:gdLst/>
              <a:ahLst/>
              <a:cxnLst/>
              <a:rect l="l" t="t" r="r" b="b"/>
              <a:pathLst>
                <a:path w="81" h="149" extrusionOk="0">
                  <a:moveTo>
                    <a:pt x="77" y="1"/>
                  </a:moveTo>
                  <a:cubicBezTo>
                    <a:pt x="76" y="1"/>
                    <a:pt x="75" y="1"/>
                    <a:pt x="74" y="3"/>
                  </a:cubicBezTo>
                  <a:cubicBezTo>
                    <a:pt x="63" y="23"/>
                    <a:pt x="52" y="44"/>
                    <a:pt x="41" y="66"/>
                  </a:cubicBezTo>
                  <a:cubicBezTo>
                    <a:pt x="36" y="76"/>
                    <a:pt x="31" y="86"/>
                    <a:pt x="24" y="96"/>
                  </a:cubicBezTo>
                  <a:cubicBezTo>
                    <a:pt x="19" y="107"/>
                    <a:pt x="12" y="116"/>
                    <a:pt x="6" y="127"/>
                  </a:cubicBezTo>
                  <a:cubicBezTo>
                    <a:pt x="1" y="134"/>
                    <a:pt x="5" y="144"/>
                    <a:pt x="12" y="147"/>
                  </a:cubicBezTo>
                  <a:cubicBezTo>
                    <a:pt x="14" y="148"/>
                    <a:pt x="16" y="148"/>
                    <a:pt x="18" y="148"/>
                  </a:cubicBezTo>
                  <a:cubicBezTo>
                    <a:pt x="24" y="148"/>
                    <a:pt x="30" y="144"/>
                    <a:pt x="32" y="138"/>
                  </a:cubicBezTo>
                  <a:cubicBezTo>
                    <a:pt x="35" y="127"/>
                    <a:pt x="38" y="114"/>
                    <a:pt x="42" y="103"/>
                  </a:cubicBezTo>
                  <a:cubicBezTo>
                    <a:pt x="46" y="92"/>
                    <a:pt x="50" y="81"/>
                    <a:pt x="54" y="71"/>
                  </a:cubicBezTo>
                  <a:cubicBezTo>
                    <a:pt x="63" y="49"/>
                    <a:pt x="72" y="26"/>
                    <a:pt x="80" y="5"/>
                  </a:cubicBezTo>
                  <a:cubicBezTo>
                    <a:pt x="81" y="3"/>
                    <a:pt x="79" y="1"/>
                    <a:pt x="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62"/>
            <p:cNvSpPr/>
            <p:nvPr/>
          </p:nvSpPr>
          <p:spPr>
            <a:xfrm rot="-4723933">
              <a:off x="7635148" y="1241676"/>
              <a:ext cx="10946" cy="17752"/>
            </a:xfrm>
            <a:custGeom>
              <a:avLst/>
              <a:gdLst/>
              <a:ahLst/>
              <a:cxnLst/>
              <a:rect l="l" t="t" r="r" b="b"/>
              <a:pathLst>
                <a:path w="119" h="193" extrusionOk="0">
                  <a:moveTo>
                    <a:pt x="99" y="1"/>
                  </a:moveTo>
                  <a:cubicBezTo>
                    <a:pt x="95" y="1"/>
                    <a:pt x="90" y="3"/>
                    <a:pt x="87" y="8"/>
                  </a:cubicBezTo>
                  <a:cubicBezTo>
                    <a:pt x="60" y="62"/>
                    <a:pt x="33" y="114"/>
                    <a:pt x="5" y="168"/>
                  </a:cubicBezTo>
                  <a:cubicBezTo>
                    <a:pt x="1" y="176"/>
                    <a:pt x="3" y="187"/>
                    <a:pt x="11" y="191"/>
                  </a:cubicBezTo>
                  <a:cubicBezTo>
                    <a:pt x="13" y="192"/>
                    <a:pt x="16" y="193"/>
                    <a:pt x="19" y="193"/>
                  </a:cubicBezTo>
                  <a:cubicBezTo>
                    <a:pt x="25" y="193"/>
                    <a:pt x="31" y="190"/>
                    <a:pt x="34" y="185"/>
                  </a:cubicBezTo>
                  <a:cubicBezTo>
                    <a:pt x="60" y="131"/>
                    <a:pt x="86" y="77"/>
                    <a:pt x="113" y="22"/>
                  </a:cubicBezTo>
                  <a:cubicBezTo>
                    <a:pt x="119" y="11"/>
                    <a:pt x="109" y="1"/>
                    <a:pt x="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62"/>
            <p:cNvSpPr/>
            <p:nvPr/>
          </p:nvSpPr>
          <p:spPr>
            <a:xfrm rot="-4723933">
              <a:off x="7780540" y="1332861"/>
              <a:ext cx="11590" cy="24467"/>
            </a:xfrm>
            <a:custGeom>
              <a:avLst/>
              <a:gdLst/>
              <a:ahLst/>
              <a:cxnLst/>
              <a:rect l="l" t="t" r="r" b="b"/>
              <a:pathLst>
                <a:path w="126" h="266" extrusionOk="0">
                  <a:moveTo>
                    <a:pt x="111" y="0"/>
                  </a:moveTo>
                  <a:cubicBezTo>
                    <a:pt x="105" y="0"/>
                    <a:pt x="100" y="3"/>
                    <a:pt x="98" y="9"/>
                  </a:cubicBezTo>
                  <a:cubicBezTo>
                    <a:pt x="69" y="87"/>
                    <a:pt x="39" y="164"/>
                    <a:pt x="7" y="241"/>
                  </a:cubicBezTo>
                  <a:cubicBezTo>
                    <a:pt x="0" y="255"/>
                    <a:pt x="14" y="266"/>
                    <a:pt x="26" y="266"/>
                  </a:cubicBezTo>
                  <a:cubicBezTo>
                    <a:pt x="34" y="266"/>
                    <a:pt x="42" y="262"/>
                    <a:pt x="45" y="252"/>
                  </a:cubicBezTo>
                  <a:cubicBezTo>
                    <a:pt x="70" y="172"/>
                    <a:pt x="96" y="94"/>
                    <a:pt x="122" y="15"/>
                  </a:cubicBezTo>
                  <a:cubicBezTo>
                    <a:pt x="125" y="6"/>
                    <a:pt x="118" y="0"/>
                    <a:pt x="1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62"/>
            <p:cNvSpPr/>
            <p:nvPr/>
          </p:nvSpPr>
          <p:spPr>
            <a:xfrm rot="-4723933">
              <a:off x="7764834" y="1328391"/>
              <a:ext cx="5427" cy="7818"/>
            </a:xfrm>
            <a:custGeom>
              <a:avLst/>
              <a:gdLst/>
              <a:ahLst/>
              <a:cxnLst/>
              <a:rect l="l" t="t" r="r" b="b"/>
              <a:pathLst>
                <a:path w="59" h="85" extrusionOk="0">
                  <a:moveTo>
                    <a:pt x="39" y="0"/>
                  </a:moveTo>
                  <a:cubicBezTo>
                    <a:pt x="38" y="0"/>
                    <a:pt x="36" y="1"/>
                    <a:pt x="35" y="2"/>
                  </a:cubicBezTo>
                  <a:cubicBezTo>
                    <a:pt x="30" y="3"/>
                    <a:pt x="25" y="6"/>
                    <a:pt x="23" y="10"/>
                  </a:cubicBezTo>
                  <a:cubicBezTo>
                    <a:pt x="16" y="25"/>
                    <a:pt x="10" y="40"/>
                    <a:pt x="4" y="55"/>
                  </a:cubicBezTo>
                  <a:cubicBezTo>
                    <a:pt x="2" y="57"/>
                    <a:pt x="2" y="60"/>
                    <a:pt x="1" y="62"/>
                  </a:cubicBezTo>
                  <a:cubicBezTo>
                    <a:pt x="1" y="66"/>
                    <a:pt x="1" y="68"/>
                    <a:pt x="2" y="70"/>
                  </a:cubicBezTo>
                  <a:cubicBezTo>
                    <a:pt x="3" y="75"/>
                    <a:pt x="6" y="79"/>
                    <a:pt x="10" y="81"/>
                  </a:cubicBezTo>
                  <a:cubicBezTo>
                    <a:pt x="13" y="83"/>
                    <a:pt x="17" y="84"/>
                    <a:pt x="20" y="84"/>
                  </a:cubicBezTo>
                  <a:cubicBezTo>
                    <a:pt x="22" y="84"/>
                    <a:pt x="24" y="84"/>
                    <a:pt x="25" y="83"/>
                  </a:cubicBezTo>
                  <a:cubicBezTo>
                    <a:pt x="30" y="82"/>
                    <a:pt x="35" y="79"/>
                    <a:pt x="37" y="75"/>
                  </a:cubicBezTo>
                  <a:cubicBezTo>
                    <a:pt x="43" y="59"/>
                    <a:pt x="49" y="44"/>
                    <a:pt x="55" y="28"/>
                  </a:cubicBezTo>
                  <a:cubicBezTo>
                    <a:pt x="57" y="26"/>
                    <a:pt x="57" y="24"/>
                    <a:pt x="57" y="22"/>
                  </a:cubicBezTo>
                  <a:cubicBezTo>
                    <a:pt x="58" y="19"/>
                    <a:pt x="58" y="17"/>
                    <a:pt x="57" y="14"/>
                  </a:cubicBezTo>
                  <a:cubicBezTo>
                    <a:pt x="56" y="10"/>
                    <a:pt x="53" y="6"/>
                    <a:pt x="49" y="4"/>
                  </a:cubicBezTo>
                  <a:cubicBezTo>
                    <a:pt x="46" y="2"/>
                    <a:pt x="42" y="0"/>
                    <a:pt x="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62"/>
            <p:cNvSpPr/>
            <p:nvPr/>
          </p:nvSpPr>
          <p:spPr>
            <a:xfrm rot="-4723933">
              <a:off x="7771911" y="1286811"/>
              <a:ext cx="6347" cy="9198"/>
            </a:xfrm>
            <a:custGeom>
              <a:avLst/>
              <a:gdLst/>
              <a:ahLst/>
              <a:cxnLst/>
              <a:rect l="l" t="t" r="r" b="b"/>
              <a:pathLst>
                <a:path w="69" h="100" extrusionOk="0">
                  <a:moveTo>
                    <a:pt x="21" y="0"/>
                  </a:moveTo>
                  <a:cubicBezTo>
                    <a:pt x="18" y="0"/>
                    <a:pt x="14" y="1"/>
                    <a:pt x="11" y="3"/>
                  </a:cubicBezTo>
                  <a:cubicBezTo>
                    <a:pt x="7" y="5"/>
                    <a:pt x="3" y="9"/>
                    <a:pt x="2" y="16"/>
                  </a:cubicBezTo>
                  <a:lnTo>
                    <a:pt x="1" y="21"/>
                  </a:lnTo>
                  <a:cubicBezTo>
                    <a:pt x="1" y="24"/>
                    <a:pt x="2" y="28"/>
                    <a:pt x="4" y="31"/>
                  </a:cubicBezTo>
                  <a:cubicBezTo>
                    <a:pt x="12" y="51"/>
                    <a:pt x="21" y="70"/>
                    <a:pt x="30" y="90"/>
                  </a:cubicBezTo>
                  <a:cubicBezTo>
                    <a:pt x="32" y="94"/>
                    <a:pt x="38" y="98"/>
                    <a:pt x="42" y="99"/>
                  </a:cubicBezTo>
                  <a:cubicBezTo>
                    <a:pt x="44" y="100"/>
                    <a:pt x="46" y="100"/>
                    <a:pt x="48" y="100"/>
                  </a:cubicBezTo>
                  <a:cubicBezTo>
                    <a:pt x="52" y="100"/>
                    <a:pt x="55" y="99"/>
                    <a:pt x="58" y="97"/>
                  </a:cubicBezTo>
                  <a:cubicBezTo>
                    <a:pt x="63" y="94"/>
                    <a:pt x="67" y="90"/>
                    <a:pt x="68" y="85"/>
                  </a:cubicBezTo>
                  <a:cubicBezTo>
                    <a:pt x="69" y="79"/>
                    <a:pt x="68" y="74"/>
                    <a:pt x="66" y="68"/>
                  </a:cubicBezTo>
                  <a:cubicBezTo>
                    <a:pt x="56" y="49"/>
                    <a:pt x="48" y="30"/>
                    <a:pt x="39" y="10"/>
                  </a:cubicBezTo>
                  <a:cubicBezTo>
                    <a:pt x="37" y="6"/>
                    <a:pt x="32" y="2"/>
                    <a:pt x="26" y="1"/>
                  </a:cubicBezTo>
                  <a:cubicBezTo>
                    <a:pt x="25" y="0"/>
                    <a:pt x="23" y="0"/>
                    <a:pt x="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62"/>
            <p:cNvSpPr/>
            <p:nvPr/>
          </p:nvSpPr>
          <p:spPr>
            <a:xfrm rot="-4723933">
              <a:off x="7795125" y="1274114"/>
              <a:ext cx="14533" cy="24559"/>
            </a:xfrm>
            <a:custGeom>
              <a:avLst/>
              <a:gdLst/>
              <a:ahLst/>
              <a:cxnLst/>
              <a:rect l="l" t="t" r="r" b="b"/>
              <a:pathLst>
                <a:path w="158" h="267" extrusionOk="0">
                  <a:moveTo>
                    <a:pt x="27" y="0"/>
                  </a:moveTo>
                  <a:cubicBezTo>
                    <a:pt x="14" y="0"/>
                    <a:pt x="1" y="14"/>
                    <a:pt x="8" y="29"/>
                  </a:cubicBezTo>
                  <a:cubicBezTo>
                    <a:pt x="44" y="105"/>
                    <a:pt x="80" y="182"/>
                    <a:pt x="118" y="256"/>
                  </a:cubicBezTo>
                  <a:cubicBezTo>
                    <a:pt x="122" y="263"/>
                    <a:pt x="129" y="266"/>
                    <a:pt x="136" y="266"/>
                  </a:cubicBezTo>
                  <a:cubicBezTo>
                    <a:pt x="139" y="266"/>
                    <a:pt x="143" y="265"/>
                    <a:pt x="146" y="264"/>
                  </a:cubicBezTo>
                  <a:cubicBezTo>
                    <a:pt x="157" y="258"/>
                    <a:pt x="158" y="246"/>
                    <a:pt x="154" y="236"/>
                  </a:cubicBezTo>
                  <a:cubicBezTo>
                    <a:pt x="117" y="159"/>
                    <a:pt x="79" y="85"/>
                    <a:pt x="41" y="10"/>
                  </a:cubicBezTo>
                  <a:cubicBezTo>
                    <a:pt x="38" y="3"/>
                    <a:pt x="32" y="0"/>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62"/>
            <p:cNvSpPr/>
            <p:nvPr/>
          </p:nvSpPr>
          <p:spPr>
            <a:xfrm rot="-4723933">
              <a:off x="7750602" y="1235944"/>
              <a:ext cx="21799" cy="13797"/>
            </a:xfrm>
            <a:custGeom>
              <a:avLst/>
              <a:gdLst/>
              <a:ahLst/>
              <a:cxnLst/>
              <a:rect l="l" t="t" r="r" b="b"/>
              <a:pathLst>
                <a:path w="237" h="150" extrusionOk="0">
                  <a:moveTo>
                    <a:pt x="19" y="1"/>
                  </a:moveTo>
                  <a:cubicBezTo>
                    <a:pt x="8" y="1"/>
                    <a:pt x="1" y="18"/>
                    <a:pt x="13" y="26"/>
                  </a:cubicBezTo>
                  <a:cubicBezTo>
                    <a:pt x="75" y="67"/>
                    <a:pt x="136" y="108"/>
                    <a:pt x="199" y="147"/>
                  </a:cubicBezTo>
                  <a:cubicBezTo>
                    <a:pt x="202" y="149"/>
                    <a:pt x="205" y="150"/>
                    <a:pt x="208" y="150"/>
                  </a:cubicBezTo>
                  <a:cubicBezTo>
                    <a:pt x="225" y="150"/>
                    <a:pt x="237" y="124"/>
                    <a:pt x="218" y="113"/>
                  </a:cubicBezTo>
                  <a:cubicBezTo>
                    <a:pt x="155" y="75"/>
                    <a:pt x="90" y="39"/>
                    <a:pt x="26" y="3"/>
                  </a:cubicBezTo>
                  <a:cubicBezTo>
                    <a:pt x="24" y="1"/>
                    <a:pt x="22" y="1"/>
                    <a:pt x="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62"/>
            <p:cNvSpPr/>
            <p:nvPr/>
          </p:nvSpPr>
          <p:spPr>
            <a:xfrm rot="-4723933">
              <a:off x="7771930" y="1222774"/>
              <a:ext cx="7726" cy="6347"/>
            </a:xfrm>
            <a:custGeom>
              <a:avLst/>
              <a:gdLst/>
              <a:ahLst/>
              <a:cxnLst/>
              <a:rect l="l" t="t" r="r" b="b"/>
              <a:pathLst>
                <a:path w="84" h="69" extrusionOk="0">
                  <a:moveTo>
                    <a:pt x="24" y="1"/>
                  </a:moveTo>
                  <a:cubicBezTo>
                    <a:pt x="22" y="1"/>
                    <a:pt x="21" y="1"/>
                    <a:pt x="19" y="1"/>
                  </a:cubicBezTo>
                  <a:cubicBezTo>
                    <a:pt x="16" y="3"/>
                    <a:pt x="13" y="4"/>
                    <a:pt x="11" y="7"/>
                  </a:cubicBezTo>
                  <a:cubicBezTo>
                    <a:pt x="8" y="8"/>
                    <a:pt x="6" y="10"/>
                    <a:pt x="5" y="13"/>
                  </a:cubicBezTo>
                  <a:cubicBezTo>
                    <a:pt x="1" y="19"/>
                    <a:pt x="0" y="25"/>
                    <a:pt x="2" y="31"/>
                  </a:cubicBezTo>
                  <a:cubicBezTo>
                    <a:pt x="4" y="38"/>
                    <a:pt x="8" y="43"/>
                    <a:pt x="13" y="47"/>
                  </a:cubicBezTo>
                  <a:cubicBezTo>
                    <a:pt x="24" y="53"/>
                    <a:pt x="36" y="59"/>
                    <a:pt x="46" y="65"/>
                  </a:cubicBezTo>
                  <a:cubicBezTo>
                    <a:pt x="50" y="68"/>
                    <a:pt x="55" y="69"/>
                    <a:pt x="60" y="69"/>
                  </a:cubicBezTo>
                  <a:cubicBezTo>
                    <a:pt x="61" y="69"/>
                    <a:pt x="63" y="69"/>
                    <a:pt x="64" y="69"/>
                  </a:cubicBezTo>
                  <a:cubicBezTo>
                    <a:pt x="68" y="68"/>
                    <a:pt x="71" y="67"/>
                    <a:pt x="73" y="64"/>
                  </a:cubicBezTo>
                  <a:cubicBezTo>
                    <a:pt x="76" y="62"/>
                    <a:pt x="78" y="60"/>
                    <a:pt x="79" y="57"/>
                  </a:cubicBezTo>
                  <a:cubicBezTo>
                    <a:pt x="82" y="52"/>
                    <a:pt x="83" y="45"/>
                    <a:pt x="81" y="39"/>
                  </a:cubicBezTo>
                  <a:cubicBezTo>
                    <a:pt x="79" y="32"/>
                    <a:pt x="76" y="27"/>
                    <a:pt x="71" y="24"/>
                  </a:cubicBezTo>
                  <a:cubicBezTo>
                    <a:pt x="59" y="17"/>
                    <a:pt x="49" y="11"/>
                    <a:pt x="38" y="5"/>
                  </a:cubicBezTo>
                  <a:cubicBezTo>
                    <a:pt x="35" y="3"/>
                    <a:pt x="32" y="1"/>
                    <a:pt x="28" y="1"/>
                  </a:cubicBezTo>
                  <a:cubicBezTo>
                    <a:pt x="27" y="1"/>
                    <a:pt x="25" y="1"/>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62"/>
            <p:cNvSpPr/>
            <p:nvPr/>
          </p:nvSpPr>
          <p:spPr>
            <a:xfrm rot="-4723933">
              <a:off x="7691362" y="1229494"/>
              <a:ext cx="25938" cy="10762"/>
            </a:xfrm>
            <a:custGeom>
              <a:avLst/>
              <a:gdLst/>
              <a:ahLst/>
              <a:cxnLst/>
              <a:rect l="l" t="t" r="r" b="b"/>
              <a:pathLst>
                <a:path w="282" h="117" extrusionOk="0">
                  <a:moveTo>
                    <a:pt x="260" y="0"/>
                  </a:moveTo>
                  <a:cubicBezTo>
                    <a:pt x="259" y="0"/>
                    <a:pt x="258" y="0"/>
                    <a:pt x="257" y="0"/>
                  </a:cubicBezTo>
                  <a:cubicBezTo>
                    <a:pt x="174" y="13"/>
                    <a:pt x="91" y="50"/>
                    <a:pt x="17" y="87"/>
                  </a:cubicBezTo>
                  <a:cubicBezTo>
                    <a:pt x="0" y="95"/>
                    <a:pt x="11" y="117"/>
                    <a:pt x="26" y="117"/>
                  </a:cubicBezTo>
                  <a:cubicBezTo>
                    <a:pt x="28" y="117"/>
                    <a:pt x="31" y="116"/>
                    <a:pt x="34" y="115"/>
                  </a:cubicBezTo>
                  <a:cubicBezTo>
                    <a:pt x="71" y="97"/>
                    <a:pt x="109" y="82"/>
                    <a:pt x="147" y="67"/>
                  </a:cubicBezTo>
                  <a:cubicBezTo>
                    <a:pt x="186" y="54"/>
                    <a:pt x="226" y="43"/>
                    <a:pt x="265" y="28"/>
                  </a:cubicBezTo>
                  <a:cubicBezTo>
                    <a:pt x="281" y="22"/>
                    <a:pt x="276" y="0"/>
                    <a:pt x="2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62"/>
            <p:cNvSpPr/>
            <p:nvPr/>
          </p:nvSpPr>
          <p:spPr>
            <a:xfrm rot="-4723933">
              <a:off x="7693191" y="1202426"/>
              <a:ext cx="6255" cy="5059"/>
            </a:xfrm>
            <a:custGeom>
              <a:avLst/>
              <a:gdLst/>
              <a:ahLst/>
              <a:cxnLst/>
              <a:rect l="l" t="t" r="r" b="b"/>
              <a:pathLst>
                <a:path w="68" h="55" extrusionOk="0">
                  <a:moveTo>
                    <a:pt x="47" y="1"/>
                  </a:moveTo>
                  <a:cubicBezTo>
                    <a:pt x="43" y="1"/>
                    <a:pt x="40" y="2"/>
                    <a:pt x="37" y="4"/>
                  </a:cubicBezTo>
                  <a:cubicBezTo>
                    <a:pt x="28" y="8"/>
                    <a:pt x="19" y="12"/>
                    <a:pt x="11" y="16"/>
                  </a:cubicBezTo>
                  <a:cubicBezTo>
                    <a:pt x="9" y="17"/>
                    <a:pt x="7" y="19"/>
                    <a:pt x="5" y="21"/>
                  </a:cubicBezTo>
                  <a:cubicBezTo>
                    <a:pt x="4" y="23"/>
                    <a:pt x="1" y="25"/>
                    <a:pt x="1" y="28"/>
                  </a:cubicBezTo>
                  <a:cubicBezTo>
                    <a:pt x="0" y="32"/>
                    <a:pt x="0" y="34"/>
                    <a:pt x="0" y="37"/>
                  </a:cubicBezTo>
                  <a:cubicBezTo>
                    <a:pt x="1" y="39"/>
                    <a:pt x="1" y="42"/>
                    <a:pt x="4" y="44"/>
                  </a:cubicBezTo>
                  <a:cubicBezTo>
                    <a:pt x="7" y="48"/>
                    <a:pt x="11" y="52"/>
                    <a:pt x="16" y="53"/>
                  </a:cubicBezTo>
                  <a:cubicBezTo>
                    <a:pt x="17" y="53"/>
                    <a:pt x="19" y="54"/>
                    <a:pt x="21" y="54"/>
                  </a:cubicBezTo>
                  <a:cubicBezTo>
                    <a:pt x="24" y="54"/>
                    <a:pt x="28" y="53"/>
                    <a:pt x="31" y="51"/>
                  </a:cubicBezTo>
                  <a:cubicBezTo>
                    <a:pt x="40" y="47"/>
                    <a:pt x="48" y="43"/>
                    <a:pt x="57" y="38"/>
                  </a:cubicBezTo>
                  <a:cubicBezTo>
                    <a:pt x="59" y="37"/>
                    <a:pt x="61" y="36"/>
                    <a:pt x="62" y="33"/>
                  </a:cubicBezTo>
                  <a:cubicBezTo>
                    <a:pt x="64" y="32"/>
                    <a:pt x="65" y="28"/>
                    <a:pt x="66" y="26"/>
                  </a:cubicBezTo>
                  <a:cubicBezTo>
                    <a:pt x="68" y="23"/>
                    <a:pt x="68" y="21"/>
                    <a:pt x="66" y="18"/>
                  </a:cubicBezTo>
                  <a:cubicBezTo>
                    <a:pt x="66" y="15"/>
                    <a:pt x="65" y="13"/>
                    <a:pt x="64" y="11"/>
                  </a:cubicBezTo>
                  <a:cubicBezTo>
                    <a:pt x="61" y="6"/>
                    <a:pt x="57" y="3"/>
                    <a:pt x="52" y="2"/>
                  </a:cubicBezTo>
                  <a:lnTo>
                    <a:pt x="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62"/>
            <p:cNvSpPr/>
            <p:nvPr/>
          </p:nvSpPr>
          <p:spPr>
            <a:xfrm rot="-4723933">
              <a:off x="7723823" y="1368384"/>
              <a:ext cx="14901" cy="7634"/>
            </a:xfrm>
            <a:custGeom>
              <a:avLst/>
              <a:gdLst/>
              <a:ahLst/>
              <a:cxnLst/>
              <a:rect l="l" t="t" r="r" b="b"/>
              <a:pathLst>
                <a:path w="162" h="83" extrusionOk="0">
                  <a:moveTo>
                    <a:pt x="138" y="0"/>
                  </a:moveTo>
                  <a:cubicBezTo>
                    <a:pt x="136" y="0"/>
                    <a:pt x="134" y="1"/>
                    <a:pt x="132" y="1"/>
                  </a:cubicBezTo>
                  <a:cubicBezTo>
                    <a:pt x="89" y="16"/>
                    <a:pt x="48" y="37"/>
                    <a:pt x="9" y="64"/>
                  </a:cubicBezTo>
                  <a:cubicBezTo>
                    <a:pt x="1" y="70"/>
                    <a:pt x="5" y="83"/>
                    <a:pt x="15" y="83"/>
                  </a:cubicBezTo>
                  <a:cubicBezTo>
                    <a:pt x="16" y="83"/>
                    <a:pt x="18" y="82"/>
                    <a:pt x="20" y="82"/>
                  </a:cubicBezTo>
                  <a:cubicBezTo>
                    <a:pt x="59" y="63"/>
                    <a:pt x="101" y="50"/>
                    <a:pt x="144" y="40"/>
                  </a:cubicBezTo>
                  <a:cubicBezTo>
                    <a:pt x="154" y="38"/>
                    <a:pt x="161" y="26"/>
                    <a:pt x="158" y="16"/>
                  </a:cubicBezTo>
                  <a:cubicBezTo>
                    <a:pt x="155" y="7"/>
                    <a:pt x="147" y="0"/>
                    <a:pt x="1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62"/>
            <p:cNvSpPr/>
            <p:nvPr/>
          </p:nvSpPr>
          <p:spPr>
            <a:xfrm rot="-4723933">
              <a:off x="7727674" y="1389206"/>
              <a:ext cx="20420" cy="12141"/>
            </a:xfrm>
            <a:custGeom>
              <a:avLst/>
              <a:gdLst/>
              <a:ahLst/>
              <a:cxnLst/>
              <a:rect l="l" t="t" r="r" b="b"/>
              <a:pathLst>
                <a:path w="222" h="132" extrusionOk="0">
                  <a:moveTo>
                    <a:pt x="191" y="1"/>
                  </a:moveTo>
                  <a:cubicBezTo>
                    <a:pt x="188" y="1"/>
                    <a:pt x="184" y="2"/>
                    <a:pt x="181" y="4"/>
                  </a:cubicBezTo>
                  <a:cubicBezTo>
                    <a:pt x="154" y="24"/>
                    <a:pt x="128" y="45"/>
                    <a:pt x="99" y="64"/>
                  </a:cubicBezTo>
                  <a:cubicBezTo>
                    <a:pt x="71" y="83"/>
                    <a:pt x="42" y="98"/>
                    <a:pt x="11" y="112"/>
                  </a:cubicBezTo>
                  <a:cubicBezTo>
                    <a:pt x="1" y="116"/>
                    <a:pt x="7" y="132"/>
                    <a:pt x="16" y="132"/>
                  </a:cubicBezTo>
                  <a:cubicBezTo>
                    <a:pt x="17" y="132"/>
                    <a:pt x="18" y="131"/>
                    <a:pt x="19" y="131"/>
                  </a:cubicBezTo>
                  <a:cubicBezTo>
                    <a:pt x="52" y="120"/>
                    <a:pt x="85" y="107"/>
                    <a:pt x="116" y="93"/>
                  </a:cubicBezTo>
                  <a:cubicBezTo>
                    <a:pt x="148" y="77"/>
                    <a:pt x="180" y="61"/>
                    <a:pt x="206" y="38"/>
                  </a:cubicBezTo>
                  <a:cubicBezTo>
                    <a:pt x="222" y="25"/>
                    <a:pt x="20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62"/>
            <p:cNvSpPr/>
            <p:nvPr/>
          </p:nvSpPr>
          <p:spPr>
            <a:xfrm rot="-4723933">
              <a:off x="7671436" y="1346946"/>
              <a:ext cx="15453" cy="8738"/>
            </a:xfrm>
            <a:custGeom>
              <a:avLst/>
              <a:gdLst/>
              <a:ahLst/>
              <a:cxnLst/>
              <a:rect l="l" t="t" r="r" b="b"/>
              <a:pathLst>
                <a:path w="168" h="95" extrusionOk="0">
                  <a:moveTo>
                    <a:pt x="16" y="0"/>
                  </a:moveTo>
                  <a:cubicBezTo>
                    <a:pt x="11" y="0"/>
                    <a:pt x="5" y="4"/>
                    <a:pt x="4" y="9"/>
                  </a:cubicBezTo>
                  <a:cubicBezTo>
                    <a:pt x="1" y="14"/>
                    <a:pt x="3" y="25"/>
                    <a:pt x="10" y="27"/>
                  </a:cubicBezTo>
                  <a:cubicBezTo>
                    <a:pt x="53" y="45"/>
                    <a:pt x="96" y="67"/>
                    <a:pt x="137" y="92"/>
                  </a:cubicBezTo>
                  <a:cubicBezTo>
                    <a:pt x="140" y="94"/>
                    <a:pt x="143" y="94"/>
                    <a:pt x="146" y="94"/>
                  </a:cubicBezTo>
                  <a:cubicBezTo>
                    <a:pt x="152" y="94"/>
                    <a:pt x="159" y="91"/>
                    <a:pt x="163" y="85"/>
                  </a:cubicBezTo>
                  <a:cubicBezTo>
                    <a:pt x="168" y="76"/>
                    <a:pt x="165" y="63"/>
                    <a:pt x="155" y="59"/>
                  </a:cubicBezTo>
                  <a:cubicBezTo>
                    <a:pt x="112" y="36"/>
                    <a:pt x="67" y="17"/>
                    <a:pt x="20" y="1"/>
                  </a:cubicBezTo>
                  <a:cubicBezTo>
                    <a:pt x="19" y="0"/>
                    <a:pt x="18" y="0"/>
                    <a:pt x="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62"/>
            <p:cNvSpPr/>
            <p:nvPr/>
          </p:nvSpPr>
          <p:spPr>
            <a:xfrm rot="-4723933">
              <a:off x="7658203" y="1367265"/>
              <a:ext cx="10670" cy="7266"/>
            </a:xfrm>
            <a:custGeom>
              <a:avLst/>
              <a:gdLst/>
              <a:ahLst/>
              <a:cxnLst/>
              <a:rect l="l" t="t" r="r" b="b"/>
              <a:pathLst>
                <a:path w="116" h="79" extrusionOk="0">
                  <a:moveTo>
                    <a:pt x="18" y="1"/>
                  </a:moveTo>
                  <a:cubicBezTo>
                    <a:pt x="14" y="1"/>
                    <a:pt x="9" y="4"/>
                    <a:pt x="6" y="8"/>
                  </a:cubicBezTo>
                  <a:cubicBezTo>
                    <a:pt x="2" y="13"/>
                    <a:pt x="1" y="23"/>
                    <a:pt x="7" y="27"/>
                  </a:cubicBezTo>
                  <a:cubicBezTo>
                    <a:pt x="32" y="47"/>
                    <a:pt x="58" y="64"/>
                    <a:pt x="88" y="77"/>
                  </a:cubicBezTo>
                  <a:cubicBezTo>
                    <a:pt x="90" y="78"/>
                    <a:pt x="94" y="79"/>
                    <a:pt x="96" y="79"/>
                  </a:cubicBezTo>
                  <a:cubicBezTo>
                    <a:pt x="103" y="79"/>
                    <a:pt x="108" y="76"/>
                    <a:pt x="111" y="68"/>
                  </a:cubicBezTo>
                  <a:cubicBezTo>
                    <a:pt x="115" y="58"/>
                    <a:pt x="110" y="49"/>
                    <a:pt x="100" y="46"/>
                  </a:cubicBezTo>
                  <a:cubicBezTo>
                    <a:pt x="99" y="45"/>
                    <a:pt x="98" y="44"/>
                    <a:pt x="96" y="44"/>
                  </a:cubicBezTo>
                  <a:lnTo>
                    <a:pt x="96" y="44"/>
                  </a:lnTo>
                  <a:cubicBezTo>
                    <a:pt x="96" y="44"/>
                    <a:pt x="93" y="43"/>
                    <a:pt x="93" y="43"/>
                  </a:cubicBezTo>
                  <a:cubicBezTo>
                    <a:pt x="90" y="41"/>
                    <a:pt x="85" y="40"/>
                    <a:pt x="82" y="37"/>
                  </a:cubicBezTo>
                  <a:cubicBezTo>
                    <a:pt x="76" y="34"/>
                    <a:pt x="69" y="31"/>
                    <a:pt x="63" y="27"/>
                  </a:cubicBezTo>
                  <a:cubicBezTo>
                    <a:pt x="50" y="20"/>
                    <a:pt x="37" y="12"/>
                    <a:pt x="26" y="3"/>
                  </a:cubicBezTo>
                  <a:cubicBezTo>
                    <a:pt x="23" y="2"/>
                    <a:pt x="21" y="1"/>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416"/>
        <p:cNvGrpSpPr/>
        <p:nvPr/>
      </p:nvGrpSpPr>
      <p:grpSpPr>
        <a:xfrm>
          <a:off x="0" y="0"/>
          <a:ext cx="0" cy="0"/>
          <a:chOff x="0" y="0"/>
          <a:chExt cx="0" cy="0"/>
        </a:xfrm>
      </p:grpSpPr>
      <p:sp>
        <p:nvSpPr>
          <p:cNvPr id="1417" name="Google Shape;1417;p63"/>
          <p:cNvSpPr txBox="1">
            <a:spLocks noGrp="1"/>
          </p:cNvSpPr>
          <p:nvPr>
            <p:ph type="title"/>
          </p:nvPr>
        </p:nvSpPr>
        <p:spPr>
          <a:xfrm>
            <a:off x="720000" y="48027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This is </a:t>
            </a:r>
            <a:r>
              <a:rPr lang="en">
                <a:solidFill>
                  <a:schemeClr val="dk2"/>
                </a:solidFill>
              </a:rPr>
              <a:t>a map</a:t>
            </a:r>
            <a:endParaRPr>
              <a:solidFill>
                <a:schemeClr val="dk2"/>
              </a:solidFill>
            </a:endParaRPr>
          </a:p>
        </p:txBody>
      </p:sp>
      <p:grpSp>
        <p:nvGrpSpPr>
          <p:cNvPr id="1418" name="Google Shape;1418;p63"/>
          <p:cNvGrpSpPr/>
          <p:nvPr/>
        </p:nvGrpSpPr>
        <p:grpSpPr>
          <a:xfrm>
            <a:off x="3558956" y="1569418"/>
            <a:ext cx="4532899" cy="2447541"/>
            <a:chOff x="233350" y="949250"/>
            <a:chExt cx="7137300" cy="3802300"/>
          </a:xfrm>
        </p:grpSpPr>
        <p:sp>
          <p:nvSpPr>
            <p:cNvPr id="1419" name="Google Shape;1419;p63"/>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000000"/>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420" name="Google Shape;1420;p63"/>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000000"/>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421" name="Google Shape;1421;p63"/>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000000"/>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422" name="Google Shape;1422;p63"/>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000000"/>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423" name="Google Shape;1423;p63"/>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000000"/>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424" name="Google Shape;1424;p63"/>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000000"/>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425" name="Google Shape;1425;p63"/>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000000"/>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426" name="Google Shape;1426;p63"/>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000000"/>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427" name="Google Shape;1427;p63"/>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000000"/>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428" name="Google Shape;1428;p63"/>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000000"/>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429" name="Google Shape;1429;p63"/>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000000"/>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430" name="Google Shape;1430;p63"/>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000000"/>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431" name="Google Shape;1431;p63"/>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000000"/>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432" name="Google Shape;1432;p63"/>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000000"/>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433" name="Google Shape;1433;p63"/>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000000"/>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434" name="Google Shape;1434;p63"/>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000000"/>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435" name="Google Shape;1435;p63"/>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000000"/>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436" name="Google Shape;1436;p63"/>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000000"/>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437" name="Google Shape;1437;p63"/>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000000"/>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438" name="Google Shape;1438;p63"/>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000000"/>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439" name="Google Shape;1439;p63"/>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000000"/>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440" name="Google Shape;1440;p63"/>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000000"/>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441" name="Google Shape;1441;p63"/>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000000"/>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442" name="Google Shape;1442;p63"/>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000000"/>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443" name="Google Shape;1443;p63"/>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000000"/>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444" name="Google Shape;1444;p63"/>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000000"/>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445" name="Google Shape;1445;p63"/>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000000"/>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446" name="Google Shape;1446;p63"/>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000000"/>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447" name="Google Shape;1447;p63"/>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000000"/>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448" name="Google Shape;1448;p63"/>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000000"/>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449" name="Google Shape;1449;p63"/>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000000"/>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450" name="Google Shape;1450;p63"/>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000000"/>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451" name="Google Shape;1451;p63"/>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000000"/>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452" name="Google Shape;1452;p63"/>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000000"/>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453" name="Google Shape;1453;p63"/>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000000"/>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454" name="Google Shape;1454;p63"/>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000000"/>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455" name="Google Shape;1455;p63"/>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000000"/>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456" name="Google Shape;1456;p63"/>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000000"/>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457" name="Google Shape;1457;p63"/>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000000"/>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458" name="Google Shape;1458;p63"/>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000000"/>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459" name="Google Shape;1459;p63"/>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000000"/>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460" name="Google Shape;1460;p63"/>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000000"/>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461" name="Google Shape;1461;p63"/>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000000"/>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462" name="Google Shape;1462;p63"/>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000000"/>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463" name="Google Shape;1463;p63"/>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000000"/>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464" name="Google Shape;1464;p63"/>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000000"/>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465" name="Google Shape;1465;p63"/>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000000"/>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466" name="Google Shape;1466;p63"/>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000000"/>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467" name="Google Shape;1467;p63"/>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000000"/>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468" name="Google Shape;1468;p63"/>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000000"/>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469" name="Google Shape;1469;p63"/>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000000"/>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grpSp>
      <p:sp>
        <p:nvSpPr>
          <p:cNvPr id="1470" name="Google Shape;1470;p63"/>
          <p:cNvSpPr txBox="1"/>
          <p:nvPr/>
        </p:nvSpPr>
        <p:spPr>
          <a:xfrm>
            <a:off x="1122600" y="3473967"/>
            <a:ext cx="1771200" cy="4023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800">
                <a:solidFill>
                  <a:srgbClr val="FFFFFF"/>
                </a:solidFill>
                <a:latin typeface="Montserrat ExtraBold"/>
                <a:ea typeface="Montserrat ExtraBold"/>
                <a:cs typeface="Montserrat ExtraBold"/>
                <a:sym typeface="Montserrat ExtraBold"/>
              </a:rPr>
              <a:t>Mercury</a:t>
            </a:r>
            <a:endParaRPr sz="1800">
              <a:solidFill>
                <a:srgbClr val="FFFFFF"/>
              </a:solidFill>
              <a:latin typeface="Montserrat ExtraBold"/>
              <a:ea typeface="Montserrat ExtraBold"/>
              <a:cs typeface="Montserrat ExtraBold"/>
              <a:sym typeface="Montserrat ExtraBold"/>
            </a:endParaRPr>
          </a:p>
        </p:txBody>
      </p:sp>
      <p:sp>
        <p:nvSpPr>
          <p:cNvPr id="1471" name="Google Shape;1471;p63"/>
          <p:cNvSpPr txBox="1"/>
          <p:nvPr/>
        </p:nvSpPr>
        <p:spPr>
          <a:xfrm>
            <a:off x="1122600" y="3873777"/>
            <a:ext cx="1771200" cy="7041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rgbClr val="FFFFFF"/>
                </a:solidFill>
                <a:latin typeface="Nunito"/>
                <a:ea typeface="Nunito"/>
                <a:cs typeface="Nunito"/>
                <a:sym typeface="Nunito"/>
              </a:rPr>
              <a:t>It’s the closest planet to the Sun</a:t>
            </a:r>
            <a:endParaRPr>
              <a:solidFill>
                <a:srgbClr val="FFFFFF"/>
              </a:solidFill>
              <a:latin typeface="Nunito"/>
              <a:ea typeface="Nunito"/>
              <a:cs typeface="Nunito"/>
              <a:sym typeface="Nunito"/>
            </a:endParaRPr>
          </a:p>
        </p:txBody>
      </p:sp>
      <p:sp>
        <p:nvSpPr>
          <p:cNvPr id="1472" name="Google Shape;1472;p63"/>
          <p:cNvSpPr txBox="1"/>
          <p:nvPr/>
        </p:nvSpPr>
        <p:spPr>
          <a:xfrm>
            <a:off x="1122600" y="2412171"/>
            <a:ext cx="1771200" cy="4023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800">
                <a:solidFill>
                  <a:srgbClr val="FFFFFF"/>
                </a:solidFill>
                <a:latin typeface="Montserrat ExtraBold"/>
                <a:ea typeface="Montserrat ExtraBold"/>
                <a:cs typeface="Montserrat ExtraBold"/>
                <a:sym typeface="Montserrat ExtraBold"/>
              </a:rPr>
              <a:t>Mars</a:t>
            </a:r>
            <a:endParaRPr sz="1800">
              <a:solidFill>
                <a:srgbClr val="FFFFFF"/>
              </a:solidFill>
              <a:latin typeface="Montserrat ExtraBold"/>
              <a:ea typeface="Montserrat ExtraBold"/>
              <a:cs typeface="Montserrat ExtraBold"/>
              <a:sym typeface="Montserrat ExtraBold"/>
            </a:endParaRPr>
          </a:p>
        </p:txBody>
      </p:sp>
      <p:sp>
        <p:nvSpPr>
          <p:cNvPr id="1473" name="Google Shape;1473;p63"/>
          <p:cNvSpPr txBox="1"/>
          <p:nvPr/>
        </p:nvSpPr>
        <p:spPr>
          <a:xfrm>
            <a:off x="1122600" y="2822170"/>
            <a:ext cx="1771200" cy="7041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rgbClr val="FFFFFF"/>
                </a:solidFill>
                <a:latin typeface="Nunito"/>
                <a:ea typeface="Nunito"/>
                <a:cs typeface="Nunito"/>
                <a:sym typeface="Nunito"/>
              </a:rPr>
              <a:t>Despite being red, it’s a cold place</a:t>
            </a:r>
            <a:endParaRPr>
              <a:solidFill>
                <a:srgbClr val="FFFFFF"/>
              </a:solidFill>
              <a:latin typeface="Nunito"/>
              <a:ea typeface="Nunito"/>
              <a:cs typeface="Nunito"/>
              <a:sym typeface="Nunito"/>
            </a:endParaRPr>
          </a:p>
        </p:txBody>
      </p:sp>
      <p:sp>
        <p:nvSpPr>
          <p:cNvPr id="1474" name="Google Shape;1474;p63"/>
          <p:cNvSpPr txBox="1"/>
          <p:nvPr/>
        </p:nvSpPr>
        <p:spPr>
          <a:xfrm>
            <a:off x="1122600" y="1361675"/>
            <a:ext cx="1771200" cy="4023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800">
                <a:solidFill>
                  <a:srgbClr val="FFFFFF"/>
                </a:solidFill>
                <a:latin typeface="Montserrat ExtraBold"/>
                <a:ea typeface="Montserrat ExtraBold"/>
                <a:cs typeface="Montserrat ExtraBold"/>
                <a:sym typeface="Montserrat ExtraBold"/>
              </a:rPr>
              <a:t>Saturn</a:t>
            </a:r>
            <a:endParaRPr sz="1800">
              <a:solidFill>
                <a:srgbClr val="FFFFFF"/>
              </a:solidFill>
              <a:latin typeface="Montserrat ExtraBold"/>
              <a:ea typeface="Montserrat ExtraBold"/>
              <a:cs typeface="Montserrat ExtraBold"/>
              <a:sym typeface="Montserrat ExtraBold"/>
            </a:endParaRPr>
          </a:p>
        </p:txBody>
      </p:sp>
      <p:sp>
        <p:nvSpPr>
          <p:cNvPr id="1475" name="Google Shape;1475;p63"/>
          <p:cNvSpPr txBox="1"/>
          <p:nvPr/>
        </p:nvSpPr>
        <p:spPr>
          <a:xfrm>
            <a:off x="1122600" y="1761496"/>
            <a:ext cx="1771200" cy="7041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rgbClr val="FFFFFF"/>
                </a:solidFill>
                <a:latin typeface="Nunito"/>
                <a:ea typeface="Nunito"/>
                <a:cs typeface="Nunito"/>
                <a:sym typeface="Nunito"/>
              </a:rPr>
              <a:t>Saturn is a gas giant and has rings</a:t>
            </a:r>
            <a:endParaRPr>
              <a:solidFill>
                <a:srgbClr val="FFFFFF"/>
              </a:solidFill>
              <a:latin typeface="Nunito"/>
              <a:ea typeface="Nunito"/>
              <a:cs typeface="Nunito"/>
              <a:sym typeface="Nunito"/>
            </a:endParaRPr>
          </a:p>
        </p:txBody>
      </p:sp>
      <p:sp>
        <p:nvSpPr>
          <p:cNvPr id="1476" name="Google Shape;1476;p63"/>
          <p:cNvSpPr/>
          <p:nvPr/>
        </p:nvSpPr>
        <p:spPr>
          <a:xfrm>
            <a:off x="3009288" y="1448927"/>
            <a:ext cx="280220" cy="280204"/>
          </a:xfrm>
          <a:custGeom>
            <a:avLst/>
            <a:gdLst/>
            <a:ahLst/>
            <a:cxnLst/>
            <a:rect l="l" t="t" r="r" b="b"/>
            <a:pathLst>
              <a:path w="6527" h="6527" extrusionOk="0">
                <a:moveTo>
                  <a:pt x="3264" y="0"/>
                </a:moveTo>
                <a:lnTo>
                  <a:pt x="2496" y="1408"/>
                </a:lnTo>
                <a:lnTo>
                  <a:pt x="956" y="956"/>
                </a:lnTo>
                <a:lnTo>
                  <a:pt x="1409" y="2495"/>
                </a:lnTo>
                <a:lnTo>
                  <a:pt x="0" y="3263"/>
                </a:lnTo>
                <a:lnTo>
                  <a:pt x="1409" y="4032"/>
                </a:lnTo>
                <a:lnTo>
                  <a:pt x="956" y="5571"/>
                </a:lnTo>
                <a:lnTo>
                  <a:pt x="2496" y="5118"/>
                </a:lnTo>
                <a:lnTo>
                  <a:pt x="3264" y="6527"/>
                </a:lnTo>
                <a:lnTo>
                  <a:pt x="4032" y="5118"/>
                </a:lnTo>
                <a:lnTo>
                  <a:pt x="5572" y="5571"/>
                </a:lnTo>
                <a:lnTo>
                  <a:pt x="5119" y="4032"/>
                </a:lnTo>
                <a:lnTo>
                  <a:pt x="6527" y="3263"/>
                </a:lnTo>
                <a:lnTo>
                  <a:pt x="5119" y="2495"/>
                </a:lnTo>
                <a:lnTo>
                  <a:pt x="5572" y="956"/>
                </a:lnTo>
                <a:lnTo>
                  <a:pt x="4032" y="1408"/>
                </a:lnTo>
                <a:lnTo>
                  <a:pt x="32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63"/>
          <p:cNvSpPr/>
          <p:nvPr/>
        </p:nvSpPr>
        <p:spPr>
          <a:xfrm>
            <a:off x="3009288" y="2473202"/>
            <a:ext cx="280220" cy="280204"/>
          </a:xfrm>
          <a:custGeom>
            <a:avLst/>
            <a:gdLst/>
            <a:ahLst/>
            <a:cxnLst/>
            <a:rect l="l" t="t" r="r" b="b"/>
            <a:pathLst>
              <a:path w="6527" h="6527" extrusionOk="0">
                <a:moveTo>
                  <a:pt x="3264" y="0"/>
                </a:moveTo>
                <a:lnTo>
                  <a:pt x="2496" y="1408"/>
                </a:lnTo>
                <a:lnTo>
                  <a:pt x="956" y="956"/>
                </a:lnTo>
                <a:lnTo>
                  <a:pt x="1409" y="2495"/>
                </a:lnTo>
                <a:lnTo>
                  <a:pt x="0" y="3263"/>
                </a:lnTo>
                <a:lnTo>
                  <a:pt x="1409" y="4032"/>
                </a:lnTo>
                <a:lnTo>
                  <a:pt x="956" y="5571"/>
                </a:lnTo>
                <a:lnTo>
                  <a:pt x="2496" y="5118"/>
                </a:lnTo>
                <a:lnTo>
                  <a:pt x="3264" y="6527"/>
                </a:lnTo>
                <a:lnTo>
                  <a:pt x="4032" y="5118"/>
                </a:lnTo>
                <a:lnTo>
                  <a:pt x="5572" y="5571"/>
                </a:lnTo>
                <a:lnTo>
                  <a:pt x="5119" y="4032"/>
                </a:lnTo>
                <a:lnTo>
                  <a:pt x="6527" y="3263"/>
                </a:lnTo>
                <a:lnTo>
                  <a:pt x="5119" y="2495"/>
                </a:lnTo>
                <a:lnTo>
                  <a:pt x="5572" y="956"/>
                </a:lnTo>
                <a:lnTo>
                  <a:pt x="4032" y="1408"/>
                </a:lnTo>
                <a:lnTo>
                  <a:pt x="326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63"/>
          <p:cNvSpPr/>
          <p:nvPr/>
        </p:nvSpPr>
        <p:spPr>
          <a:xfrm>
            <a:off x="3009288" y="3593577"/>
            <a:ext cx="280220" cy="280204"/>
          </a:xfrm>
          <a:custGeom>
            <a:avLst/>
            <a:gdLst/>
            <a:ahLst/>
            <a:cxnLst/>
            <a:rect l="l" t="t" r="r" b="b"/>
            <a:pathLst>
              <a:path w="6527" h="6527" extrusionOk="0">
                <a:moveTo>
                  <a:pt x="3264" y="0"/>
                </a:moveTo>
                <a:lnTo>
                  <a:pt x="2496" y="1408"/>
                </a:lnTo>
                <a:lnTo>
                  <a:pt x="956" y="956"/>
                </a:lnTo>
                <a:lnTo>
                  <a:pt x="1409" y="2495"/>
                </a:lnTo>
                <a:lnTo>
                  <a:pt x="0" y="3263"/>
                </a:lnTo>
                <a:lnTo>
                  <a:pt x="1409" y="4032"/>
                </a:lnTo>
                <a:lnTo>
                  <a:pt x="956" y="5571"/>
                </a:lnTo>
                <a:lnTo>
                  <a:pt x="2496" y="5118"/>
                </a:lnTo>
                <a:lnTo>
                  <a:pt x="3264" y="6527"/>
                </a:lnTo>
                <a:lnTo>
                  <a:pt x="4032" y="5118"/>
                </a:lnTo>
                <a:lnTo>
                  <a:pt x="5572" y="5571"/>
                </a:lnTo>
                <a:lnTo>
                  <a:pt x="5119" y="4032"/>
                </a:lnTo>
                <a:lnTo>
                  <a:pt x="6527" y="3263"/>
                </a:lnTo>
                <a:lnTo>
                  <a:pt x="5119" y="2495"/>
                </a:lnTo>
                <a:lnTo>
                  <a:pt x="5572" y="956"/>
                </a:lnTo>
                <a:lnTo>
                  <a:pt x="4032" y="1408"/>
                </a:lnTo>
                <a:lnTo>
                  <a:pt x="3264" y="0"/>
                </a:lnTo>
                <a:close/>
              </a:path>
            </a:pathLst>
          </a:custGeom>
          <a:solidFill>
            <a:srgbClr val="FCBB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63"/>
          <p:cNvSpPr/>
          <p:nvPr/>
        </p:nvSpPr>
        <p:spPr>
          <a:xfrm>
            <a:off x="4083713" y="2042077"/>
            <a:ext cx="280220" cy="280204"/>
          </a:xfrm>
          <a:custGeom>
            <a:avLst/>
            <a:gdLst/>
            <a:ahLst/>
            <a:cxnLst/>
            <a:rect l="l" t="t" r="r" b="b"/>
            <a:pathLst>
              <a:path w="6527" h="6527" extrusionOk="0">
                <a:moveTo>
                  <a:pt x="3264" y="0"/>
                </a:moveTo>
                <a:lnTo>
                  <a:pt x="2496" y="1408"/>
                </a:lnTo>
                <a:lnTo>
                  <a:pt x="956" y="956"/>
                </a:lnTo>
                <a:lnTo>
                  <a:pt x="1409" y="2495"/>
                </a:lnTo>
                <a:lnTo>
                  <a:pt x="0" y="3263"/>
                </a:lnTo>
                <a:lnTo>
                  <a:pt x="1409" y="4032"/>
                </a:lnTo>
                <a:lnTo>
                  <a:pt x="956" y="5571"/>
                </a:lnTo>
                <a:lnTo>
                  <a:pt x="2496" y="5118"/>
                </a:lnTo>
                <a:lnTo>
                  <a:pt x="3264" y="6527"/>
                </a:lnTo>
                <a:lnTo>
                  <a:pt x="4032" y="5118"/>
                </a:lnTo>
                <a:lnTo>
                  <a:pt x="5572" y="5571"/>
                </a:lnTo>
                <a:lnTo>
                  <a:pt x="5119" y="4032"/>
                </a:lnTo>
                <a:lnTo>
                  <a:pt x="6527" y="3263"/>
                </a:lnTo>
                <a:lnTo>
                  <a:pt x="5119" y="2495"/>
                </a:lnTo>
                <a:lnTo>
                  <a:pt x="5572" y="956"/>
                </a:lnTo>
                <a:lnTo>
                  <a:pt x="4032" y="1408"/>
                </a:lnTo>
                <a:lnTo>
                  <a:pt x="32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63"/>
          <p:cNvSpPr/>
          <p:nvPr/>
        </p:nvSpPr>
        <p:spPr>
          <a:xfrm>
            <a:off x="4595163" y="3034127"/>
            <a:ext cx="280220" cy="280204"/>
          </a:xfrm>
          <a:custGeom>
            <a:avLst/>
            <a:gdLst/>
            <a:ahLst/>
            <a:cxnLst/>
            <a:rect l="l" t="t" r="r" b="b"/>
            <a:pathLst>
              <a:path w="6527" h="6527" extrusionOk="0">
                <a:moveTo>
                  <a:pt x="3264" y="0"/>
                </a:moveTo>
                <a:lnTo>
                  <a:pt x="2496" y="1408"/>
                </a:lnTo>
                <a:lnTo>
                  <a:pt x="956" y="956"/>
                </a:lnTo>
                <a:lnTo>
                  <a:pt x="1409" y="2495"/>
                </a:lnTo>
                <a:lnTo>
                  <a:pt x="0" y="3263"/>
                </a:lnTo>
                <a:lnTo>
                  <a:pt x="1409" y="4032"/>
                </a:lnTo>
                <a:lnTo>
                  <a:pt x="956" y="5571"/>
                </a:lnTo>
                <a:lnTo>
                  <a:pt x="2496" y="5118"/>
                </a:lnTo>
                <a:lnTo>
                  <a:pt x="3264" y="6527"/>
                </a:lnTo>
                <a:lnTo>
                  <a:pt x="4032" y="5118"/>
                </a:lnTo>
                <a:lnTo>
                  <a:pt x="5572" y="5571"/>
                </a:lnTo>
                <a:lnTo>
                  <a:pt x="5119" y="4032"/>
                </a:lnTo>
                <a:lnTo>
                  <a:pt x="6527" y="3263"/>
                </a:lnTo>
                <a:lnTo>
                  <a:pt x="5119" y="2495"/>
                </a:lnTo>
                <a:lnTo>
                  <a:pt x="5572" y="956"/>
                </a:lnTo>
                <a:lnTo>
                  <a:pt x="4032" y="1408"/>
                </a:lnTo>
                <a:lnTo>
                  <a:pt x="326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63"/>
          <p:cNvSpPr/>
          <p:nvPr/>
        </p:nvSpPr>
        <p:spPr>
          <a:xfrm>
            <a:off x="6703863" y="1983652"/>
            <a:ext cx="280220" cy="280204"/>
          </a:xfrm>
          <a:custGeom>
            <a:avLst/>
            <a:gdLst/>
            <a:ahLst/>
            <a:cxnLst/>
            <a:rect l="l" t="t" r="r" b="b"/>
            <a:pathLst>
              <a:path w="6527" h="6527" extrusionOk="0">
                <a:moveTo>
                  <a:pt x="3264" y="0"/>
                </a:moveTo>
                <a:lnTo>
                  <a:pt x="2496" y="1408"/>
                </a:lnTo>
                <a:lnTo>
                  <a:pt x="956" y="956"/>
                </a:lnTo>
                <a:lnTo>
                  <a:pt x="1409" y="2495"/>
                </a:lnTo>
                <a:lnTo>
                  <a:pt x="0" y="3263"/>
                </a:lnTo>
                <a:lnTo>
                  <a:pt x="1409" y="4032"/>
                </a:lnTo>
                <a:lnTo>
                  <a:pt x="956" y="5571"/>
                </a:lnTo>
                <a:lnTo>
                  <a:pt x="2496" y="5118"/>
                </a:lnTo>
                <a:lnTo>
                  <a:pt x="3264" y="6527"/>
                </a:lnTo>
                <a:lnTo>
                  <a:pt x="4032" y="5118"/>
                </a:lnTo>
                <a:lnTo>
                  <a:pt x="5572" y="5571"/>
                </a:lnTo>
                <a:lnTo>
                  <a:pt x="5119" y="4032"/>
                </a:lnTo>
                <a:lnTo>
                  <a:pt x="6527" y="3263"/>
                </a:lnTo>
                <a:lnTo>
                  <a:pt x="5119" y="2495"/>
                </a:lnTo>
                <a:lnTo>
                  <a:pt x="5572" y="956"/>
                </a:lnTo>
                <a:lnTo>
                  <a:pt x="4032" y="1408"/>
                </a:lnTo>
                <a:lnTo>
                  <a:pt x="3264" y="0"/>
                </a:lnTo>
                <a:close/>
              </a:path>
            </a:pathLst>
          </a:custGeom>
          <a:solidFill>
            <a:srgbClr val="FCBB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63"/>
          <p:cNvSpPr/>
          <p:nvPr/>
        </p:nvSpPr>
        <p:spPr>
          <a:xfrm>
            <a:off x="7882187" y="573925"/>
            <a:ext cx="3974" cy="486989"/>
          </a:xfrm>
          <a:custGeom>
            <a:avLst/>
            <a:gdLst/>
            <a:ahLst/>
            <a:cxnLst/>
            <a:rect l="l" t="t" r="r" b="b"/>
            <a:pathLst>
              <a:path w="80" h="9803" extrusionOk="0">
                <a:moveTo>
                  <a:pt x="25" y="1"/>
                </a:moveTo>
                <a:cubicBezTo>
                  <a:pt x="22" y="1"/>
                  <a:pt x="18" y="3"/>
                  <a:pt x="18" y="7"/>
                </a:cubicBezTo>
                <a:cubicBezTo>
                  <a:pt x="12" y="1284"/>
                  <a:pt x="1" y="2560"/>
                  <a:pt x="1" y="3836"/>
                </a:cubicBezTo>
                <a:cubicBezTo>
                  <a:pt x="1" y="5106"/>
                  <a:pt x="19" y="6376"/>
                  <a:pt x="34" y="7646"/>
                </a:cubicBezTo>
                <a:cubicBezTo>
                  <a:pt x="41" y="8361"/>
                  <a:pt x="50" y="9078"/>
                  <a:pt x="61" y="9794"/>
                </a:cubicBezTo>
                <a:cubicBezTo>
                  <a:pt x="61" y="9800"/>
                  <a:pt x="65" y="9803"/>
                  <a:pt x="70" y="9803"/>
                </a:cubicBezTo>
                <a:cubicBezTo>
                  <a:pt x="75" y="9803"/>
                  <a:pt x="79" y="9800"/>
                  <a:pt x="79" y="9794"/>
                </a:cubicBezTo>
                <a:cubicBezTo>
                  <a:pt x="68" y="8518"/>
                  <a:pt x="60" y="7242"/>
                  <a:pt x="59" y="5966"/>
                </a:cubicBezTo>
                <a:cubicBezTo>
                  <a:pt x="57" y="4696"/>
                  <a:pt x="47" y="3426"/>
                  <a:pt x="39" y="2156"/>
                </a:cubicBezTo>
                <a:cubicBezTo>
                  <a:pt x="35" y="1441"/>
                  <a:pt x="32" y="724"/>
                  <a:pt x="33" y="7"/>
                </a:cubicBezTo>
                <a:cubicBezTo>
                  <a:pt x="33" y="3"/>
                  <a:pt x="29" y="1"/>
                  <a:pt x="2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63"/>
          <p:cNvSpPr/>
          <p:nvPr/>
        </p:nvSpPr>
        <p:spPr>
          <a:xfrm>
            <a:off x="7640750" y="815114"/>
            <a:ext cx="487287" cy="3925"/>
          </a:xfrm>
          <a:custGeom>
            <a:avLst/>
            <a:gdLst/>
            <a:ahLst/>
            <a:cxnLst/>
            <a:rect l="l" t="t" r="r" b="b"/>
            <a:pathLst>
              <a:path w="9809" h="79" extrusionOk="0">
                <a:moveTo>
                  <a:pt x="6135" y="1"/>
                </a:moveTo>
                <a:cubicBezTo>
                  <a:pt x="6080" y="1"/>
                  <a:pt x="6025" y="1"/>
                  <a:pt x="5971" y="1"/>
                </a:cubicBezTo>
                <a:cubicBezTo>
                  <a:pt x="4701" y="1"/>
                  <a:pt x="3432" y="20"/>
                  <a:pt x="2162" y="33"/>
                </a:cubicBezTo>
                <a:cubicBezTo>
                  <a:pt x="1445" y="40"/>
                  <a:pt x="730" y="50"/>
                  <a:pt x="13" y="61"/>
                </a:cubicBezTo>
                <a:cubicBezTo>
                  <a:pt x="2" y="61"/>
                  <a:pt x="1" y="78"/>
                  <a:pt x="13" y="78"/>
                </a:cubicBezTo>
                <a:cubicBezTo>
                  <a:pt x="1289" y="67"/>
                  <a:pt x="2566" y="60"/>
                  <a:pt x="3842" y="58"/>
                </a:cubicBezTo>
                <a:cubicBezTo>
                  <a:pt x="5112" y="57"/>
                  <a:pt x="6381" y="46"/>
                  <a:pt x="7651" y="39"/>
                </a:cubicBezTo>
                <a:cubicBezTo>
                  <a:pt x="8367" y="35"/>
                  <a:pt x="9083" y="32"/>
                  <a:pt x="9799" y="32"/>
                </a:cubicBezTo>
                <a:cubicBezTo>
                  <a:pt x="9808" y="32"/>
                  <a:pt x="9808" y="19"/>
                  <a:pt x="9799" y="19"/>
                </a:cubicBezTo>
                <a:cubicBezTo>
                  <a:pt x="8578" y="12"/>
                  <a:pt x="7356" y="1"/>
                  <a:pt x="613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63"/>
          <p:cNvSpPr/>
          <p:nvPr/>
        </p:nvSpPr>
        <p:spPr>
          <a:xfrm>
            <a:off x="7769516" y="701648"/>
            <a:ext cx="229858" cy="231696"/>
          </a:xfrm>
          <a:custGeom>
            <a:avLst/>
            <a:gdLst/>
            <a:ahLst/>
            <a:cxnLst/>
            <a:rect l="l" t="t" r="r" b="b"/>
            <a:pathLst>
              <a:path w="4627" h="4664" extrusionOk="0">
                <a:moveTo>
                  <a:pt x="4617" y="1"/>
                </a:moveTo>
                <a:cubicBezTo>
                  <a:pt x="4615" y="1"/>
                  <a:pt x="4613" y="1"/>
                  <a:pt x="4612" y="3"/>
                </a:cubicBezTo>
                <a:cubicBezTo>
                  <a:pt x="4308" y="303"/>
                  <a:pt x="4003" y="602"/>
                  <a:pt x="3699" y="901"/>
                </a:cubicBezTo>
                <a:cubicBezTo>
                  <a:pt x="3397" y="1198"/>
                  <a:pt x="3095" y="1495"/>
                  <a:pt x="2795" y="1795"/>
                </a:cubicBezTo>
                <a:cubicBezTo>
                  <a:pt x="2493" y="2096"/>
                  <a:pt x="2191" y="2399"/>
                  <a:pt x="1894" y="2705"/>
                </a:cubicBezTo>
                <a:cubicBezTo>
                  <a:pt x="1598" y="3009"/>
                  <a:pt x="1304" y="3314"/>
                  <a:pt x="1008" y="3617"/>
                </a:cubicBezTo>
                <a:cubicBezTo>
                  <a:pt x="710" y="3922"/>
                  <a:pt x="412" y="4228"/>
                  <a:pt x="115" y="4535"/>
                </a:cubicBezTo>
                <a:cubicBezTo>
                  <a:pt x="79" y="4573"/>
                  <a:pt x="43" y="4610"/>
                  <a:pt x="7" y="4647"/>
                </a:cubicBezTo>
                <a:cubicBezTo>
                  <a:pt x="0" y="4654"/>
                  <a:pt x="6" y="4663"/>
                  <a:pt x="13" y="4663"/>
                </a:cubicBezTo>
                <a:cubicBezTo>
                  <a:pt x="15" y="4663"/>
                  <a:pt x="17" y="4663"/>
                  <a:pt x="19" y="4661"/>
                </a:cubicBezTo>
                <a:cubicBezTo>
                  <a:pt x="318" y="4356"/>
                  <a:pt x="619" y="4053"/>
                  <a:pt x="918" y="3749"/>
                </a:cubicBezTo>
                <a:cubicBezTo>
                  <a:pt x="1217" y="3448"/>
                  <a:pt x="1517" y="3149"/>
                  <a:pt x="1818" y="2850"/>
                </a:cubicBezTo>
                <a:cubicBezTo>
                  <a:pt x="2119" y="2548"/>
                  <a:pt x="2420" y="2244"/>
                  <a:pt x="2720" y="1941"/>
                </a:cubicBezTo>
                <a:cubicBezTo>
                  <a:pt x="3018" y="1641"/>
                  <a:pt x="3315" y="1337"/>
                  <a:pt x="3611" y="1035"/>
                </a:cubicBezTo>
                <a:cubicBezTo>
                  <a:pt x="3910" y="730"/>
                  <a:pt x="4210" y="425"/>
                  <a:pt x="4511" y="124"/>
                </a:cubicBezTo>
                <a:lnTo>
                  <a:pt x="4622" y="12"/>
                </a:lnTo>
                <a:cubicBezTo>
                  <a:pt x="4627" y="8"/>
                  <a:pt x="4622" y="1"/>
                  <a:pt x="461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63"/>
          <p:cNvSpPr/>
          <p:nvPr/>
        </p:nvSpPr>
        <p:spPr>
          <a:xfrm>
            <a:off x="7768324" y="702642"/>
            <a:ext cx="232044" cy="229560"/>
          </a:xfrm>
          <a:custGeom>
            <a:avLst/>
            <a:gdLst/>
            <a:ahLst/>
            <a:cxnLst/>
            <a:rect l="l" t="t" r="r" b="b"/>
            <a:pathLst>
              <a:path w="4671" h="4621" extrusionOk="0">
                <a:moveTo>
                  <a:pt x="14" y="0"/>
                </a:moveTo>
                <a:cubicBezTo>
                  <a:pt x="7" y="0"/>
                  <a:pt x="1" y="9"/>
                  <a:pt x="8" y="15"/>
                </a:cubicBezTo>
                <a:cubicBezTo>
                  <a:pt x="312" y="315"/>
                  <a:pt x="616" y="615"/>
                  <a:pt x="920" y="914"/>
                </a:cubicBezTo>
                <a:cubicBezTo>
                  <a:pt x="1221" y="1213"/>
                  <a:pt x="1520" y="1513"/>
                  <a:pt x="1819" y="1814"/>
                </a:cubicBezTo>
                <a:cubicBezTo>
                  <a:pt x="2120" y="2115"/>
                  <a:pt x="2424" y="2416"/>
                  <a:pt x="2727" y="2716"/>
                </a:cubicBezTo>
                <a:cubicBezTo>
                  <a:pt x="3028" y="3015"/>
                  <a:pt x="3331" y="3311"/>
                  <a:pt x="3634" y="3607"/>
                </a:cubicBezTo>
                <a:cubicBezTo>
                  <a:pt x="3939" y="3907"/>
                  <a:pt x="4243" y="4206"/>
                  <a:pt x="4545" y="4508"/>
                </a:cubicBezTo>
                <a:lnTo>
                  <a:pt x="4655" y="4618"/>
                </a:lnTo>
                <a:cubicBezTo>
                  <a:pt x="4657" y="4619"/>
                  <a:pt x="4659" y="4620"/>
                  <a:pt x="4660" y="4620"/>
                </a:cubicBezTo>
                <a:cubicBezTo>
                  <a:pt x="4666" y="4620"/>
                  <a:pt x="4670" y="4613"/>
                  <a:pt x="4665" y="4608"/>
                </a:cubicBezTo>
                <a:cubicBezTo>
                  <a:pt x="4365" y="4304"/>
                  <a:pt x="4067" y="4000"/>
                  <a:pt x="3767" y="3695"/>
                </a:cubicBezTo>
                <a:cubicBezTo>
                  <a:pt x="3470" y="3393"/>
                  <a:pt x="3172" y="3091"/>
                  <a:pt x="2873" y="2792"/>
                </a:cubicBezTo>
                <a:cubicBezTo>
                  <a:pt x="2572" y="2489"/>
                  <a:pt x="2269" y="2188"/>
                  <a:pt x="1963" y="1890"/>
                </a:cubicBezTo>
                <a:cubicBezTo>
                  <a:pt x="1660" y="1594"/>
                  <a:pt x="1354" y="1301"/>
                  <a:pt x="1051" y="1004"/>
                </a:cubicBezTo>
                <a:cubicBezTo>
                  <a:pt x="745" y="706"/>
                  <a:pt x="440" y="409"/>
                  <a:pt x="133" y="111"/>
                </a:cubicBezTo>
                <a:cubicBezTo>
                  <a:pt x="96" y="75"/>
                  <a:pt x="59" y="39"/>
                  <a:pt x="20" y="3"/>
                </a:cubicBezTo>
                <a:cubicBezTo>
                  <a:pt x="18" y="1"/>
                  <a:pt x="16" y="0"/>
                  <a:pt x="1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63"/>
          <p:cNvSpPr/>
          <p:nvPr/>
        </p:nvSpPr>
        <p:spPr>
          <a:xfrm>
            <a:off x="8161280" y="862855"/>
            <a:ext cx="3279" cy="329610"/>
          </a:xfrm>
          <a:custGeom>
            <a:avLst/>
            <a:gdLst/>
            <a:ahLst/>
            <a:cxnLst/>
            <a:rect l="l" t="t" r="r" b="b"/>
            <a:pathLst>
              <a:path w="66" h="6635" extrusionOk="0">
                <a:moveTo>
                  <a:pt x="26" y="0"/>
                </a:moveTo>
                <a:cubicBezTo>
                  <a:pt x="23" y="0"/>
                  <a:pt x="19" y="3"/>
                  <a:pt x="19" y="7"/>
                </a:cubicBezTo>
                <a:cubicBezTo>
                  <a:pt x="14" y="871"/>
                  <a:pt x="3" y="1733"/>
                  <a:pt x="2" y="2596"/>
                </a:cubicBezTo>
                <a:cubicBezTo>
                  <a:pt x="1" y="3455"/>
                  <a:pt x="17" y="4314"/>
                  <a:pt x="26" y="5172"/>
                </a:cubicBezTo>
                <a:cubicBezTo>
                  <a:pt x="33" y="5657"/>
                  <a:pt x="39" y="6141"/>
                  <a:pt x="47" y="6626"/>
                </a:cubicBezTo>
                <a:cubicBezTo>
                  <a:pt x="47" y="6631"/>
                  <a:pt x="52" y="6634"/>
                  <a:pt x="56" y="6634"/>
                </a:cubicBezTo>
                <a:cubicBezTo>
                  <a:pt x="61" y="6634"/>
                  <a:pt x="66" y="6631"/>
                  <a:pt x="66" y="6626"/>
                </a:cubicBezTo>
                <a:cubicBezTo>
                  <a:pt x="58" y="5762"/>
                  <a:pt x="54" y="4899"/>
                  <a:pt x="55" y="4036"/>
                </a:cubicBezTo>
                <a:cubicBezTo>
                  <a:pt x="56" y="3177"/>
                  <a:pt x="48" y="2319"/>
                  <a:pt x="41" y="1460"/>
                </a:cubicBezTo>
                <a:cubicBezTo>
                  <a:pt x="37" y="976"/>
                  <a:pt x="33" y="492"/>
                  <a:pt x="33" y="7"/>
                </a:cubicBezTo>
                <a:cubicBezTo>
                  <a:pt x="33" y="3"/>
                  <a:pt x="30" y="0"/>
                  <a:pt x="2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63"/>
          <p:cNvSpPr/>
          <p:nvPr/>
        </p:nvSpPr>
        <p:spPr>
          <a:xfrm>
            <a:off x="7998285" y="1025651"/>
            <a:ext cx="329859" cy="3229"/>
          </a:xfrm>
          <a:custGeom>
            <a:avLst/>
            <a:gdLst/>
            <a:ahLst/>
            <a:cxnLst/>
            <a:rect l="l" t="t" r="r" b="b"/>
            <a:pathLst>
              <a:path w="6640" h="65" extrusionOk="0">
                <a:moveTo>
                  <a:pt x="3964" y="0"/>
                </a:moveTo>
                <a:cubicBezTo>
                  <a:pt x="3131" y="0"/>
                  <a:pt x="2298" y="16"/>
                  <a:pt x="1465" y="26"/>
                </a:cubicBezTo>
                <a:cubicBezTo>
                  <a:pt x="980" y="31"/>
                  <a:pt x="496" y="38"/>
                  <a:pt x="12" y="46"/>
                </a:cubicBezTo>
                <a:cubicBezTo>
                  <a:pt x="0" y="47"/>
                  <a:pt x="0" y="64"/>
                  <a:pt x="12" y="64"/>
                </a:cubicBezTo>
                <a:cubicBezTo>
                  <a:pt x="786" y="59"/>
                  <a:pt x="1560" y="55"/>
                  <a:pt x="2334" y="55"/>
                </a:cubicBezTo>
                <a:cubicBezTo>
                  <a:pt x="2423" y="55"/>
                  <a:pt x="2512" y="55"/>
                  <a:pt x="2601" y="55"/>
                </a:cubicBezTo>
                <a:cubicBezTo>
                  <a:pt x="2650" y="55"/>
                  <a:pt x="2699" y="55"/>
                  <a:pt x="2748" y="55"/>
                </a:cubicBezTo>
                <a:cubicBezTo>
                  <a:pt x="3558" y="55"/>
                  <a:pt x="4367" y="47"/>
                  <a:pt x="5177" y="40"/>
                </a:cubicBezTo>
                <a:cubicBezTo>
                  <a:pt x="5661" y="35"/>
                  <a:pt x="6146" y="32"/>
                  <a:pt x="6630" y="32"/>
                </a:cubicBezTo>
                <a:cubicBezTo>
                  <a:pt x="6639" y="32"/>
                  <a:pt x="6639" y="18"/>
                  <a:pt x="6630" y="18"/>
                </a:cubicBezTo>
                <a:cubicBezTo>
                  <a:pt x="5767" y="13"/>
                  <a:pt x="4905" y="1"/>
                  <a:pt x="4041" y="0"/>
                </a:cubicBezTo>
                <a:cubicBezTo>
                  <a:pt x="4016" y="0"/>
                  <a:pt x="3990" y="0"/>
                  <a:pt x="396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63"/>
          <p:cNvSpPr/>
          <p:nvPr/>
        </p:nvSpPr>
        <p:spPr>
          <a:xfrm>
            <a:off x="8085272" y="949196"/>
            <a:ext cx="155888" cy="156931"/>
          </a:xfrm>
          <a:custGeom>
            <a:avLst/>
            <a:gdLst/>
            <a:ahLst/>
            <a:cxnLst/>
            <a:rect l="l" t="t" r="r" b="b"/>
            <a:pathLst>
              <a:path w="3138" h="3159" extrusionOk="0">
                <a:moveTo>
                  <a:pt x="3127" y="1"/>
                </a:moveTo>
                <a:cubicBezTo>
                  <a:pt x="3126" y="1"/>
                  <a:pt x="3124" y="2"/>
                  <a:pt x="3123" y="3"/>
                </a:cubicBezTo>
                <a:cubicBezTo>
                  <a:pt x="2917" y="205"/>
                  <a:pt x="2711" y="406"/>
                  <a:pt x="2504" y="607"/>
                </a:cubicBezTo>
                <a:cubicBezTo>
                  <a:pt x="2298" y="808"/>
                  <a:pt x="2092" y="1010"/>
                  <a:pt x="1888" y="1213"/>
                </a:cubicBezTo>
                <a:cubicBezTo>
                  <a:pt x="1684" y="1415"/>
                  <a:pt x="1481" y="1618"/>
                  <a:pt x="1282" y="1824"/>
                </a:cubicBezTo>
                <a:cubicBezTo>
                  <a:pt x="1081" y="2032"/>
                  <a:pt x="883" y="2240"/>
                  <a:pt x="682" y="2447"/>
                </a:cubicBezTo>
                <a:cubicBezTo>
                  <a:pt x="482" y="2652"/>
                  <a:pt x="281" y="2859"/>
                  <a:pt x="82" y="3065"/>
                </a:cubicBezTo>
                <a:cubicBezTo>
                  <a:pt x="57" y="3091"/>
                  <a:pt x="32" y="3118"/>
                  <a:pt x="7" y="3144"/>
                </a:cubicBezTo>
                <a:cubicBezTo>
                  <a:pt x="0" y="3150"/>
                  <a:pt x="7" y="3159"/>
                  <a:pt x="14" y="3159"/>
                </a:cubicBezTo>
                <a:cubicBezTo>
                  <a:pt x="16" y="3159"/>
                  <a:pt x="18" y="3158"/>
                  <a:pt x="20" y="3156"/>
                </a:cubicBezTo>
                <a:cubicBezTo>
                  <a:pt x="222" y="2952"/>
                  <a:pt x="425" y="2747"/>
                  <a:pt x="628" y="2542"/>
                </a:cubicBezTo>
                <a:cubicBezTo>
                  <a:pt x="729" y="2440"/>
                  <a:pt x="831" y="2337"/>
                  <a:pt x="933" y="2236"/>
                </a:cubicBezTo>
                <a:cubicBezTo>
                  <a:pt x="1035" y="2135"/>
                  <a:pt x="1138" y="2034"/>
                  <a:pt x="1240" y="1933"/>
                </a:cubicBezTo>
                <a:cubicBezTo>
                  <a:pt x="1445" y="1731"/>
                  <a:pt x="1646" y="1526"/>
                  <a:pt x="1849" y="1322"/>
                </a:cubicBezTo>
                <a:cubicBezTo>
                  <a:pt x="2051" y="1118"/>
                  <a:pt x="2251" y="910"/>
                  <a:pt x="2453" y="704"/>
                </a:cubicBezTo>
                <a:cubicBezTo>
                  <a:pt x="2653" y="499"/>
                  <a:pt x="2853" y="293"/>
                  <a:pt x="3055" y="90"/>
                </a:cubicBezTo>
                <a:cubicBezTo>
                  <a:pt x="3081" y="64"/>
                  <a:pt x="3107" y="38"/>
                  <a:pt x="3132" y="12"/>
                </a:cubicBezTo>
                <a:cubicBezTo>
                  <a:pt x="3137" y="7"/>
                  <a:pt x="3133" y="1"/>
                  <a:pt x="312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63"/>
          <p:cNvSpPr/>
          <p:nvPr/>
        </p:nvSpPr>
        <p:spPr>
          <a:xfrm>
            <a:off x="8084527" y="949792"/>
            <a:ext cx="157279" cy="155540"/>
          </a:xfrm>
          <a:custGeom>
            <a:avLst/>
            <a:gdLst/>
            <a:ahLst/>
            <a:cxnLst/>
            <a:rect l="l" t="t" r="r" b="b"/>
            <a:pathLst>
              <a:path w="3166" h="3131" extrusionOk="0">
                <a:moveTo>
                  <a:pt x="14" y="1"/>
                </a:moveTo>
                <a:cubicBezTo>
                  <a:pt x="7" y="1"/>
                  <a:pt x="1" y="10"/>
                  <a:pt x="7" y="17"/>
                </a:cubicBezTo>
                <a:cubicBezTo>
                  <a:pt x="212" y="219"/>
                  <a:pt x="416" y="421"/>
                  <a:pt x="621" y="625"/>
                </a:cubicBezTo>
                <a:cubicBezTo>
                  <a:pt x="724" y="726"/>
                  <a:pt x="826" y="827"/>
                  <a:pt x="927" y="929"/>
                </a:cubicBezTo>
                <a:cubicBezTo>
                  <a:pt x="1028" y="1032"/>
                  <a:pt x="1128" y="1135"/>
                  <a:pt x="1231" y="1237"/>
                </a:cubicBezTo>
                <a:cubicBezTo>
                  <a:pt x="1432" y="1442"/>
                  <a:pt x="1637" y="1643"/>
                  <a:pt x="1841" y="1845"/>
                </a:cubicBezTo>
                <a:cubicBezTo>
                  <a:pt x="2045" y="2048"/>
                  <a:pt x="2253" y="2248"/>
                  <a:pt x="2459" y="2449"/>
                </a:cubicBezTo>
                <a:cubicBezTo>
                  <a:pt x="2665" y="2650"/>
                  <a:pt x="2870" y="2850"/>
                  <a:pt x="3074" y="3052"/>
                </a:cubicBezTo>
                <a:cubicBezTo>
                  <a:pt x="3099" y="3078"/>
                  <a:pt x="3125" y="3103"/>
                  <a:pt x="3150" y="3129"/>
                </a:cubicBezTo>
                <a:cubicBezTo>
                  <a:pt x="3152" y="3130"/>
                  <a:pt x="3153" y="3131"/>
                  <a:pt x="3155" y="3131"/>
                </a:cubicBezTo>
                <a:cubicBezTo>
                  <a:pt x="3161" y="3131"/>
                  <a:pt x="3165" y="3124"/>
                  <a:pt x="3160" y="3119"/>
                </a:cubicBezTo>
                <a:cubicBezTo>
                  <a:pt x="2958" y="2914"/>
                  <a:pt x="2758" y="2707"/>
                  <a:pt x="2556" y="2501"/>
                </a:cubicBezTo>
                <a:cubicBezTo>
                  <a:pt x="2355" y="2294"/>
                  <a:pt x="2154" y="2089"/>
                  <a:pt x="1950" y="1885"/>
                </a:cubicBezTo>
                <a:cubicBezTo>
                  <a:pt x="1749" y="1681"/>
                  <a:pt x="1546" y="1478"/>
                  <a:pt x="1339" y="1278"/>
                </a:cubicBezTo>
                <a:cubicBezTo>
                  <a:pt x="1131" y="1078"/>
                  <a:pt x="923" y="880"/>
                  <a:pt x="716" y="679"/>
                </a:cubicBezTo>
                <a:cubicBezTo>
                  <a:pt x="511" y="478"/>
                  <a:pt x="304" y="278"/>
                  <a:pt x="98" y="79"/>
                </a:cubicBezTo>
                <a:cubicBezTo>
                  <a:pt x="72" y="54"/>
                  <a:pt x="46" y="29"/>
                  <a:pt x="20" y="3"/>
                </a:cubicBezTo>
                <a:cubicBezTo>
                  <a:pt x="18" y="2"/>
                  <a:pt x="16" y="1"/>
                  <a:pt x="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493"/>
        <p:cNvGrpSpPr/>
        <p:nvPr/>
      </p:nvGrpSpPr>
      <p:grpSpPr>
        <a:xfrm>
          <a:off x="0" y="0"/>
          <a:ext cx="0" cy="0"/>
          <a:chOff x="0" y="0"/>
          <a:chExt cx="0" cy="0"/>
        </a:xfrm>
      </p:grpSpPr>
      <p:sp>
        <p:nvSpPr>
          <p:cNvPr id="1494" name="Google Shape;1494;p64"/>
          <p:cNvSpPr txBox="1">
            <a:spLocks noGrp="1"/>
          </p:cNvSpPr>
          <p:nvPr>
            <p:ph type="title"/>
          </p:nvPr>
        </p:nvSpPr>
        <p:spPr>
          <a:xfrm>
            <a:off x="548325" y="1622675"/>
            <a:ext cx="2974200" cy="2031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Best local traditions</a:t>
            </a:r>
            <a:endParaRPr/>
          </a:p>
        </p:txBody>
      </p:sp>
      <p:sp>
        <p:nvSpPr>
          <p:cNvPr id="1495" name="Google Shape;1495;p64"/>
          <p:cNvSpPr txBox="1">
            <a:spLocks noGrp="1"/>
          </p:cNvSpPr>
          <p:nvPr>
            <p:ph type="subTitle" idx="1"/>
          </p:nvPr>
        </p:nvSpPr>
        <p:spPr>
          <a:xfrm>
            <a:off x="607200" y="3654575"/>
            <a:ext cx="2529300" cy="677100"/>
          </a:xfrm>
          <a:prstGeom prst="rect">
            <a:avLst/>
          </a:prstGeom>
        </p:spPr>
        <p:txBody>
          <a:bodyPr spcFirstLastPara="1" wrap="square" lIns="91425" tIns="91425" rIns="91425" bIns="91425" anchor="ctr" anchorCtr="0">
            <a:noAutofit/>
          </a:bodyPr>
          <a:lstStyle/>
          <a:p>
            <a:pPr marL="0" lvl="0" indent="0" algn="l" rtl="0">
              <a:spcBef>
                <a:spcPts val="0"/>
              </a:spcBef>
              <a:spcAft>
                <a:spcPts val="1600"/>
              </a:spcAft>
              <a:buNone/>
            </a:pPr>
            <a:r>
              <a:rPr lang="en"/>
              <a:t>You can enter a subtitle here if you need it</a:t>
            </a:r>
            <a:endParaRPr/>
          </a:p>
        </p:txBody>
      </p:sp>
      <p:sp>
        <p:nvSpPr>
          <p:cNvPr id="1496" name="Google Shape;1496;p64"/>
          <p:cNvSpPr txBox="1">
            <a:spLocks noGrp="1"/>
          </p:cNvSpPr>
          <p:nvPr>
            <p:ph type="title" idx="4294967295"/>
          </p:nvPr>
        </p:nvSpPr>
        <p:spPr>
          <a:xfrm>
            <a:off x="548325" y="705150"/>
            <a:ext cx="1275300" cy="1108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6000">
                <a:solidFill>
                  <a:schemeClr val="dk2"/>
                </a:solidFill>
              </a:rPr>
              <a:t>03</a:t>
            </a:r>
            <a:endParaRPr sz="6000">
              <a:solidFill>
                <a:schemeClr val="dk2"/>
              </a:solidFill>
            </a:endParaRPr>
          </a:p>
        </p:txBody>
      </p:sp>
      <p:pic>
        <p:nvPicPr>
          <p:cNvPr id="1497" name="Google Shape;1497;p64"/>
          <p:cNvPicPr preferRelativeResize="0"/>
          <p:nvPr/>
        </p:nvPicPr>
        <p:blipFill rotWithShape="1">
          <a:blip r:embed="rId3">
            <a:alphaModFix/>
          </a:blip>
          <a:srcRect l="14779" r="14539"/>
          <a:stretch/>
        </p:blipFill>
        <p:spPr>
          <a:xfrm>
            <a:off x="3689175" y="0"/>
            <a:ext cx="5454828" cy="5143501"/>
          </a:xfrm>
          <a:prstGeom prst="rect">
            <a:avLst/>
          </a:prstGeom>
          <a:noFill/>
          <a:ln>
            <a:noFill/>
          </a:ln>
        </p:spPr>
      </p:pic>
      <p:grpSp>
        <p:nvGrpSpPr>
          <p:cNvPr id="1498" name="Google Shape;1498;p64"/>
          <p:cNvGrpSpPr/>
          <p:nvPr/>
        </p:nvGrpSpPr>
        <p:grpSpPr>
          <a:xfrm>
            <a:off x="2587595" y="656088"/>
            <a:ext cx="912400" cy="912400"/>
            <a:chOff x="2544695" y="705138"/>
            <a:chExt cx="912400" cy="912400"/>
          </a:xfrm>
        </p:grpSpPr>
        <p:sp>
          <p:nvSpPr>
            <p:cNvPr id="1499" name="Google Shape;1499;p64"/>
            <p:cNvSpPr/>
            <p:nvPr/>
          </p:nvSpPr>
          <p:spPr>
            <a:xfrm>
              <a:off x="2988034" y="739475"/>
              <a:ext cx="25721" cy="421882"/>
            </a:xfrm>
            <a:custGeom>
              <a:avLst/>
              <a:gdLst/>
              <a:ahLst/>
              <a:cxnLst/>
              <a:rect l="l" t="t" r="r" b="b"/>
              <a:pathLst>
                <a:path w="212" h="3477" extrusionOk="0">
                  <a:moveTo>
                    <a:pt x="107" y="0"/>
                  </a:moveTo>
                  <a:cubicBezTo>
                    <a:pt x="0" y="0"/>
                    <a:pt x="17" y="779"/>
                    <a:pt x="17" y="1739"/>
                  </a:cubicBezTo>
                  <a:cubicBezTo>
                    <a:pt x="17" y="2699"/>
                    <a:pt x="107" y="3476"/>
                    <a:pt x="107" y="3476"/>
                  </a:cubicBezTo>
                  <a:cubicBezTo>
                    <a:pt x="107" y="3476"/>
                    <a:pt x="196" y="2699"/>
                    <a:pt x="196" y="1739"/>
                  </a:cubicBezTo>
                  <a:cubicBezTo>
                    <a:pt x="196" y="779"/>
                    <a:pt x="212"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64"/>
            <p:cNvSpPr/>
            <p:nvPr/>
          </p:nvSpPr>
          <p:spPr>
            <a:xfrm>
              <a:off x="2988641" y="705138"/>
              <a:ext cx="24508" cy="24388"/>
            </a:xfrm>
            <a:custGeom>
              <a:avLst/>
              <a:gdLst/>
              <a:ahLst/>
              <a:cxnLst/>
              <a:rect l="l" t="t" r="r" b="b"/>
              <a:pathLst>
                <a:path w="202" h="201" extrusionOk="0">
                  <a:moveTo>
                    <a:pt x="102" y="0"/>
                  </a:moveTo>
                  <a:cubicBezTo>
                    <a:pt x="46" y="0"/>
                    <a:pt x="0" y="46"/>
                    <a:pt x="0" y="100"/>
                  </a:cubicBezTo>
                  <a:cubicBezTo>
                    <a:pt x="0" y="156"/>
                    <a:pt x="46" y="200"/>
                    <a:pt x="102" y="200"/>
                  </a:cubicBezTo>
                  <a:cubicBezTo>
                    <a:pt x="156" y="200"/>
                    <a:pt x="202" y="156"/>
                    <a:pt x="202" y="100"/>
                  </a:cubicBezTo>
                  <a:cubicBezTo>
                    <a:pt x="202" y="46"/>
                    <a:pt x="156" y="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64"/>
            <p:cNvSpPr/>
            <p:nvPr/>
          </p:nvSpPr>
          <p:spPr>
            <a:xfrm>
              <a:off x="2988034" y="1161217"/>
              <a:ext cx="25721" cy="422003"/>
            </a:xfrm>
            <a:custGeom>
              <a:avLst/>
              <a:gdLst/>
              <a:ahLst/>
              <a:cxnLst/>
              <a:rect l="l" t="t" r="r" b="b"/>
              <a:pathLst>
                <a:path w="212" h="3478" extrusionOk="0">
                  <a:moveTo>
                    <a:pt x="107" y="0"/>
                  </a:moveTo>
                  <a:cubicBezTo>
                    <a:pt x="107" y="0"/>
                    <a:pt x="17" y="779"/>
                    <a:pt x="17" y="1739"/>
                  </a:cubicBezTo>
                  <a:cubicBezTo>
                    <a:pt x="17" y="2699"/>
                    <a:pt x="0" y="3478"/>
                    <a:pt x="107" y="3478"/>
                  </a:cubicBezTo>
                  <a:cubicBezTo>
                    <a:pt x="212" y="3478"/>
                    <a:pt x="196" y="2699"/>
                    <a:pt x="196" y="1739"/>
                  </a:cubicBezTo>
                  <a:cubicBezTo>
                    <a:pt x="196" y="779"/>
                    <a:pt x="107"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64"/>
            <p:cNvSpPr/>
            <p:nvPr/>
          </p:nvSpPr>
          <p:spPr>
            <a:xfrm>
              <a:off x="2988641" y="1593029"/>
              <a:ext cx="24508" cy="24510"/>
            </a:xfrm>
            <a:custGeom>
              <a:avLst/>
              <a:gdLst/>
              <a:ahLst/>
              <a:cxnLst/>
              <a:rect l="l" t="t" r="r" b="b"/>
              <a:pathLst>
                <a:path w="202" h="202" extrusionOk="0">
                  <a:moveTo>
                    <a:pt x="102" y="0"/>
                  </a:moveTo>
                  <a:cubicBezTo>
                    <a:pt x="46" y="0"/>
                    <a:pt x="0" y="46"/>
                    <a:pt x="0" y="102"/>
                  </a:cubicBezTo>
                  <a:cubicBezTo>
                    <a:pt x="0" y="156"/>
                    <a:pt x="46" y="202"/>
                    <a:pt x="102" y="202"/>
                  </a:cubicBezTo>
                  <a:cubicBezTo>
                    <a:pt x="156" y="202"/>
                    <a:pt x="202" y="156"/>
                    <a:pt x="202" y="102"/>
                  </a:cubicBezTo>
                  <a:cubicBezTo>
                    <a:pt x="202" y="46"/>
                    <a:pt x="156" y="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64"/>
            <p:cNvSpPr/>
            <p:nvPr/>
          </p:nvSpPr>
          <p:spPr>
            <a:xfrm>
              <a:off x="3000895" y="1150297"/>
              <a:ext cx="421856" cy="22083"/>
            </a:xfrm>
            <a:custGeom>
              <a:avLst/>
              <a:gdLst/>
              <a:ahLst/>
              <a:cxnLst/>
              <a:rect l="l" t="t" r="r" b="b"/>
              <a:pathLst>
                <a:path w="3477" h="182" extrusionOk="0">
                  <a:moveTo>
                    <a:pt x="2387" y="1"/>
                  </a:moveTo>
                  <a:cubicBezTo>
                    <a:pt x="2186" y="1"/>
                    <a:pt x="1967" y="2"/>
                    <a:pt x="1738" y="2"/>
                  </a:cubicBezTo>
                  <a:cubicBezTo>
                    <a:pt x="778" y="2"/>
                    <a:pt x="1" y="90"/>
                    <a:pt x="1" y="90"/>
                  </a:cubicBezTo>
                  <a:cubicBezTo>
                    <a:pt x="1" y="90"/>
                    <a:pt x="778" y="180"/>
                    <a:pt x="1738" y="180"/>
                  </a:cubicBezTo>
                  <a:cubicBezTo>
                    <a:pt x="1966" y="180"/>
                    <a:pt x="2183" y="181"/>
                    <a:pt x="2382" y="181"/>
                  </a:cubicBezTo>
                  <a:cubicBezTo>
                    <a:pt x="3024" y="181"/>
                    <a:pt x="3477" y="172"/>
                    <a:pt x="3477" y="90"/>
                  </a:cubicBezTo>
                  <a:cubicBezTo>
                    <a:pt x="3477" y="10"/>
                    <a:pt x="3026" y="1"/>
                    <a:pt x="23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64"/>
            <p:cNvSpPr/>
            <p:nvPr/>
          </p:nvSpPr>
          <p:spPr>
            <a:xfrm>
              <a:off x="3432708" y="1149084"/>
              <a:ext cx="24387" cy="24388"/>
            </a:xfrm>
            <a:custGeom>
              <a:avLst/>
              <a:gdLst/>
              <a:ahLst/>
              <a:cxnLst/>
              <a:rect l="l" t="t" r="r" b="b"/>
              <a:pathLst>
                <a:path w="201" h="201" extrusionOk="0">
                  <a:moveTo>
                    <a:pt x="101" y="0"/>
                  </a:moveTo>
                  <a:cubicBezTo>
                    <a:pt x="45" y="0"/>
                    <a:pt x="0" y="46"/>
                    <a:pt x="0" y="100"/>
                  </a:cubicBezTo>
                  <a:cubicBezTo>
                    <a:pt x="0" y="156"/>
                    <a:pt x="45" y="201"/>
                    <a:pt x="101" y="201"/>
                  </a:cubicBezTo>
                  <a:cubicBezTo>
                    <a:pt x="156" y="201"/>
                    <a:pt x="201" y="156"/>
                    <a:pt x="201" y="100"/>
                  </a:cubicBezTo>
                  <a:cubicBezTo>
                    <a:pt x="201" y="46"/>
                    <a:pt x="156" y="0"/>
                    <a:pt x="1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64"/>
            <p:cNvSpPr/>
            <p:nvPr/>
          </p:nvSpPr>
          <p:spPr>
            <a:xfrm>
              <a:off x="2579031" y="1150297"/>
              <a:ext cx="421977" cy="22083"/>
            </a:xfrm>
            <a:custGeom>
              <a:avLst/>
              <a:gdLst/>
              <a:ahLst/>
              <a:cxnLst/>
              <a:rect l="l" t="t" r="r" b="b"/>
              <a:pathLst>
                <a:path w="3478" h="182" extrusionOk="0">
                  <a:moveTo>
                    <a:pt x="1090" y="1"/>
                  </a:moveTo>
                  <a:cubicBezTo>
                    <a:pt x="451" y="1"/>
                    <a:pt x="0" y="10"/>
                    <a:pt x="0" y="90"/>
                  </a:cubicBezTo>
                  <a:cubicBezTo>
                    <a:pt x="0" y="172"/>
                    <a:pt x="453" y="181"/>
                    <a:pt x="1095" y="181"/>
                  </a:cubicBezTo>
                  <a:cubicBezTo>
                    <a:pt x="1294" y="181"/>
                    <a:pt x="1511" y="180"/>
                    <a:pt x="1739" y="180"/>
                  </a:cubicBezTo>
                  <a:cubicBezTo>
                    <a:pt x="2699" y="180"/>
                    <a:pt x="3478" y="90"/>
                    <a:pt x="3478" y="90"/>
                  </a:cubicBezTo>
                  <a:cubicBezTo>
                    <a:pt x="3478" y="90"/>
                    <a:pt x="2699" y="2"/>
                    <a:pt x="1739" y="2"/>
                  </a:cubicBezTo>
                  <a:cubicBezTo>
                    <a:pt x="1510" y="2"/>
                    <a:pt x="1291" y="1"/>
                    <a:pt x="10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64"/>
            <p:cNvSpPr/>
            <p:nvPr/>
          </p:nvSpPr>
          <p:spPr>
            <a:xfrm>
              <a:off x="2544695" y="1149084"/>
              <a:ext cx="24387" cy="24388"/>
            </a:xfrm>
            <a:custGeom>
              <a:avLst/>
              <a:gdLst/>
              <a:ahLst/>
              <a:cxnLst/>
              <a:rect l="l" t="t" r="r" b="b"/>
              <a:pathLst>
                <a:path w="201" h="201" extrusionOk="0">
                  <a:moveTo>
                    <a:pt x="100" y="0"/>
                  </a:moveTo>
                  <a:cubicBezTo>
                    <a:pt x="46" y="0"/>
                    <a:pt x="0" y="46"/>
                    <a:pt x="0" y="100"/>
                  </a:cubicBezTo>
                  <a:cubicBezTo>
                    <a:pt x="0" y="156"/>
                    <a:pt x="46" y="201"/>
                    <a:pt x="100" y="201"/>
                  </a:cubicBezTo>
                  <a:cubicBezTo>
                    <a:pt x="156" y="201"/>
                    <a:pt x="201" y="156"/>
                    <a:pt x="201" y="100"/>
                  </a:cubicBezTo>
                  <a:cubicBezTo>
                    <a:pt x="201" y="46"/>
                    <a:pt x="156" y="0"/>
                    <a:pt x="1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64"/>
            <p:cNvSpPr/>
            <p:nvPr/>
          </p:nvSpPr>
          <p:spPr>
            <a:xfrm>
              <a:off x="3000895" y="862139"/>
              <a:ext cx="307444" cy="299212"/>
            </a:xfrm>
            <a:custGeom>
              <a:avLst/>
              <a:gdLst/>
              <a:ahLst/>
              <a:cxnLst/>
              <a:rect l="l" t="t" r="r" b="b"/>
              <a:pathLst>
                <a:path w="2534" h="2466" extrusionOk="0">
                  <a:moveTo>
                    <a:pt x="2440" y="0"/>
                  </a:moveTo>
                  <a:cubicBezTo>
                    <a:pt x="2318" y="0"/>
                    <a:pt x="1804" y="535"/>
                    <a:pt x="1166" y="1173"/>
                  </a:cubicBezTo>
                  <a:cubicBezTo>
                    <a:pt x="487" y="1852"/>
                    <a:pt x="1" y="2465"/>
                    <a:pt x="1" y="2465"/>
                  </a:cubicBezTo>
                  <a:cubicBezTo>
                    <a:pt x="1" y="2465"/>
                    <a:pt x="614" y="1979"/>
                    <a:pt x="1293" y="1300"/>
                  </a:cubicBezTo>
                  <a:cubicBezTo>
                    <a:pt x="1971" y="621"/>
                    <a:pt x="2533" y="82"/>
                    <a:pt x="2459" y="7"/>
                  </a:cubicBezTo>
                  <a:cubicBezTo>
                    <a:pt x="2454" y="3"/>
                    <a:pt x="2448" y="0"/>
                    <a:pt x="24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64"/>
            <p:cNvSpPr/>
            <p:nvPr/>
          </p:nvSpPr>
          <p:spPr>
            <a:xfrm>
              <a:off x="3301429" y="835204"/>
              <a:ext cx="26813" cy="24388"/>
            </a:xfrm>
            <a:custGeom>
              <a:avLst/>
              <a:gdLst/>
              <a:ahLst/>
              <a:cxnLst/>
              <a:rect l="l" t="t" r="r" b="b"/>
              <a:pathLst>
                <a:path w="221" h="201" extrusionOk="0">
                  <a:moveTo>
                    <a:pt x="111" y="0"/>
                  </a:moveTo>
                  <a:cubicBezTo>
                    <a:pt x="85" y="0"/>
                    <a:pt x="59" y="10"/>
                    <a:pt x="40" y="30"/>
                  </a:cubicBezTo>
                  <a:cubicBezTo>
                    <a:pt x="0" y="68"/>
                    <a:pt x="0" y="132"/>
                    <a:pt x="40" y="171"/>
                  </a:cubicBezTo>
                  <a:cubicBezTo>
                    <a:pt x="59" y="191"/>
                    <a:pt x="85" y="201"/>
                    <a:pt x="111" y="201"/>
                  </a:cubicBezTo>
                  <a:cubicBezTo>
                    <a:pt x="136" y="201"/>
                    <a:pt x="162" y="191"/>
                    <a:pt x="181" y="171"/>
                  </a:cubicBezTo>
                  <a:cubicBezTo>
                    <a:pt x="220" y="132"/>
                    <a:pt x="220" y="69"/>
                    <a:pt x="181" y="30"/>
                  </a:cubicBezTo>
                  <a:cubicBezTo>
                    <a:pt x="162" y="10"/>
                    <a:pt x="136" y="0"/>
                    <a:pt x="1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64"/>
            <p:cNvSpPr/>
            <p:nvPr/>
          </p:nvSpPr>
          <p:spPr>
            <a:xfrm>
              <a:off x="2693446" y="1161217"/>
              <a:ext cx="307565" cy="299212"/>
            </a:xfrm>
            <a:custGeom>
              <a:avLst/>
              <a:gdLst/>
              <a:ahLst/>
              <a:cxnLst/>
              <a:rect l="l" t="t" r="r" b="b"/>
              <a:pathLst>
                <a:path w="2535" h="2466" extrusionOk="0">
                  <a:moveTo>
                    <a:pt x="2535" y="0"/>
                  </a:moveTo>
                  <a:cubicBezTo>
                    <a:pt x="2534" y="1"/>
                    <a:pt x="1920" y="488"/>
                    <a:pt x="1242" y="1166"/>
                  </a:cubicBezTo>
                  <a:cubicBezTo>
                    <a:pt x="562" y="1845"/>
                    <a:pt x="1" y="2384"/>
                    <a:pt x="76" y="2459"/>
                  </a:cubicBezTo>
                  <a:cubicBezTo>
                    <a:pt x="81" y="2463"/>
                    <a:pt x="87" y="2466"/>
                    <a:pt x="95" y="2466"/>
                  </a:cubicBezTo>
                  <a:cubicBezTo>
                    <a:pt x="216" y="2466"/>
                    <a:pt x="731" y="1931"/>
                    <a:pt x="1369" y="1293"/>
                  </a:cubicBezTo>
                  <a:cubicBezTo>
                    <a:pt x="2047" y="615"/>
                    <a:pt x="2534" y="1"/>
                    <a:pt x="25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64"/>
            <p:cNvSpPr/>
            <p:nvPr/>
          </p:nvSpPr>
          <p:spPr>
            <a:xfrm>
              <a:off x="2673547" y="1463085"/>
              <a:ext cx="26813" cy="24388"/>
            </a:xfrm>
            <a:custGeom>
              <a:avLst/>
              <a:gdLst/>
              <a:ahLst/>
              <a:cxnLst/>
              <a:rect l="l" t="t" r="r" b="b"/>
              <a:pathLst>
                <a:path w="221" h="201" extrusionOk="0">
                  <a:moveTo>
                    <a:pt x="111" y="0"/>
                  </a:moveTo>
                  <a:cubicBezTo>
                    <a:pt x="85" y="0"/>
                    <a:pt x="59" y="10"/>
                    <a:pt x="40" y="30"/>
                  </a:cubicBezTo>
                  <a:cubicBezTo>
                    <a:pt x="1" y="69"/>
                    <a:pt x="1" y="132"/>
                    <a:pt x="40" y="171"/>
                  </a:cubicBezTo>
                  <a:cubicBezTo>
                    <a:pt x="59" y="191"/>
                    <a:pt x="85" y="201"/>
                    <a:pt x="111" y="201"/>
                  </a:cubicBezTo>
                  <a:cubicBezTo>
                    <a:pt x="136" y="201"/>
                    <a:pt x="162" y="191"/>
                    <a:pt x="181" y="171"/>
                  </a:cubicBezTo>
                  <a:cubicBezTo>
                    <a:pt x="221" y="132"/>
                    <a:pt x="221" y="69"/>
                    <a:pt x="181" y="30"/>
                  </a:cubicBezTo>
                  <a:cubicBezTo>
                    <a:pt x="162" y="10"/>
                    <a:pt x="136" y="0"/>
                    <a:pt x="1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64"/>
            <p:cNvSpPr/>
            <p:nvPr/>
          </p:nvSpPr>
          <p:spPr>
            <a:xfrm>
              <a:off x="3000895" y="1161217"/>
              <a:ext cx="307444" cy="299212"/>
            </a:xfrm>
            <a:custGeom>
              <a:avLst/>
              <a:gdLst/>
              <a:ahLst/>
              <a:cxnLst/>
              <a:rect l="l" t="t" r="r" b="b"/>
              <a:pathLst>
                <a:path w="2534" h="2466" extrusionOk="0">
                  <a:moveTo>
                    <a:pt x="1" y="0"/>
                  </a:moveTo>
                  <a:cubicBezTo>
                    <a:pt x="1" y="1"/>
                    <a:pt x="487" y="615"/>
                    <a:pt x="1166" y="1293"/>
                  </a:cubicBezTo>
                  <a:cubicBezTo>
                    <a:pt x="1803" y="1931"/>
                    <a:pt x="2318" y="2466"/>
                    <a:pt x="2440" y="2466"/>
                  </a:cubicBezTo>
                  <a:cubicBezTo>
                    <a:pt x="2448" y="2466"/>
                    <a:pt x="2454" y="2463"/>
                    <a:pt x="2459" y="2459"/>
                  </a:cubicBezTo>
                  <a:cubicBezTo>
                    <a:pt x="2533" y="2384"/>
                    <a:pt x="1971" y="1845"/>
                    <a:pt x="1293" y="1166"/>
                  </a:cubicBezTo>
                  <a:cubicBezTo>
                    <a:pt x="614" y="488"/>
                    <a:pt x="1" y="1"/>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64"/>
            <p:cNvSpPr/>
            <p:nvPr/>
          </p:nvSpPr>
          <p:spPr>
            <a:xfrm>
              <a:off x="3301429" y="1463085"/>
              <a:ext cx="26813" cy="24388"/>
            </a:xfrm>
            <a:custGeom>
              <a:avLst/>
              <a:gdLst/>
              <a:ahLst/>
              <a:cxnLst/>
              <a:rect l="l" t="t" r="r" b="b"/>
              <a:pathLst>
                <a:path w="221" h="201" extrusionOk="0">
                  <a:moveTo>
                    <a:pt x="111" y="0"/>
                  </a:moveTo>
                  <a:cubicBezTo>
                    <a:pt x="85" y="0"/>
                    <a:pt x="59" y="10"/>
                    <a:pt x="40" y="30"/>
                  </a:cubicBezTo>
                  <a:cubicBezTo>
                    <a:pt x="0" y="69"/>
                    <a:pt x="0" y="132"/>
                    <a:pt x="40" y="171"/>
                  </a:cubicBezTo>
                  <a:cubicBezTo>
                    <a:pt x="59" y="191"/>
                    <a:pt x="85" y="201"/>
                    <a:pt x="111" y="201"/>
                  </a:cubicBezTo>
                  <a:cubicBezTo>
                    <a:pt x="136" y="201"/>
                    <a:pt x="162" y="191"/>
                    <a:pt x="181" y="171"/>
                  </a:cubicBezTo>
                  <a:cubicBezTo>
                    <a:pt x="220" y="132"/>
                    <a:pt x="220" y="69"/>
                    <a:pt x="181" y="30"/>
                  </a:cubicBezTo>
                  <a:cubicBezTo>
                    <a:pt x="162" y="10"/>
                    <a:pt x="136" y="0"/>
                    <a:pt x="1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64"/>
            <p:cNvSpPr/>
            <p:nvPr/>
          </p:nvSpPr>
          <p:spPr>
            <a:xfrm>
              <a:off x="2693446" y="862139"/>
              <a:ext cx="307565" cy="299212"/>
            </a:xfrm>
            <a:custGeom>
              <a:avLst/>
              <a:gdLst/>
              <a:ahLst/>
              <a:cxnLst/>
              <a:rect l="l" t="t" r="r" b="b"/>
              <a:pathLst>
                <a:path w="2535" h="2466" extrusionOk="0">
                  <a:moveTo>
                    <a:pt x="94" y="0"/>
                  </a:moveTo>
                  <a:cubicBezTo>
                    <a:pt x="87" y="0"/>
                    <a:pt x="81" y="3"/>
                    <a:pt x="76" y="7"/>
                  </a:cubicBezTo>
                  <a:cubicBezTo>
                    <a:pt x="1" y="82"/>
                    <a:pt x="562" y="621"/>
                    <a:pt x="1242" y="1300"/>
                  </a:cubicBezTo>
                  <a:cubicBezTo>
                    <a:pt x="1920" y="1979"/>
                    <a:pt x="2535" y="2465"/>
                    <a:pt x="2535" y="2465"/>
                  </a:cubicBezTo>
                  <a:cubicBezTo>
                    <a:pt x="2535" y="2465"/>
                    <a:pt x="2047" y="1852"/>
                    <a:pt x="1369" y="1173"/>
                  </a:cubicBezTo>
                  <a:cubicBezTo>
                    <a:pt x="730" y="535"/>
                    <a:pt x="216" y="0"/>
                    <a:pt x="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64"/>
            <p:cNvSpPr/>
            <p:nvPr/>
          </p:nvSpPr>
          <p:spPr>
            <a:xfrm>
              <a:off x="2674639" y="835082"/>
              <a:ext cx="24508" cy="24510"/>
            </a:xfrm>
            <a:custGeom>
              <a:avLst/>
              <a:gdLst/>
              <a:ahLst/>
              <a:cxnLst/>
              <a:rect l="l" t="t" r="r" b="b"/>
              <a:pathLst>
                <a:path w="202" h="202" extrusionOk="0">
                  <a:moveTo>
                    <a:pt x="101" y="1"/>
                  </a:moveTo>
                  <a:cubicBezTo>
                    <a:pt x="46" y="1"/>
                    <a:pt x="1" y="45"/>
                    <a:pt x="1" y="101"/>
                  </a:cubicBezTo>
                  <a:cubicBezTo>
                    <a:pt x="1" y="157"/>
                    <a:pt x="46" y="201"/>
                    <a:pt x="101" y="201"/>
                  </a:cubicBezTo>
                  <a:cubicBezTo>
                    <a:pt x="157" y="201"/>
                    <a:pt x="201" y="157"/>
                    <a:pt x="201" y="101"/>
                  </a:cubicBezTo>
                  <a:cubicBezTo>
                    <a:pt x="201" y="45"/>
                    <a:pt x="157"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64"/>
            <p:cNvSpPr/>
            <p:nvPr/>
          </p:nvSpPr>
          <p:spPr>
            <a:xfrm>
              <a:off x="3000895" y="823192"/>
              <a:ext cx="144258" cy="338161"/>
            </a:xfrm>
            <a:custGeom>
              <a:avLst/>
              <a:gdLst/>
              <a:ahLst/>
              <a:cxnLst/>
              <a:rect l="l" t="t" r="r" b="b"/>
              <a:pathLst>
                <a:path w="1189" h="2787" extrusionOk="0">
                  <a:moveTo>
                    <a:pt x="1189" y="1"/>
                  </a:moveTo>
                  <a:lnTo>
                    <a:pt x="1189" y="1"/>
                  </a:lnTo>
                  <a:cubicBezTo>
                    <a:pt x="1075" y="227"/>
                    <a:pt x="970" y="456"/>
                    <a:pt x="866" y="686"/>
                  </a:cubicBezTo>
                  <a:cubicBezTo>
                    <a:pt x="761" y="916"/>
                    <a:pt x="662" y="1148"/>
                    <a:pt x="560" y="1379"/>
                  </a:cubicBezTo>
                  <a:cubicBezTo>
                    <a:pt x="464" y="1613"/>
                    <a:pt x="365" y="1845"/>
                    <a:pt x="271" y="2079"/>
                  </a:cubicBezTo>
                  <a:cubicBezTo>
                    <a:pt x="178" y="2314"/>
                    <a:pt x="85" y="2549"/>
                    <a:pt x="1" y="2786"/>
                  </a:cubicBezTo>
                  <a:cubicBezTo>
                    <a:pt x="113" y="2560"/>
                    <a:pt x="218" y="2331"/>
                    <a:pt x="324" y="2102"/>
                  </a:cubicBezTo>
                  <a:cubicBezTo>
                    <a:pt x="428" y="1872"/>
                    <a:pt x="527" y="1639"/>
                    <a:pt x="628" y="1408"/>
                  </a:cubicBezTo>
                  <a:cubicBezTo>
                    <a:pt x="725" y="1175"/>
                    <a:pt x="824" y="943"/>
                    <a:pt x="918" y="708"/>
                  </a:cubicBezTo>
                  <a:cubicBezTo>
                    <a:pt x="1011" y="474"/>
                    <a:pt x="1104" y="239"/>
                    <a:pt x="11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64"/>
            <p:cNvSpPr/>
            <p:nvPr/>
          </p:nvSpPr>
          <p:spPr>
            <a:xfrm>
              <a:off x="2857362" y="823192"/>
              <a:ext cx="144380" cy="338161"/>
            </a:xfrm>
            <a:custGeom>
              <a:avLst/>
              <a:gdLst/>
              <a:ahLst/>
              <a:cxnLst/>
              <a:rect l="l" t="t" r="r" b="b"/>
              <a:pathLst>
                <a:path w="1190" h="2787" extrusionOk="0">
                  <a:moveTo>
                    <a:pt x="0" y="1"/>
                  </a:moveTo>
                  <a:lnTo>
                    <a:pt x="0" y="1"/>
                  </a:lnTo>
                  <a:cubicBezTo>
                    <a:pt x="86" y="239"/>
                    <a:pt x="178" y="474"/>
                    <a:pt x="272" y="708"/>
                  </a:cubicBezTo>
                  <a:cubicBezTo>
                    <a:pt x="366" y="942"/>
                    <a:pt x="465" y="1175"/>
                    <a:pt x="561" y="1408"/>
                  </a:cubicBezTo>
                  <a:cubicBezTo>
                    <a:pt x="663" y="1639"/>
                    <a:pt x="761" y="1872"/>
                    <a:pt x="867" y="2102"/>
                  </a:cubicBezTo>
                  <a:cubicBezTo>
                    <a:pt x="971" y="2331"/>
                    <a:pt x="1076" y="2560"/>
                    <a:pt x="1190" y="2786"/>
                  </a:cubicBezTo>
                  <a:cubicBezTo>
                    <a:pt x="1104" y="2549"/>
                    <a:pt x="1012" y="2314"/>
                    <a:pt x="918" y="2079"/>
                  </a:cubicBezTo>
                  <a:cubicBezTo>
                    <a:pt x="825" y="1845"/>
                    <a:pt x="725" y="1613"/>
                    <a:pt x="629" y="1379"/>
                  </a:cubicBezTo>
                  <a:cubicBezTo>
                    <a:pt x="527" y="1148"/>
                    <a:pt x="429" y="916"/>
                    <a:pt x="324" y="686"/>
                  </a:cubicBezTo>
                  <a:cubicBezTo>
                    <a:pt x="219" y="456"/>
                    <a:pt x="114" y="22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64"/>
            <p:cNvSpPr/>
            <p:nvPr/>
          </p:nvSpPr>
          <p:spPr>
            <a:xfrm>
              <a:off x="3000895" y="1161945"/>
              <a:ext cx="144258" cy="338282"/>
            </a:xfrm>
            <a:custGeom>
              <a:avLst/>
              <a:gdLst/>
              <a:ahLst/>
              <a:cxnLst/>
              <a:rect l="l" t="t" r="r" b="b"/>
              <a:pathLst>
                <a:path w="1189" h="2788" extrusionOk="0">
                  <a:moveTo>
                    <a:pt x="1" y="1"/>
                  </a:moveTo>
                  <a:cubicBezTo>
                    <a:pt x="85" y="239"/>
                    <a:pt x="178" y="474"/>
                    <a:pt x="271" y="709"/>
                  </a:cubicBezTo>
                  <a:cubicBezTo>
                    <a:pt x="365" y="943"/>
                    <a:pt x="464" y="1175"/>
                    <a:pt x="560" y="1408"/>
                  </a:cubicBezTo>
                  <a:cubicBezTo>
                    <a:pt x="662" y="1639"/>
                    <a:pt x="760" y="1871"/>
                    <a:pt x="866" y="2102"/>
                  </a:cubicBezTo>
                  <a:cubicBezTo>
                    <a:pt x="970" y="2331"/>
                    <a:pt x="1075" y="2561"/>
                    <a:pt x="1189" y="2787"/>
                  </a:cubicBezTo>
                  <a:cubicBezTo>
                    <a:pt x="1104" y="2549"/>
                    <a:pt x="1011" y="2313"/>
                    <a:pt x="917" y="2079"/>
                  </a:cubicBezTo>
                  <a:cubicBezTo>
                    <a:pt x="824" y="1845"/>
                    <a:pt x="725" y="1612"/>
                    <a:pt x="628" y="1379"/>
                  </a:cubicBezTo>
                  <a:cubicBezTo>
                    <a:pt x="527" y="1149"/>
                    <a:pt x="428" y="916"/>
                    <a:pt x="324" y="686"/>
                  </a:cubicBezTo>
                  <a:cubicBezTo>
                    <a:pt x="219" y="456"/>
                    <a:pt x="113" y="2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64"/>
            <p:cNvSpPr/>
            <p:nvPr/>
          </p:nvSpPr>
          <p:spPr>
            <a:xfrm>
              <a:off x="2857483" y="1161945"/>
              <a:ext cx="144258" cy="338161"/>
            </a:xfrm>
            <a:custGeom>
              <a:avLst/>
              <a:gdLst/>
              <a:ahLst/>
              <a:cxnLst/>
              <a:rect l="l" t="t" r="r" b="b"/>
              <a:pathLst>
                <a:path w="1189" h="2787" extrusionOk="0">
                  <a:moveTo>
                    <a:pt x="1189" y="1"/>
                  </a:moveTo>
                  <a:cubicBezTo>
                    <a:pt x="1075" y="227"/>
                    <a:pt x="970" y="456"/>
                    <a:pt x="866" y="686"/>
                  </a:cubicBezTo>
                  <a:cubicBezTo>
                    <a:pt x="760" y="915"/>
                    <a:pt x="662" y="1148"/>
                    <a:pt x="560" y="1379"/>
                  </a:cubicBezTo>
                  <a:cubicBezTo>
                    <a:pt x="464" y="1612"/>
                    <a:pt x="365" y="1845"/>
                    <a:pt x="271" y="2079"/>
                  </a:cubicBezTo>
                  <a:cubicBezTo>
                    <a:pt x="177" y="2313"/>
                    <a:pt x="85" y="2549"/>
                    <a:pt x="0" y="2786"/>
                  </a:cubicBezTo>
                  <a:cubicBezTo>
                    <a:pt x="113" y="2560"/>
                    <a:pt x="218" y="2331"/>
                    <a:pt x="323" y="2102"/>
                  </a:cubicBezTo>
                  <a:cubicBezTo>
                    <a:pt x="428" y="1871"/>
                    <a:pt x="527" y="1639"/>
                    <a:pt x="628" y="1408"/>
                  </a:cubicBezTo>
                  <a:cubicBezTo>
                    <a:pt x="724" y="1175"/>
                    <a:pt x="824" y="943"/>
                    <a:pt x="917" y="708"/>
                  </a:cubicBezTo>
                  <a:cubicBezTo>
                    <a:pt x="1011" y="474"/>
                    <a:pt x="1103" y="239"/>
                    <a:pt x="11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64"/>
            <p:cNvSpPr/>
            <p:nvPr/>
          </p:nvSpPr>
          <p:spPr>
            <a:xfrm>
              <a:off x="3001623" y="1161217"/>
              <a:ext cx="338140" cy="144389"/>
            </a:xfrm>
            <a:custGeom>
              <a:avLst/>
              <a:gdLst/>
              <a:ahLst/>
              <a:cxnLst/>
              <a:rect l="l" t="t" r="r" b="b"/>
              <a:pathLst>
                <a:path w="2787" h="1190" extrusionOk="0">
                  <a:moveTo>
                    <a:pt x="1" y="0"/>
                  </a:moveTo>
                  <a:cubicBezTo>
                    <a:pt x="227" y="114"/>
                    <a:pt x="456" y="219"/>
                    <a:pt x="685" y="324"/>
                  </a:cubicBezTo>
                  <a:cubicBezTo>
                    <a:pt x="915" y="429"/>
                    <a:pt x="1148" y="527"/>
                    <a:pt x="1379" y="629"/>
                  </a:cubicBezTo>
                  <a:cubicBezTo>
                    <a:pt x="1612" y="725"/>
                    <a:pt x="1844" y="824"/>
                    <a:pt x="2078" y="918"/>
                  </a:cubicBezTo>
                  <a:cubicBezTo>
                    <a:pt x="2313" y="1012"/>
                    <a:pt x="2548" y="1104"/>
                    <a:pt x="2786" y="1190"/>
                  </a:cubicBezTo>
                  <a:cubicBezTo>
                    <a:pt x="2560" y="1076"/>
                    <a:pt x="2331" y="971"/>
                    <a:pt x="2101" y="866"/>
                  </a:cubicBezTo>
                  <a:cubicBezTo>
                    <a:pt x="1871" y="761"/>
                    <a:pt x="1638" y="662"/>
                    <a:pt x="1408" y="561"/>
                  </a:cubicBezTo>
                  <a:cubicBezTo>
                    <a:pt x="1175" y="465"/>
                    <a:pt x="942" y="365"/>
                    <a:pt x="708" y="272"/>
                  </a:cubicBezTo>
                  <a:cubicBezTo>
                    <a:pt x="474" y="178"/>
                    <a:pt x="238" y="8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64"/>
            <p:cNvSpPr/>
            <p:nvPr/>
          </p:nvSpPr>
          <p:spPr>
            <a:xfrm>
              <a:off x="3001623" y="1017805"/>
              <a:ext cx="338140" cy="144267"/>
            </a:xfrm>
            <a:custGeom>
              <a:avLst/>
              <a:gdLst/>
              <a:ahLst/>
              <a:cxnLst/>
              <a:rect l="l" t="t" r="r" b="b"/>
              <a:pathLst>
                <a:path w="2787" h="1189" extrusionOk="0">
                  <a:moveTo>
                    <a:pt x="2786" y="0"/>
                  </a:moveTo>
                  <a:lnTo>
                    <a:pt x="2786" y="0"/>
                  </a:lnTo>
                  <a:cubicBezTo>
                    <a:pt x="2548" y="85"/>
                    <a:pt x="2313" y="178"/>
                    <a:pt x="2079" y="271"/>
                  </a:cubicBezTo>
                  <a:cubicBezTo>
                    <a:pt x="1845" y="365"/>
                    <a:pt x="1612" y="464"/>
                    <a:pt x="1379" y="561"/>
                  </a:cubicBezTo>
                  <a:cubicBezTo>
                    <a:pt x="1148" y="662"/>
                    <a:pt x="915" y="761"/>
                    <a:pt x="685" y="865"/>
                  </a:cubicBezTo>
                  <a:cubicBezTo>
                    <a:pt x="456" y="970"/>
                    <a:pt x="227" y="1076"/>
                    <a:pt x="1" y="1189"/>
                  </a:cubicBezTo>
                  <a:cubicBezTo>
                    <a:pt x="238" y="1104"/>
                    <a:pt x="474" y="1011"/>
                    <a:pt x="708" y="918"/>
                  </a:cubicBezTo>
                  <a:cubicBezTo>
                    <a:pt x="942" y="824"/>
                    <a:pt x="1175" y="725"/>
                    <a:pt x="1408" y="628"/>
                  </a:cubicBezTo>
                  <a:cubicBezTo>
                    <a:pt x="1639" y="527"/>
                    <a:pt x="1872" y="428"/>
                    <a:pt x="2101" y="323"/>
                  </a:cubicBezTo>
                  <a:cubicBezTo>
                    <a:pt x="2331" y="219"/>
                    <a:pt x="2560" y="114"/>
                    <a:pt x="27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64"/>
            <p:cNvSpPr/>
            <p:nvPr/>
          </p:nvSpPr>
          <p:spPr>
            <a:xfrm>
              <a:off x="2662749" y="1161217"/>
              <a:ext cx="338261" cy="144389"/>
            </a:xfrm>
            <a:custGeom>
              <a:avLst/>
              <a:gdLst/>
              <a:ahLst/>
              <a:cxnLst/>
              <a:rect l="l" t="t" r="r" b="b"/>
              <a:pathLst>
                <a:path w="2788" h="1190" extrusionOk="0">
                  <a:moveTo>
                    <a:pt x="2788" y="0"/>
                  </a:moveTo>
                  <a:cubicBezTo>
                    <a:pt x="2549" y="85"/>
                    <a:pt x="2315" y="178"/>
                    <a:pt x="2079" y="272"/>
                  </a:cubicBezTo>
                  <a:cubicBezTo>
                    <a:pt x="1845" y="365"/>
                    <a:pt x="1613" y="465"/>
                    <a:pt x="1379" y="561"/>
                  </a:cubicBezTo>
                  <a:cubicBezTo>
                    <a:pt x="1149" y="662"/>
                    <a:pt x="917" y="761"/>
                    <a:pt x="686" y="866"/>
                  </a:cubicBezTo>
                  <a:cubicBezTo>
                    <a:pt x="456" y="971"/>
                    <a:pt x="227" y="1076"/>
                    <a:pt x="1" y="1190"/>
                  </a:cubicBezTo>
                  <a:cubicBezTo>
                    <a:pt x="239" y="1104"/>
                    <a:pt x="475" y="1012"/>
                    <a:pt x="709" y="918"/>
                  </a:cubicBezTo>
                  <a:cubicBezTo>
                    <a:pt x="943" y="824"/>
                    <a:pt x="1176" y="725"/>
                    <a:pt x="1409" y="629"/>
                  </a:cubicBezTo>
                  <a:cubicBezTo>
                    <a:pt x="1639" y="527"/>
                    <a:pt x="1872" y="429"/>
                    <a:pt x="2102" y="324"/>
                  </a:cubicBezTo>
                  <a:cubicBezTo>
                    <a:pt x="2332" y="219"/>
                    <a:pt x="2561" y="114"/>
                    <a:pt x="27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64"/>
            <p:cNvSpPr/>
            <p:nvPr/>
          </p:nvSpPr>
          <p:spPr>
            <a:xfrm>
              <a:off x="2662749" y="1017805"/>
              <a:ext cx="338261" cy="144267"/>
            </a:xfrm>
            <a:custGeom>
              <a:avLst/>
              <a:gdLst/>
              <a:ahLst/>
              <a:cxnLst/>
              <a:rect l="l" t="t" r="r" b="b"/>
              <a:pathLst>
                <a:path w="2788" h="1189" extrusionOk="0">
                  <a:moveTo>
                    <a:pt x="1" y="0"/>
                  </a:moveTo>
                  <a:lnTo>
                    <a:pt x="1" y="0"/>
                  </a:lnTo>
                  <a:cubicBezTo>
                    <a:pt x="227" y="114"/>
                    <a:pt x="457" y="219"/>
                    <a:pt x="686" y="323"/>
                  </a:cubicBezTo>
                  <a:cubicBezTo>
                    <a:pt x="917" y="428"/>
                    <a:pt x="1149" y="527"/>
                    <a:pt x="1380" y="629"/>
                  </a:cubicBezTo>
                  <a:cubicBezTo>
                    <a:pt x="1614" y="725"/>
                    <a:pt x="1845" y="824"/>
                    <a:pt x="2079" y="918"/>
                  </a:cubicBezTo>
                  <a:cubicBezTo>
                    <a:pt x="2315" y="1011"/>
                    <a:pt x="2549" y="1104"/>
                    <a:pt x="2788" y="1189"/>
                  </a:cubicBezTo>
                  <a:cubicBezTo>
                    <a:pt x="2561" y="1076"/>
                    <a:pt x="2332" y="970"/>
                    <a:pt x="2102" y="865"/>
                  </a:cubicBezTo>
                  <a:cubicBezTo>
                    <a:pt x="1872" y="761"/>
                    <a:pt x="1639" y="662"/>
                    <a:pt x="1409" y="561"/>
                  </a:cubicBezTo>
                  <a:cubicBezTo>
                    <a:pt x="1176" y="464"/>
                    <a:pt x="943" y="365"/>
                    <a:pt x="709" y="272"/>
                  </a:cubicBezTo>
                  <a:cubicBezTo>
                    <a:pt x="475" y="178"/>
                    <a:pt x="239" y="8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526"/>
        <p:cNvGrpSpPr/>
        <p:nvPr/>
      </p:nvGrpSpPr>
      <p:grpSpPr>
        <a:xfrm>
          <a:off x="0" y="0"/>
          <a:ext cx="0" cy="0"/>
          <a:chOff x="0" y="0"/>
          <a:chExt cx="0" cy="0"/>
        </a:xfrm>
      </p:grpSpPr>
      <p:sp>
        <p:nvSpPr>
          <p:cNvPr id="1527" name="Google Shape;1527;p65"/>
          <p:cNvSpPr txBox="1">
            <a:spLocks noGrp="1"/>
          </p:cNvSpPr>
          <p:nvPr>
            <p:ph type="title"/>
          </p:nvPr>
        </p:nvSpPr>
        <p:spPr>
          <a:xfrm>
            <a:off x="720000" y="4793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 timeline </a:t>
            </a:r>
            <a:r>
              <a:rPr lang="en">
                <a:solidFill>
                  <a:schemeClr val="dk2"/>
                </a:solidFill>
              </a:rPr>
              <a:t>always works well</a:t>
            </a:r>
            <a:endParaRPr>
              <a:solidFill>
                <a:schemeClr val="dk2"/>
              </a:solidFill>
            </a:endParaRPr>
          </a:p>
        </p:txBody>
      </p:sp>
      <p:cxnSp>
        <p:nvCxnSpPr>
          <p:cNvPr id="1528" name="Google Shape;1528;p65"/>
          <p:cNvCxnSpPr/>
          <p:nvPr/>
        </p:nvCxnSpPr>
        <p:spPr>
          <a:xfrm>
            <a:off x="1601850" y="2349862"/>
            <a:ext cx="5940300" cy="0"/>
          </a:xfrm>
          <a:prstGeom prst="straightConnector1">
            <a:avLst/>
          </a:prstGeom>
          <a:noFill/>
          <a:ln w="19050" cap="flat" cmpd="sng">
            <a:solidFill>
              <a:schemeClr val="dk2"/>
            </a:solidFill>
            <a:prstDash val="solid"/>
            <a:round/>
            <a:headEnd type="none" w="med" len="med"/>
            <a:tailEnd type="none" w="med" len="med"/>
          </a:ln>
        </p:spPr>
      </p:cxnSp>
      <p:sp>
        <p:nvSpPr>
          <p:cNvPr id="1529" name="Google Shape;1529;p65"/>
          <p:cNvSpPr txBox="1"/>
          <p:nvPr/>
        </p:nvSpPr>
        <p:spPr>
          <a:xfrm>
            <a:off x="716850" y="2983175"/>
            <a:ext cx="1698300" cy="402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800">
                <a:solidFill>
                  <a:srgbClr val="FFFFFF"/>
                </a:solidFill>
                <a:latin typeface="Montserrat ExtraBold"/>
                <a:ea typeface="Montserrat ExtraBold"/>
                <a:cs typeface="Montserrat ExtraBold"/>
                <a:sym typeface="Montserrat ExtraBold"/>
              </a:rPr>
              <a:t>Mars</a:t>
            </a:r>
            <a:endParaRPr sz="1800">
              <a:solidFill>
                <a:srgbClr val="FFFFFF"/>
              </a:solidFill>
              <a:latin typeface="Montserrat ExtraBold"/>
              <a:ea typeface="Montserrat ExtraBold"/>
              <a:cs typeface="Montserrat ExtraBold"/>
              <a:sym typeface="Montserrat ExtraBold"/>
            </a:endParaRPr>
          </a:p>
        </p:txBody>
      </p:sp>
      <p:sp>
        <p:nvSpPr>
          <p:cNvPr id="1530" name="Google Shape;1530;p65"/>
          <p:cNvSpPr txBox="1"/>
          <p:nvPr/>
        </p:nvSpPr>
        <p:spPr>
          <a:xfrm>
            <a:off x="716850" y="3372377"/>
            <a:ext cx="1698300" cy="937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FFFFF"/>
                </a:solidFill>
                <a:latin typeface="Nunito"/>
                <a:ea typeface="Nunito"/>
                <a:cs typeface="Nunito"/>
                <a:sym typeface="Nunito"/>
              </a:rPr>
              <a:t>Despite being red, Mars is a cold place</a:t>
            </a:r>
            <a:endParaRPr>
              <a:solidFill>
                <a:srgbClr val="FFFFFF"/>
              </a:solidFill>
              <a:latin typeface="Nunito"/>
              <a:ea typeface="Nunito"/>
              <a:cs typeface="Nunito"/>
              <a:sym typeface="Nunito"/>
            </a:endParaRPr>
          </a:p>
        </p:txBody>
      </p:sp>
      <p:sp>
        <p:nvSpPr>
          <p:cNvPr id="1531" name="Google Shape;1531;p65"/>
          <p:cNvSpPr txBox="1"/>
          <p:nvPr/>
        </p:nvSpPr>
        <p:spPr>
          <a:xfrm>
            <a:off x="2720150" y="2983175"/>
            <a:ext cx="1698300" cy="402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800">
                <a:solidFill>
                  <a:srgbClr val="FFFFFF"/>
                </a:solidFill>
                <a:latin typeface="Montserrat ExtraBold"/>
                <a:ea typeface="Montserrat ExtraBold"/>
                <a:cs typeface="Montserrat ExtraBold"/>
                <a:sym typeface="Montserrat ExtraBold"/>
              </a:rPr>
              <a:t>Mercury</a:t>
            </a:r>
            <a:endParaRPr sz="1800">
              <a:solidFill>
                <a:srgbClr val="FFFFFF"/>
              </a:solidFill>
              <a:latin typeface="Montserrat ExtraBold"/>
              <a:ea typeface="Montserrat ExtraBold"/>
              <a:cs typeface="Montserrat ExtraBold"/>
              <a:sym typeface="Montserrat ExtraBold"/>
            </a:endParaRPr>
          </a:p>
        </p:txBody>
      </p:sp>
      <p:sp>
        <p:nvSpPr>
          <p:cNvPr id="1532" name="Google Shape;1532;p65"/>
          <p:cNvSpPr txBox="1"/>
          <p:nvPr/>
        </p:nvSpPr>
        <p:spPr>
          <a:xfrm>
            <a:off x="2720150" y="3372377"/>
            <a:ext cx="1698300" cy="937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FFFFF"/>
                </a:solidFill>
                <a:latin typeface="Nunito"/>
                <a:ea typeface="Nunito"/>
                <a:cs typeface="Nunito"/>
                <a:sym typeface="Nunito"/>
              </a:rPr>
              <a:t>Mercury is the closest planet to the Sun</a:t>
            </a:r>
            <a:endParaRPr>
              <a:solidFill>
                <a:srgbClr val="FFFFFF"/>
              </a:solidFill>
              <a:latin typeface="Nunito"/>
              <a:ea typeface="Nunito"/>
              <a:cs typeface="Nunito"/>
              <a:sym typeface="Nunito"/>
            </a:endParaRPr>
          </a:p>
        </p:txBody>
      </p:sp>
      <p:sp>
        <p:nvSpPr>
          <p:cNvPr id="1533" name="Google Shape;1533;p65"/>
          <p:cNvSpPr txBox="1"/>
          <p:nvPr/>
        </p:nvSpPr>
        <p:spPr>
          <a:xfrm>
            <a:off x="4723450" y="2983175"/>
            <a:ext cx="1698300" cy="402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800">
                <a:solidFill>
                  <a:srgbClr val="FFFFFF"/>
                </a:solidFill>
                <a:latin typeface="Montserrat ExtraBold"/>
                <a:ea typeface="Montserrat ExtraBold"/>
                <a:cs typeface="Montserrat ExtraBold"/>
                <a:sym typeface="Montserrat ExtraBold"/>
              </a:rPr>
              <a:t>Saturn</a:t>
            </a:r>
            <a:endParaRPr sz="1800">
              <a:solidFill>
                <a:srgbClr val="FFFFFF"/>
              </a:solidFill>
              <a:latin typeface="Montserrat ExtraBold"/>
              <a:ea typeface="Montserrat ExtraBold"/>
              <a:cs typeface="Montserrat ExtraBold"/>
              <a:sym typeface="Montserrat ExtraBold"/>
            </a:endParaRPr>
          </a:p>
        </p:txBody>
      </p:sp>
      <p:sp>
        <p:nvSpPr>
          <p:cNvPr id="1534" name="Google Shape;1534;p65"/>
          <p:cNvSpPr txBox="1"/>
          <p:nvPr/>
        </p:nvSpPr>
        <p:spPr>
          <a:xfrm>
            <a:off x="4723450" y="3372377"/>
            <a:ext cx="1698300" cy="937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FFFFF"/>
                </a:solidFill>
                <a:latin typeface="Nunito"/>
                <a:ea typeface="Nunito"/>
                <a:cs typeface="Nunito"/>
                <a:sym typeface="Nunito"/>
              </a:rPr>
              <a:t>Saturn is a gas giant and has several rings</a:t>
            </a:r>
            <a:endParaRPr>
              <a:solidFill>
                <a:srgbClr val="FFFFFF"/>
              </a:solidFill>
              <a:latin typeface="Nunito"/>
              <a:ea typeface="Nunito"/>
              <a:cs typeface="Nunito"/>
              <a:sym typeface="Nunito"/>
            </a:endParaRPr>
          </a:p>
        </p:txBody>
      </p:sp>
      <p:sp>
        <p:nvSpPr>
          <p:cNvPr id="1535" name="Google Shape;1535;p65"/>
          <p:cNvSpPr txBox="1"/>
          <p:nvPr/>
        </p:nvSpPr>
        <p:spPr>
          <a:xfrm>
            <a:off x="6726750" y="2983175"/>
            <a:ext cx="1698300" cy="402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800">
                <a:solidFill>
                  <a:srgbClr val="FFFFFF"/>
                </a:solidFill>
                <a:latin typeface="Montserrat ExtraBold"/>
                <a:ea typeface="Montserrat ExtraBold"/>
                <a:cs typeface="Montserrat ExtraBold"/>
                <a:sym typeface="Montserrat ExtraBold"/>
              </a:rPr>
              <a:t>Venus</a:t>
            </a:r>
            <a:endParaRPr sz="1800">
              <a:solidFill>
                <a:srgbClr val="FFFFFF"/>
              </a:solidFill>
              <a:latin typeface="Montserrat ExtraBold"/>
              <a:ea typeface="Montserrat ExtraBold"/>
              <a:cs typeface="Montserrat ExtraBold"/>
              <a:sym typeface="Montserrat ExtraBold"/>
            </a:endParaRPr>
          </a:p>
        </p:txBody>
      </p:sp>
      <p:sp>
        <p:nvSpPr>
          <p:cNvPr id="1536" name="Google Shape;1536;p65"/>
          <p:cNvSpPr txBox="1"/>
          <p:nvPr/>
        </p:nvSpPr>
        <p:spPr>
          <a:xfrm>
            <a:off x="6726750" y="3372377"/>
            <a:ext cx="1698300" cy="937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FFFFF"/>
                </a:solidFill>
                <a:latin typeface="Nunito"/>
                <a:ea typeface="Nunito"/>
                <a:cs typeface="Nunito"/>
                <a:sym typeface="Nunito"/>
              </a:rPr>
              <a:t>Venus is the second planet from the Sun</a:t>
            </a:r>
            <a:endParaRPr>
              <a:solidFill>
                <a:srgbClr val="FFFFFF"/>
              </a:solidFill>
              <a:latin typeface="Nunito"/>
              <a:ea typeface="Nunito"/>
              <a:cs typeface="Nunito"/>
              <a:sym typeface="Nunito"/>
            </a:endParaRPr>
          </a:p>
        </p:txBody>
      </p:sp>
      <p:sp>
        <p:nvSpPr>
          <p:cNvPr id="1537" name="Google Shape;1537;p65"/>
          <p:cNvSpPr/>
          <p:nvPr/>
        </p:nvSpPr>
        <p:spPr>
          <a:xfrm>
            <a:off x="3066366" y="1848159"/>
            <a:ext cx="1005867" cy="1005867"/>
          </a:xfrm>
          <a:custGeom>
            <a:avLst/>
            <a:gdLst/>
            <a:ahLst/>
            <a:cxnLst/>
            <a:rect l="l" t="t" r="r" b="b"/>
            <a:pathLst>
              <a:path w="26268" h="26268" extrusionOk="0">
                <a:moveTo>
                  <a:pt x="13134" y="0"/>
                </a:moveTo>
                <a:cubicBezTo>
                  <a:pt x="5889" y="0"/>
                  <a:pt x="0" y="5899"/>
                  <a:pt x="0" y="13134"/>
                </a:cubicBezTo>
                <a:cubicBezTo>
                  <a:pt x="0" y="20379"/>
                  <a:pt x="5889" y="26267"/>
                  <a:pt x="13134" y="26267"/>
                </a:cubicBezTo>
                <a:cubicBezTo>
                  <a:pt x="20379" y="26267"/>
                  <a:pt x="26267" y="20379"/>
                  <a:pt x="26267" y="13134"/>
                </a:cubicBezTo>
                <a:cubicBezTo>
                  <a:pt x="26267" y="5899"/>
                  <a:pt x="20379" y="0"/>
                  <a:pt x="13134" y="0"/>
                </a:cubicBezTo>
                <a:close/>
              </a:path>
            </a:pathLst>
          </a:custGeom>
          <a:solidFill>
            <a:srgbClr val="000000"/>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65"/>
          <p:cNvSpPr/>
          <p:nvPr/>
        </p:nvSpPr>
        <p:spPr>
          <a:xfrm>
            <a:off x="5069666" y="1848159"/>
            <a:ext cx="1005867" cy="1005867"/>
          </a:xfrm>
          <a:custGeom>
            <a:avLst/>
            <a:gdLst/>
            <a:ahLst/>
            <a:cxnLst/>
            <a:rect l="l" t="t" r="r" b="b"/>
            <a:pathLst>
              <a:path w="26268" h="26268" extrusionOk="0">
                <a:moveTo>
                  <a:pt x="13134" y="0"/>
                </a:moveTo>
                <a:cubicBezTo>
                  <a:pt x="5889" y="0"/>
                  <a:pt x="0" y="5899"/>
                  <a:pt x="0" y="13134"/>
                </a:cubicBezTo>
                <a:cubicBezTo>
                  <a:pt x="0" y="20379"/>
                  <a:pt x="5889" y="26267"/>
                  <a:pt x="13134" y="26267"/>
                </a:cubicBezTo>
                <a:cubicBezTo>
                  <a:pt x="20379" y="26267"/>
                  <a:pt x="26267" y="20379"/>
                  <a:pt x="26267" y="13134"/>
                </a:cubicBezTo>
                <a:cubicBezTo>
                  <a:pt x="26267" y="5899"/>
                  <a:pt x="20379" y="0"/>
                  <a:pt x="13134" y="0"/>
                </a:cubicBezTo>
                <a:close/>
              </a:path>
            </a:pathLst>
          </a:custGeom>
          <a:solidFill>
            <a:srgbClr val="000000"/>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65"/>
          <p:cNvSpPr/>
          <p:nvPr/>
        </p:nvSpPr>
        <p:spPr>
          <a:xfrm>
            <a:off x="7072966" y="1848159"/>
            <a:ext cx="1005867" cy="1005867"/>
          </a:xfrm>
          <a:custGeom>
            <a:avLst/>
            <a:gdLst/>
            <a:ahLst/>
            <a:cxnLst/>
            <a:rect l="l" t="t" r="r" b="b"/>
            <a:pathLst>
              <a:path w="26268" h="26268" extrusionOk="0">
                <a:moveTo>
                  <a:pt x="13134" y="0"/>
                </a:moveTo>
                <a:cubicBezTo>
                  <a:pt x="5889" y="0"/>
                  <a:pt x="0" y="5899"/>
                  <a:pt x="0" y="13134"/>
                </a:cubicBezTo>
                <a:cubicBezTo>
                  <a:pt x="0" y="20379"/>
                  <a:pt x="5889" y="26267"/>
                  <a:pt x="13134" y="26267"/>
                </a:cubicBezTo>
                <a:cubicBezTo>
                  <a:pt x="20379" y="26267"/>
                  <a:pt x="26267" y="20379"/>
                  <a:pt x="26267" y="13134"/>
                </a:cubicBezTo>
                <a:cubicBezTo>
                  <a:pt x="26267" y="5899"/>
                  <a:pt x="20379" y="0"/>
                  <a:pt x="13134" y="0"/>
                </a:cubicBezTo>
                <a:close/>
              </a:path>
            </a:pathLst>
          </a:custGeom>
          <a:solidFill>
            <a:srgbClr val="000000"/>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65"/>
          <p:cNvSpPr/>
          <p:nvPr/>
        </p:nvSpPr>
        <p:spPr>
          <a:xfrm>
            <a:off x="1063050" y="1848159"/>
            <a:ext cx="1005867" cy="1005867"/>
          </a:xfrm>
          <a:custGeom>
            <a:avLst/>
            <a:gdLst/>
            <a:ahLst/>
            <a:cxnLst/>
            <a:rect l="l" t="t" r="r" b="b"/>
            <a:pathLst>
              <a:path w="26268" h="26268" extrusionOk="0">
                <a:moveTo>
                  <a:pt x="13134" y="0"/>
                </a:moveTo>
                <a:cubicBezTo>
                  <a:pt x="5889" y="0"/>
                  <a:pt x="0" y="5899"/>
                  <a:pt x="0" y="13134"/>
                </a:cubicBezTo>
                <a:cubicBezTo>
                  <a:pt x="0" y="20379"/>
                  <a:pt x="5889" y="26267"/>
                  <a:pt x="13134" y="26267"/>
                </a:cubicBezTo>
                <a:cubicBezTo>
                  <a:pt x="20379" y="26267"/>
                  <a:pt x="26267" y="20379"/>
                  <a:pt x="26267" y="13134"/>
                </a:cubicBezTo>
                <a:cubicBezTo>
                  <a:pt x="26267" y="5899"/>
                  <a:pt x="20379" y="0"/>
                  <a:pt x="13134" y="0"/>
                </a:cubicBezTo>
                <a:close/>
              </a:path>
            </a:pathLst>
          </a:custGeom>
          <a:solidFill>
            <a:srgbClr val="000000"/>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65"/>
          <p:cNvSpPr txBox="1"/>
          <p:nvPr/>
        </p:nvSpPr>
        <p:spPr>
          <a:xfrm>
            <a:off x="1102950" y="2148713"/>
            <a:ext cx="926100" cy="402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rgbClr val="FFFFFF"/>
                </a:solidFill>
                <a:latin typeface="Montserrat ExtraBold"/>
                <a:ea typeface="Montserrat ExtraBold"/>
                <a:cs typeface="Montserrat ExtraBold"/>
                <a:sym typeface="Montserrat ExtraBold"/>
              </a:rPr>
              <a:t>2019</a:t>
            </a:r>
            <a:endParaRPr sz="2000">
              <a:solidFill>
                <a:srgbClr val="FFFFFF"/>
              </a:solidFill>
              <a:latin typeface="Montserrat ExtraBold"/>
              <a:ea typeface="Montserrat ExtraBold"/>
              <a:cs typeface="Montserrat ExtraBold"/>
              <a:sym typeface="Montserrat ExtraBold"/>
            </a:endParaRPr>
          </a:p>
        </p:txBody>
      </p:sp>
      <p:sp>
        <p:nvSpPr>
          <p:cNvPr id="1542" name="Google Shape;1542;p65"/>
          <p:cNvSpPr txBox="1"/>
          <p:nvPr/>
        </p:nvSpPr>
        <p:spPr>
          <a:xfrm>
            <a:off x="3106250" y="2148713"/>
            <a:ext cx="926100" cy="402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rgbClr val="FFFFFF"/>
                </a:solidFill>
                <a:latin typeface="Montserrat ExtraBold"/>
                <a:ea typeface="Montserrat ExtraBold"/>
                <a:cs typeface="Montserrat ExtraBold"/>
                <a:sym typeface="Montserrat ExtraBold"/>
              </a:rPr>
              <a:t>2020</a:t>
            </a:r>
            <a:endParaRPr sz="2000">
              <a:solidFill>
                <a:srgbClr val="FFFFFF"/>
              </a:solidFill>
              <a:latin typeface="Montserrat ExtraBold"/>
              <a:ea typeface="Montserrat ExtraBold"/>
              <a:cs typeface="Montserrat ExtraBold"/>
              <a:sym typeface="Montserrat ExtraBold"/>
            </a:endParaRPr>
          </a:p>
        </p:txBody>
      </p:sp>
      <p:sp>
        <p:nvSpPr>
          <p:cNvPr id="1543" name="Google Shape;1543;p65"/>
          <p:cNvSpPr txBox="1"/>
          <p:nvPr/>
        </p:nvSpPr>
        <p:spPr>
          <a:xfrm>
            <a:off x="5109550" y="2148713"/>
            <a:ext cx="926100" cy="402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rgbClr val="FFFFFF"/>
                </a:solidFill>
                <a:latin typeface="Montserrat ExtraBold"/>
                <a:ea typeface="Montserrat ExtraBold"/>
                <a:cs typeface="Montserrat ExtraBold"/>
                <a:sym typeface="Montserrat ExtraBold"/>
              </a:rPr>
              <a:t>2021</a:t>
            </a:r>
            <a:endParaRPr sz="2000">
              <a:solidFill>
                <a:srgbClr val="FFFFFF"/>
              </a:solidFill>
              <a:latin typeface="Montserrat ExtraBold"/>
              <a:ea typeface="Montserrat ExtraBold"/>
              <a:cs typeface="Montserrat ExtraBold"/>
              <a:sym typeface="Montserrat ExtraBold"/>
            </a:endParaRPr>
          </a:p>
        </p:txBody>
      </p:sp>
      <p:sp>
        <p:nvSpPr>
          <p:cNvPr id="1544" name="Google Shape;1544;p65"/>
          <p:cNvSpPr txBox="1"/>
          <p:nvPr/>
        </p:nvSpPr>
        <p:spPr>
          <a:xfrm>
            <a:off x="7112850" y="2148713"/>
            <a:ext cx="926100" cy="402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rgbClr val="FFFFFF"/>
                </a:solidFill>
                <a:latin typeface="Montserrat ExtraBold"/>
                <a:ea typeface="Montserrat ExtraBold"/>
                <a:cs typeface="Montserrat ExtraBold"/>
                <a:sym typeface="Montserrat ExtraBold"/>
              </a:rPr>
              <a:t>2022</a:t>
            </a:r>
            <a:endParaRPr sz="2000">
              <a:solidFill>
                <a:srgbClr val="FFFFFF"/>
              </a:solidFill>
              <a:latin typeface="Montserrat ExtraBold"/>
              <a:ea typeface="Montserrat ExtraBold"/>
              <a:cs typeface="Montserrat ExtraBold"/>
              <a:sym typeface="Montserrat ExtraBold"/>
            </a:endParaRPr>
          </a:p>
        </p:txBody>
      </p:sp>
      <p:sp>
        <p:nvSpPr>
          <p:cNvPr id="1545" name="Google Shape;1545;p65"/>
          <p:cNvSpPr/>
          <p:nvPr/>
        </p:nvSpPr>
        <p:spPr>
          <a:xfrm>
            <a:off x="8440863" y="4621477"/>
            <a:ext cx="280220" cy="280204"/>
          </a:xfrm>
          <a:custGeom>
            <a:avLst/>
            <a:gdLst/>
            <a:ahLst/>
            <a:cxnLst/>
            <a:rect l="l" t="t" r="r" b="b"/>
            <a:pathLst>
              <a:path w="6527" h="6527" extrusionOk="0">
                <a:moveTo>
                  <a:pt x="3264" y="0"/>
                </a:moveTo>
                <a:lnTo>
                  <a:pt x="2496" y="1408"/>
                </a:lnTo>
                <a:lnTo>
                  <a:pt x="956" y="956"/>
                </a:lnTo>
                <a:lnTo>
                  <a:pt x="1409" y="2495"/>
                </a:lnTo>
                <a:lnTo>
                  <a:pt x="0" y="3263"/>
                </a:lnTo>
                <a:lnTo>
                  <a:pt x="1409" y="4032"/>
                </a:lnTo>
                <a:lnTo>
                  <a:pt x="956" y="5571"/>
                </a:lnTo>
                <a:lnTo>
                  <a:pt x="2496" y="5118"/>
                </a:lnTo>
                <a:lnTo>
                  <a:pt x="3264" y="6527"/>
                </a:lnTo>
                <a:lnTo>
                  <a:pt x="4032" y="5118"/>
                </a:lnTo>
                <a:lnTo>
                  <a:pt x="5572" y="5571"/>
                </a:lnTo>
                <a:lnTo>
                  <a:pt x="5119" y="4032"/>
                </a:lnTo>
                <a:lnTo>
                  <a:pt x="6527" y="3263"/>
                </a:lnTo>
                <a:lnTo>
                  <a:pt x="5119" y="2495"/>
                </a:lnTo>
                <a:lnTo>
                  <a:pt x="5572" y="956"/>
                </a:lnTo>
                <a:lnTo>
                  <a:pt x="4032" y="1408"/>
                </a:lnTo>
                <a:lnTo>
                  <a:pt x="326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65"/>
          <p:cNvSpPr/>
          <p:nvPr/>
        </p:nvSpPr>
        <p:spPr>
          <a:xfrm>
            <a:off x="1410938" y="1711950"/>
            <a:ext cx="310111" cy="310111"/>
          </a:xfrm>
          <a:custGeom>
            <a:avLst/>
            <a:gdLst/>
            <a:ahLst/>
            <a:cxnLst/>
            <a:rect l="l" t="t" r="r" b="b"/>
            <a:pathLst>
              <a:path w="14692" h="14692" extrusionOk="0">
                <a:moveTo>
                  <a:pt x="7346" y="1"/>
                </a:moveTo>
                <a:lnTo>
                  <a:pt x="5714" y="5714"/>
                </a:lnTo>
                <a:lnTo>
                  <a:pt x="0" y="7346"/>
                </a:lnTo>
                <a:lnTo>
                  <a:pt x="5714" y="8978"/>
                </a:lnTo>
                <a:lnTo>
                  <a:pt x="7346" y="14692"/>
                </a:lnTo>
                <a:lnTo>
                  <a:pt x="8979" y="8978"/>
                </a:lnTo>
                <a:lnTo>
                  <a:pt x="14691" y="7346"/>
                </a:lnTo>
                <a:lnTo>
                  <a:pt x="8979" y="5714"/>
                </a:lnTo>
                <a:lnTo>
                  <a:pt x="73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65"/>
          <p:cNvSpPr/>
          <p:nvPr/>
        </p:nvSpPr>
        <p:spPr>
          <a:xfrm>
            <a:off x="3414238" y="1711950"/>
            <a:ext cx="310111" cy="310111"/>
          </a:xfrm>
          <a:custGeom>
            <a:avLst/>
            <a:gdLst/>
            <a:ahLst/>
            <a:cxnLst/>
            <a:rect l="l" t="t" r="r" b="b"/>
            <a:pathLst>
              <a:path w="14692" h="14692" extrusionOk="0">
                <a:moveTo>
                  <a:pt x="7346" y="1"/>
                </a:moveTo>
                <a:lnTo>
                  <a:pt x="5714" y="5714"/>
                </a:lnTo>
                <a:lnTo>
                  <a:pt x="0" y="7346"/>
                </a:lnTo>
                <a:lnTo>
                  <a:pt x="5714" y="8978"/>
                </a:lnTo>
                <a:lnTo>
                  <a:pt x="7346" y="14692"/>
                </a:lnTo>
                <a:lnTo>
                  <a:pt x="8979" y="8978"/>
                </a:lnTo>
                <a:lnTo>
                  <a:pt x="14691" y="7346"/>
                </a:lnTo>
                <a:lnTo>
                  <a:pt x="8979" y="5714"/>
                </a:lnTo>
                <a:lnTo>
                  <a:pt x="73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65"/>
          <p:cNvSpPr/>
          <p:nvPr/>
        </p:nvSpPr>
        <p:spPr>
          <a:xfrm>
            <a:off x="5417538" y="1711950"/>
            <a:ext cx="310111" cy="310111"/>
          </a:xfrm>
          <a:custGeom>
            <a:avLst/>
            <a:gdLst/>
            <a:ahLst/>
            <a:cxnLst/>
            <a:rect l="l" t="t" r="r" b="b"/>
            <a:pathLst>
              <a:path w="14692" h="14692" extrusionOk="0">
                <a:moveTo>
                  <a:pt x="7346" y="1"/>
                </a:moveTo>
                <a:lnTo>
                  <a:pt x="5714" y="5714"/>
                </a:lnTo>
                <a:lnTo>
                  <a:pt x="0" y="7346"/>
                </a:lnTo>
                <a:lnTo>
                  <a:pt x="5714" y="8978"/>
                </a:lnTo>
                <a:lnTo>
                  <a:pt x="7346" y="14692"/>
                </a:lnTo>
                <a:lnTo>
                  <a:pt x="8979" y="8978"/>
                </a:lnTo>
                <a:lnTo>
                  <a:pt x="14691" y="7346"/>
                </a:lnTo>
                <a:lnTo>
                  <a:pt x="8979" y="5714"/>
                </a:lnTo>
                <a:lnTo>
                  <a:pt x="73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65"/>
          <p:cNvSpPr/>
          <p:nvPr/>
        </p:nvSpPr>
        <p:spPr>
          <a:xfrm>
            <a:off x="7420838" y="1711950"/>
            <a:ext cx="310111" cy="310111"/>
          </a:xfrm>
          <a:custGeom>
            <a:avLst/>
            <a:gdLst/>
            <a:ahLst/>
            <a:cxnLst/>
            <a:rect l="l" t="t" r="r" b="b"/>
            <a:pathLst>
              <a:path w="14692" h="14692" extrusionOk="0">
                <a:moveTo>
                  <a:pt x="7346" y="1"/>
                </a:moveTo>
                <a:lnTo>
                  <a:pt x="5714" y="5714"/>
                </a:lnTo>
                <a:lnTo>
                  <a:pt x="0" y="7346"/>
                </a:lnTo>
                <a:lnTo>
                  <a:pt x="5714" y="8978"/>
                </a:lnTo>
                <a:lnTo>
                  <a:pt x="7346" y="14692"/>
                </a:lnTo>
                <a:lnTo>
                  <a:pt x="8979" y="8978"/>
                </a:lnTo>
                <a:lnTo>
                  <a:pt x="14691" y="7346"/>
                </a:lnTo>
                <a:lnTo>
                  <a:pt x="8979" y="5714"/>
                </a:lnTo>
                <a:lnTo>
                  <a:pt x="73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550" name="Google Shape;1550;p65"/>
          <p:cNvCxnSpPr/>
          <p:nvPr/>
        </p:nvCxnSpPr>
        <p:spPr>
          <a:xfrm>
            <a:off x="-26075" y="4760250"/>
            <a:ext cx="9228600" cy="0"/>
          </a:xfrm>
          <a:prstGeom prst="straightConnector1">
            <a:avLst/>
          </a:prstGeom>
          <a:noFill/>
          <a:ln w="9525" cap="flat" cmpd="sng">
            <a:solidFill>
              <a:schemeClr val="lt1"/>
            </a:solidFill>
            <a:prstDash val="solid"/>
            <a:round/>
            <a:headEnd type="none" w="med" len="med"/>
            <a:tailEnd type="none" w="med" len="med"/>
          </a:ln>
        </p:spPr>
      </p:cxnSp>
      <p:cxnSp>
        <p:nvCxnSpPr>
          <p:cNvPr id="1551" name="Google Shape;1551;p65"/>
          <p:cNvCxnSpPr/>
          <p:nvPr/>
        </p:nvCxnSpPr>
        <p:spPr>
          <a:xfrm>
            <a:off x="-42300" y="376525"/>
            <a:ext cx="9228600" cy="0"/>
          </a:xfrm>
          <a:prstGeom prst="straightConnector1">
            <a:avLst/>
          </a:prstGeom>
          <a:noFill/>
          <a:ln w="9525" cap="flat" cmpd="sng">
            <a:solidFill>
              <a:schemeClr val="lt1"/>
            </a:solidFill>
            <a:prstDash val="solid"/>
            <a:round/>
            <a:headEnd type="none" w="med" len="med"/>
            <a:tailEnd type="none" w="med" len="med"/>
          </a:ln>
        </p:spPr>
      </p:cxnSp>
      <p:sp>
        <p:nvSpPr>
          <p:cNvPr id="1552" name="Google Shape;1552;p65"/>
          <p:cNvSpPr/>
          <p:nvPr/>
        </p:nvSpPr>
        <p:spPr>
          <a:xfrm>
            <a:off x="7967825" y="535002"/>
            <a:ext cx="497507" cy="497507"/>
          </a:xfrm>
          <a:custGeom>
            <a:avLst/>
            <a:gdLst/>
            <a:ahLst/>
            <a:cxnLst/>
            <a:rect l="l" t="t" r="r" b="b"/>
            <a:pathLst>
              <a:path w="15724" h="15724" extrusionOk="0">
                <a:moveTo>
                  <a:pt x="7862" y="1"/>
                </a:moveTo>
                <a:lnTo>
                  <a:pt x="6972" y="6169"/>
                </a:lnTo>
                <a:lnTo>
                  <a:pt x="3781" y="3782"/>
                </a:lnTo>
                <a:lnTo>
                  <a:pt x="6168" y="6973"/>
                </a:lnTo>
                <a:lnTo>
                  <a:pt x="1" y="7862"/>
                </a:lnTo>
                <a:lnTo>
                  <a:pt x="6168" y="8752"/>
                </a:lnTo>
                <a:lnTo>
                  <a:pt x="3781" y="11943"/>
                </a:lnTo>
                <a:lnTo>
                  <a:pt x="3781" y="11943"/>
                </a:lnTo>
                <a:lnTo>
                  <a:pt x="6972" y="9556"/>
                </a:lnTo>
                <a:lnTo>
                  <a:pt x="7862" y="15723"/>
                </a:lnTo>
                <a:lnTo>
                  <a:pt x="8751" y="9556"/>
                </a:lnTo>
                <a:lnTo>
                  <a:pt x="11942" y="11943"/>
                </a:lnTo>
                <a:lnTo>
                  <a:pt x="9555" y="8752"/>
                </a:lnTo>
                <a:lnTo>
                  <a:pt x="15723" y="7862"/>
                </a:lnTo>
                <a:lnTo>
                  <a:pt x="9555" y="6973"/>
                </a:lnTo>
                <a:lnTo>
                  <a:pt x="11942" y="3782"/>
                </a:lnTo>
                <a:lnTo>
                  <a:pt x="8751" y="6169"/>
                </a:lnTo>
                <a:lnTo>
                  <a:pt x="786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556"/>
        <p:cNvGrpSpPr/>
        <p:nvPr/>
      </p:nvGrpSpPr>
      <p:grpSpPr>
        <a:xfrm>
          <a:off x="0" y="0"/>
          <a:ext cx="0" cy="0"/>
          <a:chOff x="0" y="0"/>
          <a:chExt cx="0" cy="0"/>
        </a:xfrm>
      </p:grpSpPr>
      <p:sp>
        <p:nvSpPr>
          <p:cNvPr id="1557" name="Google Shape;1557;p66"/>
          <p:cNvSpPr txBox="1">
            <a:spLocks noGrp="1"/>
          </p:cNvSpPr>
          <p:nvPr>
            <p:ph type="title"/>
          </p:nvPr>
        </p:nvSpPr>
        <p:spPr>
          <a:xfrm>
            <a:off x="1284000" y="1693875"/>
            <a:ext cx="6576000" cy="151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solidFill>
                  <a:schemeClr val="dk2"/>
                </a:solidFill>
              </a:rPr>
              <a:t>150,000</a:t>
            </a:r>
            <a:endParaRPr>
              <a:solidFill>
                <a:schemeClr val="dk2"/>
              </a:solidFill>
            </a:endParaRPr>
          </a:p>
        </p:txBody>
      </p:sp>
      <p:sp>
        <p:nvSpPr>
          <p:cNvPr id="1558" name="Google Shape;1558;p66"/>
          <p:cNvSpPr txBox="1">
            <a:spLocks noGrp="1"/>
          </p:cNvSpPr>
          <p:nvPr>
            <p:ph type="subTitle" idx="1"/>
          </p:nvPr>
        </p:nvSpPr>
        <p:spPr>
          <a:xfrm>
            <a:off x="1284000" y="3081400"/>
            <a:ext cx="6576000" cy="713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Big numbers catch your audience’s attention</a:t>
            </a:r>
            <a:endParaRPr/>
          </a:p>
        </p:txBody>
      </p:sp>
      <p:sp>
        <p:nvSpPr>
          <p:cNvPr id="1559" name="Google Shape;1559;p66"/>
          <p:cNvSpPr/>
          <p:nvPr/>
        </p:nvSpPr>
        <p:spPr>
          <a:xfrm>
            <a:off x="3740825" y="300025"/>
            <a:ext cx="1084794" cy="1080188"/>
          </a:xfrm>
          <a:custGeom>
            <a:avLst/>
            <a:gdLst/>
            <a:ahLst/>
            <a:cxnLst/>
            <a:rect l="l" t="t" r="r" b="b"/>
            <a:pathLst>
              <a:path w="9185" h="9146" extrusionOk="0">
                <a:moveTo>
                  <a:pt x="4643" y="0"/>
                </a:moveTo>
                <a:cubicBezTo>
                  <a:pt x="4616" y="0"/>
                  <a:pt x="4588" y="18"/>
                  <a:pt x="4585" y="53"/>
                </a:cubicBezTo>
                <a:cubicBezTo>
                  <a:pt x="4539" y="640"/>
                  <a:pt x="4479" y="1223"/>
                  <a:pt x="4462" y="1813"/>
                </a:cubicBezTo>
                <a:cubicBezTo>
                  <a:pt x="4446" y="2400"/>
                  <a:pt x="4436" y="2987"/>
                  <a:pt x="4429" y="3574"/>
                </a:cubicBezTo>
                <a:cubicBezTo>
                  <a:pt x="4428" y="3675"/>
                  <a:pt x="4428" y="3776"/>
                  <a:pt x="4427" y="3878"/>
                </a:cubicBezTo>
                <a:cubicBezTo>
                  <a:pt x="4303" y="3562"/>
                  <a:pt x="4181" y="3245"/>
                  <a:pt x="4053" y="2932"/>
                </a:cubicBezTo>
                <a:cubicBezTo>
                  <a:pt x="4045" y="2912"/>
                  <a:pt x="4027" y="2903"/>
                  <a:pt x="4010" y="2903"/>
                </a:cubicBezTo>
                <a:cubicBezTo>
                  <a:pt x="3985" y="2903"/>
                  <a:pt x="3961" y="2922"/>
                  <a:pt x="3972" y="2953"/>
                </a:cubicBezTo>
                <a:cubicBezTo>
                  <a:pt x="4108" y="3339"/>
                  <a:pt x="4251" y="3723"/>
                  <a:pt x="4393" y="4109"/>
                </a:cubicBezTo>
                <a:cubicBezTo>
                  <a:pt x="3907" y="3621"/>
                  <a:pt x="3417" y="3139"/>
                  <a:pt x="2912" y="2673"/>
                </a:cubicBezTo>
                <a:cubicBezTo>
                  <a:pt x="2424" y="2224"/>
                  <a:pt x="1929" y="1786"/>
                  <a:pt x="1430" y="1351"/>
                </a:cubicBezTo>
                <a:cubicBezTo>
                  <a:pt x="1416" y="1338"/>
                  <a:pt x="1401" y="1333"/>
                  <a:pt x="1387" y="1333"/>
                </a:cubicBezTo>
                <a:cubicBezTo>
                  <a:pt x="1337" y="1333"/>
                  <a:pt x="1294" y="1395"/>
                  <a:pt x="1339" y="1442"/>
                </a:cubicBezTo>
                <a:cubicBezTo>
                  <a:pt x="2261" y="2367"/>
                  <a:pt x="3187" y="3288"/>
                  <a:pt x="4109" y="4213"/>
                </a:cubicBezTo>
                <a:cubicBezTo>
                  <a:pt x="3700" y="4029"/>
                  <a:pt x="3290" y="3849"/>
                  <a:pt x="2874" y="3682"/>
                </a:cubicBezTo>
                <a:cubicBezTo>
                  <a:pt x="2871" y="3681"/>
                  <a:pt x="2867" y="3680"/>
                  <a:pt x="2864" y="3680"/>
                </a:cubicBezTo>
                <a:cubicBezTo>
                  <a:pt x="2837" y="3680"/>
                  <a:pt x="2823" y="3724"/>
                  <a:pt x="2851" y="3739"/>
                </a:cubicBezTo>
                <a:cubicBezTo>
                  <a:pt x="3272" y="3965"/>
                  <a:pt x="3701" y="4180"/>
                  <a:pt x="4133" y="4388"/>
                </a:cubicBezTo>
                <a:cubicBezTo>
                  <a:pt x="4087" y="4388"/>
                  <a:pt x="4041" y="4388"/>
                  <a:pt x="3995" y="4388"/>
                </a:cubicBezTo>
                <a:cubicBezTo>
                  <a:pt x="3353" y="4388"/>
                  <a:pt x="2711" y="4395"/>
                  <a:pt x="2071" y="4421"/>
                </a:cubicBezTo>
                <a:cubicBezTo>
                  <a:pt x="1407" y="4447"/>
                  <a:pt x="745" y="4488"/>
                  <a:pt x="84" y="4534"/>
                </a:cubicBezTo>
                <a:cubicBezTo>
                  <a:pt x="1" y="4539"/>
                  <a:pt x="0" y="4662"/>
                  <a:pt x="84" y="4662"/>
                </a:cubicBezTo>
                <a:cubicBezTo>
                  <a:pt x="537" y="4663"/>
                  <a:pt x="990" y="4663"/>
                  <a:pt x="1443" y="4663"/>
                </a:cubicBezTo>
                <a:cubicBezTo>
                  <a:pt x="2068" y="4663"/>
                  <a:pt x="2693" y="4663"/>
                  <a:pt x="3318" y="4663"/>
                </a:cubicBezTo>
                <a:cubicBezTo>
                  <a:pt x="3516" y="4663"/>
                  <a:pt x="3714" y="4663"/>
                  <a:pt x="3912" y="4663"/>
                </a:cubicBezTo>
                <a:cubicBezTo>
                  <a:pt x="3505" y="4844"/>
                  <a:pt x="3101" y="5028"/>
                  <a:pt x="2704" y="5227"/>
                </a:cubicBezTo>
                <a:cubicBezTo>
                  <a:pt x="2670" y="5243"/>
                  <a:pt x="2688" y="5299"/>
                  <a:pt x="2722" y="5299"/>
                </a:cubicBezTo>
                <a:cubicBezTo>
                  <a:pt x="2726" y="5299"/>
                  <a:pt x="2730" y="5298"/>
                  <a:pt x="2734" y="5297"/>
                </a:cubicBezTo>
                <a:cubicBezTo>
                  <a:pt x="3217" y="5126"/>
                  <a:pt x="3696" y="4937"/>
                  <a:pt x="4172" y="4740"/>
                </a:cubicBezTo>
                <a:lnTo>
                  <a:pt x="4172" y="4740"/>
                </a:lnTo>
                <a:cubicBezTo>
                  <a:pt x="3674" y="5237"/>
                  <a:pt x="3180" y="5739"/>
                  <a:pt x="2704" y="6256"/>
                </a:cubicBezTo>
                <a:cubicBezTo>
                  <a:pt x="2255" y="6742"/>
                  <a:pt x="1817" y="7238"/>
                  <a:pt x="1382" y="7737"/>
                </a:cubicBezTo>
                <a:cubicBezTo>
                  <a:pt x="1340" y="7784"/>
                  <a:pt x="1380" y="7847"/>
                  <a:pt x="1428" y="7847"/>
                </a:cubicBezTo>
                <a:cubicBezTo>
                  <a:pt x="1443" y="7847"/>
                  <a:pt x="1458" y="7841"/>
                  <a:pt x="1472" y="7828"/>
                </a:cubicBezTo>
                <a:cubicBezTo>
                  <a:pt x="2397" y="6907"/>
                  <a:pt x="3317" y="5981"/>
                  <a:pt x="4242" y="5059"/>
                </a:cubicBezTo>
                <a:lnTo>
                  <a:pt x="4242" y="5059"/>
                </a:lnTo>
                <a:cubicBezTo>
                  <a:pt x="4080" y="5472"/>
                  <a:pt x="3924" y="5887"/>
                  <a:pt x="3771" y="6304"/>
                </a:cubicBezTo>
                <a:cubicBezTo>
                  <a:pt x="3756" y="6343"/>
                  <a:pt x="3789" y="6370"/>
                  <a:pt x="3823" y="6370"/>
                </a:cubicBezTo>
                <a:cubicBezTo>
                  <a:pt x="3845" y="6370"/>
                  <a:pt x="3867" y="6358"/>
                  <a:pt x="3876" y="6332"/>
                </a:cubicBezTo>
                <a:cubicBezTo>
                  <a:pt x="4047" y="5851"/>
                  <a:pt x="4233" y="5375"/>
                  <a:pt x="4420" y="4900"/>
                </a:cubicBezTo>
                <a:lnTo>
                  <a:pt x="4420" y="4900"/>
                </a:lnTo>
                <a:cubicBezTo>
                  <a:pt x="4418" y="5632"/>
                  <a:pt x="4423" y="6366"/>
                  <a:pt x="4452" y="7095"/>
                </a:cubicBezTo>
                <a:cubicBezTo>
                  <a:pt x="4478" y="7759"/>
                  <a:pt x="4520" y="8421"/>
                  <a:pt x="4565" y="9084"/>
                </a:cubicBezTo>
                <a:cubicBezTo>
                  <a:pt x="4567" y="9125"/>
                  <a:pt x="4600" y="9146"/>
                  <a:pt x="4631" y="9146"/>
                </a:cubicBezTo>
                <a:cubicBezTo>
                  <a:pt x="4662" y="9146"/>
                  <a:pt x="4693" y="9126"/>
                  <a:pt x="4693" y="9084"/>
                </a:cubicBezTo>
                <a:cubicBezTo>
                  <a:pt x="4696" y="7697"/>
                  <a:pt x="4692" y="6312"/>
                  <a:pt x="4695" y="4926"/>
                </a:cubicBezTo>
                <a:lnTo>
                  <a:pt x="4695" y="4926"/>
                </a:lnTo>
                <a:cubicBezTo>
                  <a:pt x="4840" y="5317"/>
                  <a:pt x="4987" y="5707"/>
                  <a:pt x="5131" y="6097"/>
                </a:cubicBezTo>
                <a:cubicBezTo>
                  <a:pt x="5144" y="6132"/>
                  <a:pt x="5175" y="6148"/>
                  <a:pt x="5205" y="6148"/>
                </a:cubicBezTo>
                <a:cubicBezTo>
                  <a:pt x="5251" y="6148"/>
                  <a:pt x="5296" y="6112"/>
                  <a:pt x="5275" y="6058"/>
                </a:cubicBezTo>
                <a:cubicBezTo>
                  <a:pt x="5132" y="5691"/>
                  <a:pt x="4991" y="5324"/>
                  <a:pt x="4849" y="4956"/>
                </a:cubicBezTo>
                <a:lnTo>
                  <a:pt x="4849" y="4956"/>
                </a:lnTo>
                <a:cubicBezTo>
                  <a:pt x="5338" y="5449"/>
                  <a:pt x="5825" y="5943"/>
                  <a:pt x="6310" y="6441"/>
                </a:cubicBezTo>
                <a:cubicBezTo>
                  <a:pt x="6771" y="6916"/>
                  <a:pt x="7252" y="7365"/>
                  <a:pt x="7724" y="7829"/>
                </a:cubicBezTo>
                <a:cubicBezTo>
                  <a:pt x="7736" y="7840"/>
                  <a:pt x="7749" y="7845"/>
                  <a:pt x="7761" y="7845"/>
                </a:cubicBezTo>
                <a:cubicBezTo>
                  <a:pt x="7802" y="7845"/>
                  <a:pt x="7835" y="7792"/>
                  <a:pt x="7801" y="7752"/>
                </a:cubicBezTo>
                <a:cubicBezTo>
                  <a:pt x="7418" y="7303"/>
                  <a:pt x="7048" y="6848"/>
                  <a:pt x="6642" y="6419"/>
                </a:cubicBezTo>
                <a:cubicBezTo>
                  <a:pt x="6239" y="5992"/>
                  <a:pt x="5830" y="5569"/>
                  <a:pt x="5420" y="5149"/>
                </a:cubicBezTo>
                <a:cubicBezTo>
                  <a:pt x="5328" y="5056"/>
                  <a:pt x="5237" y="4963"/>
                  <a:pt x="5145" y="4869"/>
                </a:cubicBezTo>
                <a:lnTo>
                  <a:pt x="5145" y="4869"/>
                </a:lnTo>
                <a:cubicBezTo>
                  <a:pt x="5521" y="5044"/>
                  <a:pt x="5897" y="5217"/>
                  <a:pt x="6273" y="5389"/>
                </a:cubicBezTo>
                <a:cubicBezTo>
                  <a:pt x="6285" y="5394"/>
                  <a:pt x="6296" y="5396"/>
                  <a:pt x="6306" y="5396"/>
                </a:cubicBezTo>
                <a:cubicBezTo>
                  <a:pt x="6375" y="5396"/>
                  <a:pt x="6421" y="5299"/>
                  <a:pt x="6347" y="5263"/>
                </a:cubicBezTo>
                <a:cubicBezTo>
                  <a:pt x="5931" y="5063"/>
                  <a:pt x="5512" y="4863"/>
                  <a:pt x="5093" y="4666"/>
                </a:cubicBezTo>
                <a:lnTo>
                  <a:pt x="5093" y="4666"/>
                </a:lnTo>
                <a:cubicBezTo>
                  <a:pt x="5772" y="4669"/>
                  <a:pt x="6449" y="4673"/>
                  <a:pt x="7127" y="4683"/>
                </a:cubicBezTo>
                <a:cubicBezTo>
                  <a:pt x="7242" y="4684"/>
                  <a:pt x="7356" y="4685"/>
                  <a:pt x="7470" y="4685"/>
                </a:cubicBezTo>
                <a:cubicBezTo>
                  <a:pt x="8019" y="4685"/>
                  <a:pt x="8565" y="4669"/>
                  <a:pt x="9115" y="4664"/>
                </a:cubicBezTo>
                <a:cubicBezTo>
                  <a:pt x="9185" y="4663"/>
                  <a:pt x="9184" y="4561"/>
                  <a:pt x="9115" y="4555"/>
                </a:cubicBezTo>
                <a:cubicBezTo>
                  <a:pt x="8526" y="4508"/>
                  <a:pt x="7944" y="4448"/>
                  <a:pt x="7354" y="4432"/>
                </a:cubicBezTo>
                <a:cubicBezTo>
                  <a:pt x="6767" y="4415"/>
                  <a:pt x="6180" y="4405"/>
                  <a:pt x="5593" y="4399"/>
                </a:cubicBezTo>
                <a:cubicBezTo>
                  <a:pt x="5393" y="4397"/>
                  <a:pt x="5192" y="4396"/>
                  <a:pt x="4992" y="4393"/>
                </a:cubicBezTo>
                <a:cubicBezTo>
                  <a:pt x="5416" y="4208"/>
                  <a:pt x="5840" y="4018"/>
                  <a:pt x="6258" y="3824"/>
                </a:cubicBezTo>
                <a:cubicBezTo>
                  <a:pt x="6311" y="3799"/>
                  <a:pt x="6282" y="3714"/>
                  <a:pt x="6232" y="3714"/>
                </a:cubicBezTo>
                <a:cubicBezTo>
                  <a:pt x="6226" y="3714"/>
                  <a:pt x="6220" y="3715"/>
                  <a:pt x="6213" y="3717"/>
                </a:cubicBezTo>
                <a:cubicBezTo>
                  <a:pt x="5869" y="3849"/>
                  <a:pt x="5525" y="3986"/>
                  <a:pt x="5181" y="4125"/>
                </a:cubicBezTo>
                <a:cubicBezTo>
                  <a:pt x="5609" y="3701"/>
                  <a:pt x="6039" y="3278"/>
                  <a:pt x="6472" y="2858"/>
                </a:cubicBezTo>
                <a:cubicBezTo>
                  <a:pt x="6947" y="2397"/>
                  <a:pt x="7396" y="1916"/>
                  <a:pt x="7859" y="1443"/>
                </a:cubicBezTo>
                <a:cubicBezTo>
                  <a:pt x="7898" y="1403"/>
                  <a:pt x="7863" y="1352"/>
                  <a:pt x="7820" y="1352"/>
                </a:cubicBezTo>
                <a:cubicBezTo>
                  <a:pt x="7808" y="1352"/>
                  <a:pt x="7795" y="1356"/>
                  <a:pt x="7783" y="1366"/>
                </a:cubicBezTo>
                <a:cubicBezTo>
                  <a:pt x="7334" y="1749"/>
                  <a:pt x="6878" y="2119"/>
                  <a:pt x="6450" y="2525"/>
                </a:cubicBezTo>
                <a:cubicBezTo>
                  <a:pt x="6022" y="2928"/>
                  <a:pt x="5600" y="3336"/>
                  <a:pt x="5180" y="3747"/>
                </a:cubicBezTo>
                <a:cubicBezTo>
                  <a:pt x="5019" y="3905"/>
                  <a:pt x="4858" y="4064"/>
                  <a:pt x="4697" y="4222"/>
                </a:cubicBezTo>
                <a:cubicBezTo>
                  <a:pt x="4697" y="4215"/>
                  <a:pt x="4697" y="4208"/>
                  <a:pt x="4697" y="4201"/>
                </a:cubicBezTo>
                <a:cubicBezTo>
                  <a:pt x="4865" y="3783"/>
                  <a:pt x="5045" y="3368"/>
                  <a:pt x="5249" y="2968"/>
                </a:cubicBezTo>
                <a:cubicBezTo>
                  <a:pt x="5257" y="2950"/>
                  <a:pt x="5258" y="2934"/>
                  <a:pt x="5254" y="2919"/>
                </a:cubicBezTo>
                <a:cubicBezTo>
                  <a:pt x="5274" y="2904"/>
                  <a:pt x="5269" y="2864"/>
                  <a:pt x="5237" y="2864"/>
                </a:cubicBezTo>
                <a:cubicBezTo>
                  <a:pt x="5227" y="2864"/>
                  <a:pt x="5221" y="2869"/>
                  <a:pt x="5216" y="2874"/>
                </a:cubicBezTo>
                <a:cubicBezTo>
                  <a:pt x="5207" y="2870"/>
                  <a:pt x="5197" y="2867"/>
                  <a:pt x="5187" y="2867"/>
                </a:cubicBezTo>
                <a:cubicBezTo>
                  <a:pt x="5162" y="2867"/>
                  <a:pt x="5136" y="2882"/>
                  <a:pt x="5123" y="2915"/>
                </a:cubicBezTo>
                <a:cubicBezTo>
                  <a:pt x="4989" y="3264"/>
                  <a:pt x="4843" y="3608"/>
                  <a:pt x="4697" y="3952"/>
                </a:cubicBezTo>
                <a:cubicBezTo>
                  <a:pt x="4700" y="3315"/>
                  <a:pt x="4705" y="2678"/>
                  <a:pt x="4714" y="2040"/>
                </a:cubicBezTo>
                <a:cubicBezTo>
                  <a:pt x="4724" y="1377"/>
                  <a:pt x="4701" y="716"/>
                  <a:pt x="4695" y="53"/>
                </a:cubicBezTo>
                <a:cubicBezTo>
                  <a:pt x="4694" y="18"/>
                  <a:pt x="4669" y="0"/>
                  <a:pt x="46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66"/>
          <p:cNvSpPr/>
          <p:nvPr/>
        </p:nvSpPr>
        <p:spPr>
          <a:xfrm>
            <a:off x="4098805" y="384352"/>
            <a:ext cx="64249" cy="134167"/>
          </a:xfrm>
          <a:custGeom>
            <a:avLst/>
            <a:gdLst/>
            <a:ahLst/>
            <a:cxnLst/>
            <a:rect l="l" t="t" r="r" b="b"/>
            <a:pathLst>
              <a:path w="544" h="1136" extrusionOk="0">
                <a:moveTo>
                  <a:pt x="16" y="1"/>
                </a:moveTo>
                <a:cubicBezTo>
                  <a:pt x="8" y="1"/>
                  <a:pt x="0" y="7"/>
                  <a:pt x="3" y="16"/>
                </a:cubicBezTo>
                <a:cubicBezTo>
                  <a:pt x="143" y="373"/>
                  <a:pt x="274" y="733"/>
                  <a:pt x="406" y="1092"/>
                </a:cubicBezTo>
                <a:cubicBezTo>
                  <a:pt x="417" y="1123"/>
                  <a:pt x="441" y="1135"/>
                  <a:pt x="464" y="1135"/>
                </a:cubicBezTo>
                <a:cubicBezTo>
                  <a:pt x="504" y="1135"/>
                  <a:pt x="544" y="1096"/>
                  <a:pt x="519" y="1045"/>
                </a:cubicBezTo>
                <a:cubicBezTo>
                  <a:pt x="352" y="700"/>
                  <a:pt x="186" y="355"/>
                  <a:pt x="26" y="7"/>
                </a:cubicBezTo>
                <a:cubicBezTo>
                  <a:pt x="24" y="3"/>
                  <a:pt x="20" y="1"/>
                  <a:pt x="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66"/>
          <p:cNvSpPr/>
          <p:nvPr/>
        </p:nvSpPr>
        <p:spPr>
          <a:xfrm>
            <a:off x="4170850" y="554306"/>
            <a:ext cx="23621" cy="34132"/>
          </a:xfrm>
          <a:custGeom>
            <a:avLst/>
            <a:gdLst/>
            <a:ahLst/>
            <a:cxnLst/>
            <a:rect l="l" t="t" r="r" b="b"/>
            <a:pathLst>
              <a:path w="200" h="289" extrusionOk="0">
                <a:moveTo>
                  <a:pt x="50" y="0"/>
                </a:moveTo>
                <a:cubicBezTo>
                  <a:pt x="42" y="0"/>
                  <a:pt x="34" y="2"/>
                  <a:pt x="27" y="6"/>
                </a:cubicBezTo>
                <a:cubicBezTo>
                  <a:pt x="6" y="21"/>
                  <a:pt x="1" y="45"/>
                  <a:pt x="12" y="68"/>
                </a:cubicBezTo>
                <a:cubicBezTo>
                  <a:pt x="42" y="134"/>
                  <a:pt x="72" y="199"/>
                  <a:pt x="103" y="264"/>
                </a:cubicBezTo>
                <a:cubicBezTo>
                  <a:pt x="110" y="280"/>
                  <a:pt x="128" y="288"/>
                  <a:pt x="146" y="288"/>
                </a:cubicBezTo>
                <a:cubicBezTo>
                  <a:pt x="155" y="288"/>
                  <a:pt x="163" y="286"/>
                  <a:pt x="170" y="282"/>
                </a:cubicBezTo>
                <a:cubicBezTo>
                  <a:pt x="194" y="266"/>
                  <a:pt x="200" y="239"/>
                  <a:pt x="187" y="215"/>
                </a:cubicBezTo>
                <a:cubicBezTo>
                  <a:pt x="155" y="151"/>
                  <a:pt x="122" y="87"/>
                  <a:pt x="90" y="23"/>
                </a:cubicBezTo>
                <a:cubicBezTo>
                  <a:pt x="83" y="8"/>
                  <a:pt x="66" y="0"/>
                  <a:pt x="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66"/>
          <p:cNvSpPr/>
          <p:nvPr/>
        </p:nvSpPr>
        <p:spPr>
          <a:xfrm>
            <a:off x="4366433" y="524189"/>
            <a:ext cx="35195" cy="64485"/>
          </a:xfrm>
          <a:custGeom>
            <a:avLst/>
            <a:gdLst/>
            <a:ahLst/>
            <a:cxnLst/>
            <a:rect l="l" t="t" r="r" b="b"/>
            <a:pathLst>
              <a:path w="298" h="546" extrusionOk="0">
                <a:moveTo>
                  <a:pt x="281" y="0"/>
                </a:moveTo>
                <a:cubicBezTo>
                  <a:pt x="277" y="0"/>
                  <a:pt x="273" y="2"/>
                  <a:pt x="271" y="6"/>
                </a:cubicBezTo>
                <a:cubicBezTo>
                  <a:pt x="231" y="84"/>
                  <a:pt x="191" y="162"/>
                  <a:pt x="149" y="240"/>
                </a:cubicBezTo>
                <a:lnTo>
                  <a:pt x="88" y="353"/>
                </a:lnTo>
                <a:cubicBezTo>
                  <a:pt x="68" y="392"/>
                  <a:pt x="42" y="430"/>
                  <a:pt x="17" y="467"/>
                </a:cubicBezTo>
                <a:cubicBezTo>
                  <a:pt x="1" y="494"/>
                  <a:pt x="15" y="530"/>
                  <a:pt x="43" y="541"/>
                </a:cubicBezTo>
                <a:cubicBezTo>
                  <a:pt x="50" y="544"/>
                  <a:pt x="57" y="545"/>
                  <a:pt x="64" y="545"/>
                </a:cubicBezTo>
                <a:cubicBezTo>
                  <a:pt x="86" y="545"/>
                  <a:pt x="108" y="531"/>
                  <a:pt x="114" y="507"/>
                </a:cubicBezTo>
                <a:cubicBezTo>
                  <a:pt x="126" y="465"/>
                  <a:pt x="137" y="421"/>
                  <a:pt x="152" y="380"/>
                </a:cubicBezTo>
                <a:cubicBezTo>
                  <a:pt x="168" y="340"/>
                  <a:pt x="183" y="299"/>
                  <a:pt x="198" y="260"/>
                </a:cubicBezTo>
                <a:cubicBezTo>
                  <a:pt x="230" y="179"/>
                  <a:pt x="262" y="97"/>
                  <a:pt x="294" y="15"/>
                </a:cubicBezTo>
                <a:cubicBezTo>
                  <a:pt x="297" y="7"/>
                  <a:pt x="289" y="0"/>
                  <a:pt x="2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66"/>
          <p:cNvSpPr/>
          <p:nvPr/>
        </p:nvSpPr>
        <p:spPr>
          <a:xfrm>
            <a:off x="4422061" y="388486"/>
            <a:ext cx="51612" cy="84327"/>
          </a:xfrm>
          <a:custGeom>
            <a:avLst/>
            <a:gdLst/>
            <a:ahLst/>
            <a:cxnLst/>
            <a:rect l="l" t="t" r="r" b="b"/>
            <a:pathLst>
              <a:path w="437" h="714" extrusionOk="0">
                <a:moveTo>
                  <a:pt x="363" y="0"/>
                </a:moveTo>
                <a:cubicBezTo>
                  <a:pt x="347" y="0"/>
                  <a:pt x="331" y="8"/>
                  <a:pt x="321" y="28"/>
                </a:cubicBezTo>
                <a:lnTo>
                  <a:pt x="16" y="621"/>
                </a:lnTo>
                <a:cubicBezTo>
                  <a:pt x="0" y="651"/>
                  <a:pt x="8" y="689"/>
                  <a:pt x="38" y="706"/>
                </a:cubicBezTo>
                <a:cubicBezTo>
                  <a:pt x="47" y="711"/>
                  <a:pt x="58" y="714"/>
                  <a:pt x="69" y="714"/>
                </a:cubicBezTo>
                <a:cubicBezTo>
                  <a:pt x="90" y="714"/>
                  <a:pt x="113" y="703"/>
                  <a:pt x="122" y="683"/>
                </a:cubicBezTo>
                <a:cubicBezTo>
                  <a:pt x="220" y="483"/>
                  <a:pt x="317" y="283"/>
                  <a:pt x="416" y="83"/>
                </a:cubicBezTo>
                <a:cubicBezTo>
                  <a:pt x="436" y="40"/>
                  <a:pt x="399" y="0"/>
                  <a:pt x="3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66"/>
          <p:cNvSpPr/>
          <p:nvPr/>
        </p:nvSpPr>
        <p:spPr>
          <a:xfrm>
            <a:off x="4114631" y="1139991"/>
            <a:ext cx="55037" cy="116333"/>
          </a:xfrm>
          <a:custGeom>
            <a:avLst/>
            <a:gdLst/>
            <a:ahLst/>
            <a:cxnLst/>
            <a:rect l="l" t="t" r="r" b="b"/>
            <a:pathLst>
              <a:path w="466" h="985" extrusionOk="0">
                <a:moveTo>
                  <a:pt x="409" y="1"/>
                </a:moveTo>
                <a:cubicBezTo>
                  <a:pt x="390" y="1"/>
                  <a:pt x="370" y="10"/>
                  <a:pt x="362" y="33"/>
                </a:cubicBezTo>
                <a:cubicBezTo>
                  <a:pt x="254" y="321"/>
                  <a:pt x="142" y="608"/>
                  <a:pt x="22" y="892"/>
                </a:cubicBezTo>
                <a:cubicBezTo>
                  <a:pt x="0" y="945"/>
                  <a:pt x="49" y="984"/>
                  <a:pt x="96" y="984"/>
                </a:cubicBezTo>
                <a:cubicBezTo>
                  <a:pt x="126" y="984"/>
                  <a:pt x="156" y="969"/>
                  <a:pt x="167" y="932"/>
                </a:cubicBezTo>
                <a:cubicBezTo>
                  <a:pt x="257" y="638"/>
                  <a:pt x="353" y="348"/>
                  <a:pt x="453" y="58"/>
                </a:cubicBezTo>
                <a:cubicBezTo>
                  <a:pt x="465" y="23"/>
                  <a:pt x="437" y="1"/>
                  <a:pt x="4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66"/>
          <p:cNvSpPr/>
          <p:nvPr/>
        </p:nvSpPr>
        <p:spPr>
          <a:xfrm>
            <a:off x="4171558" y="1080230"/>
            <a:ext cx="25511" cy="36613"/>
          </a:xfrm>
          <a:custGeom>
            <a:avLst/>
            <a:gdLst/>
            <a:ahLst/>
            <a:cxnLst/>
            <a:rect l="l" t="t" r="r" b="b"/>
            <a:pathLst>
              <a:path w="216" h="310" extrusionOk="0">
                <a:moveTo>
                  <a:pt x="143" y="0"/>
                </a:moveTo>
                <a:cubicBezTo>
                  <a:pt x="137" y="0"/>
                  <a:pt x="131" y="1"/>
                  <a:pt x="126" y="3"/>
                </a:cubicBezTo>
                <a:cubicBezTo>
                  <a:pt x="110" y="8"/>
                  <a:pt x="92" y="19"/>
                  <a:pt x="84" y="35"/>
                </a:cubicBezTo>
                <a:cubicBezTo>
                  <a:pt x="60" y="91"/>
                  <a:pt x="36" y="147"/>
                  <a:pt x="11" y="203"/>
                </a:cubicBezTo>
                <a:cubicBezTo>
                  <a:pt x="6" y="212"/>
                  <a:pt x="3" y="220"/>
                  <a:pt x="3" y="229"/>
                </a:cubicBezTo>
                <a:cubicBezTo>
                  <a:pt x="1" y="239"/>
                  <a:pt x="1" y="248"/>
                  <a:pt x="4" y="258"/>
                </a:cubicBezTo>
                <a:cubicBezTo>
                  <a:pt x="9" y="274"/>
                  <a:pt x="21" y="292"/>
                  <a:pt x="37" y="300"/>
                </a:cubicBezTo>
                <a:cubicBezTo>
                  <a:pt x="48" y="306"/>
                  <a:pt x="61" y="310"/>
                  <a:pt x="73" y="310"/>
                </a:cubicBezTo>
                <a:cubicBezTo>
                  <a:pt x="79" y="310"/>
                  <a:pt x="85" y="309"/>
                  <a:pt x="91" y="307"/>
                </a:cubicBezTo>
                <a:cubicBezTo>
                  <a:pt x="107" y="302"/>
                  <a:pt x="127" y="291"/>
                  <a:pt x="133" y="275"/>
                </a:cubicBezTo>
                <a:cubicBezTo>
                  <a:pt x="157" y="218"/>
                  <a:pt x="180" y="162"/>
                  <a:pt x="205" y="105"/>
                </a:cubicBezTo>
                <a:cubicBezTo>
                  <a:pt x="210" y="97"/>
                  <a:pt x="212" y="89"/>
                  <a:pt x="213" y="80"/>
                </a:cubicBezTo>
                <a:cubicBezTo>
                  <a:pt x="216" y="70"/>
                  <a:pt x="215" y="61"/>
                  <a:pt x="211" y="52"/>
                </a:cubicBezTo>
                <a:cubicBezTo>
                  <a:pt x="207" y="35"/>
                  <a:pt x="195" y="18"/>
                  <a:pt x="179" y="10"/>
                </a:cubicBezTo>
                <a:cubicBezTo>
                  <a:pt x="169" y="5"/>
                  <a:pt x="156" y="0"/>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66"/>
          <p:cNvSpPr/>
          <p:nvPr/>
        </p:nvSpPr>
        <p:spPr>
          <a:xfrm>
            <a:off x="4367260" y="1073852"/>
            <a:ext cx="29762" cy="43699"/>
          </a:xfrm>
          <a:custGeom>
            <a:avLst/>
            <a:gdLst/>
            <a:ahLst/>
            <a:cxnLst/>
            <a:rect l="l" t="t" r="r" b="b"/>
            <a:pathLst>
              <a:path w="252" h="370" extrusionOk="0">
                <a:moveTo>
                  <a:pt x="77" y="1"/>
                </a:moveTo>
                <a:cubicBezTo>
                  <a:pt x="63" y="1"/>
                  <a:pt x="49" y="4"/>
                  <a:pt x="39" y="11"/>
                </a:cubicBezTo>
                <a:cubicBezTo>
                  <a:pt x="23" y="21"/>
                  <a:pt x="8" y="37"/>
                  <a:pt x="4" y="56"/>
                </a:cubicBezTo>
                <a:lnTo>
                  <a:pt x="1" y="76"/>
                </a:lnTo>
                <a:cubicBezTo>
                  <a:pt x="1" y="90"/>
                  <a:pt x="4" y="103"/>
                  <a:pt x="11" y="114"/>
                </a:cubicBezTo>
                <a:cubicBezTo>
                  <a:pt x="43" y="187"/>
                  <a:pt x="75" y="260"/>
                  <a:pt x="107" y="332"/>
                </a:cubicBezTo>
                <a:cubicBezTo>
                  <a:pt x="114" y="348"/>
                  <a:pt x="136" y="363"/>
                  <a:pt x="153" y="367"/>
                </a:cubicBezTo>
                <a:cubicBezTo>
                  <a:pt x="159" y="369"/>
                  <a:pt x="166" y="370"/>
                  <a:pt x="174" y="370"/>
                </a:cubicBezTo>
                <a:cubicBezTo>
                  <a:pt x="187" y="370"/>
                  <a:pt x="201" y="366"/>
                  <a:pt x="212" y="360"/>
                </a:cubicBezTo>
                <a:cubicBezTo>
                  <a:pt x="228" y="348"/>
                  <a:pt x="243" y="333"/>
                  <a:pt x="248" y="313"/>
                </a:cubicBezTo>
                <a:cubicBezTo>
                  <a:pt x="252" y="293"/>
                  <a:pt x="249" y="274"/>
                  <a:pt x="239" y="254"/>
                </a:cubicBezTo>
                <a:cubicBezTo>
                  <a:pt x="207" y="182"/>
                  <a:pt x="175" y="110"/>
                  <a:pt x="142" y="38"/>
                </a:cubicBezTo>
                <a:cubicBezTo>
                  <a:pt x="135" y="22"/>
                  <a:pt x="113" y="8"/>
                  <a:pt x="97" y="4"/>
                </a:cubicBezTo>
                <a:cubicBezTo>
                  <a:pt x="91" y="2"/>
                  <a:pt x="84" y="1"/>
                  <a:pt x="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66"/>
          <p:cNvSpPr/>
          <p:nvPr/>
        </p:nvSpPr>
        <p:spPr>
          <a:xfrm>
            <a:off x="4396787" y="1160069"/>
            <a:ext cx="68855" cy="116570"/>
          </a:xfrm>
          <a:custGeom>
            <a:avLst/>
            <a:gdLst/>
            <a:ahLst/>
            <a:cxnLst/>
            <a:rect l="l" t="t" r="r" b="b"/>
            <a:pathLst>
              <a:path w="583" h="987" extrusionOk="0">
                <a:moveTo>
                  <a:pt x="94" y="0"/>
                </a:moveTo>
                <a:cubicBezTo>
                  <a:pt x="48" y="0"/>
                  <a:pt x="0" y="51"/>
                  <a:pt x="27" y="107"/>
                </a:cubicBezTo>
                <a:cubicBezTo>
                  <a:pt x="161" y="389"/>
                  <a:pt x="292" y="673"/>
                  <a:pt x="434" y="950"/>
                </a:cubicBezTo>
                <a:cubicBezTo>
                  <a:pt x="447" y="974"/>
                  <a:pt x="473" y="987"/>
                  <a:pt x="500" y="987"/>
                </a:cubicBezTo>
                <a:cubicBezTo>
                  <a:pt x="513" y="987"/>
                  <a:pt x="526" y="984"/>
                  <a:pt x="538" y="977"/>
                </a:cubicBezTo>
                <a:cubicBezTo>
                  <a:pt x="575" y="955"/>
                  <a:pt x="582" y="911"/>
                  <a:pt x="564" y="875"/>
                </a:cubicBezTo>
                <a:cubicBezTo>
                  <a:pt x="432" y="592"/>
                  <a:pt x="289" y="314"/>
                  <a:pt x="147" y="35"/>
                </a:cubicBezTo>
                <a:cubicBezTo>
                  <a:pt x="135" y="10"/>
                  <a:pt x="114" y="0"/>
                  <a:pt x="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66"/>
          <p:cNvSpPr/>
          <p:nvPr/>
        </p:nvSpPr>
        <p:spPr>
          <a:xfrm>
            <a:off x="4544301" y="954684"/>
            <a:ext cx="103578" cy="65312"/>
          </a:xfrm>
          <a:custGeom>
            <a:avLst/>
            <a:gdLst/>
            <a:ahLst/>
            <a:cxnLst/>
            <a:rect l="l" t="t" r="r" b="b"/>
            <a:pathLst>
              <a:path w="877" h="553" extrusionOk="0">
                <a:moveTo>
                  <a:pt x="70" y="1"/>
                </a:moveTo>
                <a:cubicBezTo>
                  <a:pt x="27" y="1"/>
                  <a:pt x="0" y="64"/>
                  <a:pt x="45" y="95"/>
                </a:cubicBezTo>
                <a:cubicBezTo>
                  <a:pt x="275" y="244"/>
                  <a:pt x="503" y="396"/>
                  <a:pt x="736" y="542"/>
                </a:cubicBezTo>
                <a:cubicBezTo>
                  <a:pt x="748" y="549"/>
                  <a:pt x="761" y="553"/>
                  <a:pt x="772" y="553"/>
                </a:cubicBezTo>
                <a:cubicBezTo>
                  <a:pt x="834" y="553"/>
                  <a:pt x="876" y="457"/>
                  <a:pt x="808" y="417"/>
                </a:cubicBezTo>
                <a:cubicBezTo>
                  <a:pt x="574" y="275"/>
                  <a:pt x="335" y="142"/>
                  <a:pt x="96" y="8"/>
                </a:cubicBezTo>
                <a:cubicBezTo>
                  <a:pt x="87" y="3"/>
                  <a:pt x="78" y="1"/>
                  <a:pt x="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66"/>
          <p:cNvSpPr/>
          <p:nvPr/>
        </p:nvSpPr>
        <p:spPr>
          <a:xfrm>
            <a:off x="4669730" y="1023421"/>
            <a:ext cx="36613" cy="29881"/>
          </a:xfrm>
          <a:custGeom>
            <a:avLst/>
            <a:gdLst/>
            <a:ahLst/>
            <a:cxnLst/>
            <a:rect l="l" t="t" r="r" b="b"/>
            <a:pathLst>
              <a:path w="310" h="253" extrusionOk="0">
                <a:moveTo>
                  <a:pt x="92" y="1"/>
                </a:moveTo>
                <a:cubicBezTo>
                  <a:pt x="85" y="1"/>
                  <a:pt x="78" y="2"/>
                  <a:pt x="71" y="4"/>
                </a:cubicBezTo>
                <a:cubicBezTo>
                  <a:pt x="59" y="7"/>
                  <a:pt x="49" y="12"/>
                  <a:pt x="40" y="20"/>
                </a:cubicBezTo>
                <a:cubicBezTo>
                  <a:pt x="30" y="27"/>
                  <a:pt x="22" y="35"/>
                  <a:pt x="17" y="45"/>
                </a:cubicBezTo>
                <a:cubicBezTo>
                  <a:pt x="6" y="66"/>
                  <a:pt x="0" y="92"/>
                  <a:pt x="8" y="115"/>
                </a:cubicBezTo>
                <a:cubicBezTo>
                  <a:pt x="15" y="137"/>
                  <a:pt x="28" y="157"/>
                  <a:pt x="49" y="169"/>
                </a:cubicBezTo>
                <a:cubicBezTo>
                  <a:pt x="89" y="193"/>
                  <a:pt x="130" y="217"/>
                  <a:pt x="170" y="241"/>
                </a:cubicBezTo>
                <a:cubicBezTo>
                  <a:pt x="183" y="248"/>
                  <a:pt x="200" y="252"/>
                  <a:pt x="217" y="252"/>
                </a:cubicBezTo>
                <a:cubicBezTo>
                  <a:pt x="224" y="252"/>
                  <a:pt x="232" y="251"/>
                  <a:pt x="239" y="250"/>
                </a:cubicBezTo>
                <a:cubicBezTo>
                  <a:pt x="250" y="247"/>
                  <a:pt x="261" y="242"/>
                  <a:pt x="269" y="233"/>
                </a:cubicBezTo>
                <a:cubicBezTo>
                  <a:pt x="279" y="227"/>
                  <a:pt x="286" y="219"/>
                  <a:pt x="293" y="209"/>
                </a:cubicBezTo>
                <a:cubicBezTo>
                  <a:pt x="303" y="188"/>
                  <a:pt x="309" y="162"/>
                  <a:pt x="301" y="139"/>
                </a:cubicBezTo>
                <a:cubicBezTo>
                  <a:pt x="294" y="117"/>
                  <a:pt x="280" y="98"/>
                  <a:pt x="260" y="86"/>
                </a:cubicBezTo>
                <a:cubicBezTo>
                  <a:pt x="220" y="62"/>
                  <a:pt x="180" y="37"/>
                  <a:pt x="140" y="13"/>
                </a:cubicBezTo>
                <a:cubicBezTo>
                  <a:pt x="130" y="6"/>
                  <a:pt x="118" y="3"/>
                  <a:pt x="107" y="2"/>
                </a:cubicBezTo>
                <a:cubicBezTo>
                  <a:pt x="102" y="1"/>
                  <a:pt x="97" y="1"/>
                  <a:pt x="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66"/>
          <p:cNvSpPr/>
          <p:nvPr/>
        </p:nvSpPr>
        <p:spPr>
          <a:xfrm>
            <a:off x="4518554" y="687411"/>
            <a:ext cx="123184" cy="51376"/>
          </a:xfrm>
          <a:custGeom>
            <a:avLst/>
            <a:gdLst/>
            <a:ahLst/>
            <a:cxnLst/>
            <a:rect l="l" t="t" r="r" b="b"/>
            <a:pathLst>
              <a:path w="1043" h="435" extrusionOk="0">
                <a:moveTo>
                  <a:pt x="962" y="1"/>
                </a:moveTo>
                <a:cubicBezTo>
                  <a:pt x="958" y="1"/>
                  <a:pt x="954" y="1"/>
                  <a:pt x="950" y="2"/>
                </a:cubicBezTo>
                <a:cubicBezTo>
                  <a:pt x="641" y="50"/>
                  <a:pt x="339" y="184"/>
                  <a:pt x="61" y="324"/>
                </a:cubicBezTo>
                <a:cubicBezTo>
                  <a:pt x="1" y="354"/>
                  <a:pt x="37" y="435"/>
                  <a:pt x="94" y="435"/>
                </a:cubicBezTo>
                <a:cubicBezTo>
                  <a:pt x="103" y="435"/>
                  <a:pt x="112" y="433"/>
                  <a:pt x="122" y="428"/>
                </a:cubicBezTo>
                <a:cubicBezTo>
                  <a:pt x="260" y="362"/>
                  <a:pt x="401" y="303"/>
                  <a:pt x="544" y="252"/>
                </a:cubicBezTo>
                <a:cubicBezTo>
                  <a:pt x="689" y="201"/>
                  <a:pt x="835" y="158"/>
                  <a:pt x="979" y="107"/>
                </a:cubicBezTo>
                <a:cubicBezTo>
                  <a:pt x="1042" y="83"/>
                  <a:pt x="1022" y="1"/>
                  <a:pt x="9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66"/>
          <p:cNvSpPr/>
          <p:nvPr/>
        </p:nvSpPr>
        <p:spPr>
          <a:xfrm>
            <a:off x="4697249" y="636035"/>
            <a:ext cx="29526" cy="23621"/>
          </a:xfrm>
          <a:custGeom>
            <a:avLst/>
            <a:gdLst/>
            <a:ahLst/>
            <a:cxnLst/>
            <a:rect l="l" t="t" r="r" b="b"/>
            <a:pathLst>
              <a:path w="250" h="200" extrusionOk="0">
                <a:moveTo>
                  <a:pt x="173" y="1"/>
                </a:moveTo>
                <a:cubicBezTo>
                  <a:pt x="160" y="1"/>
                  <a:pt x="147" y="4"/>
                  <a:pt x="136" y="11"/>
                </a:cubicBezTo>
                <a:cubicBezTo>
                  <a:pt x="104" y="27"/>
                  <a:pt x="72" y="43"/>
                  <a:pt x="39" y="60"/>
                </a:cubicBezTo>
                <a:cubicBezTo>
                  <a:pt x="31" y="64"/>
                  <a:pt x="24" y="71"/>
                  <a:pt x="18" y="78"/>
                </a:cubicBezTo>
                <a:cubicBezTo>
                  <a:pt x="12" y="85"/>
                  <a:pt x="7" y="95"/>
                  <a:pt x="5" y="104"/>
                </a:cubicBezTo>
                <a:cubicBezTo>
                  <a:pt x="2" y="114"/>
                  <a:pt x="1" y="125"/>
                  <a:pt x="4" y="134"/>
                </a:cubicBezTo>
                <a:cubicBezTo>
                  <a:pt x="4" y="144"/>
                  <a:pt x="7" y="154"/>
                  <a:pt x="12" y="162"/>
                </a:cubicBezTo>
                <a:cubicBezTo>
                  <a:pt x="22" y="178"/>
                  <a:pt x="38" y="192"/>
                  <a:pt x="58" y="197"/>
                </a:cubicBezTo>
                <a:cubicBezTo>
                  <a:pt x="64" y="197"/>
                  <a:pt x="71" y="198"/>
                  <a:pt x="77" y="199"/>
                </a:cubicBezTo>
                <a:cubicBezTo>
                  <a:pt x="91" y="199"/>
                  <a:pt x="104" y="196"/>
                  <a:pt x="115" y="189"/>
                </a:cubicBezTo>
                <a:cubicBezTo>
                  <a:pt x="147" y="173"/>
                  <a:pt x="179" y="157"/>
                  <a:pt x="211" y="140"/>
                </a:cubicBezTo>
                <a:cubicBezTo>
                  <a:pt x="221" y="136"/>
                  <a:pt x="227" y="129"/>
                  <a:pt x="233" y="122"/>
                </a:cubicBezTo>
                <a:cubicBezTo>
                  <a:pt x="239" y="114"/>
                  <a:pt x="243" y="105"/>
                  <a:pt x="247" y="96"/>
                </a:cubicBezTo>
                <a:cubicBezTo>
                  <a:pt x="250" y="85"/>
                  <a:pt x="250" y="76"/>
                  <a:pt x="248" y="66"/>
                </a:cubicBezTo>
                <a:cubicBezTo>
                  <a:pt x="247" y="56"/>
                  <a:pt x="244" y="46"/>
                  <a:pt x="238" y="38"/>
                </a:cubicBezTo>
                <a:cubicBezTo>
                  <a:pt x="228" y="21"/>
                  <a:pt x="212" y="8"/>
                  <a:pt x="194" y="3"/>
                </a:cubicBezTo>
                <a:cubicBezTo>
                  <a:pt x="187" y="3"/>
                  <a:pt x="180" y="2"/>
                  <a:pt x="1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66"/>
          <p:cNvSpPr/>
          <p:nvPr/>
        </p:nvSpPr>
        <p:spPr>
          <a:xfrm>
            <a:off x="3929204" y="948424"/>
            <a:ext cx="70272" cy="36022"/>
          </a:xfrm>
          <a:custGeom>
            <a:avLst/>
            <a:gdLst/>
            <a:ahLst/>
            <a:cxnLst/>
            <a:rect l="l" t="t" r="r" b="b"/>
            <a:pathLst>
              <a:path w="595" h="305" extrusionOk="0">
                <a:moveTo>
                  <a:pt x="511" y="1"/>
                </a:moveTo>
                <a:cubicBezTo>
                  <a:pt x="504" y="1"/>
                  <a:pt x="497" y="2"/>
                  <a:pt x="491" y="4"/>
                </a:cubicBezTo>
                <a:cubicBezTo>
                  <a:pt x="326" y="58"/>
                  <a:pt x="174" y="137"/>
                  <a:pt x="33" y="237"/>
                </a:cubicBezTo>
                <a:cubicBezTo>
                  <a:pt x="1" y="260"/>
                  <a:pt x="19" y="305"/>
                  <a:pt x="52" y="305"/>
                </a:cubicBezTo>
                <a:cubicBezTo>
                  <a:pt x="58" y="305"/>
                  <a:pt x="64" y="304"/>
                  <a:pt x="70" y="300"/>
                </a:cubicBezTo>
                <a:cubicBezTo>
                  <a:pt x="216" y="230"/>
                  <a:pt x="372" y="182"/>
                  <a:pt x="530" y="149"/>
                </a:cubicBezTo>
                <a:cubicBezTo>
                  <a:pt x="569" y="140"/>
                  <a:pt x="595" y="94"/>
                  <a:pt x="583" y="57"/>
                </a:cubicBezTo>
                <a:cubicBezTo>
                  <a:pt x="572" y="26"/>
                  <a:pt x="543" y="1"/>
                  <a:pt x="5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66"/>
          <p:cNvSpPr/>
          <p:nvPr/>
        </p:nvSpPr>
        <p:spPr>
          <a:xfrm>
            <a:off x="3977274" y="683159"/>
            <a:ext cx="72871" cy="41219"/>
          </a:xfrm>
          <a:custGeom>
            <a:avLst/>
            <a:gdLst/>
            <a:ahLst/>
            <a:cxnLst/>
            <a:rect l="l" t="t" r="r" b="b"/>
            <a:pathLst>
              <a:path w="617" h="349" extrusionOk="0">
                <a:moveTo>
                  <a:pt x="58" y="1"/>
                </a:moveTo>
                <a:cubicBezTo>
                  <a:pt x="37" y="1"/>
                  <a:pt x="17" y="15"/>
                  <a:pt x="9" y="34"/>
                </a:cubicBezTo>
                <a:cubicBezTo>
                  <a:pt x="0" y="56"/>
                  <a:pt x="6" y="90"/>
                  <a:pt x="31" y="102"/>
                </a:cubicBezTo>
                <a:cubicBezTo>
                  <a:pt x="193" y="170"/>
                  <a:pt x="350" y="249"/>
                  <a:pt x="501" y="340"/>
                </a:cubicBezTo>
                <a:cubicBezTo>
                  <a:pt x="512" y="346"/>
                  <a:pt x="523" y="349"/>
                  <a:pt x="535" y="349"/>
                </a:cubicBezTo>
                <a:cubicBezTo>
                  <a:pt x="560" y="349"/>
                  <a:pt x="585" y="337"/>
                  <a:pt x="598" y="314"/>
                </a:cubicBezTo>
                <a:cubicBezTo>
                  <a:pt x="616" y="282"/>
                  <a:pt x="606" y="235"/>
                  <a:pt x="572" y="217"/>
                </a:cubicBezTo>
                <a:cubicBezTo>
                  <a:pt x="411" y="135"/>
                  <a:pt x="244" y="63"/>
                  <a:pt x="72" y="3"/>
                </a:cubicBezTo>
                <a:cubicBezTo>
                  <a:pt x="67" y="2"/>
                  <a:pt x="63" y="1"/>
                  <a:pt x="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66"/>
          <p:cNvSpPr/>
          <p:nvPr/>
        </p:nvSpPr>
        <p:spPr>
          <a:xfrm>
            <a:off x="3882434" y="632256"/>
            <a:ext cx="50431" cy="34250"/>
          </a:xfrm>
          <a:custGeom>
            <a:avLst/>
            <a:gdLst/>
            <a:ahLst/>
            <a:cxnLst/>
            <a:rect l="l" t="t" r="r" b="b"/>
            <a:pathLst>
              <a:path w="427" h="290" extrusionOk="0">
                <a:moveTo>
                  <a:pt x="66" y="0"/>
                </a:moveTo>
                <a:cubicBezTo>
                  <a:pt x="48" y="0"/>
                  <a:pt x="29" y="10"/>
                  <a:pt x="18" y="24"/>
                </a:cubicBezTo>
                <a:cubicBezTo>
                  <a:pt x="3" y="44"/>
                  <a:pt x="1" y="80"/>
                  <a:pt x="24" y="99"/>
                </a:cubicBezTo>
                <a:cubicBezTo>
                  <a:pt x="114" y="172"/>
                  <a:pt x="213" y="234"/>
                  <a:pt x="321" y="282"/>
                </a:cubicBezTo>
                <a:cubicBezTo>
                  <a:pt x="332" y="287"/>
                  <a:pt x="343" y="289"/>
                  <a:pt x="354" y="289"/>
                </a:cubicBezTo>
                <a:cubicBezTo>
                  <a:pt x="378" y="289"/>
                  <a:pt x="400" y="277"/>
                  <a:pt x="411" y="252"/>
                </a:cubicBezTo>
                <a:cubicBezTo>
                  <a:pt x="426" y="213"/>
                  <a:pt x="404" y="179"/>
                  <a:pt x="369" y="166"/>
                </a:cubicBezTo>
                <a:cubicBezTo>
                  <a:pt x="363" y="163"/>
                  <a:pt x="357" y="161"/>
                  <a:pt x="351" y="158"/>
                </a:cubicBezTo>
                <a:lnTo>
                  <a:pt x="351" y="158"/>
                </a:lnTo>
                <a:cubicBezTo>
                  <a:pt x="354" y="159"/>
                  <a:pt x="355" y="160"/>
                  <a:pt x="355" y="160"/>
                </a:cubicBezTo>
                <a:cubicBezTo>
                  <a:pt x="356" y="160"/>
                  <a:pt x="344" y="154"/>
                  <a:pt x="342" y="154"/>
                </a:cubicBezTo>
                <a:cubicBezTo>
                  <a:pt x="329" y="148"/>
                  <a:pt x="317" y="142"/>
                  <a:pt x="304" y="137"/>
                </a:cubicBezTo>
                <a:cubicBezTo>
                  <a:pt x="280" y="125"/>
                  <a:pt x="255" y="112"/>
                  <a:pt x="231" y="99"/>
                </a:cubicBezTo>
                <a:cubicBezTo>
                  <a:pt x="183" y="72"/>
                  <a:pt x="137" y="41"/>
                  <a:pt x="93" y="9"/>
                </a:cubicBezTo>
                <a:cubicBezTo>
                  <a:pt x="85" y="3"/>
                  <a:pt x="76" y="0"/>
                  <a:pt x="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5" name="Google Shape;1575;p66"/>
          <p:cNvGrpSpPr/>
          <p:nvPr/>
        </p:nvGrpSpPr>
        <p:grpSpPr>
          <a:xfrm>
            <a:off x="2967533" y="3702300"/>
            <a:ext cx="1465946" cy="1465275"/>
            <a:chOff x="3378083" y="3778937"/>
            <a:chExt cx="1465946" cy="1465275"/>
          </a:xfrm>
        </p:grpSpPr>
        <p:sp>
          <p:nvSpPr>
            <p:cNvPr id="1576" name="Google Shape;1576;p66"/>
            <p:cNvSpPr/>
            <p:nvPr/>
          </p:nvSpPr>
          <p:spPr>
            <a:xfrm rot="2346941">
              <a:off x="4202385" y="4064545"/>
              <a:ext cx="62058" cy="129014"/>
            </a:xfrm>
            <a:custGeom>
              <a:avLst/>
              <a:gdLst/>
              <a:ahLst/>
              <a:cxnLst/>
              <a:rect l="l" t="t" r="r" b="b"/>
              <a:pathLst>
                <a:path w="380" h="790" extrusionOk="0">
                  <a:moveTo>
                    <a:pt x="12" y="0"/>
                  </a:moveTo>
                  <a:cubicBezTo>
                    <a:pt x="6" y="0"/>
                    <a:pt x="0" y="5"/>
                    <a:pt x="3" y="11"/>
                  </a:cubicBezTo>
                  <a:cubicBezTo>
                    <a:pt x="100" y="260"/>
                    <a:pt x="191" y="510"/>
                    <a:pt x="284" y="759"/>
                  </a:cubicBezTo>
                  <a:cubicBezTo>
                    <a:pt x="291" y="781"/>
                    <a:pt x="307" y="789"/>
                    <a:pt x="323" y="789"/>
                  </a:cubicBezTo>
                  <a:cubicBezTo>
                    <a:pt x="351" y="789"/>
                    <a:pt x="379" y="762"/>
                    <a:pt x="361" y="726"/>
                  </a:cubicBezTo>
                  <a:cubicBezTo>
                    <a:pt x="246" y="487"/>
                    <a:pt x="130" y="247"/>
                    <a:pt x="19" y="5"/>
                  </a:cubicBezTo>
                  <a:cubicBezTo>
                    <a:pt x="17" y="2"/>
                    <a:pt x="15" y="0"/>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66"/>
            <p:cNvSpPr/>
            <p:nvPr/>
          </p:nvSpPr>
          <p:spPr>
            <a:xfrm rot="2346941">
              <a:off x="4187839" y="4233582"/>
              <a:ext cx="22863" cy="32825"/>
            </a:xfrm>
            <a:custGeom>
              <a:avLst/>
              <a:gdLst/>
              <a:ahLst/>
              <a:cxnLst/>
              <a:rect l="l" t="t" r="r" b="b"/>
              <a:pathLst>
                <a:path w="140" h="201" extrusionOk="0">
                  <a:moveTo>
                    <a:pt x="35" y="0"/>
                  </a:moveTo>
                  <a:cubicBezTo>
                    <a:pt x="30" y="0"/>
                    <a:pt x="24" y="2"/>
                    <a:pt x="20" y="4"/>
                  </a:cubicBezTo>
                  <a:cubicBezTo>
                    <a:pt x="4" y="15"/>
                    <a:pt x="0" y="32"/>
                    <a:pt x="8" y="48"/>
                  </a:cubicBezTo>
                  <a:cubicBezTo>
                    <a:pt x="29" y="93"/>
                    <a:pt x="50" y="138"/>
                    <a:pt x="72" y="184"/>
                  </a:cubicBezTo>
                  <a:cubicBezTo>
                    <a:pt x="76" y="195"/>
                    <a:pt x="89" y="201"/>
                    <a:pt x="101" y="201"/>
                  </a:cubicBezTo>
                  <a:cubicBezTo>
                    <a:pt x="107" y="201"/>
                    <a:pt x="113" y="199"/>
                    <a:pt x="118" y="196"/>
                  </a:cubicBezTo>
                  <a:cubicBezTo>
                    <a:pt x="135" y="186"/>
                    <a:pt x="140" y="166"/>
                    <a:pt x="130" y="150"/>
                  </a:cubicBezTo>
                  <a:cubicBezTo>
                    <a:pt x="108" y="104"/>
                    <a:pt x="85" y="60"/>
                    <a:pt x="63" y="16"/>
                  </a:cubicBezTo>
                  <a:cubicBezTo>
                    <a:pt x="58" y="6"/>
                    <a:pt x="46" y="0"/>
                    <a:pt x="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66"/>
            <p:cNvSpPr/>
            <p:nvPr/>
          </p:nvSpPr>
          <p:spPr>
            <a:xfrm rot="2346941">
              <a:off x="4341631" y="4329925"/>
              <a:ext cx="33968" cy="62221"/>
            </a:xfrm>
            <a:custGeom>
              <a:avLst/>
              <a:gdLst/>
              <a:ahLst/>
              <a:cxnLst/>
              <a:rect l="l" t="t" r="r" b="b"/>
              <a:pathLst>
                <a:path w="208" h="381" extrusionOk="0">
                  <a:moveTo>
                    <a:pt x="196" y="1"/>
                  </a:moveTo>
                  <a:cubicBezTo>
                    <a:pt x="193" y="1"/>
                    <a:pt x="191" y="2"/>
                    <a:pt x="190" y="5"/>
                  </a:cubicBezTo>
                  <a:cubicBezTo>
                    <a:pt x="161" y="59"/>
                    <a:pt x="133" y="113"/>
                    <a:pt x="105" y="167"/>
                  </a:cubicBezTo>
                  <a:cubicBezTo>
                    <a:pt x="90" y="194"/>
                    <a:pt x="76" y="220"/>
                    <a:pt x="63" y="246"/>
                  </a:cubicBezTo>
                  <a:cubicBezTo>
                    <a:pt x="48" y="274"/>
                    <a:pt x="30" y="299"/>
                    <a:pt x="13" y="326"/>
                  </a:cubicBezTo>
                  <a:cubicBezTo>
                    <a:pt x="1" y="344"/>
                    <a:pt x="11" y="369"/>
                    <a:pt x="31" y="377"/>
                  </a:cubicBezTo>
                  <a:cubicBezTo>
                    <a:pt x="35" y="379"/>
                    <a:pt x="40" y="380"/>
                    <a:pt x="45" y="380"/>
                  </a:cubicBezTo>
                  <a:cubicBezTo>
                    <a:pt x="60" y="380"/>
                    <a:pt x="75" y="370"/>
                    <a:pt x="80" y="354"/>
                  </a:cubicBezTo>
                  <a:cubicBezTo>
                    <a:pt x="88" y="324"/>
                    <a:pt x="96" y="294"/>
                    <a:pt x="107" y="265"/>
                  </a:cubicBezTo>
                  <a:cubicBezTo>
                    <a:pt x="117" y="237"/>
                    <a:pt x="128" y="209"/>
                    <a:pt x="138" y="181"/>
                  </a:cubicBezTo>
                  <a:cubicBezTo>
                    <a:pt x="160" y="124"/>
                    <a:pt x="182" y="69"/>
                    <a:pt x="205" y="12"/>
                  </a:cubicBezTo>
                  <a:cubicBezTo>
                    <a:pt x="207" y="6"/>
                    <a:pt x="201" y="1"/>
                    <a:pt x="1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66"/>
            <p:cNvSpPr/>
            <p:nvPr/>
          </p:nvSpPr>
          <p:spPr>
            <a:xfrm rot="2346941">
              <a:off x="4457780" y="4265302"/>
              <a:ext cx="49646" cy="81165"/>
            </a:xfrm>
            <a:custGeom>
              <a:avLst/>
              <a:gdLst/>
              <a:ahLst/>
              <a:cxnLst/>
              <a:rect l="l" t="t" r="r" b="b"/>
              <a:pathLst>
                <a:path w="304" h="497" extrusionOk="0">
                  <a:moveTo>
                    <a:pt x="253" y="0"/>
                  </a:moveTo>
                  <a:cubicBezTo>
                    <a:pt x="242" y="0"/>
                    <a:pt x="231" y="6"/>
                    <a:pt x="224" y="20"/>
                  </a:cubicBezTo>
                  <a:cubicBezTo>
                    <a:pt x="153" y="157"/>
                    <a:pt x="83" y="295"/>
                    <a:pt x="11" y="433"/>
                  </a:cubicBezTo>
                  <a:cubicBezTo>
                    <a:pt x="1" y="454"/>
                    <a:pt x="6" y="479"/>
                    <a:pt x="27" y="491"/>
                  </a:cubicBezTo>
                  <a:cubicBezTo>
                    <a:pt x="33" y="495"/>
                    <a:pt x="41" y="497"/>
                    <a:pt x="49" y="497"/>
                  </a:cubicBezTo>
                  <a:cubicBezTo>
                    <a:pt x="64" y="497"/>
                    <a:pt x="79" y="490"/>
                    <a:pt x="86" y="476"/>
                  </a:cubicBezTo>
                  <a:cubicBezTo>
                    <a:pt x="154" y="337"/>
                    <a:pt x="221" y="198"/>
                    <a:pt x="289" y="58"/>
                  </a:cubicBezTo>
                  <a:cubicBezTo>
                    <a:pt x="304" y="28"/>
                    <a:pt x="278" y="0"/>
                    <a:pt x="2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66"/>
            <p:cNvSpPr/>
            <p:nvPr/>
          </p:nvSpPr>
          <p:spPr>
            <a:xfrm rot="2346941">
              <a:off x="3761896" y="4637150"/>
              <a:ext cx="53076" cy="112193"/>
            </a:xfrm>
            <a:custGeom>
              <a:avLst/>
              <a:gdLst/>
              <a:ahLst/>
              <a:cxnLst/>
              <a:rect l="l" t="t" r="r" b="b"/>
              <a:pathLst>
                <a:path w="325" h="687" extrusionOk="0">
                  <a:moveTo>
                    <a:pt x="285" y="1"/>
                  </a:moveTo>
                  <a:cubicBezTo>
                    <a:pt x="272" y="1"/>
                    <a:pt x="259" y="8"/>
                    <a:pt x="253" y="23"/>
                  </a:cubicBezTo>
                  <a:cubicBezTo>
                    <a:pt x="177" y="225"/>
                    <a:pt x="99" y="424"/>
                    <a:pt x="16" y="622"/>
                  </a:cubicBezTo>
                  <a:cubicBezTo>
                    <a:pt x="1" y="659"/>
                    <a:pt x="35" y="686"/>
                    <a:pt x="68" y="686"/>
                  </a:cubicBezTo>
                  <a:cubicBezTo>
                    <a:pt x="89" y="686"/>
                    <a:pt x="110" y="675"/>
                    <a:pt x="118" y="650"/>
                  </a:cubicBezTo>
                  <a:cubicBezTo>
                    <a:pt x="180" y="446"/>
                    <a:pt x="247" y="243"/>
                    <a:pt x="316" y="41"/>
                  </a:cubicBezTo>
                  <a:cubicBezTo>
                    <a:pt x="325" y="17"/>
                    <a:pt x="305" y="1"/>
                    <a:pt x="2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66"/>
            <p:cNvSpPr/>
            <p:nvPr/>
          </p:nvSpPr>
          <p:spPr>
            <a:xfrm rot="2346941">
              <a:off x="3868101" y="4626898"/>
              <a:ext cx="24496" cy="35275"/>
            </a:xfrm>
            <a:custGeom>
              <a:avLst/>
              <a:gdLst/>
              <a:ahLst/>
              <a:cxnLst/>
              <a:rect l="l" t="t" r="r" b="b"/>
              <a:pathLst>
                <a:path w="150" h="216" extrusionOk="0">
                  <a:moveTo>
                    <a:pt x="100" y="1"/>
                  </a:moveTo>
                  <a:cubicBezTo>
                    <a:pt x="96" y="1"/>
                    <a:pt x="92" y="1"/>
                    <a:pt x="88" y="3"/>
                  </a:cubicBezTo>
                  <a:cubicBezTo>
                    <a:pt x="77" y="6"/>
                    <a:pt x="63" y="13"/>
                    <a:pt x="58" y="24"/>
                  </a:cubicBezTo>
                  <a:cubicBezTo>
                    <a:pt x="42" y="64"/>
                    <a:pt x="25" y="103"/>
                    <a:pt x="8" y="141"/>
                  </a:cubicBezTo>
                  <a:cubicBezTo>
                    <a:pt x="5" y="147"/>
                    <a:pt x="3" y="153"/>
                    <a:pt x="3" y="160"/>
                  </a:cubicBezTo>
                  <a:cubicBezTo>
                    <a:pt x="0" y="167"/>
                    <a:pt x="0" y="173"/>
                    <a:pt x="3" y="179"/>
                  </a:cubicBezTo>
                  <a:cubicBezTo>
                    <a:pt x="6" y="191"/>
                    <a:pt x="15" y="203"/>
                    <a:pt x="25" y="209"/>
                  </a:cubicBezTo>
                  <a:cubicBezTo>
                    <a:pt x="33" y="213"/>
                    <a:pt x="41" y="215"/>
                    <a:pt x="50" y="215"/>
                  </a:cubicBezTo>
                  <a:cubicBezTo>
                    <a:pt x="54" y="215"/>
                    <a:pt x="59" y="215"/>
                    <a:pt x="63" y="213"/>
                  </a:cubicBezTo>
                  <a:cubicBezTo>
                    <a:pt x="75" y="210"/>
                    <a:pt x="88" y="203"/>
                    <a:pt x="92" y="192"/>
                  </a:cubicBezTo>
                  <a:cubicBezTo>
                    <a:pt x="109" y="152"/>
                    <a:pt x="125" y="113"/>
                    <a:pt x="142" y="74"/>
                  </a:cubicBezTo>
                  <a:cubicBezTo>
                    <a:pt x="146" y="68"/>
                    <a:pt x="148" y="61"/>
                    <a:pt x="148" y="55"/>
                  </a:cubicBezTo>
                  <a:cubicBezTo>
                    <a:pt x="149" y="49"/>
                    <a:pt x="149" y="43"/>
                    <a:pt x="147" y="36"/>
                  </a:cubicBezTo>
                  <a:cubicBezTo>
                    <a:pt x="144" y="24"/>
                    <a:pt x="136" y="13"/>
                    <a:pt x="125" y="7"/>
                  </a:cubicBezTo>
                  <a:cubicBezTo>
                    <a:pt x="118" y="3"/>
                    <a:pt x="109" y="1"/>
                    <a:pt x="1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66"/>
            <p:cNvSpPr/>
            <p:nvPr/>
          </p:nvSpPr>
          <p:spPr>
            <a:xfrm rot="2346941">
              <a:off x="4015454" y="4741498"/>
              <a:ext cx="28906" cy="42134"/>
            </a:xfrm>
            <a:custGeom>
              <a:avLst/>
              <a:gdLst/>
              <a:ahLst/>
              <a:cxnLst/>
              <a:rect l="l" t="t" r="r" b="b"/>
              <a:pathLst>
                <a:path w="177" h="258" extrusionOk="0">
                  <a:moveTo>
                    <a:pt x="54" y="1"/>
                  </a:moveTo>
                  <a:cubicBezTo>
                    <a:pt x="44" y="1"/>
                    <a:pt x="34" y="3"/>
                    <a:pt x="28" y="8"/>
                  </a:cubicBezTo>
                  <a:cubicBezTo>
                    <a:pt x="16" y="15"/>
                    <a:pt x="6" y="26"/>
                    <a:pt x="3" y="40"/>
                  </a:cubicBezTo>
                  <a:cubicBezTo>
                    <a:pt x="3" y="44"/>
                    <a:pt x="2" y="49"/>
                    <a:pt x="1" y="53"/>
                  </a:cubicBezTo>
                  <a:cubicBezTo>
                    <a:pt x="1" y="63"/>
                    <a:pt x="4" y="72"/>
                    <a:pt x="8" y="80"/>
                  </a:cubicBezTo>
                  <a:cubicBezTo>
                    <a:pt x="31" y="130"/>
                    <a:pt x="52" y="181"/>
                    <a:pt x="75" y="232"/>
                  </a:cubicBezTo>
                  <a:cubicBezTo>
                    <a:pt x="80" y="243"/>
                    <a:pt x="96" y="252"/>
                    <a:pt x="107" y="255"/>
                  </a:cubicBezTo>
                  <a:cubicBezTo>
                    <a:pt x="111" y="257"/>
                    <a:pt x="116" y="257"/>
                    <a:pt x="121" y="257"/>
                  </a:cubicBezTo>
                  <a:cubicBezTo>
                    <a:pt x="131" y="257"/>
                    <a:pt x="141" y="255"/>
                    <a:pt x="148" y="250"/>
                  </a:cubicBezTo>
                  <a:cubicBezTo>
                    <a:pt x="160" y="243"/>
                    <a:pt x="169" y="232"/>
                    <a:pt x="172" y="218"/>
                  </a:cubicBezTo>
                  <a:cubicBezTo>
                    <a:pt x="176" y="204"/>
                    <a:pt x="173" y="191"/>
                    <a:pt x="167" y="177"/>
                  </a:cubicBezTo>
                  <a:cubicBezTo>
                    <a:pt x="144" y="127"/>
                    <a:pt x="122" y="77"/>
                    <a:pt x="100" y="27"/>
                  </a:cubicBezTo>
                  <a:cubicBezTo>
                    <a:pt x="95" y="16"/>
                    <a:pt x="79" y="6"/>
                    <a:pt x="68" y="2"/>
                  </a:cubicBezTo>
                  <a:cubicBezTo>
                    <a:pt x="64" y="1"/>
                    <a:pt x="59" y="1"/>
                    <a:pt x="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66"/>
            <p:cNvSpPr/>
            <p:nvPr/>
          </p:nvSpPr>
          <p:spPr>
            <a:xfrm rot="2346941">
              <a:off x="3958838" y="4827667"/>
              <a:ext cx="66140" cy="112357"/>
            </a:xfrm>
            <a:custGeom>
              <a:avLst/>
              <a:gdLst/>
              <a:ahLst/>
              <a:cxnLst/>
              <a:rect l="l" t="t" r="r" b="b"/>
              <a:pathLst>
                <a:path w="405" h="688" extrusionOk="0">
                  <a:moveTo>
                    <a:pt x="65" y="0"/>
                  </a:moveTo>
                  <a:cubicBezTo>
                    <a:pt x="34" y="0"/>
                    <a:pt x="0" y="36"/>
                    <a:pt x="19" y="75"/>
                  </a:cubicBezTo>
                  <a:cubicBezTo>
                    <a:pt x="112" y="271"/>
                    <a:pt x="204" y="468"/>
                    <a:pt x="303" y="661"/>
                  </a:cubicBezTo>
                  <a:cubicBezTo>
                    <a:pt x="312" y="678"/>
                    <a:pt x="330" y="687"/>
                    <a:pt x="349" y="687"/>
                  </a:cubicBezTo>
                  <a:cubicBezTo>
                    <a:pt x="358" y="687"/>
                    <a:pt x="366" y="685"/>
                    <a:pt x="374" y="681"/>
                  </a:cubicBezTo>
                  <a:cubicBezTo>
                    <a:pt x="401" y="665"/>
                    <a:pt x="405" y="634"/>
                    <a:pt x="393" y="608"/>
                  </a:cubicBezTo>
                  <a:cubicBezTo>
                    <a:pt x="301" y="412"/>
                    <a:pt x="202" y="219"/>
                    <a:pt x="102" y="25"/>
                  </a:cubicBezTo>
                  <a:cubicBezTo>
                    <a:pt x="94" y="8"/>
                    <a:pt x="80" y="0"/>
                    <a:pt x="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66"/>
            <p:cNvSpPr/>
            <p:nvPr/>
          </p:nvSpPr>
          <p:spPr>
            <a:xfrm rot="2346941">
              <a:off x="4205455" y="4780041"/>
              <a:ext cx="99782" cy="62874"/>
            </a:xfrm>
            <a:custGeom>
              <a:avLst/>
              <a:gdLst/>
              <a:ahLst/>
              <a:cxnLst/>
              <a:rect l="l" t="t" r="r" b="b"/>
              <a:pathLst>
                <a:path w="611" h="385" extrusionOk="0">
                  <a:moveTo>
                    <a:pt x="49" y="1"/>
                  </a:moveTo>
                  <a:cubicBezTo>
                    <a:pt x="19" y="1"/>
                    <a:pt x="0" y="45"/>
                    <a:pt x="32" y="65"/>
                  </a:cubicBezTo>
                  <a:cubicBezTo>
                    <a:pt x="192" y="171"/>
                    <a:pt x="351" y="276"/>
                    <a:pt x="513" y="377"/>
                  </a:cubicBezTo>
                  <a:cubicBezTo>
                    <a:pt x="521" y="382"/>
                    <a:pt x="530" y="385"/>
                    <a:pt x="538" y="385"/>
                  </a:cubicBezTo>
                  <a:cubicBezTo>
                    <a:pt x="581" y="385"/>
                    <a:pt x="610" y="318"/>
                    <a:pt x="563" y="289"/>
                  </a:cubicBezTo>
                  <a:cubicBezTo>
                    <a:pt x="399" y="192"/>
                    <a:pt x="233" y="99"/>
                    <a:pt x="67" y="5"/>
                  </a:cubicBezTo>
                  <a:cubicBezTo>
                    <a:pt x="61" y="2"/>
                    <a:pt x="55" y="1"/>
                    <a:pt x="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66"/>
            <p:cNvSpPr/>
            <p:nvPr/>
          </p:nvSpPr>
          <p:spPr>
            <a:xfrm rot="2346941">
              <a:off x="4275217" y="4890921"/>
              <a:ext cx="35438" cy="28742"/>
            </a:xfrm>
            <a:custGeom>
              <a:avLst/>
              <a:gdLst/>
              <a:ahLst/>
              <a:cxnLst/>
              <a:rect l="l" t="t" r="r" b="b"/>
              <a:pathLst>
                <a:path w="217" h="176" extrusionOk="0">
                  <a:moveTo>
                    <a:pt x="64" y="1"/>
                  </a:moveTo>
                  <a:cubicBezTo>
                    <a:pt x="59" y="1"/>
                    <a:pt x="55" y="1"/>
                    <a:pt x="50" y="3"/>
                  </a:cubicBezTo>
                  <a:cubicBezTo>
                    <a:pt x="42" y="5"/>
                    <a:pt x="35" y="8"/>
                    <a:pt x="29" y="14"/>
                  </a:cubicBezTo>
                  <a:cubicBezTo>
                    <a:pt x="22" y="19"/>
                    <a:pt x="16" y="25"/>
                    <a:pt x="13" y="32"/>
                  </a:cubicBezTo>
                  <a:cubicBezTo>
                    <a:pt x="5" y="46"/>
                    <a:pt x="1" y="64"/>
                    <a:pt x="7" y="81"/>
                  </a:cubicBezTo>
                  <a:cubicBezTo>
                    <a:pt x="11" y="96"/>
                    <a:pt x="21" y="109"/>
                    <a:pt x="36" y="118"/>
                  </a:cubicBezTo>
                  <a:cubicBezTo>
                    <a:pt x="64" y="134"/>
                    <a:pt x="92" y="151"/>
                    <a:pt x="120" y="167"/>
                  </a:cubicBezTo>
                  <a:cubicBezTo>
                    <a:pt x="128" y="173"/>
                    <a:pt x="140" y="176"/>
                    <a:pt x="151" y="176"/>
                  </a:cubicBezTo>
                  <a:cubicBezTo>
                    <a:pt x="156" y="176"/>
                    <a:pt x="162" y="175"/>
                    <a:pt x="167" y="173"/>
                  </a:cubicBezTo>
                  <a:cubicBezTo>
                    <a:pt x="175" y="172"/>
                    <a:pt x="183" y="168"/>
                    <a:pt x="189" y="163"/>
                  </a:cubicBezTo>
                  <a:cubicBezTo>
                    <a:pt x="195" y="158"/>
                    <a:pt x="201" y="153"/>
                    <a:pt x="204" y="146"/>
                  </a:cubicBezTo>
                  <a:cubicBezTo>
                    <a:pt x="212" y="131"/>
                    <a:pt x="217" y="114"/>
                    <a:pt x="211" y="97"/>
                  </a:cubicBezTo>
                  <a:cubicBezTo>
                    <a:pt x="206" y="82"/>
                    <a:pt x="197" y="69"/>
                    <a:pt x="183" y="60"/>
                  </a:cubicBezTo>
                  <a:cubicBezTo>
                    <a:pt x="155" y="43"/>
                    <a:pt x="127" y="26"/>
                    <a:pt x="99" y="9"/>
                  </a:cubicBezTo>
                  <a:cubicBezTo>
                    <a:pt x="92" y="4"/>
                    <a:pt x="83" y="2"/>
                    <a:pt x="75" y="2"/>
                  </a:cubicBezTo>
                  <a:cubicBezTo>
                    <a:pt x="71" y="1"/>
                    <a:pt x="68" y="1"/>
                    <a:pt x="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66"/>
            <p:cNvSpPr/>
            <p:nvPr/>
          </p:nvSpPr>
          <p:spPr>
            <a:xfrm rot="2346941">
              <a:off x="4350535" y="4572388"/>
              <a:ext cx="118563" cy="49319"/>
            </a:xfrm>
            <a:custGeom>
              <a:avLst/>
              <a:gdLst/>
              <a:ahLst/>
              <a:cxnLst/>
              <a:rect l="l" t="t" r="r" b="b"/>
              <a:pathLst>
                <a:path w="726" h="302" extrusionOk="0">
                  <a:moveTo>
                    <a:pt x="670" y="0"/>
                  </a:moveTo>
                  <a:cubicBezTo>
                    <a:pt x="667" y="0"/>
                    <a:pt x="664" y="0"/>
                    <a:pt x="662" y="1"/>
                  </a:cubicBezTo>
                  <a:cubicBezTo>
                    <a:pt x="447" y="34"/>
                    <a:pt x="236" y="128"/>
                    <a:pt x="43" y="225"/>
                  </a:cubicBezTo>
                  <a:cubicBezTo>
                    <a:pt x="0" y="245"/>
                    <a:pt x="27" y="302"/>
                    <a:pt x="66" y="302"/>
                  </a:cubicBezTo>
                  <a:cubicBezTo>
                    <a:pt x="72" y="302"/>
                    <a:pt x="79" y="300"/>
                    <a:pt x="85" y="297"/>
                  </a:cubicBezTo>
                  <a:cubicBezTo>
                    <a:pt x="181" y="252"/>
                    <a:pt x="280" y="210"/>
                    <a:pt x="380" y="175"/>
                  </a:cubicBezTo>
                  <a:cubicBezTo>
                    <a:pt x="480" y="139"/>
                    <a:pt x="582" y="110"/>
                    <a:pt x="682" y="74"/>
                  </a:cubicBezTo>
                  <a:cubicBezTo>
                    <a:pt x="726" y="58"/>
                    <a:pt x="712" y="0"/>
                    <a:pt x="6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66"/>
            <p:cNvSpPr/>
            <p:nvPr/>
          </p:nvSpPr>
          <p:spPr>
            <a:xfrm rot="2346941">
              <a:off x="4533805" y="4617135"/>
              <a:ext cx="28416" cy="22700"/>
            </a:xfrm>
            <a:custGeom>
              <a:avLst/>
              <a:gdLst/>
              <a:ahLst/>
              <a:cxnLst/>
              <a:rect l="l" t="t" r="r" b="b"/>
              <a:pathLst>
                <a:path w="174" h="139" extrusionOk="0">
                  <a:moveTo>
                    <a:pt x="121" y="0"/>
                  </a:moveTo>
                  <a:cubicBezTo>
                    <a:pt x="111" y="0"/>
                    <a:pt x="102" y="3"/>
                    <a:pt x="94" y="7"/>
                  </a:cubicBezTo>
                  <a:lnTo>
                    <a:pt x="27" y="42"/>
                  </a:lnTo>
                  <a:cubicBezTo>
                    <a:pt x="21" y="45"/>
                    <a:pt x="16" y="49"/>
                    <a:pt x="12" y="55"/>
                  </a:cubicBezTo>
                  <a:cubicBezTo>
                    <a:pt x="8" y="60"/>
                    <a:pt x="5" y="65"/>
                    <a:pt x="3" y="72"/>
                  </a:cubicBezTo>
                  <a:cubicBezTo>
                    <a:pt x="1" y="80"/>
                    <a:pt x="1" y="86"/>
                    <a:pt x="2" y="93"/>
                  </a:cubicBezTo>
                  <a:cubicBezTo>
                    <a:pt x="2" y="100"/>
                    <a:pt x="5" y="107"/>
                    <a:pt x="8" y="113"/>
                  </a:cubicBezTo>
                  <a:cubicBezTo>
                    <a:pt x="15" y="124"/>
                    <a:pt x="26" y="133"/>
                    <a:pt x="39" y="137"/>
                  </a:cubicBezTo>
                  <a:cubicBezTo>
                    <a:pt x="44" y="138"/>
                    <a:pt x="48" y="138"/>
                    <a:pt x="54" y="139"/>
                  </a:cubicBezTo>
                  <a:cubicBezTo>
                    <a:pt x="63" y="139"/>
                    <a:pt x="72" y="135"/>
                    <a:pt x="79" y="131"/>
                  </a:cubicBezTo>
                  <a:lnTo>
                    <a:pt x="147" y="97"/>
                  </a:lnTo>
                  <a:cubicBezTo>
                    <a:pt x="153" y="94"/>
                    <a:pt x="158" y="90"/>
                    <a:pt x="162" y="84"/>
                  </a:cubicBezTo>
                  <a:cubicBezTo>
                    <a:pt x="166" y="79"/>
                    <a:pt x="169" y="74"/>
                    <a:pt x="170" y="66"/>
                  </a:cubicBezTo>
                  <a:cubicBezTo>
                    <a:pt x="173" y="59"/>
                    <a:pt x="173" y="53"/>
                    <a:pt x="171" y="46"/>
                  </a:cubicBezTo>
                  <a:cubicBezTo>
                    <a:pt x="171" y="38"/>
                    <a:pt x="169" y="32"/>
                    <a:pt x="165" y="26"/>
                  </a:cubicBezTo>
                  <a:cubicBezTo>
                    <a:pt x="158" y="15"/>
                    <a:pt x="148" y="5"/>
                    <a:pt x="134" y="2"/>
                  </a:cubicBezTo>
                  <a:cubicBezTo>
                    <a:pt x="130" y="1"/>
                    <a:pt x="125" y="1"/>
                    <a:pt x="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66"/>
            <p:cNvSpPr/>
            <p:nvPr/>
          </p:nvSpPr>
          <p:spPr>
            <a:xfrm rot="2346941">
              <a:off x="3762536" y="4394977"/>
              <a:ext cx="67610" cy="34785"/>
            </a:xfrm>
            <a:custGeom>
              <a:avLst/>
              <a:gdLst/>
              <a:ahLst/>
              <a:cxnLst/>
              <a:rect l="l" t="t" r="r" b="b"/>
              <a:pathLst>
                <a:path w="414" h="213" extrusionOk="0">
                  <a:moveTo>
                    <a:pt x="356" y="1"/>
                  </a:moveTo>
                  <a:cubicBezTo>
                    <a:pt x="351" y="1"/>
                    <a:pt x="346" y="2"/>
                    <a:pt x="341" y="3"/>
                  </a:cubicBezTo>
                  <a:cubicBezTo>
                    <a:pt x="228" y="40"/>
                    <a:pt x="121" y="95"/>
                    <a:pt x="23" y="165"/>
                  </a:cubicBezTo>
                  <a:cubicBezTo>
                    <a:pt x="0" y="181"/>
                    <a:pt x="14" y="212"/>
                    <a:pt x="37" y="212"/>
                  </a:cubicBezTo>
                  <a:cubicBezTo>
                    <a:pt x="41" y="212"/>
                    <a:pt x="45" y="212"/>
                    <a:pt x="49" y="210"/>
                  </a:cubicBezTo>
                  <a:cubicBezTo>
                    <a:pt x="150" y="161"/>
                    <a:pt x="260" y="127"/>
                    <a:pt x="369" y="104"/>
                  </a:cubicBezTo>
                  <a:cubicBezTo>
                    <a:pt x="396" y="98"/>
                    <a:pt x="414" y="65"/>
                    <a:pt x="405" y="39"/>
                  </a:cubicBezTo>
                  <a:cubicBezTo>
                    <a:pt x="398" y="18"/>
                    <a:pt x="378" y="1"/>
                    <a:pt x="3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66"/>
            <p:cNvSpPr/>
            <p:nvPr/>
          </p:nvSpPr>
          <p:spPr>
            <a:xfrm rot="2346941">
              <a:off x="3642527" y="4362524"/>
              <a:ext cx="93250" cy="55035"/>
            </a:xfrm>
            <a:custGeom>
              <a:avLst/>
              <a:gdLst/>
              <a:ahLst/>
              <a:cxnLst/>
              <a:rect l="l" t="t" r="r" b="b"/>
              <a:pathLst>
                <a:path w="571" h="337" extrusionOk="0">
                  <a:moveTo>
                    <a:pt x="490" y="1"/>
                  </a:moveTo>
                  <a:cubicBezTo>
                    <a:pt x="481" y="1"/>
                    <a:pt x="472" y="4"/>
                    <a:pt x="463" y="10"/>
                  </a:cubicBezTo>
                  <a:cubicBezTo>
                    <a:pt x="393" y="61"/>
                    <a:pt x="327" y="116"/>
                    <a:pt x="254" y="165"/>
                  </a:cubicBezTo>
                  <a:cubicBezTo>
                    <a:pt x="181" y="213"/>
                    <a:pt x="106" y="253"/>
                    <a:pt x="26" y="287"/>
                  </a:cubicBezTo>
                  <a:cubicBezTo>
                    <a:pt x="1" y="297"/>
                    <a:pt x="16" y="337"/>
                    <a:pt x="40" y="337"/>
                  </a:cubicBezTo>
                  <a:cubicBezTo>
                    <a:pt x="42" y="337"/>
                    <a:pt x="44" y="336"/>
                    <a:pt x="47" y="335"/>
                  </a:cubicBezTo>
                  <a:cubicBezTo>
                    <a:pt x="133" y="309"/>
                    <a:pt x="216" y="275"/>
                    <a:pt x="297" y="238"/>
                  </a:cubicBezTo>
                  <a:cubicBezTo>
                    <a:pt x="379" y="199"/>
                    <a:pt x="460" y="156"/>
                    <a:pt x="530" y="97"/>
                  </a:cubicBezTo>
                  <a:cubicBezTo>
                    <a:pt x="570" y="64"/>
                    <a:pt x="533" y="1"/>
                    <a:pt x="4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66"/>
            <p:cNvSpPr/>
            <p:nvPr/>
          </p:nvSpPr>
          <p:spPr>
            <a:xfrm rot="2346941">
              <a:off x="3957611" y="4226316"/>
              <a:ext cx="70060" cy="39684"/>
            </a:xfrm>
            <a:custGeom>
              <a:avLst/>
              <a:gdLst/>
              <a:ahLst/>
              <a:cxnLst/>
              <a:rect l="l" t="t" r="r" b="b"/>
              <a:pathLst>
                <a:path w="429" h="243" extrusionOk="0">
                  <a:moveTo>
                    <a:pt x="42" y="1"/>
                  </a:moveTo>
                  <a:cubicBezTo>
                    <a:pt x="27" y="1"/>
                    <a:pt x="12" y="11"/>
                    <a:pt x="7" y="24"/>
                  </a:cubicBezTo>
                  <a:cubicBezTo>
                    <a:pt x="0" y="39"/>
                    <a:pt x="5" y="63"/>
                    <a:pt x="22" y="70"/>
                  </a:cubicBezTo>
                  <a:cubicBezTo>
                    <a:pt x="135" y="119"/>
                    <a:pt x="244" y="174"/>
                    <a:pt x="349" y="236"/>
                  </a:cubicBezTo>
                  <a:cubicBezTo>
                    <a:pt x="357" y="241"/>
                    <a:pt x="365" y="243"/>
                    <a:pt x="374" y="243"/>
                  </a:cubicBezTo>
                  <a:cubicBezTo>
                    <a:pt x="391" y="243"/>
                    <a:pt x="408" y="234"/>
                    <a:pt x="417" y="219"/>
                  </a:cubicBezTo>
                  <a:cubicBezTo>
                    <a:pt x="429" y="197"/>
                    <a:pt x="423" y="164"/>
                    <a:pt x="399" y="152"/>
                  </a:cubicBezTo>
                  <a:cubicBezTo>
                    <a:pt x="286" y="94"/>
                    <a:pt x="170" y="44"/>
                    <a:pt x="51" y="2"/>
                  </a:cubicBezTo>
                  <a:cubicBezTo>
                    <a:pt x="48" y="1"/>
                    <a:pt x="45" y="1"/>
                    <a:pt x="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66"/>
            <p:cNvSpPr/>
            <p:nvPr/>
          </p:nvSpPr>
          <p:spPr>
            <a:xfrm rot="2346941">
              <a:off x="3922198" y="4124712"/>
              <a:ext cx="48666" cy="32988"/>
            </a:xfrm>
            <a:custGeom>
              <a:avLst/>
              <a:gdLst/>
              <a:ahLst/>
              <a:cxnLst/>
              <a:rect l="l" t="t" r="r" b="b"/>
              <a:pathLst>
                <a:path w="298" h="202" extrusionOk="0">
                  <a:moveTo>
                    <a:pt x="47" y="1"/>
                  </a:moveTo>
                  <a:cubicBezTo>
                    <a:pt x="34" y="1"/>
                    <a:pt x="21" y="7"/>
                    <a:pt x="13" y="17"/>
                  </a:cubicBezTo>
                  <a:cubicBezTo>
                    <a:pt x="3" y="31"/>
                    <a:pt x="1" y="56"/>
                    <a:pt x="16" y="69"/>
                  </a:cubicBezTo>
                  <a:cubicBezTo>
                    <a:pt x="80" y="120"/>
                    <a:pt x="150" y="164"/>
                    <a:pt x="224" y="197"/>
                  </a:cubicBezTo>
                  <a:cubicBezTo>
                    <a:pt x="231" y="200"/>
                    <a:pt x="239" y="202"/>
                    <a:pt x="247" y="202"/>
                  </a:cubicBezTo>
                  <a:cubicBezTo>
                    <a:pt x="264" y="202"/>
                    <a:pt x="279" y="193"/>
                    <a:pt x="287" y="175"/>
                  </a:cubicBezTo>
                  <a:cubicBezTo>
                    <a:pt x="297" y="149"/>
                    <a:pt x="282" y="125"/>
                    <a:pt x="258" y="116"/>
                  </a:cubicBezTo>
                  <a:cubicBezTo>
                    <a:pt x="254" y="114"/>
                    <a:pt x="249" y="112"/>
                    <a:pt x="245" y="110"/>
                  </a:cubicBezTo>
                  <a:lnTo>
                    <a:pt x="245" y="110"/>
                  </a:lnTo>
                  <a:cubicBezTo>
                    <a:pt x="248" y="111"/>
                    <a:pt x="248" y="112"/>
                    <a:pt x="248" y="112"/>
                  </a:cubicBezTo>
                  <a:cubicBezTo>
                    <a:pt x="248" y="112"/>
                    <a:pt x="240" y="109"/>
                    <a:pt x="238" y="108"/>
                  </a:cubicBezTo>
                  <a:cubicBezTo>
                    <a:pt x="230" y="104"/>
                    <a:pt x="221" y="100"/>
                    <a:pt x="213" y="95"/>
                  </a:cubicBezTo>
                  <a:cubicBezTo>
                    <a:pt x="195" y="87"/>
                    <a:pt x="177" y="79"/>
                    <a:pt x="161" y="70"/>
                  </a:cubicBezTo>
                  <a:cubicBezTo>
                    <a:pt x="128" y="50"/>
                    <a:pt x="96" y="29"/>
                    <a:pt x="65" y="7"/>
                  </a:cubicBezTo>
                  <a:cubicBezTo>
                    <a:pt x="60" y="2"/>
                    <a:pt x="53" y="1"/>
                    <a:pt x="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66"/>
            <p:cNvSpPr/>
            <p:nvPr/>
          </p:nvSpPr>
          <p:spPr>
            <a:xfrm rot="2346941">
              <a:off x="3589038" y="3991762"/>
              <a:ext cx="1044037" cy="1039626"/>
            </a:xfrm>
            <a:custGeom>
              <a:avLst/>
              <a:gdLst/>
              <a:ahLst/>
              <a:cxnLst/>
              <a:rect l="l" t="t" r="r" b="b"/>
              <a:pathLst>
                <a:path w="6393" h="6366" extrusionOk="0">
                  <a:moveTo>
                    <a:pt x="3232" y="1"/>
                  </a:moveTo>
                  <a:cubicBezTo>
                    <a:pt x="3213" y="1"/>
                    <a:pt x="3194" y="13"/>
                    <a:pt x="3192" y="37"/>
                  </a:cubicBezTo>
                  <a:cubicBezTo>
                    <a:pt x="3159" y="447"/>
                    <a:pt x="3118" y="852"/>
                    <a:pt x="3106" y="1263"/>
                  </a:cubicBezTo>
                  <a:cubicBezTo>
                    <a:pt x="3095" y="1670"/>
                    <a:pt x="3088" y="2079"/>
                    <a:pt x="3084" y="2488"/>
                  </a:cubicBezTo>
                  <a:cubicBezTo>
                    <a:pt x="3083" y="2558"/>
                    <a:pt x="3083" y="2629"/>
                    <a:pt x="3082" y="2700"/>
                  </a:cubicBezTo>
                  <a:cubicBezTo>
                    <a:pt x="2995" y="2480"/>
                    <a:pt x="2910" y="2259"/>
                    <a:pt x="2821" y="2040"/>
                  </a:cubicBezTo>
                  <a:cubicBezTo>
                    <a:pt x="2816" y="2027"/>
                    <a:pt x="2803" y="2021"/>
                    <a:pt x="2792" y="2021"/>
                  </a:cubicBezTo>
                  <a:cubicBezTo>
                    <a:pt x="2774" y="2021"/>
                    <a:pt x="2757" y="2034"/>
                    <a:pt x="2765" y="2056"/>
                  </a:cubicBezTo>
                  <a:cubicBezTo>
                    <a:pt x="2860" y="2325"/>
                    <a:pt x="2959" y="2592"/>
                    <a:pt x="3058" y="2860"/>
                  </a:cubicBezTo>
                  <a:cubicBezTo>
                    <a:pt x="2720" y="2520"/>
                    <a:pt x="2378" y="2185"/>
                    <a:pt x="2026" y="1861"/>
                  </a:cubicBezTo>
                  <a:cubicBezTo>
                    <a:pt x="1688" y="1549"/>
                    <a:pt x="1343" y="1244"/>
                    <a:pt x="996" y="940"/>
                  </a:cubicBezTo>
                  <a:cubicBezTo>
                    <a:pt x="987" y="932"/>
                    <a:pt x="976" y="929"/>
                    <a:pt x="966" y="929"/>
                  </a:cubicBezTo>
                  <a:cubicBezTo>
                    <a:pt x="931" y="929"/>
                    <a:pt x="901" y="972"/>
                    <a:pt x="933" y="1004"/>
                  </a:cubicBezTo>
                  <a:cubicBezTo>
                    <a:pt x="1574" y="1648"/>
                    <a:pt x="2218" y="2289"/>
                    <a:pt x="2861" y="2932"/>
                  </a:cubicBezTo>
                  <a:cubicBezTo>
                    <a:pt x="2576" y="2805"/>
                    <a:pt x="2290" y="2679"/>
                    <a:pt x="2002" y="2563"/>
                  </a:cubicBezTo>
                  <a:cubicBezTo>
                    <a:pt x="1999" y="2562"/>
                    <a:pt x="1997" y="2561"/>
                    <a:pt x="1994" y="2561"/>
                  </a:cubicBezTo>
                  <a:cubicBezTo>
                    <a:pt x="1975" y="2561"/>
                    <a:pt x="1966" y="2593"/>
                    <a:pt x="1984" y="2603"/>
                  </a:cubicBezTo>
                  <a:cubicBezTo>
                    <a:pt x="2278" y="2761"/>
                    <a:pt x="2577" y="2909"/>
                    <a:pt x="2877" y="3055"/>
                  </a:cubicBezTo>
                  <a:cubicBezTo>
                    <a:pt x="2833" y="3055"/>
                    <a:pt x="2789" y="3055"/>
                    <a:pt x="2745" y="3055"/>
                  </a:cubicBezTo>
                  <a:cubicBezTo>
                    <a:pt x="2310" y="3055"/>
                    <a:pt x="1875" y="3060"/>
                    <a:pt x="1442" y="3078"/>
                  </a:cubicBezTo>
                  <a:cubicBezTo>
                    <a:pt x="980" y="3095"/>
                    <a:pt x="520" y="3124"/>
                    <a:pt x="58" y="3155"/>
                  </a:cubicBezTo>
                  <a:cubicBezTo>
                    <a:pt x="2" y="3159"/>
                    <a:pt x="1" y="3245"/>
                    <a:pt x="58" y="3245"/>
                  </a:cubicBezTo>
                  <a:cubicBezTo>
                    <a:pt x="386" y="3246"/>
                    <a:pt x="715" y="3246"/>
                    <a:pt x="1043" y="3246"/>
                  </a:cubicBezTo>
                  <a:cubicBezTo>
                    <a:pt x="1402" y="3246"/>
                    <a:pt x="1761" y="3246"/>
                    <a:pt x="2120" y="3246"/>
                  </a:cubicBezTo>
                  <a:cubicBezTo>
                    <a:pt x="2321" y="3246"/>
                    <a:pt x="2522" y="3246"/>
                    <a:pt x="2723" y="3246"/>
                  </a:cubicBezTo>
                  <a:cubicBezTo>
                    <a:pt x="2440" y="3371"/>
                    <a:pt x="2159" y="3500"/>
                    <a:pt x="1883" y="3637"/>
                  </a:cubicBezTo>
                  <a:cubicBezTo>
                    <a:pt x="1859" y="3649"/>
                    <a:pt x="1871" y="3688"/>
                    <a:pt x="1895" y="3688"/>
                  </a:cubicBezTo>
                  <a:cubicBezTo>
                    <a:pt x="1898" y="3688"/>
                    <a:pt x="1901" y="3688"/>
                    <a:pt x="1903" y="3687"/>
                  </a:cubicBezTo>
                  <a:cubicBezTo>
                    <a:pt x="2240" y="3567"/>
                    <a:pt x="2573" y="3436"/>
                    <a:pt x="2904" y="3300"/>
                  </a:cubicBezTo>
                  <a:lnTo>
                    <a:pt x="2904" y="3300"/>
                  </a:lnTo>
                  <a:cubicBezTo>
                    <a:pt x="2557" y="3646"/>
                    <a:pt x="2214" y="3995"/>
                    <a:pt x="1882" y="4354"/>
                  </a:cubicBezTo>
                  <a:cubicBezTo>
                    <a:pt x="1570" y="4693"/>
                    <a:pt x="1265" y="5038"/>
                    <a:pt x="962" y="5384"/>
                  </a:cubicBezTo>
                  <a:cubicBezTo>
                    <a:pt x="933" y="5418"/>
                    <a:pt x="962" y="5462"/>
                    <a:pt x="996" y="5462"/>
                  </a:cubicBezTo>
                  <a:cubicBezTo>
                    <a:pt x="1006" y="5462"/>
                    <a:pt x="1016" y="5458"/>
                    <a:pt x="1026" y="5448"/>
                  </a:cubicBezTo>
                  <a:cubicBezTo>
                    <a:pt x="1669" y="4807"/>
                    <a:pt x="2309" y="4163"/>
                    <a:pt x="2952" y="3522"/>
                  </a:cubicBezTo>
                  <a:lnTo>
                    <a:pt x="2952" y="3522"/>
                  </a:lnTo>
                  <a:cubicBezTo>
                    <a:pt x="2840" y="3809"/>
                    <a:pt x="2732" y="4098"/>
                    <a:pt x="2625" y="4387"/>
                  </a:cubicBezTo>
                  <a:cubicBezTo>
                    <a:pt x="2615" y="4415"/>
                    <a:pt x="2638" y="4433"/>
                    <a:pt x="2661" y="4433"/>
                  </a:cubicBezTo>
                  <a:cubicBezTo>
                    <a:pt x="2676" y="4433"/>
                    <a:pt x="2691" y="4425"/>
                    <a:pt x="2697" y="4408"/>
                  </a:cubicBezTo>
                  <a:cubicBezTo>
                    <a:pt x="2817" y="4073"/>
                    <a:pt x="2947" y="3742"/>
                    <a:pt x="3076" y="3411"/>
                  </a:cubicBezTo>
                  <a:lnTo>
                    <a:pt x="3076" y="3411"/>
                  </a:lnTo>
                  <a:cubicBezTo>
                    <a:pt x="3075" y="3920"/>
                    <a:pt x="3078" y="4430"/>
                    <a:pt x="3099" y="4939"/>
                  </a:cubicBezTo>
                  <a:cubicBezTo>
                    <a:pt x="3118" y="5401"/>
                    <a:pt x="3147" y="5861"/>
                    <a:pt x="3178" y="6322"/>
                  </a:cubicBezTo>
                  <a:cubicBezTo>
                    <a:pt x="3179" y="6351"/>
                    <a:pt x="3202" y="6366"/>
                    <a:pt x="3223" y="6366"/>
                  </a:cubicBezTo>
                  <a:cubicBezTo>
                    <a:pt x="3245" y="6366"/>
                    <a:pt x="3266" y="6351"/>
                    <a:pt x="3266" y="6322"/>
                  </a:cubicBezTo>
                  <a:cubicBezTo>
                    <a:pt x="3268" y="5357"/>
                    <a:pt x="3266" y="4393"/>
                    <a:pt x="3267" y="3429"/>
                  </a:cubicBezTo>
                  <a:lnTo>
                    <a:pt x="3267" y="3429"/>
                  </a:lnTo>
                  <a:cubicBezTo>
                    <a:pt x="3370" y="3700"/>
                    <a:pt x="3471" y="3973"/>
                    <a:pt x="3572" y="4244"/>
                  </a:cubicBezTo>
                  <a:cubicBezTo>
                    <a:pt x="3581" y="4269"/>
                    <a:pt x="3602" y="4279"/>
                    <a:pt x="3623" y="4279"/>
                  </a:cubicBezTo>
                  <a:cubicBezTo>
                    <a:pt x="3655" y="4279"/>
                    <a:pt x="3687" y="4254"/>
                    <a:pt x="3672" y="4217"/>
                  </a:cubicBezTo>
                  <a:cubicBezTo>
                    <a:pt x="3573" y="3962"/>
                    <a:pt x="3474" y="3705"/>
                    <a:pt x="3376" y="3450"/>
                  </a:cubicBezTo>
                  <a:lnTo>
                    <a:pt x="3376" y="3450"/>
                  </a:lnTo>
                  <a:cubicBezTo>
                    <a:pt x="3715" y="3793"/>
                    <a:pt x="4054" y="4137"/>
                    <a:pt x="4392" y="4483"/>
                  </a:cubicBezTo>
                  <a:cubicBezTo>
                    <a:pt x="4713" y="4813"/>
                    <a:pt x="5047" y="5126"/>
                    <a:pt x="5376" y="5449"/>
                  </a:cubicBezTo>
                  <a:cubicBezTo>
                    <a:pt x="5384" y="5457"/>
                    <a:pt x="5393" y="5460"/>
                    <a:pt x="5402" y="5460"/>
                  </a:cubicBezTo>
                  <a:cubicBezTo>
                    <a:pt x="5430" y="5460"/>
                    <a:pt x="5454" y="5423"/>
                    <a:pt x="5429" y="5396"/>
                  </a:cubicBezTo>
                  <a:cubicBezTo>
                    <a:pt x="5163" y="5083"/>
                    <a:pt x="4906" y="4767"/>
                    <a:pt x="4623" y="4467"/>
                  </a:cubicBezTo>
                  <a:cubicBezTo>
                    <a:pt x="4342" y="4171"/>
                    <a:pt x="4058" y="3877"/>
                    <a:pt x="3772" y="3585"/>
                  </a:cubicBezTo>
                  <a:cubicBezTo>
                    <a:pt x="3709" y="3520"/>
                    <a:pt x="3645" y="3455"/>
                    <a:pt x="3581" y="3390"/>
                  </a:cubicBezTo>
                  <a:lnTo>
                    <a:pt x="3581" y="3390"/>
                  </a:lnTo>
                  <a:cubicBezTo>
                    <a:pt x="3842" y="3511"/>
                    <a:pt x="4105" y="3631"/>
                    <a:pt x="4366" y="3752"/>
                  </a:cubicBezTo>
                  <a:cubicBezTo>
                    <a:pt x="4374" y="3755"/>
                    <a:pt x="4381" y="3757"/>
                    <a:pt x="4389" y="3757"/>
                  </a:cubicBezTo>
                  <a:cubicBezTo>
                    <a:pt x="4437" y="3757"/>
                    <a:pt x="4470" y="3688"/>
                    <a:pt x="4418" y="3663"/>
                  </a:cubicBezTo>
                  <a:cubicBezTo>
                    <a:pt x="4127" y="3525"/>
                    <a:pt x="3837" y="3385"/>
                    <a:pt x="3545" y="3248"/>
                  </a:cubicBezTo>
                  <a:lnTo>
                    <a:pt x="3545" y="3248"/>
                  </a:lnTo>
                  <a:cubicBezTo>
                    <a:pt x="4017" y="3250"/>
                    <a:pt x="4489" y="3253"/>
                    <a:pt x="4961" y="3260"/>
                  </a:cubicBezTo>
                  <a:cubicBezTo>
                    <a:pt x="5036" y="3261"/>
                    <a:pt x="5111" y="3262"/>
                    <a:pt x="5186" y="3262"/>
                  </a:cubicBezTo>
                  <a:cubicBezTo>
                    <a:pt x="5572" y="3262"/>
                    <a:pt x="5957" y="3250"/>
                    <a:pt x="6343" y="3247"/>
                  </a:cubicBezTo>
                  <a:cubicBezTo>
                    <a:pt x="6393" y="3246"/>
                    <a:pt x="6392" y="3175"/>
                    <a:pt x="6344" y="3171"/>
                  </a:cubicBezTo>
                  <a:cubicBezTo>
                    <a:pt x="5934" y="3138"/>
                    <a:pt x="5530" y="3096"/>
                    <a:pt x="5119" y="3085"/>
                  </a:cubicBezTo>
                  <a:cubicBezTo>
                    <a:pt x="4711" y="3074"/>
                    <a:pt x="4302" y="3066"/>
                    <a:pt x="3893" y="3062"/>
                  </a:cubicBezTo>
                  <a:cubicBezTo>
                    <a:pt x="3754" y="3060"/>
                    <a:pt x="3614" y="3059"/>
                    <a:pt x="3475" y="3058"/>
                  </a:cubicBezTo>
                  <a:cubicBezTo>
                    <a:pt x="3770" y="2929"/>
                    <a:pt x="4064" y="2797"/>
                    <a:pt x="4356" y="2662"/>
                  </a:cubicBezTo>
                  <a:cubicBezTo>
                    <a:pt x="4393" y="2644"/>
                    <a:pt x="4373" y="2585"/>
                    <a:pt x="4337" y="2585"/>
                  </a:cubicBezTo>
                  <a:cubicBezTo>
                    <a:pt x="4333" y="2585"/>
                    <a:pt x="4329" y="2586"/>
                    <a:pt x="4325" y="2587"/>
                  </a:cubicBezTo>
                  <a:cubicBezTo>
                    <a:pt x="4085" y="2680"/>
                    <a:pt x="3846" y="2774"/>
                    <a:pt x="3607" y="2871"/>
                  </a:cubicBezTo>
                  <a:cubicBezTo>
                    <a:pt x="3904" y="2576"/>
                    <a:pt x="4204" y="2283"/>
                    <a:pt x="4504" y="1989"/>
                  </a:cubicBezTo>
                  <a:cubicBezTo>
                    <a:pt x="4835" y="1668"/>
                    <a:pt x="5148" y="1334"/>
                    <a:pt x="5471" y="1006"/>
                  </a:cubicBezTo>
                  <a:cubicBezTo>
                    <a:pt x="5497" y="978"/>
                    <a:pt x="5472" y="942"/>
                    <a:pt x="5443" y="942"/>
                  </a:cubicBezTo>
                  <a:cubicBezTo>
                    <a:pt x="5434" y="942"/>
                    <a:pt x="5425" y="945"/>
                    <a:pt x="5417" y="952"/>
                  </a:cubicBezTo>
                  <a:cubicBezTo>
                    <a:pt x="5104" y="1218"/>
                    <a:pt x="4788" y="1475"/>
                    <a:pt x="4489" y="1757"/>
                  </a:cubicBezTo>
                  <a:cubicBezTo>
                    <a:pt x="4192" y="2038"/>
                    <a:pt x="3898" y="2323"/>
                    <a:pt x="3606" y="2609"/>
                  </a:cubicBezTo>
                  <a:cubicBezTo>
                    <a:pt x="3494" y="2718"/>
                    <a:pt x="3381" y="2829"/>
                    <a:pt x="3269" y="2939"/>
                  </a:cubicBezTo>
                  <a:lnTo>
                    <a:pt x="3269" y="2924"/>
                  </a:lnTo>
                  <a:cubicBezTo>
                    <a:pt x="3387" y="2634"/>
                    <a:pt x="3511" y="2345"/>
                    <a:pt x="3654" y="2066"/>
                  </a:cubicBezTo>
                  <a:cubicBezTo>
                    <a:pt x="3660" y="2053"/>
                    <a:pt x="3660" y="2042"/>
                    <a:pt x="3658" y="2032"/>
                  </a:cubicBezTo>
                  <a:cubicBezTo>
                    <a:pt x="3671" y="2021"/>
                    <a:pt x="3668" y="1994"/>
                    <a:pt x="3645" y="1994"/>
                  </a:cubicBezTo>
                  <a:cubicBezTo>
                    <a:pt x="3639" y="1994"/>
                    <a:pt x="3634" y="1997"/>
                    <a:pt x="3631" y="2000"/>
                  </a:cubicBezTo>
                  <a:cubicBezTo>
                    <a:pt x="3625" y="1997"/>
                    <a:pt x="3618" y="1996"/>
                    <a:pt x="3611" y="1996"/>
                  </a:cubicBezTo>
                  <a:cubicBezTo>
                    <a:pt x="3593" y="1996"/>
                    <a:pt x="3575" y="2005"/>
                    <a:pt x="3566" y="2029"/>
                  </a:cubicBezTo>
                  <a:cubicBezTo>
                    <a:pt x="3473" y="2271"/>
                    <a:pt x="3372" y="2512"/>
                    <a:pt x="3269" y="2750"/>
                  </a:cubicBezTo>
                  <a:cubicBezTo>
                    <a:pt x="3272" y="2307"/>
                    <a:pt x="3275" y="1864"/>
                    <a:pt x="3281" y="1421"/>
                  </a:cubicBezTo>
                  <a:cubicBezTo>
                    <a:pt x="3288" y="958"/>
                    <a:pt x="3273" y="500"/>
                    <a:pt x="3267" y="37"/>
                  </a:cubicBezTo>
                  <a:cubicBezTo>
                    <a:pt x="3267" y="13"/>
                    <a:pt x="3250" y="1"/>
                    <a:pt x="32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 name="Google Shape;1593;p66"/>
          <p:cNvGrpSpPr/>
          <p:nvPr/>
        </p:nvGrpSpPr>
        <p:grpSpPr>
          <a:xfrm>
            <a:off x="5173933" y="3870071"/>
            <a:ext cx="1046013" cy="1045517"/>
            <a:chOff x="4539933" y="3733121"/>
            <a:chExt cx="1046013" cy="1045517"/>
          </a:xfrm>
        </p:grpSpPr>
        <p:sp>
          <p:nvSpPr>
            <p:cNvPr id="1594" name="Google Shape;1594;p66"/>
            <p:cNvSpPr/>
            <p:nvPr/>
          </p:nvSpPr>
          <p:spPr>
            <a:xfrm rot="2346941">
              <a:off x="4690430" y="3885005"/>
              <a:ext cx="745018" cy="741750"/>
            </a:xfrm>
            <a:custGeom>
              <a:avLst/>
              <a:gdLst/>
              <a:ahLst/>
              <a:cxnLst/>
              <a:rect l="l" t="t" r="r" b="b"/>
              <a:pathLst>
                <a:path w="4562" h="4542" extrusionOk="0">
                  <a:moveTo>
                    <a:pt x="2306" y="1"/>
                  </a:moveTo>
                  <a:cubicBezTo>
                    <a:pt x="2292" y="1"/>
                    <a:pt x="2279" y="9"/>
                    <a:pt x="2277" y="27"/>
                  </a:cubicBezTo>
                  <a:cubicBezTo>
                    <a:pt x="2255" y="319"/>
                    <a:pt x="2225" y="608"/>
                    <a:pt x="2216" y="900"/>
                  </a:cubicBezTo>
                  <a:cubicBezTo>
                    <a:pt x="2208" y="1192"/>
                    <a:pt x="2203" y="1483"/>
                    <a:pt x="2200" y="1775"/>
                  </a:cubicBezTo>
                  <a:cubicBezTo>
                    <a:pt x="2200" y="1825"/>
                    <a:pt x="2200" y="1876"/>
                    <a:pt x="2199" y="1925"/>
                  </a:cubicBezTo>
                  <a:cubicBezTo>
                    <a:pt x="2137" y="1768"/>
                    <a:pt x="2076" y="1611"/>
                    <a:pt x="2013" y="1455"/>
                  </a:cubicBezTo>
                  <a:cubicBezTo>
                    <a:pt x="2009" y="1446"/>
                    <a:pt x="2001" y="1442"/>
                    <a:pt x="1992" y="1442"/>
                  </a:cubicBezTo>
                  <a:cubicBezTo>
                    <a:pt x="1979" y="1442"/>
                    <a:pt x="1967" y="1451"/>
                    <a:pt x="1973" y="1467"/>
                  </a:cubicBezTo>
                  <a:cubicBezTo>
                    <a:pt x="2041" y="1658"/>
                    <a:pt x="2111" y="1849"/>
                    <a:pt x="2182" y="2040"/>
                  </a:cubicBezTo>
                  <a:cubicBezTo>
                    <a:pt x="1941" y="1798"/>
                    <a:pt x="1697" y="1559"/>
                    <a:pt x="1446" y="1327"/>
                  </a:cubicBezTo>
                  <a:cubicBezTo>
                    <a:pt x="1204" y="1104"/>
                    <a:pt x="959" y="888"/>
                    <a:pt x="711" y="671"/>
                  </a:cubicBezTo>
                  <a:cubicBezTo>
                    <a:pt x="704" y="665"/>
                    <a:pt x="696" y="662"/>
                    <a:pt x="689" y="662"/>
                  </a:cubicBezTo>
                  <a:cubicBezTo>
                    <a:pt x="664" y="662"/>
                    <a:pt x="643" y="693"/>
                    <a:pt x="666" y="716"/>
                  </a:cubicBezTo>
                  <a:cubicBezTo>
                    <a:pt x="1124" y="1176"/>
                    <a:pt x="1583" y="1633"/>
                    <a:pt x="2041" y="2091"/>
                  </a:cubicBezTo>
                  <a:cubicBezTo>
                    <a:pt x="1838" y="2001"/>
                    <a:pt x="1634" y="1912"/>
                    <a:pt x="1429" y="1828"/>
                  </a:cubicBezTo>
                  <a:cubicBezTo>
                    <a:pt x="1427" y="1828"/>
                    <a:pt x="1425" y="1827"/>
                    <a:pt x="1424" y="1827"/>
                  </a:cubicBezTo>
                  <a:cubicBezTo>
                    <a:pt x="1410" y="1827"/>
                    <a:pt x="1402" y="1850"/>
                    <a:pt x="1416" y="1857"/>
                  </a:cubicBezTo>
                  <a:cubicBezTo>
                    <a:pt x="1626" y="1970"/>
                    <a:pt x="1838" y="2075"/>
                    <a:pt x="2053" y="2179"/>
                  </a:cubicBezTo>
                  <a:cubicBezTo>
                    <a:pt x="2020" y="2179"/>
                    <a:pt x="1987" y="2179"/>
                    <a:pt x="1954" y="2179"/>
                  </a:cubicBezTo>
                  <a:cubicBezTo>
                    <a:pt x="1646" y="2179"/>
                    <a:pt x="1337" y="2184"/>
                    <a:pt x="1029" y="2196"/>
                  </a:cubicBezTo>
                  <a:cubicBezTo>
                    <a:pt x="700" y="2208"/>
                    <a:pt x="371" y="2229"/>
                    <a:pt x="42" y="2252"/>
                  </a:cubicBezTo>
                  <a:cubicBezTo>
                    <a:pt x="2" y="2254"/>
                    <a:pt x="1" y="2314"/>
                    <a:pt x="42" y="2314"/>
                  </a:cubicBezTo>
                  <a:cubicBezTo>
                    <a:pt x="276" y="2315"/>
                    <a:pt x="510" y="2315"/>
                    <a:pt x="744" y="2315"/>
                  </a:cubicBezTo>
                  <a:cubicBezTo>
                    <a:pt x="1001" y="2315"/>
                    <a:pt x="1257" y="2315"/>
                    <a:pt x="1513" y="2315"/>
                  </a:cubicBezTo>
                  <a:cubicBezTo>
                    <a:pt x="1657" y="2315"/>
                    <a:pt x="1800" y="2315"/>
                    <a:pt x="1944" y="2316"/>
                  </a:cubicBezTo>
                  <a:cubicBezTo>
                    <a:pt x="1741" y="2405"/>
                    <a:pt x="1541" y="2497"/>
                    <a:pt x="1344" y="2595"/>
                  </a:cubicBezTo>
                  <a:cubicBezTo>
                    <a:pt x="1326" y="2604"/>
                    <a:pt x="1335" y="2630"/>
                    <a:pt x="1352" y="2630"/>
                  </a:cubicBezTo>
                  <a:cubicBezTo>
                    <a:pt x="1354" y="2630"/>
                    <a:pt x="1356" y="2630"/>
                    <a:pt x="1358" y="2629"/>
                  </a:cubicBezTo>
                  <a:cubicBezTo>
                    <a:pt x="1598" y="2545"/>
                    <a:pt x="1836" y="2451"/>
                    <a:pt x="2073" y="2354"/>
                  </a:cubicBezTo>
                  <a:lnTo>
                    <a:pt x="2073" y="2354"/>
                  </a:lnTo>
                  <a:cubicBezTo>
                    <a:pt x="1825" y="2600"/>
                    <a:pt x="1580" y="2849"/>
                    <a:pt x="1343" y="3106"/>
                  </a:cubicBezTo>
                  <a:cubicBezTo>
                    <a:pt x="1121" y="3348"/>
                    <a:pt x="903" y="3594"/>
                    <a:pt x="687" y="3842"/>
                  </a:cubicBezTo>
                  <a:cubicBezTo>
                    <a:pt x="667" y="3865"/>
                    <a:pt x="687" y="3896"/>
                    <a:pt x="710" y="3896"/>
                  </a:cubicBezTo>
                  <a:cubicBezTo>
                    <a:pt x="718" y="3896"/>
                    <a:pt x="725" y="3894"/>
                    <a:pt x="732" y="3887"/>
                  </a:cubicBezTo>
                  <a:cubicBezTo>
                    <a:pt x="1191" y="3430"/>
                    <a:pt x="1648" y="2970"/>
                    <a:pt x="2107" y="2512"/>
                  </a:cubicBezTo>
                  <a:lnTo>
                    <a:pt x="2107" y="2512"/>
                  </a:lnTo>
                  <a:cubicBezTo>
                    <a:pt x="2026" y="2717"/>
                    <a:pt x="1949" y="2924"/>
                    <a:pt x="1872" y="3130"/>
                  </a:cubicBezTo>
                  <a:cubicBezTo>
                    <a:pt x="1866" y="3150"/>
                    <a:pt x="1882" y="3163"/>
                    <a:pt x="1899" y="3163"/>
                  </a:cubicBezTo>
                  <a:cubicBezTo>
                    <a:pt x="1910" y="3163"/>
                    <a:pt x="1921" y="3157"/>
                    <a:pt x="1925" y="3145"/>
                  </a:cubicBezTo>
                  <a:cubicBezTo>
                    <a:pt x="2010" y="2905"/>
                    <a:pt x="2103" y="2670"/>
                    <a:pt x="2196" y="2433"/>
                  </a:cubicBezTo>
                  <a:lnTo>
                    <a:pt x="2196" y="2433"/>
                  </a:lnTo>
                  <a:cubicBezTo>
                    <a:pt x="2194" y="2797"/>
                    <a:pt x="2197" y="3160"/>
                    <a:pt x="2211" y="3524"/>
                  </a:cubicBezTo>
                  <a:cubicBezTo>
                    <a:pt x="2225" y="3853"/>
                    <a:pt x="2245" y="4181"/>
                    <a:pt x="2267" y="4511"/>
                  </a:cubicBezTo>
                  <a:cubicBezTo>
                    <a:pt x="2268" y="4531"/>
                    <a:pt x="2285" y="4541"/>
                    <a:pt x="2300" y="4541"/>
                  </a:cubicBezTo>
                  <a:cubicBezTo>
                    <a:pt x="2316" y="4541"/>
                    <a:pt x="2331" y="4531"/>
                    <a:pt x="2331" y="4511"/>
                  </a:cubicBezTo>
                  <a:cubicBezTo>
                    <a:pt x="2332" y="3822"/>
                    <a:pt x="2330" y="3134"/>
                    <a:pt x="2332" y="2446"/>
                  </a:cubicBezTo>
                  <a:cubicBezTo>
                    <a:pt x="2404" y="2640"/>
                    <a:pt x="2476" y="2834"/>
                    <a:pt x="2549" y="3028"/>
                  </a:cubicBezTo>
                  <a:cubicBezTo>
                    <a:pt x="2555" y="3045"/>
                    <a:pt x="2570" y="3053"/>
                    <a:pt x="2585" y="3053"/>
                  </a:cubicBezTo>
                  <a:cubicBezTo>
                    <a:pt x="2608" y="3053"/>
                    <a:pt x="2630" y="3035"/>
                    <a:pt x="2620" y="3008"/>
                  </a:cubicBezTo>
                  <a:cubicBezTo>
                    <a:pt x="2549" y="2826"/>
                    <a:pt x="2479" y="2644"/>
                    <a:pt x="2408" y="2461"/>
                  </a:cubicBezTo>
                  <a:lnTo>
                    <a:pt x="2408" y="2461"/>
                  </a:lnTo>
                  <a:cubicBezTo>
                    <a:pt x="2651" y="2706"/>
                    <a:pt x="2893" y="2951"/>
                    <a:pt x="3133" y="3198"/>
                  </a:cubicBezTo>
                  <a:cubicBezTo>
                    <a:pt x="3362" y="3434"/>
                    <a:pt x="3601" y="3657"/>
                    <a:pt x="3835" y="3887"/>
                  </a:cubicBezTo>
                  <a:cubicBezTo>
                    <a:pt x="3841" y="3893"/>
                    <a:pt x="3848" y="3895"/>
                    <a:pt x="3854" y="3895"/>
                  </a:cubicBezTo>
                  <a:cubicBezTo>
                    <a:pt x="3874" y="3895"/>
                    <a:pt x="3891" y="3869"/>
                    <a:pt x="3873" y="3849"/>
                  </a:cubicBezTo>
                  <a:cubicBezTo>
                    <a:pt x="3683" y="3626"/>
                    <a:pt x="3500" y="3400"/>
                    <a:pt x="3298" y="3187"/>
                  </a:cubicBezTo>
                  <a:cubicBezTo>
                    <a:pt x="3098" y="2975"/>
                    <a:pt x="2896" y="2766"/>
                    <a:pt x="2691" y="2557"/>
                  </a:cubicBezTo>
                  <a:cubicBezTo>
                    <a:pt x="2646" y="2511"/>
                    <a:pt x="2600" y="2464"/>
                    <a:pt x="2555" y="2418"/>
                  </a:cubicBezTo>
                  <a:lnTo>
                    <a:pt x="2555" y="2418"/>
                  </a:lnTo>
                  <a:cubicBezTo>
                    <a:pt x="2742" y="2504"/>
                    <a:pt x="2929" y="2590"/>
                    <a:pt x="3115" y="2676"/>
                  </a:cubicBezTo>
                  <a:cubicBezTo>
                    <a:pt x="3120" y="2678"/>
                    <a:pt x="3126" y="2680"/>
                    <a:pt x="3131" y="2680"/>
                  </a:cubicBezTo>
                  <a:cubicBezTo>
                    <a:pt x="3165" y="2680"/>
                    <a:pt x="3188" y="2631"/>
                    <a:pt x="3152" y="2613"/>
                  </a:cubicBezTo>
                  <a:cubicBezTo>
                    <a:pt x="2945" y="2514"/>
                    <a:pt x="2738" y="2415"/>
                    <a:pt x="2529" y="2317"/>
                  </a:cubicBezTo>
                  <a:lnTo>
                    <a:pt x="2529" y="2317"/>
                  </a:lnTo>
                  <a:cubicBezTo>
                    <a:pt x="2866" y="2318"/>
                    <a:pt x="3202" y="2321"/>
                    <a:pt x="3539" y="2325"/>
                  </a:cubicBezTo>
                  <a:cubicBezTo>
                    <a:pt x="3598" y="2326"/>
                    <a:pt x="3658" y="2326"/>
                    <a:pt x="3717" y="2326"/>
                  </a:cubicBezTo>
                  <a:cubicBezTo>
                    <a:pt x="3987" y="2326"/>
                    <a:pt x="4256" y="2318"/>
                    <a:pt x="4526" y="2316"/>
                  </a:cubicBezTo>
                  <a:cubicBezTo>
                    <a:pt x="4561" y="2316"/>
                    <a:pt x="4560" y="2264"/>
                    <a:pt x="4526" y="2262"/>
                  </a:cubicBezTo>
                  <a:cubicBezTo>
                    <a:pt x="4234" y="2238"/>
                    <a:pt x="3945" y="2208"/>
                    <a:pt x="3652" y="2200"/>
                  </a:cubicBezTo>
                  <a:cubicBezTo>
                    <a:pt x="3361" y="2192"/>
                    <a:pt x="3069" y="2188"/>
                    <a:pt x="2778" y="2184"/>
                  </a:cubicBezTo>
                  <a:cubicBezTo>
                    <a:pt x="2679" y="2183"/>
                    <a:pt x="2579" y="2182"/>
                    <a:pt x="2480" y="2181"/>
                  </a:cubicBezTo>
                  <a:cubicBezTo>
                    <a:pt x="2690" y="2089"/>
                    <a:pt x="2901" y="1994"/>
                    <a:pt x="3108" y="1898"/>
                  </a:cubicBezTo>
                  <a:cubicBezTo>
                    <a:pt x="3134" y="1886"/>
                    <a:pt x="3120" y="1844"/>
                    <a:pt x="3095" y="1844"/>
                  </a:cubicBezTo>
                  <a:cubicBezTo>
                    <a:pt x="3092" y="1844"/>
                    <a:pt x="3089" y="1845"/>
                    <a:pt x="3086" y="1846"/>
                  </a:cubicBezTo>
                  <a:cubicBezTo>
                    <a:pt x="2915" y="1912"/>
                    <a:pt x="2744" y="1979"/>
                    <a:pt x="2574" y="2048"/>
                  </a:cubicBezTo>
                  <a:cubicBezTo>
                    <a:pt x="2786" y="1837"/>
                    <a:pt x="3000" y="1628"/>
                    <a:pt x="3214" y="1419"/>
                  </a:cubicBezTo>
                  <a:cubicBezTo>
                    <a:pt x="3450" y="1190"/>
                    <a:pt x="3673" y="952"/>
                    <a:pt x="3903" y="716"/>
                  </a:cubicBezTo>
                  <a:cubicBezTo>
                    <a:pt x="3923" y="697"/>
                    <a:pt x="3904" y="671"/>
                    <a:pt x="3883" y="671"/>
                  </a:cubicBezTo>
                  <a:cubicBezTo>
                    <a:pt x="3877" y="671"/>
                    <a:pt x="3871" y="673"/>
                    <a:pt x="3865" y="678"/>
                  </a:cubicBezTo>
                  <a:cubicBezTo>
                    <a:pt x="3642" y="868"/>
                    <a:pt x="3416" y="1052"/>
                    <a:pt x="3203" y="1253"/>
                  </a:cubicBezTo>
                  <a:cubicBezTo>
                    <a:pt x="2991" y="1453"/>
                    <a:pt x="2781" y="1657"/>
                    <a:pt x="2573" y="1861"/>
                  </a:cubicBezTo>
                  <a:cubicBezTo>
                    <a:pt x="2493" y="1940"/>
                    <a:pt x="2412" y="2018"/>
                    <a:pt x="2333" y="2097"/>
                  </a:cubicBezTo>
                  <a:lnTo>
                    <a:pt x="2333" y="2086"/>
                  </a:lnTo>
                  <a:cubicBezTo>
                    <a:pt x="2417" y="1879"/>
                    <a:pt x="2505" y="1672"/>
                    <a:pt x="2607" y="1474"/>
                  </a:cubicBezTo>
                  <a:cubicBezTo>
                    <a:pt x="2612" y="1465"/>
                    <a:pt x="2612" y="1457"/>
                    <a:pt x="2610" y="1449"/>
                  </a:cubicBezTo>
                  <a:cubicBezTo>
                    <a:pt x="2619" y="1442"/>
                    <a:pt x="2617" y="1422"/>
                    <a:pt x="2600" y="1422"/>
                  </a:cubicBezTo>
                  <a:cubicBezTo>
                    <a:pt x="2596" y="1422"/>
                    <a:pt x="2593" y="1424"/>
                    <a:pt x="2590" y="1427"/>
                  </a:cubicBezTo>
                  <a:cubicBezTo>
                    <a:pt x="2586" y="1425"/>
                    <a:pt x="2581" y="1424"/>
                    <a:pt x="2577" y="1424"/>
                  </a:cubicBezTo>
                  <a:cubicBezTo>
                    <a:pt x="2564" y="1424"/>
                    <a:pt x="2551" y="1431"/>
                    <a:pt x="2545" y="1447"/>
                  </a:cubicBezTo>
                  <a:cubicBezTo>
                    <a:pt x="2478" y="1621"/>
                    <a:pt x="2405" y="1792"/>
                    <a:pt x="2333" y="1962"/>
                  </a:cubicBezTo>
                  <a:cubicBezTo>
                    <a:pt x="2334" y="1646"/>
                    <a:pt x="2337" y="1330"/>
                    <a:pt x="2341" y="1014"/>
                  </a:cubicBezTo>
                  <a:cubicBezTo>
                    <a:pt x="2345" y="683"/>
                    <a:pt x="2335" y="356"/>
                    <a:pt x="2332" y="27"/>
                  </a:cubicBezTo>
                  <a:cubicBezTo>
                    <a:pt x="2331" y="9"/>
                    <a:pt x="2319" y="1"/>
                    <a:pt x="2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66"/>
            <p:cNvSpPr/>
            <p:nvPr/>
          </p:nvSpPr>
          <p:spPr>
            <a:xfrm rot="2346941">
              <a:off x="5127996" y="3936850"/>
              <a:ext cx="44420" cy="92106"/>
            </a:xfrm>
            <a:custGeom>
              <a:avLst/>
              <a:gdLst/>
              <a:ahLst/>
              <a:cxnLst/>
              <a:rect l="l" t="t" r="r" b="b"/>
              <a:pathLst>
                <a:path w="272" h="564" extrusionOk="0">
                  <a:moveTo>
                    <a:pt x="10" y="0"/>
                  </a:moveTo>
                  <a:cubicBezTo>
                    <a:pt x="6" y="0"/>
                    <a:pt x="1" y="4"/>
                    <a:pt x="3" y="8"/>
                  </a:cubicBezTo>
                  <a:cubicBezTo>
                    <a:pt x="72" y="186"/>
                    <a:pt x="137" y="363"/>
                    <a:pt x="202" y="542"/>
                  </a:cubicBezTo>
                  <a:cubicBezTo>
                    <a:pt x="208" y="557"/>
                    <a:pt x="220" y="563"/>
                    <a:pt x="231" y="563"/>
                  </a:cubicBezTo>
                  <a:cubicBezTo>
                    <a:pt x="251" y="563"/>
                    <a:pt x="272" y="544"/>
                    <a:pt x="259" y="518"/>
                  </a:cubicBezTo>
                  <a:cubicBezTo>
                    <a:pt x="176" y="347"/>
                    <a:pt x="94" y="176"/>
                    <a:pt x="14" y="3"/>
                  </a:cubicBezTo>
                  <a:cubicBezTo>
                    <a:pt x="13" y="1"/>
                    <a:pt x="12" y="0"/>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66"/>
            <p:cNvSpPr/>
            <p:nvPr/>
          </p:nvSpPr>
          <p:spPr>
            <a:xfrm rot="2346941">
              <a:off x="5117737" y="4057466"/>
              <a:ext cx="16331" cy="23517"/>
            </a:xfrm>
            <a:custGeom>
              <a:avLst/>
              <a:gdLst/>
              <a:ahLst/>
              <a:cxnLst/>
              <a:rect l="l" t="t" r="r" b="b"/>
              <a:pathLst>
                <a:path w="100" h="144" extrusionOk="0">
                  <a:moveTo>
                    <a:pt x="25" y="0"/>
                  </a:moveTo>
                  <a:cubicBezTo>
                    <a:pt x="21" y="0"/>
                    <a:pt x="17" y="1"/>
                    <a:pt x="14" y="3"/>
                  </a:cubicBezTo>
                  <a:cubicBezTo>
                    <a:pt x="3" y="11"/>
                    <a:pt x="1" y="23"/>
                    <a:pt x="6" y="34"/>
                  </a:cubicBezTo>
                  <a:cubicBezTo>
                    <a:pt x="21" y="66"/>
                    <a:pt x="36" y="98"/>
                    <a:pt x="51" y="131"/>
                  </a:cubicBezTo>
                  <a:cubicBezTo>
                    <a:pt x="55" y="139"/>
                    <a:pt x="63" y="143"/>
                    <a:pt x="72" y="143"/>
                  </a:cubicBezTo>
                  <a:cubicBezTo>
                    <a:pt x="76" y="143"/>
                    <a:pt x="81" y="142"/>
                    <a:pt x="84" y="140"/>
                  </a:cubicBezTo>
                  <a:cubicBezTo>
                    <a:pt x="95" y="132"/>
                    <a:pt x="100" y="119"/>
                    <a:pt x="93" y="107"/>
                  </a:cubicBezTo>
                  <a:lnTo>
                    <a:pt x="45" y="12"/>
                  </a:lnTo>
                  <a:cubicBezTo>
                    <a:pt x="41" y="4"/>
                    <a:pt x="33" y="0"/>
                    <a:pt x="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66"/>
            <p:cNvSpPr/>
            <p:nvPr/>
          </p:nvSpPr>
          <p:spPr>
            <a:xfrm rot="2346941">
              <a:off x="5227556" y="4126212"/>
              <a:ext cx="24170" cy="44257"/>
            </a:xfrm>
            <a:custGeom>
              <a:avLst/>
              <a:gdLst/>
              <a:ahLst/>
              <a:cxnLst/>
              <a:rect l="l" t="t" r="r" b="b"/>
              <a:pathLst>
                <a:path w="148" h="271" extrusionOk="0">
                  <a:moveTo>
                    <a:pt x="139" y="0"/>
                  </a:moveTo>
                  <a:cubicBezTo>
                    <a:pt x="138" y="0"/>
                    <a:pt x="136" y="1"/>
                    <a:pt x="135" y="3"/>
                  </a:cubicBezTo>
                  <a:cubicBezTo>
                    <a:pt x="115" y="43"/>
                    <a:pt x="94" y="81"/>
                    <a:pt x="75" y="119"/>
                  </a:cubicBezTo>
                  <a:lnTo>
                    <a:pt x="44" y="176"/>
                  </a:lnTo>
                  <a:cubicBezTo>
                    <a:pt x="33" y="195"/>
                    <a:pt x="21" y="213"/>
                    <a:pt x="9" y="232"/>
                  </a:cubicBezTo>
                  <a:cubicBezTo>
                    <a:pt x="0" y="245"/>
                    <a:pt x="8" y="264"/>
                    <a:pt x="21" y="269"/>
                  </a:cubicBezTo>
                  <a:cubicBezTo>
                    <a:pt x="25" y="270"/>
                    <a:pt x="28" y="271"/>
                    <a:pt x="32" y="271"/>
                  </a:cubicBezTo>
                  <a:cubicBezTo>
                    <a:pt x="43" y="271"/>
                    <a:pt x="53" y="264"/>
                    <a:pt x="56" y="252"/>
                  </a:cubicBezTo>
                  <a:cubicBezTo>
                    <a:pt x="62" y="232"/>
                    <a:pt x="67" y="210"/>
                    <a:pt x="76" y="189"/>
                  </a:cubicBezTo>
                  <a:cubicBezTo>
                    <a:pt x="83" y="170"/>
                    <a:pt x="91" y="149"/>
                    <a:pt x="98" y="129"/>
                  </a:cubicBezTo>
                  <a:cubicBezTo>
                    <a:pt x="114" y="89"/>
                    <a:pt x="130" y="49"/>
                    <a:pt x="146" y="9"/>
                  </a:cubicBezTo>
                  <a:cubicBezTo>
                    <a:pt x="147" y="4"/>
                    <a:pt x="143" y="0"/>
                    <a:pt x="1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66"/>
            <p:cNvSpPr/>
            <p:nvPr/>
          </p:nvSpPr>
          <p:spPr>
            <a:xfrm rot="2346941">
              <a:off x="5310198" y="4080063"/>
              <a:ext cx="35601" cy="57975"/>
            </a:xfrm>
            <a:custGeom>
              <a:avLst/>
              <a:gdLst/>
              <a:ahLst/>
              <a:cxnLst/>
              <a:rect l="l" t="t" r="r" b="b"/>
              <a:pathLst>
                <a:path w="218" h="355" extrusionOk="0">
                  <a:moveTo>
                    <a:pt x="181" y="0"/>
                  </a:moveTo>
                  <a:cubicBezTo>
                    <a:pt x="173" y="0"/>
                    <a:pt x="166" y="4"/>
                    <a:pt x="161" y="14"/>
                  </a:cubicBezTo>
                  <a:cubicBezTo>
                    <a:pt x="110" y="112"/>
                    <a:pt x="60" y="210"/>
                    <a:pt x="9" y="308"/>
                  </a:cubicBezTo>
                  <a:cubicBezTo>
                    <a:pt x="1" y="324"/>
                    <a:pt x="5" y="341"/>
                    <a:pt x="19" y="350"/>
                  </a:cubicBezTo>
                  <a:cubicBezTo>
                    <a:pt x="24" y="353"/>
                    <a:pt x="30" y="355"/>
                    <a:pt x="35" y="355"/>
                  </a:cubicBezTo>
                  <a:cubicBezTo>
                    <a:pt x="46" y="355"/>
                    <a:pt x="57" y="349"/>
                    <a:pt x="62" y="339"/>
                  </a:cubicBezTo>
                  <a:cubicBezTo>
                    <a:pt x="110" y="240"/>
                    <a:pt x="159" y="141"/>
                    <a:pt x="207" y="42"/>
                  </a:cubicBezTo>
                  <a:cubicBezTo>
                    <a:pt x="217" y="20"/>
                    <a:pt x="199" y="0"/>
                    <a:pt x="1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66"/>
            <p:cNvSpPr/>
            <p:nvPr/>
          </p:nvSpPr>
          <p:spPr>
            <a:xfrm rot="2346941">
              <a:off x="4813858" y="4345486"/>
              <a:ext cx="37888" cy="79858"/>
            </a:xfrm>
            <a:custGeom>
              <a:avLst/>
              <a:gdLst/>
              <a:ahLst/>
              <a:cxnLst/>
              <a:rect l="l" t="t" r="r" b="b"/>
              <a:pathLst>
                <a:path w="232" h="489" extrusionOk="0">
                  <a:moveTo>
                    <a:pt x="204" y="0"/>
                  </a:moveTo>
                  <a:cubicBezTo>
                    <a:pt x="194" y="0"/>
                    <a:pt x="185" y="5"/>
                    <a:pt x="181" y="16"/>
                  </a:cubicBezTo>
                  <a:cubicBezTo>
                    <a:pt x="127" y="160"/>
                    <a:pt x="71" y="301"/>
                    <a:pt x="11" y="443"/>
                  </a:cubicBezTo>
                  <a:cubicBezTo>
                    <a:pt x="1" y="469"/>
                    <a:pt x="25" y="489"/>
                    <a:pt x="49" y="489"/>
                  </a:cubicBezTo>
                  <a:cubicBezTo>
                    <a:pt x="64" y="489"/>
                    <a:pt x="78" y="481"/>
                    <a:pt x="84" y="463"/>
                  </a:cubicBezTo>
                  <a:cubicBezTo>
                    <a:pt x="128" y="317"/>
                    <a:pt x="176" y="173"/>
                    <a:pt x="225" y="29"/>
                  </a:cubicBezTo>
                  <a:cubicBezTo>
                    <a:pt x="231" y="11"/>
                    <a:pt x="218" y="0"/>
                    <a:pt x="2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66"/>
            <p:cNvSpPr/>
            <p:nvPr/>
          </p:nvSpPr>
          <p:spPr>
            <a:xfrm rot="2346941">
              <a:off x="4889675" y="4338101"/>
              <a:ext cx="17474" cy="25150"/>
            </a:xfrm>
            <a:custGeom>
              <a:avLst/>
              <a:gdLst/>
              <a:ahLst/>
              <a:cxnLst/>
              <a:rect l="l" t="t" r="r" b="b"/>
              <a:pathLst>
                <a:path w="107" h="154" extrusionOk="0">
                  <a:moveTo>
                    <a:pt x="72" y="0"/>
                  </a:moveTo>
                  <a:cubicBezTo>
                    <a:pt x="69" y="0"/>
                    <a:pt x="66" y="1"/>
                    <a:pt x="63" y="2"/>
                  </a:cubicBezTo>
                  <a:cubicBezTo>
                    <a:pt x="54" y="4"/>
                    <a:pt x="45" y="9"/>
                    <a:pt x="42" y="17"/>
                  </a:cubicBezTo>
                  <a:cubicBezTo>
                    <a:pt x="30" y="45"/>
                    <a:pt x="18" y="73"/>
                    <a:pt x="6" y="101"/>
                  </a:cubicBezTo>
                  <a:cubicBezTo>
                    <a:pt x="3" y="105"/>
                    <a:pt x="2" y="109"/>
                    <a:pt x="2" y="113"/>
                  </a:cubicBezTo>
                  <a:cubicBezTo>
                    <a:pt x="1" y="119"/>
                    <a:pt x="1" y="123"/>
                    <a:pt x="2" y="128"/>
                  </a:cubicBezTo>
                  <a:cubicBezTo>
                    <a:pt x="5" y="136"/>
                    <a:pt x="11" y="144"/>
                    <a:pt x="18" y="149"/>
                  </a:cubicBezTo>
                  <a:cubicBezTo>
                    <a:pt x="24" y="152"/>
                    <a:pt x="31" y="153"/>
                    <a:pt x="38" y="153"/>
                  </a:cubicBezTo>
                  <a:cubicBezTo>
                    <a:pt x="40" y="153"/>
                    <a:pt x="43" y="153"/>
                    <a:pt x="45" y="153"/>
                  </a:cubicBezTo>
                  <a:cubicBezTo>
                    <a:pt x="53" y="150"/>
                    <a:pt x="63" y="144"/>
                    <a:pt x="66" y="136"/>
                  </a:cubicBezTo>
                  <a:cubicBezTo>
                    <a:pt x="78" y="108"/>
                    <a:pt x="89" y="80"/>
                    <a:pt x="102" y="53"/>
                  </a:cubicBezTo>
                  <a:cubicBezTo>
                    <a:pt x="104" y="48"/>
                    <a:pt x="106" y="44"/>
                    <a:pt x="106" y="39"/>
                  </a:cubicBezTo>
                  <a:cubicBezTo>
                    <a:pt x="107" y="35"/>
                    <a:pt x="107" y="30"/>
                    <a:pt x="105" y="26"/>
                  </a:cubicBezTo>
                  <a:cubicBezTo>
                    <a:pt x="103" y="17"/>
                    <a:pt x="97" y="9"/>
                    <a:pt x="89" y="5"/>
                  </a:cubicBezTo>
                  <a:cubicBezTo>
                    <a:pt x="84" y="2"/>
                    <a:pt x="78"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66"/>
            <p:cNvSpPr/>
            <p:nvPr/>
          </p:nvSpPr>
          <p:spPr>
            <a:xfrm rot="2346941">
              <a:off x="4994846" y="4419902"/>
              <a:ext cx="20577" cy="30049"/>
            </a:xfrm>
            <a:custGeom>
              <a:avLst/>
              <a:gdLst/>
              <a:ahLst/>
              <a:cxnLst/>
              <a:rect l="l" t="t" r="r" b="b"/>
              <a:pathLst>
                <a:path w="126" h="184" extrusionOk="0">
                  <a:moveTo>
                    <a:pt x="37" y="0"/>
                  </a:moveTo>
                  <a:cubicBezTo>
                    <a:pt x="30" y="0"/>
                    <a:pt x="24" y="2"/>
                    <a:pt x="19" y="5"/>
                  </a:cubicBezTo>
                  <a:cubicBezTo>
                    <a:pt x="11" y="10"/>
                    <a:pt x="4" y="19"/>
                    <a:pt x="2" y="28"/>
                  </a:cubicBezTo>
                  <a:cubicBezTo>
                    <a:pt x="0" y="31"/>
                    <a:pt x="0" y="35"/>
                    <a:pt x="0" y="38"/>
                  </a:cubicBezTo>
                  <a:cubicBezTo>
                    <a:pt x="0" y="45"/>
                    <a:pt x="2" y="52"/>
                    <a:pt x="6" y="57"/>
                  </a:cubicBezTo>
                  <a:cubicBezTo>
                    <a:pt x="21" y="93"/>
                    <a:pt x="37" y="129"/>
                    <a:pt x="53" y="165"/>
                  </a:cubicBezTo>
                  <a:cubicBezTo>
                    <a:pt x="56" y="173"/>
                    <a:pt x="68" y="181"/>
                    <a:pt x="76" y="183"/>
                  </a:cubicBezTo>
                  <a:cubicBezTo>
                    <a:pt x="79" y="183"/>
                    <a:pt x="82" y="184"/>
                    <a:pt x="85" y="184"/>
                  </a:cubicBezTo>
                  <a:cubicBezTo>
                    <a:pt x="92" y="184"/>
                    <a:pt x="99" y="182"/>
                    <a:pt x="105" y="179"/>
                  </a:cubicBezTo>
                  <a:cubicBezTo>
                    <a:pt x="113" y="173"/>
                    <a:pt x="120" y="165"/>
                    <a:pt x="122" y="156"/>
                  </a:cubicBezTo>
                  <a:cubicBezTo>
                    <a:pt x="125" y="146"/>
                    <a:pt x="123" y="136"/>
                    <a:pt x="119" y="126"/>
                  </a:cubicBezTo>
                  <a:cubicBezTo>
                    <a:pt x="103" y="91"/>
                    <a:pt x="86" y="55"/>
                    <a:pt x="71" y="19"/>
                  </a:cubicBezTo>
                  <a:cubicBezTo>
                    <a:pt x="67" y="10"/>
                    <a:pt x="56" y="4"/>
                    <a:pt x="48" y="2"/>
                  </a:cubicBezTo>
                  <a:cubicBezTo>
                    <a:pt x="44" y="1"/>
                    <a:pt x="41" y="0"/>
                    <a:pt x="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66"/>
            <p:cNvSpPr/>
            <p:nvPr/>
          </p:nvSpPr>
          <p:spPr>
            <a:xfrm rot="2346941">
              <a:off x="4954317" y="4481272"/>
              <a:ext cx="47360" cy="80185"/>
            </a:xfrm>
            <a:custGeom>
              <a:avLst/>
              <a:gdLst/>
              <a:ahLst/>
              <a:cxnLst/>
              <a:rect l="l" t="t" r="r" b="b"/>
              <a:pathLst>
                <a:path w="290" h="491" extrusionOk="0">
                  <a:moveTo>
                    <a:pt x="47" y="1"/>
                  </a:moveTo>
                  <a:cubicBezTo>
                    <a:pt x="25" y="1"/>
                    <a:pt x="1" y="26"/>
                    <a:pt x="14" y="53"/>
                  </a:cubicBezTo>
                  <a:cubicBezTo>
                    <a:pt x="80" y="193"/>
                    <a:pt x="146" y="334"/>
                    <a:pt x="216" y="472"/>
                  </a:cubicBezTo>
                  <a:cubicBezTo>
                    <a:pt x="222" y="484"/>
                    <a:pt x="236" y="490"/>
                    <a:pt x="249" y="490"/>
                  </a:cubicBezTo>
                  <a:cubicBezTo>
                    <a:pt x="256" y="490"/>
                    <a:pt x="262" y="489"/>
                    <a:pt x="268" y="486"/>
                  </a:cubicBezTo>
                  <a:cubicBezTo>
                    <a:pt x="286" y="474"/>
                    <a:pt x="289" y="453"/>
                    <a:pt x="281" y="435"/>
                  </a:cubicBezTo>
                  <a:cubicBezTo>
                    <a:pt x="215" y="295"/>
                    <a:pt x="144" y="156"/>
                    <a:pt x="74" y="18"/>
                  </a:cubicBezTo>
                  <a:cubicBezTo>
                    <a:pt x="67" y="6"/>
                    <a:pt x="57" y="1"/>
                    <a:pt x="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66"/>
            <p:cNvSpPr/>
            <p:nvPr/>
          </p:nvSpPr>
          <p:spPr>
            <a:xfrm rot="2346941">
              <a:off x="5130393" y="4447328"/>
              <a:ext cx="71040" cy="44910"/>
            </a:xfrm>
            <a:custGeom>
              <a:avLst/>
              <a:gdLst/>
              <a:ahLst/>
              <a:cxnLst/>
              <a:rect l="l" t="t" r="r" b="b"/>
              <a:pathLst>
                <a:path w="435" h="275" extrusionOk="0">
                  <a:moveTo>
                    <a:pt x="34" y="1"/>
                  </a:moveTo>
                  <a:cubicBezTo>
                    <a:pt x="13" y="1"/>
                    <a:pt x="0" y="32"/>
                    <a:pt x="23" y="47"/>
                  </a:cubicBezTo>
                  <a:cubicBezTo>
                    <a:pt x="136" y="121"/>
                    <a:pt x="250" y="196"/>
                    <a:pt x="365" y="269"/>
                  </a:cubicBezTo>
                  <a:cubicBezTo>
                    <a:pt x="372" y="273"/>
                    <a:pt x="378" y="274"/>
                    <a:pt x="384" y="274"/>
                  </a:cubicBezTo>
                  <a:cubicBezTo>
                    <a:pt x="414" y="274"/>
                    <a:pt x="434" y="227"/>
                    <a:pt x="402" y="207"/>
                  </a:cubicBezTo>
                  <a:cubicBezTo>
                    <a:pt x="285" y="137"/>
                    <a:pt x="166" y="70"/>
                    <a:pt x="47" y="4"/>
                  </a:cubicBezTo>
                  <a:cubicBezTo>
                    <a:pt x="43" y="2"/>
                    <a:pt x="38" y="1"/>
                    <a:pt x="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66"/>
            <p:cNvSpPr/>
            <p:nvPr/>
          </p:nvSpPr>
          <p:spPr>
            <a:xfrm rot="2346941">
              <a:off x="5180212" y="4526493"/>
              <a:ext cx="25150" cy="20577"/>
            </a:xfrm>
            <a:custGeom>
              <a:avLst/>
              <a:gdLst/>
              <a:ahLst/>
              <a:cxnLst/>
              <a:rect l="l" t="t" r="r" b="b"/>
              <a:pathLst>
                <a:path w="154" h="126" extrusionOk="0">
                  <a:moveTo>
                    <a:pt x="45" y="1"/>
                  </a:moveTo>
                  <a:cubicBezTo>
                    <a:pt x="42" y="1"/>
                    <a:pt x="39" y="1"/>
                    <a:pt x="36" y="2"/>
                  </a:cubicBezTo>
                  <a:cubicBezTo>
                    <a:pt x="29" y="3"/>
                    <a:pt x="24" y="7"/>
                    <a:pt x="20" y="10"/>
                  </a:cubicBezTo>
                  <a:cubicBezTo>
                    <a:pt x="15" y="14"/>
                    <a:pt x="11" y="18"/>
                    <a:pt x="9" y="23"/>
                  </a:cubicBezTo>
                  <a:cubicBezTo>
                    <a:pt x="3" y="33"/>
                    <a:pt x="0" y="46"/>
                    <a:pt x="4" y="57"/>
                  </a:cubicBezTo>
                  <a:cubicBezTo>
                    <a:pt x="8" y="69"/>
                    <a:pt x="14" y="78"/>
                    <a:pt x="24" y="84"/>
                  </a:cubicBezTo>
                  <a:cubicBezTo>
                    <a:pt x="45" y="96"/>
                    <a:pt x="64" y="108"/>
                    <a:pt x="84" y="119"/>
                  </a:cubicBezTo>
                  <a:cubicBezTo>
                    <a:pt x="91" y="123"/>
                    <a:pt x="100" y="126"/>
                    <a:pt x="108" y="126"/>
                  </a:cubicBezTo>
                  <a:cubicBezTo>
                    <a:pt x="111" y="126"/>
                    <a:pt x="115" y="125"/>
                    <a:pt x="118" y="124"/>
                  </a:cubicBezTo>
                  <a:cubicBezTo>
                    <a:pt x="124" y="122"/>
                    <a:pt x="130" y="120"/>
                    <a:pt x="134" y="116"/>
                  </a:cubicBezTo>
                  <a:cubicBezTo>
                    <a:pt x="139" y="113"/>
                    <a:pt x="142" y="109"/>
                    <a:pt x="145" y="104"/>
                  </a:cubicBezTo>
                  <a:cubicBezTo>
                    <a:pt x="150" y="93"/>
                    <a:pt x="153" y="81"/>
                    <a:pt x="150" y="70"/>
                  </a:cubicBezTo>
                  <a:cubicBezTo>
                    <a:pt x="146" y="58"/>
                    <a:pt x="139" y="49"/>
                    <a:pt x="130" y="43"/>
                  </a:cubicBezTo>
                  <a:cubicBezTo>
                    <a:pt x="109" y="30"/>
                    <a:pt x="89" y="19"/>
                    <a:pt x="70" y="7"/>
                  </a:cubicBezTo>
                  <a:cubicBezTo>
                    <a:pt x="64" y="3"/>
                    <a:pt x="59" y="1"/>
                    <a:pt x="53" y="1"/>
                  </a:cubicBezTo>
                  <a:cubicBezTo>
                    <a:pt x="51" y="1"/>
                    <a:pt x="48" y="1"/>
                    <a:pt x="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66"/>
            <p:cNvSpPr/>
            <p:nvPr/>
          </p:nvSpPr>
          <p:spPr>
            <a:xfrm rot="2346941">
              <a:off x="5233804" y="4299162"/>
              <a:ext cx="84594" cy="35275"/>
            </a:xfrm>
            <a:custGeom>
              <a:avLst/>
              <a:gdLst/>
              <a:ahLst/>
              <a:cxnLst/>
              <a:rect l="l" t="t" r="r" b="b"/>
              <a:pathLst>
                <a:path w="518" h="216" extrusionOk="0">
                  <a:moveTo>
                    <a:pt x="479" y="0"/>
                  </a:moveTo>
                  <a:cubicBezTo>
                    <a:pt x="477" y="0"/>
                    <a:pt x="474" y="1"/>
                    <a:pt x="472" y="1"/>
                  </a:cubicBezTo>
                  <a:cubicBezTo>
                    <a:pt x="319" y="25"/>
                    <a:pt x="169" y="91"/>
                    <a:pt x="30" y="160"/>
                  </a:cubicBezTo>
                  <a:cubicBezTo>
                    <a:pt x="1" y="175"/>
                    <a:pt x="19" y="216"/>
                    <a:pt x="48" y="216"/>
                  </a:cubicBezTo>
                  <a:cubicBezTo>
                    <a:pt x="52" y="216"/>
                    <a:pt x="57" y="215"/>
                    <a:pt x="61" y="213"/>
                  </a:cubicBezTo>
                  <a:cubicBezTo>
                    <a:pt x="130" y="180"/>
                    <a:pt x="200" y="151"/>
                    <a:pt x="271" y="125"/>
                  </a:cubicBezTo>
                  <a:cubicBezTo>
                    <a:pt x="342" y="99"/>
                    <a:pt x="416" y="78"/>
                    <a:pt x="487" y="53"/>
                  </a:cubicBezTo>
                  <a:cubicBezTo>
                    <a:pt x="518" y="41"/>
                    <a:pt x="508" y="0"/>
                    <a:pt x="4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66"/>
            <p:cNvSpPr/>
            <p:nvPr/>
          </p:nvSpPr>
          <p:spPr>
            <a:xfrm rot="2346941">
              <a:off x="5364583" y="4331115"/>
              <a:ext cx="20250" cy="16168"/>
            </a:xfrm>
            <a:custGeom>
              <a:avLst/>
              <a:gdLst/>
              <a:ahLst/>
              <a:cxnLst/>
              <a:rect l="l" t="t" r="r" b="b"/>
              <a:pathLst>
                <a:path w="124" h="99" extrusionOk="0">
                  <a:moveTo>
                    <a:pt x="86" y="0"/>
                  </a:moveTo>
                  <a:cubicBezTo>
                    <a:pt x="80" y="0"/>
                    <a:pt x="72" y="2"/>
                    <a:pt x="67" y="5"/>
                  </a:cubicBezTo>
                  <a:cubicBezTo>
                    <a:pt x="51" y="14"/>
                    <a:pt x="35" y="22"/>
                    <a:pt x="20" y="29"/>
                  </a:cubicBezTo>
                  <a:cubicBezTo>
                    <a:pt x="15" y="32"/>
                    <a:pt x="11" y="35"/>
                    <a:pt x="8" y="39"/>
                  </a:cubicBezTo>
                  <a:cubicBezTo>
                    <a:pt x="5" y="42"/>
                    <a:pt x="3" y="47"/>
                    <a:pt x="2" y="52"/>
                  </a:cubicBezTo>
                  <a:cubicBezTo>
                    <a:pt x="0" y="57"/>
                    <a:pt x="0" y="61"/>
                    <a:pt x="1" y="66"/>
                  </a:cubicBezTo>
                  <a:cubicBezTo>
                    <a:pt x="2" y="71"/>
                    <a:pt x="3" y="76"/>
                    <a:pt x="6" y="81"/>
                  </a:cubicBezTo>
                  <a:cubicBezTo>
                    <a:pt x="11" y="88"/>
                    <a:pt x="19" y="95"/>
                    <a:pt x="28" y="97"/>
                  </a:cubicBezTo>
                  <a:cubicBezTo>
                    <a:pt x="31" y="98"/>
                    <a:pt x="35" y="98"/>
                    <a:pt x="38" y="98"/>
                  </a:cubicBezTo>
                  <a:cubicBezTo>
                    <a:pt x="44" y="98"/>
                    <a:pt x="51" y="97"/>
                    <a:pt x="57" y="93"/>
                  </a:cubicBezTo>
                  <a:cubicBezTo>
                    <a:pt x="72" y="86"/>
                    <a:pt x="89" y="78"/>
                    <a:pt x="104" y="69"/>
                  </a:cubicBezTo>
                  <a:cubicBezTo>
                    <a:pt x="110" y="67"/>
                    <a:pt x="113" y="64"/>
                    <a:pt x="115" y="60"/>
                  </a:cubicBezTo>
                  <a:cubicBezTo>
                    <a:pt x="119" y="56"/>
                    <a:pt x="121" y="52"/>
                    <a:pt x="122" y="48"/>
                  </a:cubicBezTo>
                  <a:cubicBezTo>
                    <a:pt x="123" y="42"/>
                    <a:pt x="124" y="37"/>
                    <a:pt x="123" y="32"/>
                  </a:cubicBezTo>
                  <a:cubicBezTo>
                    <a:pt x="122" y="28"/>
                    <a:pt x="121" y="23"/>
                    <a:pt x="118" y="19"/>
                  </a:cubicBezTo>
                  <a:cubicBezTo>
                    <a:pt x="113" y="10"/>
                    <a:pt x="105" y="3"/>
                    <a:pt x="96" y="1"/>
                  </a:cubicBezTo>
                  <a:cubicBezTo>
                    <a:pt x="92" y="1"/>
                    <a:pt x="89" y="0"/>
                    <a:pt x="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66"/>
            <p:cNvSpPr/>
            <p:nvPr/>
          </p:nvSpPr>
          <p:spPr>
            <a:xfrm rot="2346941">
              <a:off x="4814280" y="4172692"/>
              <a:ext cx="48340" cy="24823"/>
            </a:xfrm>
            <a:custGeom>
              <a:avLst/>
              <a:gdLst/>
              <a:ahLst/>
              <a:cxnLst/>
              <a:rect l="l" t="t" r="r" b="b"/>
              <a:pathLst>
                <a:path w="296" h="152" extrusionOk="0">
                  <a:moveTo>
                    <a:pt x="253" y="0"/>
                  </a:moveTo>
                  <a:cubicBezTo>
                    <a:pt x="250" y="0"/>
                    <a:pt x="246" y="0"/>
                    <a:pt x="243" y="1"/>
                  </a:cubicBezTo>
                  <a:cubicBezTo>
                    <a:pt x="163" y="28"/>
                    <a:pt x="86" y="68"/>
                    <a:pt x="16" y="117"/>
                  </a:cubicBezTo>
                  <a:cubicBezTo>
                    <a:pt x="0" y="129"/>
                    <a:pt x="10" y="151"/>
                    <a:pt x="26" y="151"/>
                  </a:cubicBezTo>
                  <a:cubicBezTo>
                    <a:pt x="29" y="151"/>
                    <a:pt x="32" y="151"/>
                    <a:pt x="35" y="149"/>
                  </a:cubicBezTo>
                  <a:cubicBezTo>
                    <a:pt x="107" y="114"/>
                    <a:pt x="185" y="90"/>
                    <a:pt x="264" y="74"/>
                  </a:cubicBezTo>
                  <a:cubicBezTo>
                    <a:pt x="282" y="70"/>
                    <a:pt x="296" y="46"/>
                    <a:pt x="290" y="28"/>
                  </a:cubicBezTo>
                  <a:cubicBezTo>
                    <a:pt x="284" y="13"/>
                    <a:pt x="270" y="0"/>
                    <a:pt x="2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66"/>
            <p:cNvSpPr/>
            <p:nvPr/>
          </p:nvSpPr>
          <p:spPr>
            <a:xfrm rot="2346941">
              <a:off x="4728831" y="4149450"/>
              <a:ext cx="66304" cy="39357"/>
            </a:xfrm>
            <a:custGeom>
              <a:avLst/>
              <a:gdLst/>
              <a:ahLst/>
              <a:cxnLst/>
              <a:rect l="l" t="t" r="r" b="b"/>
              <a:pathLst>
                <a:path w="406" h="241" extrusionOk="0">
                  <a:moveTo>
                    <a:pt x="349" y="1"/>
                  </a:moveTo>
                  <a:cubicBezTo>
                    <a:pt x="342" y="1"/>
                    <a:pt x="336" y="3"/>
                    <a:pt x="330" y="7"/>
                  </a:cubicBezTo>
                  <a:cubicBezTo>
                    <a:pt x="279" y="43"/>
                    <a:pt x="232" y="84"/>
                    <a:pt x="180" y="118"/>
                  </a:cubicBezTo>
                  <a:cubicBezTo>
                    <a:pt x="128" y="152"/>
                    <a:pt x="75" y="181"/>
                    <a:pt x="18" y="204"/>
                  </a:cubicBezTo>
                  <a:cubicBezTo>
                    <a:pt x="0" y="212"/>
                    <a:pt x="10" y="240"/>
                    <a:pt x="27" y="240"/>
                  </a:cubicBezTo>
                  <a:cubicBezTo>
                    <a:pt x="29" y="240"/>
                    <a:pt x="31" y="240"/>
                    <a:pt x="32" y="239"/>
                  </a:cubicBezTo>
                  <a:cubicBezTo>
                    <a:pt x="93" y="220"/>
                    <a:pt x="153" y="197"/>
                    <a:pt x="211" y="170"/>
                  </a:cubicBezTo>
                  <a:cubicBezTo>
                    <a:pt x="270" y="142"/>
                    <a:pt x="328" y="111"/>
                    <a:pt x="377" y="69"/>
                  </a:cubicBezTo>
                  <a:cubicBezTo>
                    <a:pt x="406" y="46"/>
                    <a:pt x="379" y="1"/>
                    <a:pt x="3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66"/>
            <p:cNvSpPr/>
            <p:nvPr/>
          </p:nvSpPr>
          <p:spPr>
            <a:xfrm rot="2346941">
              <a:off x="4953326" y="4052357"/>
              <a:ext cx="50299" cy="28252"/>
            </a:xfrm>
            <a:custGeom>
              <a:avLst/>
              <a:gdLst/>
              <a:ahLst/>
              <a:cxnLst/>
              <a:rect l="l" t="t" r="r" b="b"/>
              <a:pathLst>
                <a:path w="308" h="173" extrusionOk="0">
                  <a:moveTo>
                    <a:pt x="30" y="0"/>
                  </a:moveTo>
                  <a:cubicBezTo>
                    <a:pt x="20" y="0"/>
                    <a:pt x="9" y="8"/>
                    <a:pt x="6" y="17"/>
                  </a:cubicBezTo>
                  <a:cubicBezTo>
                    <a:pt x="1" y="27"/>
                    <a:pt x="4" y="45"/>
                    <a:pt x="16" y="50"/>
                  </a:cubicBezTo>
                  <a:cubicBezTo>
                    <a:pt x="97" y="84"/>
                    <a:pt x="175" y="123"/>
                    <a:pt x="250" y="169"/>
                  </a:cubicBezTo>
                  <a:cubicBezTo>
                    <a:pt x="255" y="172"/>
                    <a:pt x="261" y="173"/>
                    <a:pt x="267" y="173"/>
                  </a:cubicBezTo>
                  <a:cubicBezTo>
                    <a:pt x="279" y="173"/>
                    <a:pt x="292" y="167"/>
                    <a:pt x="298" y="155"/>
                  </a:cubicBezTo>
                  <a:cubicBezTo>
                    <a:pt x="308" y="140"/>
                    <a:pt x="302" y="116"/>
                    <a:pt x="286" y="108"/>
                  </a:cubicBezTo>
                  <a:cubicBezTo>
                    <a:pt x="205" y="66"/>
                    <a:pt x="122" y="31"/>
                    <a:pt x="37" y="1"/>
                  </a:cubicBezTo>
                  <a:cubicBezTo>
                    <a:pt x="35" y="1"/>
                    <a:pt x="33" y="0"/>
                    <a:pt x="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66"/>
            <p:cNvSpPr/>
            <p:nvPr/>
          </p:nvSpPr>
          <p:spPr>
            <a:xfrm rot="2346941">
              <a:off x="4928391" y="3979728"/>
              <a:ext cx="34458" cy="23680"/>
            </a:xfrm>
            <a:custGeom>
              <a:avLst/>
              <a:gdLst/>
              <a:ahLst/>
              <a:cxnLst/>
              <a:rect l="l" t="t" r="r" b="b"/>
              <a:pathLst>
                <a:path w="211" h="145" extrusionOk="0">
                  <a:moveTo>
                    <a:pt x="33" y="1"/>
                  </a:moveTo>
                  <a:cubicBezTo>
                    <a:pt x="24" y="1"/>
                    <a:pt x="14" y="6"/>
                    <a:pt x="9" y="12"/>
                  </a:cubicBezTo>
                  <a:cubicBezTo>
                    <a:pt x="0" y="22"/>
                    <a:pt x="0" y="41"/>
                    <a:pt x="11" y="50"/>
                  </a:cubicBezTo>
                  <a:cubicBezTo>
                    <a:pt x="56" y="86"/>
                    <a:pt x="106" y="117"/>
                    <a:pt x="158" y="141"/>
                  </a:cubicBezTo>
                  <a:cubicBezTo>
                    <a:pt x="164" y="143"/>
                    <a:pt x="169" y="144"/>
                    <a:pt x="175" y="144"/>
                  </a:cubicBezTo>
                  <a:cubicBezTo>
                    <a:pt x="187" y="144"/>
                    <a:pt x="198" y="138"/>
                    <a:pt x="204" y="126"/>
                  </a:cubicBezTo>
                  <a:cubicBezTo>
                    <a:pt x="211" y="107"/>
                    <a:pt x="201" y="90"/>
                    <a:pt x="183" y="83"/>
                  </a:cubicBezTo>
                  <a:cubicBezTo>
                    <a:pt x="180" y="82"/>
                    <a:pt x="177" y="80"/>
                    <a:pt x="174" y="79"/>
                  </a:cubicBezTo>
                  <a:lnTo>
                    <a:pt x="174" y="79"/>
                  </a:lnTo>
                  <a:cubicBezTo>
                    <a:pt x="176" y="80"/>
                    <a:pt x="176" y="80"/>
                    <a:pt x="176" y="80"/>
                  </a:cubicBezTo>
                  <a:cubicBezTo>
                    <a:pt x="176" y="80"/>
                    <a:pt x="170" y="78"/>
                    <a:pt x="170" y="77"/>
                  </a:cubicBezTo>
                  <a:cubicBezTo>
                    <a:pt x="162" y="75"/>
                    <a:pt x="156" y="72"/>
                    <a:pt x="150" y="69"/>
                  </a:cubicBezTo>
                  <a:cubicBezTo>
                    <a:pt x="138" y="63"/>
                    <a:pt x="126" y="56"/>
                    <a:pt x="114" y="50"/>
                  </a:cubicBezTo>
                  <a:cubicBezTo>
                    <a:pt x="90" y="37"/>
                    <a:pt x="67" y="21"/>
                    <a:pt x="46" y="5"/>
                  </a:cubicBezTo>
                  <a:cubicBezTo>
                    <a:pt x="42" y="2"/>
                    <a:pt x="38" y="1"/>
                    <a:pt x="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1" name="Google Shape;1611;p66"/>
          <p:cNvSpPr/>
          <p:nvPr/>
        </p:nvSpPr>
        <p:spPr>
          <a:xfrm>
            <a:off x="5110144" y="410522"/>
            <a:ext cx="293019" cy="291837"/>
          </a:xfrm>
          <a:custGeom>
            <a:avLst/>
            <a:gdLst/>
            <a:ahLst/>
            <a:cxnLst/>
            <a:rect l="l" t="t" r="r" b="b"/>
            <a:pathLst>
              <a:path w="2481" h="2471" extrusionOk="0">
                <a:moveTo>
                  <a:pt x="1254" y="1"/>
                </a:moveTo>
                <a:cubicBezTo>
                  <a:pt x="1246" y="1"/>
                  <a:pt x="1239" y="6"/>
                  <a:pt x="1239" y="15"/>
                </a:cubicBezTo>
                <a:cubicBezTo>
                  <a:pt x="1226" y="174"/>
                  <a:pt x="1210" y="331"/>
                  <a:pt x="1206" y="491"/>
                </a:cubicBezTo>
                <a:cubicBezTo>
                  <a:pt x="1200" y="649"/>
                  <a:pt x="1198" y="807"/>
                  <a:pt x="1196" y="966"/>
                </a:cubicBezTo>
                <a:lnTo>
                  <a:pt x="1196" y="1047"/>
                </a:lnTo>
                <a:cubicBezTo>
                  <a:pt x="1162" y="963"/>
                  <a:pt x="1129" y="877"/>
                  <a:pt x="1095" y="792"/>
                </a:cubicBezTo>
                <a:cubicBezTo>
                  <a:pt x="1093" y="787"/>
                  <a:pt x="1088" y="785"/>
                  <a:pt x="1084" y="785"/>
                </a:cubicBezTo>
                <a:cubicBezTo>
                  <a:pt x="1077" y="785"/>
                  <a:pt x="1070" y="790"/>
                  <a:pt x="1073" y="799"/>
                </a:cubicBezTo>
                <a:cubicBezTo>
                  <a:pt x="1110" y="903"/>
                  <a:pt x="1149" y="1006"/>
                  <a:pt x="1187" y="1110"/>
                </a:cubicBezTo>
                <a:cubicBezTo>
                  <a:pt x="1056" y="978"/>
                  <a:pt x="923" y="848"/>
                  <a:pt x="786" y="723"/>
                </a:cubicBezTo>
                <a:cubicBezTo>
                  <a:pt x="655" y="601"/>
                  <a:pt x="521" y="484"/>
                  <a:pt x="387" y="366"/>
                </a:cubicBezTo>
                <a:cubicBezTo>
                  <a:pt x="383" y="363"/>
                  <a:pt x="379" y="361"/>
                  <a:pt x="375" y="361"/>
                </a:cubicBezTo>
                <a:cubicBezTo>
                  <a:pt x="362" y="361"/>
                  <a:pt x="350" y="378"/>
                  <a:pt x="362" y="391"/>
                </a:cubicBezTo>
                <a:cubicBezTo>
                  <a:pt x="611" y="641"/>
                  <a:pt x="861" y="888"/>
                  <a:pt x="1111" y="1138"/>
                </a:cubicBezTo>
                <a:cubicBezTo>
                  <a:pt x="1000" y="1089"/>
                  <a:pt x="889" y="1040"/>
                  <a:pt x="777" y="995"/>
                </a:cubicBezTo>
                <a:cubicBezTo>
                  <a:pt x="776" y="994"/>
                  <a:pt x="775" y="994"/>
                  <a:pt x="774" y="994"/>
                </a:cubicBezTo>
                <a:cubicBezTo>
                  <a:pt x="767" y="994"/>
                  <a:pt x="762" y="1006"/>
                  <a:pt x="771" y="1010"/>
                </a:cubicBezTo>
                <a:cubicBezTo>
                  <a:pt x="884" y="1071"/>
                  <a:pt x="1000" y="1129"/>
                  <a:pt x="1117" y="1186"/>
                </a:cubicBezTo>
                <a:cubicBezTo>
                  <a:pt x="931" y="1186"/>
                  <a:pt x="745" y="1188"/>
                  <a:pt x="560" y="1195"/>
                </a:cubicBezTo>
                <a:cubicBezTo>
                  <a:pt x="381" y="1201"/>
                  <a:pt x="202" y="1213"/>
                  <a:pt x="23" y="1225"/>
                </a:cubicBezTo>
                <a:cubicBezTo>
                  <a:pt x="2" y="1226"/>
                  <a:pt x="1" y="1260"/>
                  <a:pt x="23" y="1260"/>
                </a:cubicBezTo>
                <a:lnTo>
                  <a:pt x="1057" y="1260"/>
                </a:lnTo>
                <a:cubicBezTo>
                  <a:pt x="947" y="1309"/>
                  <a:pt x="838" y="1359"/>
                  <a:pt x="731" y="1412"/>
                </a:cubicBezTo>
                <a:cubicBezTo>
                  <a:pt x="721" y="1417"/>
                  <a:pt x="726" y="1432"/>
                  <a:pt x="736" y="1432"/>
                </a:cubicBezTo>
                <a:cubicBezTo>
                  <a:pt x="737" y="1432"/>
                  <a:pt x="738" y="1432"/>
                  <a:pt x="739" y="1431"/>
                </a:cubicBezTo>
                <a:cubicBezTo>
                  <a:pt x="869" y="1385"/>
                  <a:pt x="999" y="1334"/>
                  <a:pt x="1127" y="1281"/>
                </a:cubicBezTo>
                <a:lnTo>
                  <a:pt x="1127" y="1281"/>
                </a:lnTo>
                <a:cubicBezTo>
                  <a:pt x="993" y="1415"/>
                  <a:pt x="860" y="1550"/>
                  <a:pt x="731" y="1690"/>
                </a:cubicBezTo>
                <a:cubicBezTo>
                  <a:pt x="610" y="1822"/>
                  <a:pt x="491" y="1955"/>
                  <a:pt x="373" y="2090"/>
                </a:cubicBezTo>
                <a:cubicBezTo>
                  <a:pt x="362" y="2103"/>
                  <a:pt x="373" y="2119"/>
                  <a:pt x="386" y="2119"/>
                </a:cubicBezTo>
                <a:cubicBezTo>
                  <a:pt x="390" y="2119"/>
                  <a:pt x="394" y="2118"/>
                  <a:pt x="398" y="2114"/>
                </a:cubicBezTo>
                <a:cubicBezTo>
                  <a:pt x="648" y="1866"/>
                  <a:pt x="897" y="1616"/>
                  <a:pt x="1146" y="1367"/>
                </a:cubicBezTo>
                <a:lnTo>
                  <a:pt x="1146" y="1367"/>
                </a:lnTo>
                <a:cubicBezTo>
                  <a:pt x="1102" y="1479"/>
                  <a:pt x="1060" y="1590"/>
                  <a:pt x="1019" y="1703"/>
                </a:cubicBezTo>
                <a:cubicBezTo>
                  <a:pt x="1015" y="1714"/>
                  <a:pt x="1024" y="1721"/>
                  <a:pt x="1033" y="1721"/>
                </a:cubicBezTo>
                <a:cubicBezTo>
                  <a:pt x="1038" y="1721"/>
                  <a:pt x="1044" y="1718"/>
                  <a:pt x="1047" y="1711"/>
                </a:cubicBezTo>
                <a:cubicBezTo>
                  <a:pt x="1093" y="1581"/>
                  <a:pt x="1144" y="1452"/>
                  <a:pt x="1194" y="1324"/>
                </a:cubicBezTo>
                <a:lnTo>
                  <a:pt x="1194" y="1324"/>
                </a:lnTo>
                <a:cubicBezTo>
                  <a:pt x="1193" y="1522"/>
                  <a:pt x="1195" y="1719"/>
                  <a:pt x="1202" y="1917"/>
                </a:cubicBezTo>
                <a:cubicBezTo>
                  <a:pt x="1210" y="2096"/>
                  <a:pt x="1221" y="2275"/>
                  <a:pt x="1233" y="2454"/>
                </a:cubicBezTo>
                <a:cubicBezTo>
                  <a:pt x="1234" y="2465"/>
                  <a:pt x="1243" y="2470"/>
                  <a:pt x="1251" y="2470"/>
                </a:cubicBezTo>
                <a:cubicBezTo>
                  <a:pt x="1259" y="2470"/>
                  <a:pt x="1267" y="2465"/>
                  <a:pt x="1267" y="2454"/>
                </a:cubicBezTo>
                <a:cubicBezTo>
                  <a:pt x="1269" y="2080"/>
                  <a:pt x="1267" y="1705"/>
                  <a:pt x="1269" y="1331"/>
                </a:cubicBezTo>
                <a:cubicBezTo>
                  <a:pt x="1308" y="1437"/>
                  <a:pt x="1347" y="1542"/>
                  <a:pt x="1386" y="1647"/>
                </a:cubicBezTo>
                <a:cubicBezTo>
                  <a:pt x="1390" y="1657"/>
                  <a:pt x="1398" y="1661"/>
                  <a:pt x="1406" y="1661"/>
                </a:cubicBezTo>
                <a:cubicBezTo>
                  <a:pt x="1418" y="1661"/>
                  <a:pt x="1430" y="1651"/>
                  <a:pt x="1424" y="1637"/>
                </a:cubicBezTo>
                <a:cubicBezTo>
                  <a:pt x="1386" y="1538"/>
                  <a:pt x="1348" y="1439"/>
                  <a:pt x="1310" y="1340"/>
                </a:cubicBezTo>
                <a:lnTo>
                  <a:pt x="1310" y="1340"/>
                </a:lnTo>
                <a:cubicBezTo>
                  <a:pt x="1442" y="1473"/>
                  <a:pt x="1573" y="1606"/>
                  <a:pt x="1704" y="1740"/>
                </a:cubicBezTo>
                <a:cubicBezTo>
                  <a:pt x="1828" y="1868"/>
                  <a:pt x="1958" y="1990"/>
                  <a:pt x="2086" y="2115"/>
                </a:cubicBezTo>
                <a:cubicBezTo>
                  <a:pt x="2089" y="2118"/>
                  <a:pt x="2093" y="2119"/>
                  <a:pt x="2096" y="2119"/>
                </a:cubicBezTo>
                <a:cubicBezTo>
                  <a:pt x="2107" y="2119"/>
                  <a:pt x="2116" y="2105"/>
                  <a:pt x="2107" y="2094"/>
                </a:cubicBezTo>
                <a:cubicBezTo>
                  <a:pt x="2004" y="1973"/>
                  <a:pt x="1903" y="1851"/>
                  <a:pt x="1794" y="1734"/>
                </a:cubicBezTo>
                <a:cubicBezTo>
                  <a:pt x="1685" y="1619"/>
                  <a:pt x="1575" y="1505"/>
                  <a:pt x="1464" y="1392"/>
                </a:cubicBezTo>
                <a:cubicBezTo>
                  <a:pt x="1439" y="1366"/>
                  <a:pt x="1414" y="1342"/>
                  <a:pt x="1389" y="1316"/>
                </a:cubicBezTo>
                <a:lnTo>
                  <a:pt x="1389" y="1316"/>
                </a:lnTo>
                <a:cubicBezTo>
                  <a:pt x="1492" y="1363"/>
                  <a:pt x="1593" y="1410"/>
                  <a:pt x="1694" y="1456"/>
                </a:cubicBezTo>
                <a:cubicBezTo>
                  <a:pt x="1697" y="1458"/>
                  <a:pt x="1700" y="1458"/>
                  <a:pt x="1703" y="1458"/>
                </a:cubicBezTo>
                <a:cubicBezTo>
                  <a:pt x="1721" y="1458"/>
                  <a:pt x="1734" y="1432"/>
                  <a:pt x="1715" y="1422"/>
                </a:cubicBezTo>
                <a:cubicBezTo>
                  <a:pt x="1602" y="1368"/>
                  <a:pt x="1488" y="1315"/>
                  <a:pt x="1376" y="1261"/>
                </a:cubicBezTo>
                <a:lnTo>
                  <a:pt x="1376" y="1261"/>
                </a:lnTo>
                <a:cubicBezTo>
                  <a:pt x="1559" y="1262"/>
                  <a:pt x="1741" y="1263"/>
                  <a:pt x="1925" y="1266"/>
                </a:cubicBezTo>
                <a:cubicBezTo>
                  <a:pt x="1950" y="1267"/>
                  <a:pt x="1976" y="1267"/>
                  <a:pt x="2001" y="1267"/>
                </a:cubicBezTo>
                <a:cubicBezTo>
                  <a:pt x="2154" y="1267"/>
                  <a:pt x="2308" y="1262"/>
                  <a:pt x="2461" y="1261"/>
                </a:cubicBezTo>
                <a:cubicBezTo>
                  <a:pt x="2481" y="1260"/>
                  <a:pt x="2480" y="1232"/>
                  <a:pt x="2461" y="1231"/>
                </a:cubicBezTo>
                <a:cubicBezTo>
                  <a:pt x="2302" y="1218"/>
                  <a:pt x="2145" y="1202"/>
                  <a:pt x="1986" y="1197"/>
                </a:cubicBezTo>
                <a:cubicBezTo>
                  <a:pt x="1827" y="1193"/>
                  <a:pt x="1669" y="1191"/>
                  <a:pt x="1511" y="1189"/>
                </a:cubicBezTo>
                <a:lnTo>
                  <a:pt x="1348" y="1187"/>
                </a:lnTo>
                <a:cubicBezTo>
                  <a:pt x="1463" y="1137"/>
                  <a:pt x="1577" y="1086"/>
                  <a:pt x="1690" y="1033"/>
                </a:cubicBezTo>
                <a:cubicBezTo>
                  <a:pt x="1704" y="1026"/>
                  <a:pt x="1697" y="1004"/>
                  <a:pt x="1684" y="1004"/>
                </a:cubicBezTo>
                <a:cubicBezTo>
                  <a:pt x="1682" y="1004"/>
                  <a:pt x="1680" y="1004"/>
                  <a:pt x="1678" y="1005"/>
                </a:cubicBezTo>
                <a:cubicBezTo>
                  <a:pt x="1585" y="1040"/>
                  <a:pt x="1493" y="1077"/>
                  <a:pt x="1400" y="1114"/>
                </a:cubicBezTo>
                <a:cubicBezTo>
                  <a:pt x="1515" y="1000"/>
                  <a:pt x="1631" y="886"/>
                  <a:pt x="1748" y="773"/>
                </a:cubicBezTo>
                <a:cubicBezTo>
                  <a:pt x="1876" y="648"/>
                  <a:pt x="1997" y="519"/>
                  <a:pt x="2122" y="391"/>
                </a:cubicBezTo>
                <a:cubicBezTo>
                  <a:pt x="2133" y="380"/>
                  <a:pt x="2123" y="366"/>
                  <a:pt x="2112" y="366"/>
                </a:cubicBezTo>
                <a:cubicBezTo>
                  <a:pt x="2108" y="366"/>
                  <a:pt x="2105" y="367"/>
                  <a:pt x="2102" y="370"/>
                </a:cubicBezTo>
                <a:cubicBezTo>
                  <a:pt x="1980" y="473"/>
                  <a:pt x="1858" y="573"/>
                  <a:pt x="1741" y="683"/>
                </a:cubicBezTo>
                <a:cubicBezTo>
                  <a:pt x="1627" y="791"/>
                  <a:pt x="1512" y="902"/>
                  <a:pt x="1399" y="1013"/>
                </a:cubicBezTo>
                <a:cubicBezTo>
                  <a:pt x="1355" y="1056"/>
                  <a:pt x="1312" y="1098"/>
                  <a:pt x="1269" y="1141"/>
                </a:cubicBezTo>
                <a:lnTo>
                  <a:pt x="1269" y="1135"/>
                </a:lnTo>
                <a:cubicBezTo>
                  <a:pt x="1314" y="1023"/>
                  <a:pt x="1362" y="910"/>
                  <a:pt x="1417" y="803"/>
                </a:cubicBezTo>
                <a:cubicBezTo>
                  <a:pt x="1420" y="797"/>
                  <a:pt x="1420" y="793"/>
                  <a:pt x="1419" y="789"/>
                </a:cubicBezTo>
                <a:cubicBezTo>
                  <a:pt x="1424" y="785"/>
                  <a:pt x="1423" y="774"/>
                  <a:pt x="1414" y="774"/>
                </a:cubicBezTo>
                <a:cubicBezTo>
                  <a:pt x="1412" y="774"/>
                  <a:pt x="1410" y="775"/>
                  <a:pt x="1409" y="777"/>
                </a:cubicBezTo>
                <a:cubicBezTo>
                  <a:pt x="1406" y="776"/>
                  <a:pt x="1403" y="775"/>
                  <a:pt x="1400" y="775"/>
                </a:cubicBezTo>
                <a:cubicBezTo>
                  <a:pt x="1394" y="775"/>
                  <a:pt x="1387" y="779"/>
                  <a:pt x="1384" y="788"/>
                </a:cubicBezTo>
                <a:cubicBezTo>
                  <a:pt x="1347" y="882"/>
                  <a:pt x="1308" y="975"/>
                  <a:pt x="1269" y="1068"/>
                </a:cubicBezTo>
                <a:cubicBezTo>
                  <a:pt x="1270" y="896"/>
                  <a:pt x="1271" y="724"/>
                  <a:pt x="1274" y="552"/>
                </a:cubicBezTo>
                <a:cubicBezTo>
                  <a:pt x="1276" y="372"/>
                  <a:pt x="1270" y="195"/>
                  <a:pt x="1269" y="15"/>
                </a:cubicBezTo>
                <a:cubicBezTo>
                  <a:pt x="1268" y="6"/>
                  <a:pt x="1261" y="1"/>
                  <a:pt x="12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66"/>
          <p:cNvSpPr/>
          <p:nvPr/>
        </p:nvSpPr>
        <p:spPr>
          <a:xfrm>
            <a:off x="5206873" y="433434"/>
            <a:ext cx="17361" cy="36258"/>
          </a:xfrm>
          <a:custGeom>
            <a:avLst/>
            <a:gdLst/>
            <a:ahLst/>
            <a:cxnLst/>
            <a:rect l="l" t="t" r="r" b="b"/>
            <a:pathLst>
              <a:path w="147" h="307" extrusionOk="0">
                <a:moveTo>
                  <a:pt x="5" y="0"/>
                </a:moveTo>
                <a:cubicBezTo>
                  <a:pt x="2" y="0"/>
                  <a:pt x="0" y="2"/>
                  <a:pt x="1" y="5"/>
                </a:cubicBezTo>
                <a:cubicBezTo>
                  <a:pt x="39" y="101"/>
                  <a:pt x="74" y="198"/>
                  <a:pt x="110" y="295"/>
                </a:cubicBezTo>
                <a:cubicBezTo>
                  <a:pt x="113" y="303"/>
                  <a:pt x="119" y="307"/>
                  <a:pt x="125" y="307"/>
                </a:cubicBezTo>
                <a:cubicBezTo>
                  <a:pt x="136" y="307"/>
                  <a:pt x="147" y="296"/>
                  <a:pt x="140" y="282"/>
                </a:cubicBezTo>
                <a:cubicBezTo>
                  <a:pt x="95" y="188"/>
                  <a:pt x="50" y="96"/>
                  <a:pt x="8" y="2"/>
                </a:cubicBezTo>
                <a:cubicBezTo>
                  <a:pt x="7" y="1"/>
                  <a:pt x="6" y="0"/>
                  <a:pt x="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66"/>
          <p:cNvSpPr/>
          <p:nvPr/>
        </p:nvSpPr>
        <p:spPr>
          <a:xfrm>
            <a:off x="5226243" y="479259"/>
            <a:ext cx="6614" cy="9330"/>
          </a:xfrm>
          <a:custGeom>
            <a:avLst/>
            <a:gdLst/>
            <a:ahLst/>
            <a:cxnLst/>
            <a:rect l="l" t="t" r="r" b="b"/>
            <a:pathLst>
              <a:path w="56" h="79" extrusionOk="0">
                <a:moveTo>
                  <a:pt x="14" y="0"/>
                </a:moveTo>
                <a:cubicBezTo>
                  <a:pt x="12" y="0"/>
                  <a:pt x="10" y="1"/>
                  <a:pt x="9" y="2"/>
                </a:cubicBezTo>
                <a:cubicBezTo>
                  <a:pt x="3" y="6"/>
                  <a:pt x="1" y="13"/>
                  <a:pt x="4" y="19"/>
                </a:cubicBezTo>
                <a:cubicBezTo>
                  <a:pt x="12" y="37"/>
                  <a:pt x="20" y="54"/>
                  <a:pt x="28" y="72"/>
                </a:cubicBezTo>
                <a:cubicBezTo>
                  <a:pt x="30" y="76"/>
                  <a:pt x="35" y="78"/>
                  <a:pt x="40" y="78"/>
                </a:cubicBezTo>
                <a:cubicBezTo>
                  <a:pt x="42" y="78"/>
                  <a:pt x="45" y="78"/>
                  <a:pt x="47" y="76"/>
                </a:cubicBezTo>
                <a:cubicBezTo>
                  <a:pt x="53" y="72"/>
                  <a:pt x="55" y="65"/>
                  <a:pt x="51" y="59"/>
                </a:cubicBezTo>
                <a:cubicBezTo>
                  <a:pt x="43" y="41"/>
                  <a:pt x="34" y="23"/>
                  <a:pt x="25" y="7"/>
                </a:cubicBezTo>
                <a:cubicBezTo>
                  <a:pt x="23" y="3"/>
                  <a:pt x="19" y="0"/>
                  <a:pt x="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66"/>
          <p:cNvSpPr/>
          <p:nvPr/>
        </p:nvSpPr>
        <p:spPr>
          <a:xfrm>
            <a:off x="5279036" y="471110"/>
            <a:ext cx="9567" cy="17598"/>
          </a:xfrm>
          <a:custGeom>
            <a:avLst/>
            <a:gdLst/>
            <a:ahLst/>
            <a:cxnLst/>
            <a:rect l="l" t="t" r="r" b="b"/>
            <a:pathLst>
              <a:path w="81" h="149" extrusionOk="0">
                <a:moveTo>
                  <a:pt x="77" y="1"/>
                </a:moveTo>
                <a:cubicBezTo>
                  <a:pt x="76" y="1"/>
                  <a:pt x="75" y="1"/>
                  <a:pt x="74" y="3"/>
                </a:cubicBezTo>
                <a:cubicBezTo>
                  <a:pt x="63" y="23"/>
                  <a:pt x="52" y="44"/>
                  <a:pt x="41" y="66"/>
                </a:cubicBezTo>
                <a:cubicBezTo>
                  <a:pt x="36" y="76"/>
                  <a:pt x="31" y="86"/>
                  <a:pt x="24" y="96"/>
                </a:cubicBezTo>
                <a:cubicBezTo>
                  <a:pt x="19" y="107"/>
                  <a:pt x="12" y="116"/>
                  <a:pt x="6" y="127"/>
                </a:cubicBezTo>
                <a:cubicBezTo>
                  <a:pt x="1" y="134"/>
                  <a:pt x="5" y="144"/>
                  <a:pt x="12" y="147"/>
                </a:cubicBezTo>
                <a:cubicBezTo>
                  <a:pt x="14" y="148"/>
                  <a:pt x="16" y="148"/>
                  <a:pt x="18" y="148"/>
                </a:cubicBezTo>
                <a:cubicBezTo>
                  <a:pt x="24" y="148"/>
                  <a:pt x="30" y="144"/>
                  <a:pt x="32" y="138"/>
                </a:cubicBezTo>
                <a:cubicBezTo>
                  <a:pt x="35" y="127"/>
                  <a:pt x="38" y="114"/>
                  <a:pt x="42" y="103"/>
                </a:cubicBezTo>
                <a:cubicBezTo>
                  <a:pt x="46" y="92"/>
                  <a:pt x="50" y="81"/>
                  <a:pt x="54" y="71"/>
                </a:cubicBezTo>
                <a:cubicBezTo>
                  <a:pt x="63" y="49"/>
                  <a:pt x="72" y="26"/>
                  <a:pt x="80" y="5"/>
                </a:cubicBezTo>
                <a:cubicBezTo>
                  <a:pt x="81" y="3"/>
                  <a:pt x="79" y="1"/>
                  <a:pt x="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66"/>
          <p:cNvSpPr/>
          <p:nvPr/>
        </p:nvSpPr>
        <p:spPr>
          <a:xfrm>
            <a:off x="5294036" y="434497"/>
            <a:ext cx="14054" cy="22794"/>
          </a:xfrm>
          <a:custGeom>
            <a:avLst/>
            <a:gdLst/>
            <a:ahLst/>
            <a:cxnLst/>
            <a:rect l="l" t="t" r="r" b="b"/>
            <a:pathLst>
              <a:path w="119" h="193" extrusionOk="0">
                <a:moveTo>
                  <a:pt x="99" y="1"/>
                </a:moveTo>
                <a:cubicBezTo>
                  <a:pt x="95" y="1"/>
                  <a:pt x="90" y="3"/>
                  <a:pt x="87" y="8"/>
                </a:cubicBezTo>
                <a:cubicBezTo>
                  <a:pt x="60" y="62"/>
                  <a:pt x="33" y="114"/>
                  <a:pt x="5" y="168"/>
                </a:cubicBezTo>
                <a:cubicBezTo>
                  <a:pt x="1" y="176"/>
                  <a:pt x="3" y="187"/>
                  <a:pt x="11" y="191"/>
                </a:cubicBezTo>
                <a:cubicBezTo>
                  <a:pt x="13" y="192"/>
                  <a:pt x="16" y="193"/>
                  <a:pt x="19" y="193"/>
                </a:cubicBezTo>
                <a:cubicBezTo>
                  <a:pt x="25" y="193"/>
                  <a:pt x="31" y="190"/>
                  <a:pt x="34" y="185"/>
                </a:cubicBezTo>
                <a:cubicBezTo>
                  <a:pt x="60" y="131"/>
                  <a:pt x="86" y="77"/>
                  <a:pt x="113" y="22"/>
                </a:cubicBezTo>
                <a:cubicBezTo>
                  <a:pt x="119" y="11"/>
                  <a:pt x="109" y="1"/>
                  <a:pt x="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66"/>
          <p:cNvSpPr/>
          <p:nvPr/>
        </p:nvSpPr>
        <p:spPr>
          <a:xfrm>
            <a:off x="5211125" y="637402"/>
            <a:ext cx="14881" cy="31416"/>
          </a:xfrm>
          <a:custGeom>
            <a:avLst/>
            <a:gdLst/>
            <a:ahLst/>
            <a:cxnLst/>
            <a:rect l="l" t="t" r="r" b="b"/>
            <a:pathLst>
              <a:path w="126" h="266" extrusionOk="0">
                <a:moveTo>
                  <a:pt x="111" y="0"/>
                </a:moveTo>
                <a:cubicBezTo>
                  <a:pt x="105" y="0"/>
                  <a:pt x="100" y="3"/>
                  <a:pt x="98" y="9"/>
                </a:cubicBezTo>
                <a:cubicBezTo>
                  <a:pt x="69" y="87"/>
                  <a:pt x="39" y="164"/>
                  <a:pt x="7" y="241"/>
                </a:cubicBezTo>
                <a:cubicBezTo>
                  <a:pt x="0" y="255"/>
                  <a:pt x="14" y="266"/>
                  <a:pt x="26" y="266"/>
                </a:cubicBezTo>
                <a:cubicBezTo>
                  <a:pt x="34" y="266"/>
                  <a:pt x="42" y="262"/>
                  <a:pt x="45" y="252"/>
                </a:cubicBezTo>
                <a:cubicBezTo>
                  <a:pt x="70" y="172"/>
                  <a:pt x="96" y="94"/>
                  <a:pt x="122" y="15"/>
                </a:cubicBezTo>
                <a:cubicBezTo>
                  <a:pt x="125" y="6"/>
                  <a:pt x="118" y="0"/>
                  <a:pt x="1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66"/>
          <p:cNvSpPr/>
          <p:nvPr/>
        </p:nvSpPr>
        <p:spPr>
          <a:xfrm>
            <a:off x="5226479" y="621222"/>
            <a:ext cx="6968" cy="10039"/>
          </a:xfrm>
          <a:custGeom>
            <a:avLst/>
            <a:gdLst/>
            <a:ahLst/>
            <a:cxnLst/>
            <a:rect l="l" t="t" r="r" b="b"/>
            <a:pathLst>
              <a:path w="59" h="85" extrusionOk="0">
                <a:moveTo>
                  <a:pt x="39" y="0"/>
                </a:moveTo>
                <a:cubicBezTo>
                  <a:pt x="38" y="0"/>
                  <a:pt x="36" y="1"/>
                  <a:pt x="35" y="2"/>
                </a:cubicBezTo>
                <a:cubicBezTo>
                  <a:pt x="30" y="3"/>
                  <a:pt x="25" y="6"/>
                  <a:pt x="23" y="10"/>
                </a:cubicBezTo>
                <a:cubicBezTo>
                  <a:pt x="16" y="25"/>
                  <a:pt x="10" y="40"/>
                  <a:pt x="4" y="55"/>
                </a:cubicBezTo>
                <a:cubicBezTo>
                  <a:pt x="2" y="57"/>
                  <a:pt x="2" y="60"/>
                  <a:pt x="1" y="62"/>
                </a:cubicBezTo>
                <a:cubicBezTo>
                  <a:pt x="1" y="66"/>
                  <a:pt x="1" y="68"/>
                  <a:pt x="2" y="70"/>
                </a:cubicBezTo>
                <a:cubicBezTo>
                  <a:pt x="3" y="75"/>
                  <a:pt x="6" y="79"/>
                  <a:pt x="10" y="81"/>
                </a:cubicBezTo>
                <a:cubicBezTo>
                  <a:pt x="13" y="83"/>
                  <a:pt x="17" y="84"/>
                  <a:pt x="20" y="84"/>
                </a:cubicBezTo>
                <a:cubicBezTo>
                  <a:pt x="22" y="84"/>
                  <a:pt x="24" y="84"/>
                  <a:pt x="25" y="83"/>
                </a:cubicBezTo>
                <a:cubicBezTo>
                  <a:pt x="30" y="82"/>
                  <a:pt x="35" y="79"/>
                  <a:pt x="37" y="75"/>
                </a:cubicBezTo>
                <a:cubicBezTo>
                  <a:pt x="43" y="59"/>
                  <a:pt x="49" y="44"/>
                  <a:pt x="55" y="28"/>
                </a:cubicBezTo>
                <a:cubicBezTo>
                  <a:pt x="57" y="26"/>
                  <a:pt x="57" y="24"/>
                  <a:pt x="57" y="22"/>
                </a:cubicBezTo>
                <a:cubicBezTo>
                  <a:pt x="58" y="19"/>
                  <a:pt x="58" y="17"/>
                  <a:pt x="57" y="14"/>
                </a:cubicBezTo>
                <a:cubicBezTo>
                  <a:pt x="56" y="10"/>
                  <a:pt x="53" y="6"/>
                  <a:pt x="49" y="4"/>
                </a:cubicBezTo>
                <a:cubicBezTo>
                  <a:pt x="46" y="2"/>
                  <a:pt x="42" y="0"/>
                  <a:pt x="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66"/>
          <p:cNvSpPr/>
          <p:nvPr/>
        </p:nvSpPr>
        <p:spPr>
          <a:xfrm>
            <a:off x="5279272" y="619568"/>
            <a:ext cx="8149" cy="11810"/>
          </a:xfrm>
          <a:custGeom>
            <a:avLst/>
            <a:gdLst/>
            <a:ahLst/>
            <a:cxnLst/>
            <a:rect l="l" t="t" r="r" b="b"/>
            <a:pathLst>
              <a:path w="69" h="100" extrusionOk="0">
                <a:moveTo>
                  <a:pt x="21" y="0"/>
                </a:moveTo>
                <a:cubicBezTo>
                  <a:pt x="18" y="0"/>
                  <a:pt x="14" y="1"/>
                  <a:pt x="11" y="3"/>
                </a:cubicBezTo>
                <a:cubicBezTo>
                  <a:pt x="7" y="5"/>
                  <a:pt x="3" y="9"/>
                  <a:pt x="2" y="16"/>
                </a:cubicBezTo>
                <a:lnTo>
                  <a:pt x="1" y="21"/>
                </a:lnTo>
                <a:cubicBezTo>
                  <a:pt x="1" y="24"/>
                  <a:pt x="2" y="28"/>
                  <a:pt x="4" y="31"/>
                </a:cubicBezTo>
                <a:cubicBezTo>
                  <a:pt x="12" y="51"/>
                  <a:pt x="21" y="70"/>
                  <a:pt x="30" y="90"/>
                </a:cubicBezTo>
                <a:cubicBezTo>
                  <a:pt x="32" y="94"/>
                  <a:pt x="38" y="98"/>
                  <a:pt x="42" y="99"/>
                </a:cubicBezTo>
                <a:cubicBezTo>
                  <a:pt x="44" y="100"/>
                  <a:pt x="46" y="100"/>
                  <a:pt x="48" y="100"/>
                </a:cubicBezTo>
                <a:cubicBezTo>
                  <a:pt x="52" y="100"/>
                  <a:pt x="55" y="99"/>
                  <a:pt x="58" y="97"/>
                </a:cubicBezTo>
                <a:cubicBezTo>
                  <a:pt x="63" y="94"/>
                  <a:pt x="67" y="90"/>
                  <a:pt x="68" y="85"/>
                </a:cubicBezTo>
                <a:cubicBezTo>
                  <a:pt x="69" y="79"/>
                  <a:pt x="68" y="74"/>
                  <a:pt x="66" y="68"/>
                </a:cubicBezTo>
                <a:cubicBezTo>
                  <a:pt x="56" y="49"/>
                  <a:pt x="48" y="30"/>
                  <a:pt x="39" y="10"/>
                </a:cubicBezTo>
                <a:cubicBezTo>
                  <a:pt x="37" y="6"/>
                  <a:pt x="32" y="2"/>
                  <a:pt x="26" y="1"/>
                </a:cubicBezTo>
                <a:cubicBezTo>
                  <a:pt x="25" y="0"/>
                  <a:pt x="23" y="0"/>
                  <a:pt x="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66"/>
          <p:cNvSpPr/>
          <p:nvPr/>
        </p:nvSpPr>
        <p:spPr>
          <a:xfrm>
            <a:off x="5287185" y="642835"/>
            <a:ext cx="18661" cy="31534"/>
          </a:xfrm>
          <a:custGeom>
            <a:avLst/>
            <a:gdLst/>
            <a:ahLst/>
            <a:cxnLst/>
            <a:rect l="l" t="t" r="r" b="b"/>
            <a:pathLst>
              <a:path w="158" h="267" extrusionOk="0">
                <a:moveTo>
                  <a:pt x="27" y="0"/>
                </a:moveTo>
                <a:cubicBezTo>
                  <a:pt x="14" y="0"/>
                  <a:pt x="1" y="14"/>
                  <a:pt x="8" y="29"/>
                </a:cubicBezTo>
                <a:cubicBezTo>
                  <a:pt x="44" y="105"/>
                  <a:pt x="80" y="182"/>
                  <a:pt x="118" y="256"/>
                </a:cubicBezTo>
                <a:cubicBezTo>
                  <a:pt x="122" y="263"/>
                  <a:pt x="129" y="266"/>
                  <a:pt x="136" y="266"/>
                </a:cubicBezTo>
                <a:cubicBezTo>
                  <a:pt x="139" y="266"/>
                  <a:pt x="143" y="265"/>
                  <a:pt x="146" y="264"/>
                </a:cubicBezTo>
                <a:cubicBezTo>
                  <a:pt x="157" y="258"/>
                  <a:pt x="158" y="246"/>
                  <a:pt x="154" y="236"/>
                </a:cubicBezTo>
                <a:cubicBezTo>
                  <a:pt x="117" y="159"/>
                  <a:pt x="79" y="85"/>
                  <a:pt x="41" y="10"/>
                </a:cubicBezTo>
                <a:cubicBezTo>
                  <a:pt x="38" y="3"/>
                  <a:pt x="32" y="0"/>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66"/>
          <p:cNvSpPr/>
          <p:nvPr/>
        </p:nvSpPr>
        <p:spPr>
          <a:xfrm>
            <a:off x="5327105" y="587325"/>
            <a:ext cx="27991" cy="17716"/>
          </a:xfrm>
          <a:custGeom>
            <a:avLst/>
            <a:gdLst/>
            <a:ahLst/>
            <a:cxnLst/>
            <a:rect l="l" t="t" r="r" b="b"/>
            <a:pathLst>
              <a:path w="237" h="150" extrusionOk="0">
                <a:moveTo>
                  <a:pt x="19" y="1"/>
                </a:moveTo>
                <a:cubicBezTo>
                  <a:pt x="8" y="1"/>
                  <a:pt x="1" y="18"/>
                  <a:pt x="13" y="26"/>
                </a:cubicBezTo>
                <a:cubicBezTo>
                  <a:pt x="75" y="67"/>
                  <a:pt x="136" y="108"/>
                  <a:pt x="199" y="147"/>
                </a:cubicBezTo>
                <a:cubicBezTo>
                  <a:pt x="202" y="149"/>
                  <a:pt x="205" y="150"/>
                  <a:pt x="208" y="150"/>
                </a:cubicBezTo>
                <a:cubicBezTo>
                  <a:pt x="225" y="150"/>
                  <a:pt x="237" y="124"/>
                  <a:pt x="218" y="113"/>
                </a:cubicBezTo>
                <a:cubicBezTo>
                  <a:pt x="155" y="75"/>
                  <a:pt x="90" y="39"/>
                  <a:pt x="26" y="3"/>
                </a:cubicBezTo>
                <a:cubicBezTo>
                  <a:pt x="24" y="1"/>
                  <a:pt x="22" y="1"/>
                  <a:pt x="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66"/>
          <p:cNvSpPr/>
          <p:nvPr/>
        </p:nvSpPr>
        <p:spPr>
          <a:xfrm>
            <a:off x="5361002" y="605868"/>
            <a:ext cx="9921" cy="8149"/>
          </a:xfrm>
          <a:custGeom>
            <a:avLst/>
            <a:gdLst/>
            <a:ahLst/>
            <a:cxnLst/>
            <a:rect l="l" t="t" r="r" b="b"/>
            <a:pathLst>
              <a:path w="84" h="69" extrusionOk="0">
                <a:moveTo>
                  <a:pt x="24" y="1"/>
                </a:moveTo>
                <a:cubicBezTo>
                  <a:pt x="22" y="1"/>
                  <a:pt x="21" y="1"/>
                  <a:pt x="19" y="1"/>
                </a:cubicBezTo>
                <a:cubicBezTo>
                  <a:pt x="16" y="3"/>
                  <a:pt x="13" y="4"/>
                  <a:pt x="11" y="7"/>
                </a:cubicBezTo>
                <a:cubicBezTo>
                  <a:pt x="8" y="8"/>
                  <a:pt x="6" y="10"/>
                  <a:pt x="5" y="13"/>
                </a:cubicBezTo>
                <a:cubicBezTo>
                  <a:pt x="1" y="19"/>
                  <a:pt x="0" y="25"/>
                  <a:pt x="2" y="31"/>
                </a:cubicBezTo>
                <a:cubicBezTo>
                  <a:pt x="4" y="38"/>
                  <a:pt x="8" y="43"/>
                  <a:pt x="13" y="47"/>
                </a:cubicBezTo>
                <a:cubicBezTo>
                  <a:pt x="24" y="53"/>
                  <a:pt x="36" y="59"/>
                  <a:pt x="46" y="65"/>
                </a:cubicBezTo>
                <a:cubicBezTo>
                  <a:pt x="50" y="68"/>
                  <a:pt x="55" y="69"/>
                  <a:pt x="60" y="69"/>
                </a:cubicBezTo>
                <a:cubicBezTo>
                  <a:pt x="61" y="69"/>
                  <a:pt x="63" y="69"/>
                  <a:pt x="64" y="69"/>
                </a:cubicBezTo>
                <a:cubicBezTo>
                  <a:pt x="68" y="68"/>
                  <a:pt x="71" y="67"/>
                  <a:pt x="73" y="64"/>
                </a:cubicBezTo>
                <a:cubicBezTo>
                  <a:pt x="76" y="62"/>
                  <a:pt x="78" y="60"/>
                  <a:pt x="79" y="57"/>
                </a:cubicBezTo>
                <a:cubicBezTo>
                  <a:pt x="82" y="52"/>
                  <a:pt x="83" y="45"/>
                  <a:pt x="81" y="39"/>
                </a:cubicBezTo>
                <a:cubicBezTo>
                  <a:pt x="79" y="32"/>
                  <a:pt x="76" y="27"/>
                  <a:pt x="71" y="24"/>
                </a:cubicBezTo>
                <a:cubicBezTo>
                  <a:pt x="59" y="17"/>
                  <a:pt x="49" y="11"/>
                  <a:pt x="38" y="5"/>
                </a:cubicBezTo>
                <a:cubicBezTo>
                  <a:pt x="35" y="3"/>
                  <a:pt x="32" y="1"/>
                  <a:pt x="28" y="1"/>
                </a:cubicBezTo>
                <a:cubicBezTo>
                  <a:pt x="27" y="1"/>
                  <a:pt x="25" y="1"/>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66"/>
          <p:cNvSpPr/>
          <p:nvPr/>
        </p:nvSpPr>
        <p:spPr>
          <a:xfrm>
            <a:off x="5320137" y="515281"/>
            <a:ext cx="33306" cy="13818"/>
          </a:xfrm>
          <a:custGeom>
            <a:avLst/>
            <a:gdLst/>
            <a:ahLst/>
            <a:cxnLst/>
            <a:rect l="l" t="t" r="r" b="b"/>
            <a:pathLst>
              <a:path w="282" h="117" extrusionOk="0">
                <a:moveTo>
                  <a:pt x="260" y="0"/>
                </a:moveTo>
                <a:cubicBezTo>
                  <a:pt x="259" y="0"/>
                  <a:pt x="258" y="0"/>
                  <a:pt x="257" y="0"/>
                </a:cubicBezTo>
                <a:cubicBezTo>
                  <a:pt x="174" y="13"/>
                  <a:pt x="91" y="50"/>
                  <a:pt x="17" y="87"/>
                </a:cubicBezTo>
                <a:cubicBezTo>
                  <a:pt x="0" y="95"/>
                  <a:pt x="11" y="117"/>
                  <a:pt x="26" y="117"/>
                </a:cubicBezTo>
                <a:cubicBezTo>
                  <a:pt x="28" y="117"/>
                  <a:pt x="31" y="116"/>
                  <a:pt x="34" y="115"/>
                </a:cubicBezTo>
                <a:cubicBezTo>
                  <a:pt x="71" y="97"/>
                  <a:pt x="109" y="82"/>
                  <a:pt x="147" y="67"/>
                </a:cubicBezTo>
                <a:cubicBezTo>
                  <a:pt x="186" y="54"/>
                  <a:pt x="226" y="43"/>
                  <a:pt x="265" y="28"/>
                </a:cubicBezTo>
                <a:cubicBezTo>
                  <a:pt x="281" y="22"/>
                  <a:pt x="276" y="0"/>
                  <a:pt x="2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66"/>
          <p:cNvSpPr/>
          <p:nvPr/>
        </p:nvSpPr>
        <p:spPr>
          <a:xfrm>
            <a:off x="5368443" y="501345"/>
            <a:ext cx="8031" cy="6496"/>
          </a:xfrm>
          <a:custGeom>
            <a:avLst/>
            <a:gdLst/>
            <a:ahLst/>
            <a:cxnLst/>
            <a:rect l="l" t="t" r="r" b="b"/>
            <a:pathLst>
              <a:path w="68" h="55" extrusionOk="0">
                <a:moveTo>
                  <a:pt x="47" y="1"/>
                </a:moveTo>
                <a:cubicBezTo>
                  <a:pt x="43" y="1"/>
                  <a:pt x="40" y="2"/>
                  <a:pt x="37" y="4"/>
                </a:cubicBezTo>
                <a:cubicBezTo>
                  <a:pt x="28" y="8"/>
                  <a:pt x="19" y="12"/>
                  <a:pt x="11" y="16"/>
                </a:cubicBezTo>
                <a:cubicBezTo>
                  <a:pt x="9" y="17"/>
                  <a:pt x="7" y="19"/>
                  <a:pt x="5" y="21"/>
                </a:cubicBezTo>
                <a:cubicBezTo>
                  <a:pt x="4" y="23"/>
                  <a:pt x="1" y="25"/>
                  <a:pt x="1" y="28"/>
                </a:cubicBezTo>
                <a:cubicBezTo>
                  <a:pt x="0" y="32"/>
                  <a:pt x="0" y="34"/>
                  <a:pt x="0" y="37"/>
                </a:cubicBezTo>
                <a:cubicBezTo>
                  <a:pt x="1" y="39"/>
                  <a:pt x="1" y="42"/>
                  <a:pt x="4" y="44"/>
                </a:cubicBezTo>
                <a:cubicBezTo>
                  <a:pt x="7" y="48"/>
                  <a:pt x="11" y="52"/>
                  <a:pt x="16" y="53"/>
                </a:cubicBezTo>
                <a:cubicBezTo>
                  <a:pt x="17" y="53"/>
                  <a:pt x="19" y="54"/>
                  <a:pt x="21" y="54"/>
                </a:cubicBezTo>
                <a:cubicBezTo>
                  <a:pt x="24" y="54"/>
                  <a:pt x="28" y="53"/>
                  <a:pt x="31" y="51"/>
                </a:cubicBezTo>
                <a:cubicBezTo>
                  <a:pt x="40" y="47"/>
                  <a:pt x="48" y="43"/>
                  <a:pt x="57" y="38"/>
                </a:cubicBezTo>
                <a:cubicBezTo>
                  <a:pt x="59" y="37"/>
                  <a:pt x="61" y="36"/>
                  <a:pt x="62" y="33"/>
                </a:cubicBezTo>
                <a:cubicBezTo>
                  <a:pt x="64" y="32"/>
                  <a:pt x="65" y="28"/>
                  <a:pt x="66" y="26"/>
                </a:cubicBezTo>
                <a:cubicBezTo>
                  <a:pt x="68" y="23"/>
                  <a:pt x="68" y="21"/>
                  <a:pt x="66" y="18"/>
                </a:cubicBezTo>
                <a:cubicBezTo>
                  <a:pt x="66" y="15"/>
                  <a:pt x="65" y="13"/>
                  <a:pt x="64" y="11"/>
                </a:cubicBezTo>
                <a:cubicBezTo>
                  <a:pt x="61" y="6"/>
                  <a:pt x="57" y="3"/>
                  <a:pt x="52" y="2"/>
                </a:cubicBezTo>
                <a:lnTo>
                  <a:pt x="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66"/>
          <p:cNvSpPr/>
          <p:nvPr/>
        </p:nvSpPr>
        <p:spPr>
          <a:xfrm>
            <a:off x="5161048" y="585672"/>
            <a:ext cx="19133" cy="9803"/>
          </a:xfrm>
          <a:custGeom>
            <a:avLst/>
            <a:gdLst/>
            <a:ahLst/>
            <a:cxnLst/>
            <a:rect l="l" t="t" r="r" b="b"/>
            <a:pathLst>
              <a:path w="162" h="83" extrusionOk="0">
                <a:moveTo>
                  <a:pt x="138" y="0"/>
                </a:moveTo>
                <a:cubicBezTo>
                  <a:pt x="136" y="0"/>
                  <a:pt x="134" y="1"/>
                  <a:pt x="132" y="1"/>
                </a:cubicBezTo>
                <a:cubicBezTo>
                  <a:pt x="89" y="16"/>
                  <a:pt x="48" y="37"/>
                  <a:pt x="9" y="64"/>
                </a:cubicBezTo>
                <a:cubicBezTo>
                  <a:pt x="1" y="70"/>
                  <a:pt x="5" y="83"/>
                  <a:pt x="15" y="83"/>
                </a:cubicBezTo>
                <a:cubicBezTo>
                  <a:pt x="16" y="83"/>
                  <a:pt x="18" y="82"/>
                  <a:pt x="20" y="82"/>
                </a:cubicBezTo>
                <a:cubicBezTo>
                  <a:pt x="59" y="63"/>
                  <a:pt x="101" y="50"/>
                  <a:pt x="144" y="40"/>
                </a:cubicBezTo>
                <a:cubicBezTo>
                  <a:pt x="154" y="38"/>
                  <a:pt x="161" y="26"/>
                  <a:pt x="158" y="16"/>
                </a:cubicBezTo>
                <a:cubicBezTo>
                  <a:pt x="155" y="7"/>
                  <a:pt x="147" y="0"/>
                  <a:pt x="1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66"/>
          <p:cNvSpPr/>
          <p:nvPr/>
        </p:nvSpPr>
        <p:spPr>
          <a:xfrm>
            <a:off x="5130104" y="596892"/>
            <a:ext cx="26219" cy="15590"/>
          </a:xfrm>
          <a:custGeom>
            <a:avLst/>
            <a:gdLst/>
            <a:ahLst/>
            <a:cxnLst/>
            <a:rect l="l" t="t" r="r" b="b"/>
            <a:pathLst>
              <a:path w="222" h="132" extrusionOk="0">
                <a:moveTo>
                  <a:pt x="191" y="1"/>
                </a:moveTo>
                <a:cubicBezTo>
                  <a:pt x="188" y="1"/>
                  <a:pt x="184" y="2"/>
                  <a:pt x="181" y="4"/>
                </a:cubicBezTo>
                <a:cubicBezTo>
                  <a:pt x="154" y="24"/>
                  <a:pt x="128" y="45"/>
                  <a:pt x="99" y="64"/>
                </a:cubicBezTo>
                <a:cubicBezTo>
                  <a:pt x="71" y="83"/>
                  <a:pt x="42" y="98"/>
                  <a:pt x="11" y="112"/>
                </a:cubicBezTo>
                <a:cubicBezTo>
                  <a:pt x="1" y="116"/>
                  <a:pt x="7" y="132"/>
                  <a:pt x="16" y="132"/>
                </a:cubicBezTo>
                <a:cubicBezTo>
                  <a:pt x="17" y="132"/>
                  <a:pt x="18" y="131"/>
                  <a:pt x="19" y="131"/>
                </a:cubicBezTo>
                <a:cubicBezTo>
                  <a:pt x="52" y="120"/>
                  <a:pt x="85" y="107"/>
                  <a:pt x="116" y="93"/>
                </a:cubicBezTo>
                <a:cubicBezTo>
                  <a:pt x="148" y="77"/>
                  <a:pt x="180" y="61"/>
                  <a:pt x="206" y="38"/>
                </a:cubicBezTo>
                <a:cubicBezTo>
                  <a:pt x="222" y="25"/>
                  <a:pt x="20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66"/>
          <p:cNvSpPr/>
          <p:nvPr/>
        </p:nvSpPr>
        <p:spPr>
          <a:xfrm>
            <a:off x="5173922" y="514100"/>
            <a:ext cx="19842" cy="11220"/>
          </a:xfrm>
          <a:custGeom>
            <a:avLst/>
            <a:gdLst/>
            <a:ahLst/>
            <a:cxnLst/>
            <a:rect l="l" t="t" r="r" b="b"/>
            <a:pathLst>
              <a:path w="168" h="95" extrusionOk="0">
                <a:moveTo>
                  <a:pt x="16" y="0"/>
                </a:moveTo>
                <a:cubicBezTo>
                  <a:pt x="11" y="0"/>
                  <a:pt x="5" y="4"/>
                  <a:pt x="4" y="9"/>
                </a:cubicBezTo>
                <a:cubicBezTo>
                  <a:pt x="1" y="14"/>
                  <a:pt x="3" y="25"/>
                  <a:pt x="10" y="27"/>
                </a:cubicBezTo>
                <a:cubicBezTo>
                  <a:pt x="53" y="45"/>
                  <a:pt x="96" y="67"/>
                  <a:pt x="137" y="92"/>
                </a:cubicBezTo>
                <a:cubicBezTo>
                  <a:pt x="140" y="94"/>
                  <a:pt x="143" y="94"/>
                  <a:pt x="146" y="94"/>
                </a:cubicBezTo>
                <a:cubicBezTo>
                  <a:pt x="152" y="94"/>
                  <a:pt x="159" y="91"/>
                  <a:pt x="163" y="85"/>
                </a:cubicBezTo>
                <a:cubicBezTo>
                  <a:pt x="168" y="76"/>
                  <a:pt x="165" y="63"/>
                  <a:pt x="155" y="59"/>
                </a:cubicBezTo>
                <a:cubicBezTo>
                  <a:pt x="112" y="36"/>
                  <a:pt x="67" y="17"/>
                  <a:pt x="20" y="1"/>
                </a:cubicBezTo>
                <a:cubicBezTo>
                  <a:pt x="19" y="0"/>
                  <a:pt x="18" y="0"/>
                  <a:pt x="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66"/>
          <p:cNvSpPr/>
          <p:nvPr/>
        </p:nvSpPr>
        <p:spPr>
          <a:xfrm>
            <a:off x="5148411" y="500282"/>
            <a:ext cx="13700" cy="9330"/>
          </a:xfrm>
          <a:custGeom>
            <a:avLst/>
            <a:gdLst/>
            <a:ahLst/>
            <a:cxnLst/>
            <a:rect l="l" t="t" r="r" b="b"/>
            <a:pathLst>
              <a:path w="116" h="79" extrusionOk="0">
                <a:moveTo>
                  <a:pt x="18" y="1"/>
                </a:moveTo>
                <a:cubicBezTo>
                  <a:pt x="14" y="1"/>
                  <a:pt x="9" y="4"/>
                  <a:pt x="6" y="8"/>
                </a:cubicBezTo>
                <a:cubicBezTo>
                  <a:pt x="2" y="13"/>
                  <a:pt x="1" y="23"/>
                  <a:pt x="7" y="27"/>
                </a:cubicBezTo>
                <a:cubicBezTo>
                  <a:pt x="32" y="47"/>
                  <a:pt x="58" y="64"/>
                  <a:pt x="88" y="77"/>
                </a:cubicBezTo>
                <a:cubicBezTo>
                  <a:pt x="90" y="78"/>
                  <a:pt x="94" y="79"/>
                  <a:pt x="96" y="79"/>
                </a:cubicBezTo>
                <a:cubicBezTo>
                  <a:pt x="103" y="79"/>
                  <a:pt x="108" y="76"/>
                  <a:pt x="111" y="68"/>
                </a:cubicBezTo>
                <a:cubicBezTo>
                  <a:pt x="115" y="58"/>
                  <a:pt x="110" y="49"/>
                  <a:pt x="100" y="46"/>
                </a:cubicBezTo>
                <a:cubicBezTo>
                  <a:pt x="99" y="45"/>
                  <a:pt x="98" y="44"/>
                  <a:pt x="96" y="44"/>
                </a:cubicBezTo>
                <a:lnTo>
                  <a:pt x="96" y="44"/>
                </a:lnTo>
                <a:cubicBezTo>
                  <a:pt x="96" y="44"/>
                  <a:pt x="93" y="43"/>
                  <a:pt x="93" y="43"/>
                </a:cubicBezTo>
                <a:cubicBezTo>
                  <a:pt x="90" y="41"/>
                  <a:pt x="85" y="40"/>
                  <a:pt x="82" y="37"/>
                </a:cubicBezTo>
                <a:cubicBezTo>
                  <a:pt x="76" y="34"/>
                  <a:pt x="69" y="31"/>
                  <a:pt x="63" y="27"/>
                </a:cubicBezTo>
                <a:cubicBezTo>
                  <a:pt x="50" y="20"/>
                  <a:pt x="37" y="12"/>
                  <a:pt x="26" y="3"/>
                </a:cubicBezTo>
                <a:cubicBezTo>
                  <a:pt x="23" y="2"/>
                  <a:pt x="21" y="1"/>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631"/>
        <p:cNvGrpSpPr/>
        <p:nvPr/>
      </p:nvGrpSpPr>
      <p:grpSpPr>
        <a:xfrm>
          <a:off x="0" y="0"/>
          <a:ext cx="0" cy="0"/>
          <a:chOff x="0" y="0"/>
          <a:chExt cx="0" cy="0"/>
        </a:xfrm>
      </p:grpSpPr>
      <p:sp>
        <p:nvSpPr>
          <p:cNvPr id="1632" name="Google Shape;1632;p67"/>
          <p:cNvSpPr/>
          <p:nvPr/>
        </p:nvSpPr>
        <p:spPr>
          <a:xfrm>
            <a:off x="6322890" y="1482500"/>
            <a:ext cx="1673400" cy="1673400"/>
          </a:xfrm>
          <a:prstGeom prst="pie">
            <a:avLst>
              <a:gd name="adj1" fmla="val 16218192"/>
              <a:gd name="adj2" fmla="val 1311949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67"/>
          <p:cNvSpPr/>
          <p:nvPr/>
        </p:nvSpPr>
        <p:spPr>
          <a:xfrm>
            <a:off x="6679740" y="1839350"/>
            <a:ext cx="959700" cy="959700"/>
          </a:xfrm>
          <a:prstGeom prst="ellipse">
            <a:avLst/>
          </a:prstGeom>
          <a:solidFill>
            <a:srgbClr val="000000"/>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67"/>
          <p:cNvSpPr/>
          <p:nvPr/>
        </p:nvSpPr>
        <p:spPr>
          <a:xfrm>
            <a:off x="3835417" y="1482500"/>
            <a:ext cx="1673400" cy="1673400"/>
          </a:xfrm>
          <a:prstGeom prst="pie">
            <a:avLst>
              <a:gd name="adj1" fmla="val 16218192"/>
              <a:gd name="adj2" fmla="val 7912349"/>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67"/>
          <p:cNvSpPr/>
          <p:nvPr/>
        </p:nvSpPr>
        <p:spPr>
          <a:xfrm>
            <a:off x="4192267" y="1839350"/>
            <a:ext cx="959700" cy="959700"/>
          </a:xfrm>
          <a:prstGeom prst="ellipse">
            <a:avLst/>
          </a:prstGeom>
          <a:solidFill>
            <a:srgbClr val="000000"/>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67"/>
          <p:cNvSpPr/>
          <p:nvPr/>
        </p:nvSpPr>
        <p:spPr>
          <a:xfrm>
            <a:off x="1347950" y="1482500"/>
            <a:ext cx="1673400" cy="1673400"/>
          </a:xfrm>
          <a:prstGeom prst="pie">
            <a:avLst>
              <a:gd name="adj1" fmla="val 16218192"/>
              <a:gd name="adj2" fmla="val 2257485"/>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67"/>
          <p:cNvSpPr/>
          <p:nvPr/>
        </p:nvSpPr>
        <p:spPr>
          <a:xfrm>
            <a:off x="1704800" y="1839350"/>
            <a:ext cx="959700" cy="959700"/>
          </a:xfrm>
          <a:prstGeom prst="ellipse">
            <a:avLst/>
          </a:prstGeom>
          <a:solidFill>
            <a:srgbClr val="000000"/>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67"/>
          <p:cNvSpPr txBox="1">
            <a:spLocks noGrp="1"/>
          </p:cNvSpPr>
          <p:nvPr>
            <p:ph type="title"/>
          </p:nvPr>
        </p:nvSpPr>
        <p:spPr>
          <a:xfrm>
            <a:off x="3803317" y="2024750"/>
            <a:ext cx="1737600" cy="58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59%</a:t>
            </a:r>
            <a:endParaRPr/>
          </a:p>
        </p:txBody>
      </p:sp>
      <p:sp>
        <p:nvSpPr>
          <p:cNvPr id="1639" name="Google Shape;1639;p67"/>
          <p:cNvSpPr txBox="1">
            <a:spLocks noGrp="1"/>
          </p:cNvSpPr>
          <p:nvPr>
            <p:ph type="subTitle" idx="1"/>
          </p:nvPr>
        </p:nvSpPr>
        <p:spPr>
          <a:xfrm>
            <a:off x="3637117" y="3706306"/>
            <a:ext cx="2070000" cy="445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It is the closest planet to the Sun</a:t>
            </a:r>
            <a:endParaRPr/>
          </a:p>
        </p:txBody>
      </p:sp>
      <p:sp>
        <p:nvSpPr>
          <p:cNvPr id="1640" name="Google Shape;1640;p67"/>
          <p:cNvSpPr txBox="1">
            <a:spLocks noGrp="1"/>
          </p:cNvSpPr>
          <p:nvPr>
            <p:ph type="title" idx="2"/>
          </p:nvPr>
        </p:nvSpPr>
        <p:spPr>
          <a:xfrm>
            <a:off x="1315850" y="2024750"/>
            <a:ext cx="1737600" cy="58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37%</a:t>
            </a:r>
            <a:endParaRPr/>
          </a:p>
        </p:txBody>
      </p:sp>
      <p:sp>
        <p:nvSpPr>
          <p:cNvPr id="1641" name="Google Shape;1641;p67"/>
          <p:cNvSpPr txBox="1">
            <a:spLocks noGrp="1"/>
          </p:cNvSpPr>
          <p:nvPr>
            <p:ph type="subTitle" idx="3"/>
          </p:nvPr>
        </p:nvSpPr>
        <p:spPr>
          <a:xfrm>
            <a:off x="1149650" y="3706300"/>
            <a:ext cx="2070000" cy="445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Despite being red, Mars is a cold place</a:t>
            </a:r>
            <a:endParaRPr/>
          </a:p>
        </p:txBody>
      </p:sp>
      <p:sp>
        <p:nvSpPr>
          <p:cNvPr id="1642" name="Google Shape;1642;p67"/>
          <p:cNvSpPr txBox="1">
            <a:spLocks noGrp="1"/>
          </p:cNvSpPr>
          <p:nvPr>
            <p:ph type="title" idx="4"/>
          </p:nvPr>
        </p:nvSpPr>
        <p:spPr>
          <a:xfrm>
            <a:off x="6290790" y="2024750"/>
            <a:ext cx="1737600" cy="58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87%</a:t>
            </a:r>
            <a:endParaRPr/>
          </a:p>
        </p:txBody>
      </p:sp>
      <p:sp>
        <p:nvSpPr>
          <p:cNvPr id="1643" name="Google Shape;1643;p67"/>
          <p:cNvSpPr txBox="1">
            <a:spLocks noGrp="1"/>
          </p:cNvSpPr>
          <p:nvPr>
            <p:ph type="subTitle" idx="5"/>
          </p:nvPr>
        </p:nvSpPr>
        <p:spPr>
          <a:xfrm>
            <a:off x="6124590" y="3706319"/>
            <a:ext cx="2070000" cy="445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 is a gas giant and has rings</a:t>
            </a:r>
            <a:endParaRPr/>
          </a:p>
        </p:txBody>
      </p:sp>
      <p:sp>
        <p:nvSpPr>
          <p:cNvPr id="1644" name="Google Shape;1644;p67"/>
          <p:cNvSpPr txBox="1">
            <a:spLocks noGrp="1"/>
          </p:cNvSpPr>
          <p:nvPr>
            <p:ph type="title" idx="6"/>
          </p:nvPr>
        </p:nvSpPr>
        <p:spPr>
          <a:xfrm>
            <a:off x="1031900" y="3192450"/>
            <a:ext cx="2305500" cy="492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a:t>
            </a:r>
            <a:endParaRPr/>
          </a:p>
        </p:txBody>
      </p:sp>
      <p:sp>
        <p:nvSpPr>
          <p:cNvPr id="1645" name="Google Shape;1645;p67"/>
          <p:cNvSpPr txBox="1">
            <a:spLocks noGrp="1"/>
          </p:cNvSpPr>
          <p:nvPr>
            <p:ph type="title" idx="7"/>
          </p:nvPr>
        </p:nvSpPr>
        <p:spPr>
          <a:xfrm>
            <a:off x="3519367" y="3192450"/>
            <a:ext cx="2305500" cy="492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a:t>
            </a:r>
            <a:endParaRPr/>
          </a:p>
        </p:txBody>
      </p:sp>
      <p:sp>
        <p:nvSpPr>
          <p:cNvPr id="1646" name="Google Shape;1646;p67"/>
          <p:cNvSpPr txBox="1">
            <a:spLocks noGrp="1"/>
          </p:cNvSpPr>
          <p:nvPr>
            <p:ph type="title" idx="8"/>
          </p:nvPr>
        </p:nvSpPr>
        <p:spPr>
          <a:xfrm>
            <a:off x="6006840" y="3192450"/>
            <a:ext cx="2305500" cy="492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a:t>
            </a:r>
            <a:endParaRPr/>
          </a:p>
        </p:txBody>
      </p:sp>
      <p:sp>
        <p:nvSpPr>
          <p:cNvPr id="1647" name="Google Shape;1647;p67"/>
          <p:cNvSpPr txBox="1">
            <a:spLocks noGrp="1"/>
          </p:cNvSpPr>
          <p:nvPr>
            <p:ph type="title" idx="9"/>
          </p:nvPr>
        </p:nvSpPr>
        <p:spPr>
          <a:xfrm>
            <a:off x="720000" y="442200"/>
            <a:ext cx="6228600" cy="664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Here are </a:t>
            </a:r>
            <a:r>
              <a:rPr lang="en">
                <a:solidFill>
                  <a:schemeClr val="dk2"/>
                </a:solidFill>
              </a:rPr>
              <a:t>some percentages</a:t>
            </a:r>
            <a:endParaRPr>
              <a:solidFill>
                <a:schemeClr val="dk2"/>
              </a:solidFill>
            </a:endParaRPr>
          </a:p>
        </p:txBody>
      </p:sp>
      <p:grpSp>
        <p:nvGrpSpPr>
          <p:cNvPr id="1648" name="Google Shape;1648;p67"/>
          <p:cNvGrpSpPr/>
          <p:nvPr/>
        </p:nvGrpSpPr>
        <p:grpSpPr>
          <a:xfrm>
            <a:off x="7776975" y="592075"/>
            <a:ext cx="498174" cy="572695"/>
            <a:chOff x="7824600" y="170150"/>
            <a:chExt cx="498174" cy="572695"/>
          </a:xfrm>
        </p:grpSpPr>
        <p:sp>
          <p:nvSpPr>
            <p:cNvPr id="1649" name="Google Shape;1649;p67"/>
            <p:cNvSpPr/>
            <p:nvPr/>
          </p:nvSpPr>
          <p:spPr>
            <a:xfrm flipH="1">
              <a:off x="8055434" y="170150"/>
              <a:ext cx="267339" cy="308748"/>
            </a:xfrm>
            <a:custGeom>
              <a:avLst/>
              <a:gdLst/>
              <a:ahLst/>
              <a:cxnLst/>
              <a:rect l="l" t="t" r="r" b="b"/>
              <a:pathLst>
                <a:path w="6992" h="8075" extrusionOk="0">
                  <a:moveTo>
                    <a:pt x="3496" y="1"/>
                  </a:moveTo>
                  <a:cubicBezTo>
                    <a:pt x="3108" y="1268"/>
                    <a:pt x="1942" y="2096"/>
                    <a:pt x="668" y="2096"/>
                  </a:cubicBezTo>
                  <a:cubicBezTo>
                    <a:pt x="447" y="2096"/>
                    <a:pt x="224" y="2071"/>
                    <a:pt x="0" y="2019"/>
                  </a:cubicBezTo>
                  <a:lnTo>
                    <a:pt x="0" y="2019"/>
                  </a:lnTo>
                  <a:cubicBezTo>
                    <a:pt x="531" y="2588"/>
                    <a:pt x="795" y="3314"/>
                    <a:pt x="795" y="4038"/>
                  </a:cubicBezTo>
                  <a:cubicBezTo>
                    <a:pt x="795" y="4762"/>
                    <a:pt x="531" y="5487"/>
                    <a:pt x="0" y="6056"/>
                  </a:cubicBezTo>
                  <a:cubicBezTo>
                    <a:pt x="223" y="6005"/>
                    <a:pt x="446" y="5980"/>
                    <a:pt x="667" y="5980"/>
                  </a:cubicBezTo>
                  <a:cubicBezTo>
                    <a:pt x="1941" y="5980"/>
                    <a:pt x="3108" y="6807"/>
                    <a:pt x="3496" y="8075"/>
                  </a:cubicBezTo>
                  <a:cubicBezTo>
                    <a:pt x="3884" y="6807"/>
                    <a:pt x="5051" y="5980"/>
                    <a:pt x="6325" y="5980"/>
                  </a:cubicBezTo>
                  <a:cubicBezTo>
                    <a:pt x="6545" y="5980"/>
                    <a:pt x="6769" y="6005"/>
                    <a:pt x="6992" y="6056"/>
                  </a:cubicBezTo>
                  <a:cubicBezTo>
                    <a:pt x="6462" y="5487"/>
                    <a:pt x="6197" y="4762"/>
                    <a:pt x="6197" y="4038"/>
                  </a:cubicBezTo>
                  <a:cubicBezTo>
                    <a:pt x="6197" y="3314"/>
                    <a:pt x="6462" y="2588"/>
                    <a:pt x="6992" y="2019"/>
                  </a:cubicBezTo>
                  <a:lnTo>
                    <a:pt x="6992" y="2019"/>
                  </a:lnTo>
                  <a:cubicBezTo>
                    <a:pt x="6768" y="2071"/>
                    <a:pt x="6545" y="2096"/>
                    <a:pt x="6325" y="2096"/>
                  </a:cubicBezTo>
                  <a:cubicBezTo>
                    <a:pt x="5051" y="2096"/>
                    <a:pt x="3884" y="1268"/>
                    <a:pt x="34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67"/>
            <p:cNvSpPr/>
            <p:nvPr/>
          </p:nvSpPr>
          <p:spPr>
            <a:xfrm flipH="1">
              <a:off x="7824600" y="296367"/>
              <a:ext cx="153972" cy="177831"/>
            </a:xfrm>
            <a:custGeom>
              <a:avLst/>
              <a:gdLst/>
              <a:ahLst/>
              <a:cxnLst/>
              <a:rect l="l" t="t" r="r" b="b"/>
              <a:pathLst>
                <a:path w="4027" h="4651" extrusionOk="0">
                  <a:moveTo>
                    <a:pt x="2014" y="0"/>
                  </a:moveTo>
                  <a:cubicBezTo>
                    <a:pt x="1791" y="730"/>
                    <a:pt x="1118" y="1207"/>
                    <a:pt x="384" y="1207"/>
                  </a:cubicBezTo>
                  <a:cubicBezTo>
                    <a:pt x="257" y="1207"/>
                    <a:pt x="129" y="1193"/>
                    <a:pt x="0" y="1163"/>
                  </a:cubicBezTo>
                  <a:lnTo>
                    <a:pt x="0" y="1163"/>
                  </a:lnTo>
                  <a:cubicBezTo>
                    <a:pt x="306" y="1490"/>
                    <a:pt x="459" y="1909"/>
                    <a:pt x="459" y="2326"/>
                  </a:cubicBezTo>
                  <a:cubicBezTo>
                    <a:pt x="459" y="2743"/>
                    <a:pt x="306" y="3161"/>
                    <a:pt x="0" y="3488"/>
                  </a:cubicBezTo>
                  <a:cubicBezTo>
                    <a:pt x="128" y="3458"/>
                    <a:pt x="257" y="3445"/>
                    <a:pt x="384" y="3445"/>
                  </a:cubicBezTo>
                  <a:cubicBezTo>
                    <a:pt x="1118" y="3445"/>
                    <a:pt x="1791" y="3921"/>
                    <a:pt x="2014" y="4651"/>
                  </a:cubicBezTo>
                  <a:cubicBezTo>
                    <a:pt x="2237" y="3921"/>
                    <a:pt x="2909" y="3444"/>
                    <a:pt x="3643" y="3444"/>
                  </a:cubicBezTo>
                  <a:cubicBezTo>
                    <a:pt x="3770" y="3444"/>
                    <a:pt x="3898" y="3459"/>
                    <a:pt x="4027" y="3488"/>
                  </a:cubicBezTo>
                  <a:cubicBezTo>
                    <a:pt x="3722" y="3161"/>
                    <a:pt x="3569" y="2743"/>
                    <a:pt x="3569" y="2326"/>
                  </a:cubicBezTo>
                  <a:cubicBezTo>
                    <a:pt x="3569" y="1909"/>
                    <a:pt x="3722" y="1490"/>
                    <a:pt x="4027" y="1163"/>
                  </a:cubicBezTo>
                  <a:lnTo>
                    <a:pt x="4027" y="1163"/>
                  </a:lnTo>
                  <a:cubicBezTo>
                    <a:pt x="3899" y="1193"/>
                    <a:pt x="3770" y="1207"/>
                    <a:pt x="3643" y="1207"/>
                  </a:cubicBezTo>
                  <a:cubicBezTo>
                    <a:pt x="2910" y="1207"/>
                    <a:pt x="2238" y="730"/>
                    <a:pt x="20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67"/>
            <p:cNvSpPr/>
            <p:nvPr/>
          </p:nvSpPr>
          <p:spPr>
            <a:xfrm flipH="1">
              <a:off x="8123759" y="565014"/>
              <a:ext cx="153972" cy="177831"/>
            </a:xfrm>
            <a:custGeom>
              <a:avLst/>
              <a:gdLst/>
              <a:ahLst/>
              <a:cxnLst/>
              <a:rect l="l" t="t" r="r" b="b"/>
              <a:pathLst>
                <a:path w="4027" h="4651" extrusionOk="0">
                  <a:moveTo>
                    <a:pt x="2013" y="1"/>
                  </a:moveTo>
                  <a:cubicBezTo>
                    <a:pt x="1790" y="730"/>
                    <a:pt x="1118" y="1207"/>
                    <a:pt x="384" y="1207"/>
                  </a:cubicBezTo>
                  <a:cubicBezTo>
                    <a:pt x="257" y="1207"/>
                    <a:pt x="128" y="1193"/>
                    <a:pt x="0" y="1163"/>
                  </a:cubicBezTo>
                  <a:lnTo>
                    <a:pt x="0" y="1163"/>
                  </a:lnTo>
                  <a:cubicBezTo>
                    <a:pt x="305" y="1491"/>
                    <a:pt x="457" y="1909"/>
                    <a:pt x="457" y="2326"/>
                  </a:cubicBezTo>
                  <a:cubicBezTo>
                    <a:pt x="457" y="2744"/>
                    <a:pt x="305" y="3161"/>
                    <a:pt x="0" y="3488"/>
                  </a:cubicBezTo>
                  <a:cubicBezTo>
                    <a:pt x="128" y="3459"/>
                    <a:pt x="257" y="3445"/>
                    <a:pt x="384" y="3445"/>
                  </a:cubicBezTo>
                  <a:cubicBezTo>
                    <a:pt x="1117" y="3445"/>
                    <a:pt x="1790" y="3921"/>
                    <a:pt x="2013" y="4651"/>
                  </a:cubicBezTo>
                  <a:cubicBezTo>
                    <a:pt x="2237" y="3921"/>
                    <a:pt x="2910" y="3445"/>
                    <a:pt x="3644" y="3445"/>
                  </a:cubicBezTo>
                  <a:cubicBezTo>
                    <a:pt x="3770" y="3445"/>
                    <a:pt x="3899" y="3459"/>
                    <a:pt x="4027" y="3488"/>
                  </a:cubicBezTo>
                  <a:cubicBezTo>
                    <a:pt x="3722" y="3161"/>
                    <a:pt x="3569" y="2744"/>
                    <a:pt x="3569" y="2326"/>
                  </a:cubicBezTo>
                  <a:cubicBezTo>
                    <a:pt x="3569" y="1909"/>
                    <a:pt x="3722" y="1491"/>
                    <a:pt x="4027" y="1163"/>
                  </a:cubicBezTo>
                  <a:lnTo>
                    <a:pt x="4027" y="1163"/>
                  </a:lnTo>
                  <a:cubicBezTo>
                    <a:pt x="3898" y="1193"/>
                    <a:pt x="3770" y="1207"/>
                    <a:pt x="3643" y="1207"/>
                  </a:cubicBezTo>
                  <a:cubicBezTo>
                    <a:pt x="2909" y="1207"/>
                    <a:pt x="2236" y="730"/>
                    <a:pt x="20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67"/>
            <p:cNvSpPr/>
            <p:nvPr/>
          </p:nvSpPr>
          <p:spPr>
            <a:xfrm flipH="1">
              <a:off x="7946724" y="555531"/>
              <a:ext cx="68708" cy="68708"/>
            </a:xfrm>
            <a:custGeom>
              <a:avLst/>
              <a:gdLst/>
              <a:ahLst/>
              <a:cxnLst/>
              <a:rect l="l" t="t" r="r" b="b"/>
              <a:pathLst>
                <a:path w="1797" h="1797" extrusionOk="0">
                  <a:moveTo>
                    <a:pt x="899" y="1"/>
                  </a:moveTo>
                  <a:cubicBezTo>
                    <a:pt x="403" y="1"/>
                    <a:pt x="1" y="402"/>
                    <a:pt x="1" y="898"/>
                  </a:cubicBezTo>
                  <a:cubicBezTo>
                    <a:pt x="1" y="1394"/>
                    <a:pt x="403" y="1796"/>
                    <a:pt x="899" y="1796"/>
                  </a:cubicBezTo>
                  <a:cubicBezTo>
                    <a:pt x="1395" y="1796"/>
                    <a:pt x="1796" y="1394"/>
                    <a:pt x="1796" y="898"/>
                  </a:cubicBezTo>
                  <a:cubicBezTo>
                    <a:pt x="1796" y="402"/>
                    <a:pt x="1395" y="1"/>
                    <a:pt x="8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67"/>
            <p:cNvSpPr/>
            <p:nvPr/>
          </p:nvSpPr>
          <p:spPr>
            <a:xfrm flipH="1">
              <a:off x="8055428" y="529799"/>
              <a:ext cx="30320" cy="30359"/>
            </a:xfrm>
            <a:custGeom>
              <a:avLst/>
              <a:gdLst/>
              <a:ahLst/>
              <a:cxnLst/>
              <a:rect l="l" t="t" r="r" b="b"/>
              <a:pathLst>
                <a:path w="793" h="794" extrusionOk="0">
                  <a:moveTo>
                    <a:pt x="396" y="1"/>
                  </a:moveTo>
                  <a:cubicBezTo>
                    <a:pt x="178" y="1"/>
                    <a:pt x="0" y="178"/>
                    <a:pt x="0" y="397"/>
                  </a:cubicBezTo>
                  <a:cubicBezTo>
                    <a:pt x="0" y="616"/>
                    <a:pt x="178" y="793"/>
                    <a:pt x="396" y="793"/>
                  </a:cubicBezTo>
                  <a:cubicBezTo>
                    <a:pt x="615" y="793"/>
                    <a:pt x="793" y="616"/>
                    <a:pt x="793" y="397"/>
                  </a:cubicBezTo>
                  <a:cubicBezTo>
                    <a:pt x="793" y="178"/>
                    <a:pt x="615" y="1"/>
                    <a:pt x="3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67"/>
            <p:cNvSpPr/>
            <p:nvPr/>
          </p:nvSpPr>
          <p:spPr>
            <a:xfrm flipH="1">
              <a:off x="8030268" y="453671"/>
              <a:ext cx="25197" cy="25235"/>
            </a:xfrm>
            <a:custGeom>
              <a:avLst/>
              <a:gdLst/>
              <a:ahLst/>
              <a:cxnLst/>
              <a:rect l="l" t="t" r="r" b="b"/>
              <a:pathLst>
                <a:path w="659" h="660" extrusionOk="0">
                  <a:moveTo>
                    <a:pt x="330" y="1"/>
                  </a:moveTo>
                  <a:cubicBezTo>
                    <a:pt x="148" y="1"/>
                    <a:pt x="1" y="149"/>
                    <a:pt x="1" y="330"/>
                  </a:cubicBezTo>
                  <a:cubicBezTo>
                    <a:pt x="1" y="512"/>
                    <a:pt x="148" y="660"/>
                    <a:pt x="330" y="660"/>
                  </a:cubicBezTo>
                  <a:cubicBezTo>
                    <a:pt x="512" y="660"/>
                    <a:pt x="659" y="512"/>
                    <a:pt x="659" y="330"/>
                  </a:cubicBezTo>
                  <a:cubicBezTo>
                    <a:pt x="659" y="149"/>
                    <a:pt x="512" y="1"/>
                    <a:pt x="3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658"/>
        <p:cNvGrpSpPr/>
        <p:nvPr/>
      </p:nvGrpSpPr>
      <p:grpSpPr>
        <a:xfrm>
          <a:off x="0" y="0"/>
          <a:ext cx="0" cy="0"/>
          <a:chOff x="0" y="0"/>
          <a:chExt cx="0" cy="0"/>
        </a:xfrm>
      </p:grpSpPr>
      <p:sp>
        <p:nvSpPr>
          <p:cNvPr id="1659" name="Google Shape;1659;p68"/>
          <p:cNvSpPr txBox="1">
            <a:spLocks noGrp="1"/>
          </p:cNvSpPr>
          <p:nvPr>
            <p:ph type="title"/>
          </p:nvPr>
        </p:nvSpPr>
        <p:spPr>
          <a:xfrm>
            <a:off x="2950050" y="946600"/>
            <a:ext cx="3243900" cy="828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386,000 km</a:t>
            </a:r>
            <a:endParaRPr/>
          </a:p>
        </p:txBody>
      </p:sp>
      <p:sp>
        <p:nvSpPr>
          <p:cNvPr id="1660" name="Google Shape;1660;p68"/>
          <p:cNvSpPr txBox="1">
            <a:spLocks noGrp="1"/>
          </p:cNvSpPr>
          <p:nvPr>
            <p:ph type="subTitle" idx="1"/>
          </p:nvPr>
        </p:nvSpPr>
        <p:spPr>
          <a:xfrm>
            <a:off x="3450300" y="1652625"/>
            <a:ext cx="2243400" cy="445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Distance between Earth and the Moon</a:t>
            </a:r>
            <a:endParaRPr/>
          </a:p>
        </p:txBody>
      </p:sp>
      <p:sp>
        <p:nvSpPr>
          <p:cNvPr id="1661" name="Google Shape;1661;p68"/>
          <p:cNvSpPr txBox="1">
            <a:spLocks noGrp="1"/>
          </p:cNvSpPr>
          <p:nvPr>
            <p:ph type="title" idx="2"/>
          </p:nvPr>
        </p:nvSpPr>
        <p:spPr>
          <a:xfrm>
            <a:off x="562700" y="2597068"/>
            <a:ext cx="3243900" cy="828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333,000.00</a:t>
            </a:r>
            <a:endParaRPr/>
          </a:p>
        </p:txBody>
      </p:sp>
      <p:sp>
        <p:nvSpPr>
          <p:cNvPr id="1662" name="Google Shape;1662;p68"/>
          <p:cNvSpPr txBox="1">
            <a:spLocks noGrp="1"/>
          </p:cNvSpPr>
          <p:nvPr>
            <p:ph type="subTitle" idx="3"/>
          </p:nvPr>
        </p:nvSpPr>
        <p:spPr>
          <a:xfrm>
            <a:off x="1062950" y="3303094"/>
            <a:ext cx="2243400" cy="445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The Sun’s mass compared to Earth’s</a:t>
            </a:r>
            <a:endParaRPr/>
          </a:p>
        </p:txBody>
      </p:sp>
      <p:sp>
        <p:nvSpPr>
          <p:cNvPr id="1663" name="Google Shape;1663;p68"/>
          <p:cNvSpPr txBox="1">
            <a:spLocks noGrp="1"/>
          </p:cNvSpPr>
          <p:nvPr>
            <p:ph type="title" idx="4"/>
          </p:nvPr>
        </p:nvSpPr>
        <p:spPr>
          <a:xfrm>
            <a:off x="5337400" y="2597085"/>
            <a:ext cx="3243900" cy="828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9h 55m 23s</a:t>
            </a:r>
            <a:endParaRPr/>
          </a:p>
        </p:txBody>
      </p:sp>
      <p:sp>
        <p:nvSpPr>
          <p:cNvPr id="1664" name="Google Shape;1664;p68"/>
          <p:cNvSpPr txBox="1">
            <a:spLocks noGrp="1"/>
          </p:cNvSpPr>
          <p:nvPr>
            <p:ph type="subTitle" idx="5"/>
          </p:nvPr>
        </p:nvSpPr>
        <p:spPr>
          <a:xfrm>
            <a:off x="5837650" y="3303112"/>
            <a:ext cx="2243400" cy="445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Jupiter’s whole rotation period in total</a:t>
            </a:r>
            <a:endParaRPr/>
          </a:p>
        </p:txBody>
      </p:sp>
      <p:grpSp>
        <p:nvGrpSpPr>
          <p:cNvPr id="1665" name="Google Shape;1665;p68"/>
          <p:cNvGrpSpPr/>
          <p:nvPr/>
        </p:nvGrpSpPr>
        <p:grpSpPr>
          <a:xfrm>
            <a:off x="1881000" y="1558825"/>
            <a:ext cx="807809" cy="805958"/>
            <a:chOff x="2838000" y="3745450"/>
            <a:chExt cx="807809" cy="805958"/>
          </a:xfrm>
        </p:grpSpPr>
        <p:sp>
          <p:nvSpPr>
            <p:cNvPr id="1666" name="Google Shape;1666;p68"/>
            <p:cNvSpPr/>
            <p:nvPr/>
          </p:nvSpPr>
          <p:spPr>
            <a:xfrm>
              <a:off x="3227646" y="4135097"/>
              <a:ext cx="28457" cy="26605"/>
            </a:xfrm>
            <a:custGeom>
              <a:avLst/>
              <a:gdLst/>
              <a:ahLst/>
              <a:cxnLst/>
              <a:rect l="l" t="t" r="r" b="b"/>
              <a:pathLst>
                <a:path w="553" h="517" extrusionOk="0">
                  <a:moveTo>
                    <a:pt x="276" y="1"/>
                  </a:moveTo>
                  <a:cubicBezTo>
                    <a:pt x="151" y="1"/>
                    <a:pt x="40" y="94"/>
                    <a:pt x="22" y="221"/>
                  </a:cubicBezTo>
                  <a:cubicBezTo>
                    <a:pt x="1" y="363"/>
                    <a:pt x="99" y="493"/>
                    <a:pt x="239" y="514"/>
                  </a:cubicBezTo>
                  <a:cubicBezTo>
                    <a:pt x="252" y="516"/>
                    <a:pt x="265" y="516"/>
                    <a:pt x="277" y="516"/>
                  </a:cubicBezTo>
                  <a:cubicBezTo>
                    <a:pt x="403" y="516"/>
                    <a:pt x="513" y="424"/>
                    <a:pt x="532" y="296"/>
                  </a:cubicBezTo>
                  <a:cubicBezTo>
                    <a:pt x="552" y="155"/>
                    <a:pt x="455" y="24"/>
                    <a:pt x="314" y="4"/>
                  </a:cubicBezTo>
                  <a:cubicBezTo>
                    <a:pt x="301" y="2"/>
                    <a:pt x="289"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68"/>
            <p:cNvSpPr/>
            <p:nvPr/>
          </p:nvSpPr>
          <p:spPr>
            <a:xfrm>
              <a:off x="3246583" y="3745450"/>
              <a:ext cx="66486" cy="370924"/>
            </a:xfrm>
            <a:custGeom>
              <a:avLst/>
              <a:gdLst/>
              <a:ahLst/>
              <a:cxnLst/>
              <a:rect l="l" t="t" r="r" b="b"/>
              <a:pathLst>
                <a:path w="1292" h="7208" extrusionOk="0">
                  <a:moveTo>
                    <a:pt x="1022" y="1"/>
                  </a:moveTo>
                  <a:cubicBezTo>
                    <a:pt x="894" y="1"/>
                    <a:pt x="779" y="108"/>
                    <a:pt x="758" y="254"/>
                  </a:cubicBezTo>
                  <a:cubicBezTo>
                    <a:pt x="735" y="413"/>
                    <a:pt x="1" y="7207"/>
                    <a:pt x="1" y="7207"/>
                  </a:cubicBezTo>
                  <a:cubicBezTo>
                    <a:pt x="1" y="7207"/>
                    <a:pt x="1245" y="489"/>
                    <a:pt x="1268" y="329"/>
                  </a:cubicBezTo>
                  <a:cubicBezTo>
                    <a:pt x="1291" y="170"/>
                    <a:pt x="1196" y="24"/>
                    <a:pt x="1056" y="3"/>
                  </a:cubicBezTo>
                  <a:cubicBezTo>
                    <a:pt x="1044" y="2"/>
                    <a:pt x="1033" y="1"/>
                    <a:pt x="10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68"/>
            <p:cNvSpPr/>
            <p:nvPr/>
          </p:nvSpPr>
          <p:spPr>
            <a:xfrm>
              <a:off x="3170733" y="4180535"/>
              <a:ext cx="66486" cy="370872"/>
            </a:xfrm>
            <a:custGeom>
              <a:avLst/>
              <a:gdLst/>
              <a:ahLst/>
              <a:cxnLst/>
              <a:rect l="l" t="t" r="r" b="b"/>
              <a:pathLst>
                <a:path w="1292" h="7207" extrusionOk="0">
                  <a:moveTo>
                    <a:pt x="1292" y="0"/>
                  </a:moveTo>
                  <a:cubicBezTo>
                    <a:pt x="1292" y="2"/>
                    <a:pt x="47" y="6719"/>
                    <a:pt x="24" y="6878"/>
                  </a:cubicBezTo>
                  <a:cubicBezTo>
                    <a:pt x="0" y="7038"/>
                    <a:pt x="95" y="7183"/>
                    <a:pt x="237" y="7204"/>
                  </a:cubicBezTo>
                  <a:cubicBezTo>
                    <a:pt x="248" y="7206"/>
                    <a:pt x="259" y="7206"/>
                    <a:pt x="270" y="7206"/>
                  </a:cubicBezTo>
                  <a:cubicBezTo>
                    <a:pt x="398" y="7206"/>
                    <a:pt x="512" y="7099"/>
                    <a:pt x="534" y="6953"/>
                  </a:cubicBezTo>
                  <a:cubicBezTo>
                    <a:pt x="557" y="6793"/>
                    <a:pt x="1292" y="2"/>
                    <a:pt x="12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68"/>
            <p:cNvSpPr/>
            <p:nvPr/>
          </p:nvSpPr>
          <p:spPr>
            <a:xfrm>
              <a:off x="3273959" y="4153108"/>
              <a:ext cx="371850" cy="65457"/>
            </a:xfrm>
            <a:custGeom>
              <a:avLst/>
              <a:gdLst/>
              <a:ahLst/>
              <a:cxnLst/>
              <a:rect l="l" t="t" r="r" b="b"/>
              <a:pathLst>
                <a:path w="7226" h="1272" extrusionOk="0">
                  <a:moveTo>
                    <a:pt x="0" y="1"/>
                  </a:moveTo>
                  <a:cubicBezTo>
                    <a:pt x="1" y="1"/>
                    <a:pt x="6720" y="1245"/>
                    <a:pt x="6879" y="1268"/>
                  </a:cubicBezTo>
                  <a:cubicBezTo>
                    <a:pt x="6894" y="1271"/>
                    <a:pt x="6910" y="1272"/>
                    <a:pt x="6926" y="1272"/>
                  </a:cubicBezTo>
                  <a:cubicBezTo>
                    <a:pt x="7066" y="1272"/>
                    <a:pt x="7186" y="1182"/>
                    <a:pt x="7205" y="1056"/>
                  </a:cubicBezTo>
                  <a:cubicBezTo>
                    <a:pt x="7226" y="914"/>
                    <a:pt x="7113" y="782"/>
                    <a:pt x="6953" y="758"/>
                  </a:cubicBezTo>
                  <a:cubicBezTo>
                    <a:pt x="6794" y="735"/>
                    <a:pt x="1"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68"/>
            <p:cNvSpPr/>
            <p:nvPr/>
          </p:nvSpPr>
          <p:spPr>
            <a:xfrm>
              <a:off x="2838000" y="4078286"/>
              <a:ext cx="371850" cy="65457"/>
            </a:xfrm>
            <a:custGeom>
              <a:avLst/>
              <a:gdLst/>
              <a:ahLst/>
              <a:cxnLst/>
              <a:rect l="l" t="t" r="r" b="b"/>
              <a:pathLst>
                <a:path w="7226" h="1272" extrusionOk="0">
                  <a:moveTo>
                    <a:pt x="298" y="0"/>
                  </a:moveTo>
                  <a:cubicBezTo>
                    <a:pt x="159" y="0"/>
                    <a:pt x="40" y="91"/>
                    <a:pt x="21" y="217"/>
                  </a:cubicBezTo>
                  <a:cubicBezTo>
                    <a:pt x="1" y="357"/>
                    <a:pt x="113" y="490"/>
                    <a:pt x="272" y="514"/>
                  </a:cubicBezTo>
                  <a:cubicBezTo>
                    <a:pt x="431" y="537"/>
                    <a:pt x="7225" y="1272"/>
                    <a:pt x="7225" y="1272"/>
                  </a:cubicBezTo>
                  <a:cubicBezTo>
                    <a:pt x="7225" y="1272"/>
                    <a:pt x="506" y="28"/>
                    <a:pt x="347" y="4"/>
                  </a:cubicBezTo>
                  <a:cubicBezTo>
                    <a:pt x="330" y="1"/>
                    <a:pt x="314"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68"/>
            <p:cNvSpPr/>
            <p:nvPr/>
          </p:nvSpPr>
          <p:spPr>
            <a:xfrm>
              <a:off x="3267887" y="3900341"/>
              <a:ext cx="304952" cy="228740"/>
            </a:xfrm>
            <a:custGeom>
              <a:avLst/>
              <a:gdLst/>
              <a:ahLst/>
              <a:cxnLst/>
              <a:rect l="l" t="t" r="r" b="b"/>
              <a:pathLst>
                <a:path w="5926" h="4445" extrusionOk="0">
                  <a:moveTo>
                    <a:pt x="5639" y="1"/>
                  </a:moveTo>
                  <a:cubicBezTo>
                    <a:pt x="5576" y="1"/>
                    <a:pt x="5510" y="21"/>
                    <a:pt x="5453" y="64"/>
                  </a:cubicBezTo>
                  <a:cubicBezTo>
                    <a:pt x="5324" y="160"/>
                    <a:pt x="1" y="4445"/>
                    <a:pt x="1" y="4445"/>
                  </a:cubicBezTo>
                  <a:cubicBezTo>
                    <a:pt x="1" y="4445"/>
                    <a:pt x="5632" y="573"/>
                    <a:pt x="5761" y="477"/>
                  </a:cubicBezTo>
                  <a:cubicBezTo>
                    <a:pt x="5890" y="381"/>
                    <a:pt x="5926" y="211"/>
                    <a:pt x="5840" y="97"/>
                  </a:cubicBezTo>
                  <a:cubicBezTo>
                    <a:pt x="5793" y="33"/>
                    <a:pt x="5719" y="1"/>
                    <a:pt x="56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68"/>
            <p:cNvSpPr/>
            <p:nvPr/>
          </p:nvSpPr>
          <p:spPr>
            <a:xfrm>
              <a:off x="2910969" y="4167774"/>
              <a:ext cx="304901" cy="228740"/>
            </a:xfrm>
            <a:custGeom>
              <a:avLst/>
              <a:gdLst/>
              <a:ahLst/>
              <a:cxnLst/>
              <a:rect l="l" t="t" r="r" b="b"/>
              <a:pathLst>
                <a:path w="5925" h="4445" extrusionOk="0">
                  <a:moveTo>
                    <a:pt x="5925" y="0"/>
                  </a:moveTo>
                  <a:cubicBezTo>
                    <a:pt x="5924" y="1"/>
                    <a:pt x="295" y="3871"/>
                    <a:pt x="166" y="3967"/>
                  </a:cubicBezTo>
                  <a:cubicBezTo>
                    <a:pt x="37" y="4064"/>
                    <a:pt x="0" y="4235"/>
                    <a:pt x="85" y="4348"/>
                  </a:cubicBezTo>
                  <a:cubicBezTo>
                    <a:pt x="132" y="4412"/>
                    <a:pt x="207" y="4445"/>
                    <a:pt x="286" y="4445"/>
                  </a:cubicBezTo>
                  <a:cubicBezTo>
                    <a:pt x="350" y="4445"/>
                    <a:pt x="416" y="4424"/>
                    <a:pt x="473" y="4381"/>
                  </a:cubicBezTo>
                  <a:cubicBezTo>
                    <a:pt x="602" y="4285"/>
                    <a:pt x="5924" y="1"/>
                    <a:pt x="59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68"/>
            <p:cNvSpPr/>
            <p:nvPr/>
          </p:nvSpPr>
          <p:spPr>
            <a:xfrm>
              <a:off x="3261249" y="4174412"/>
              <a:ext cx="230438" cy="302945"/>
            </a:xfrm>
            <a:custGeom>
              <a:avLst/>
              <a:gdLst/>
              <a:ahLst/>
              <a:cxnLst/>
              <a:rect l="l" t="t" r="r" b="b"/>
              <a:pathLst>
                <a:path w="4478" h="5887" extrusionOk="0">
                  <a:moveTo>
                    <a:pt x="0" y="1"/>
                  </a:moveTo>
                  <a:lnTo>
                    <a:pt x="0" y="1"/>
                  </a:lnTo>
                  <a:cubicBezTo>
                    <a:pt x="1" y="2"/>
                    <a:pt x="3871" y="5632"/>
                    <a:pt x="3967" y="5761"/>
                  </a:cubicBezTo>
                  <a:cubicBezTo>
                    <a:pt x="4028" y="5842"/>
                    <a:pt x="4118" y="5887"/>
                    <a:pt x="4206" y="5887"/>
                  </a:cubicBezTo>
                  <a:cubicBezTo>
                    <a:pt x="4256" y="5887"/>
                    <a:pt x="4306" y="5872"/>
                    <a:pt x="4348" y="5840"/>
                  </a:cubicBezTo>
                  <a:cubicBezTo>
                    <a:pt x="4463" y="5756"/>
                    <a:pt x="4477" y="5582"/>
                    <a:pt x="4381" y="5453"/>
                  </a:cubicBezTo>
                  <a:cubicBezTo>
                    <a:pt x="4285" y="5324"/>
                    <a:pt x="1" y="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68"/>
            <p:cNvSpPr/>
            <p:nvPr/>
          </p:nvSpPr>
          <p:spPr>
            <a:xfrm>
              <a:off x="2992171" y="3819499"/>
              <a:ext cx="230386" cy="302945"/>
            </a:xfrm>
            <a:custGeom>
              <a:avLst/>
              <a:gdLst/>
              <a:ahLst/>
              <a:cxnLst/>
              <a:rect l="l" t="t" r="r" b="b"/>
              <a:pathLst>
                <a:path w="4477" h="5887" extrusionOk="0">
                  <a:moveTo>
                    <a:pt x="270" y="0"/>
                  </a:moveTo>
                  <a:cubicBezTo>
                    <a:pt x="219" y="0"/>
                    <a:pt x="170" y="15"/>
                    <a:pt x="128" y="46"/>
                  </a:cubicBezTo>
                  <a:cubicBezTo>
                    <a:pt x="14" y="132"/>
                    <a:pt x="0" y="305"/>
                    <a:pt x="96" y="434"/>
                  </a:cubicBezTo>
                  <a:cubicBezTo>
                    <a:pt x="192" y="563"/>
                    <a:pt x="4477" y="5887"/>
                    <a:pt x="4477" y="5887"/>
                  </a:cubicBezTo>
                  <a:cubicBezTo>
                    <a:pt x="4477" y="5887"/>
                    <a:pt x="605" y="256"/>
                    <a:pt x="509" y="127"/>
                  </a:cubicBezTo>
                  <a:cubicBezTo>
                    <a:pt x="448" y="45"/>
                    <a:pt x="357" y="0"/>
                    <a:pt x="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68"/>
            <p:cNvSpPr/>
            <p:nvPr/>
          </p:nvSpPr>
          <p:spPr>
            <a:xfrm>
              <a:off x="3256463" y="3892777"/>
              <a:ext cx="100398" cy="226939"/>
            </a:xfrm>
            <a:custGeom>
              <a:avLst/>
              <a:gdLst/>
              <a:ahLst/>
              <a:cxnLst/>
              <a:rect l="l" t="t" r="r" b="b"/>
              <a:pathLst>
                <a:path w="1951" h="4410" extrusionOk="0">
                  <a:moveTo>
                    <a:pt x="1771" y="0"/>
                  </a:moveTo>
                  <a:cubicBezTo>
                    <a:pt x="1701" y="0"/>
                    <a:pt x="1631" y="47"/>
                    <a:pt x="1600" y="123"/>
                  </a:cubicBezTo>
                  <a:cubicBezTo>
                    <a:pt x="1560" y="220"/>
                    <a:pt x="1" y="4409"/>
                    <a:pt x="1" y="4409"/>
                  </a:cubicBezTo>
                  <a:cubicBezTo>
                    <a:pt x="1" y="4409"/>
                    <a:pt x="1870" y="350"/>
                    <a:pt x="1911" y="253"/>
                  </a:cubicBezTo>
                  <a:cubicBezTo>
                    <a:pt x="1951" y="155"/>
                    <a:pt x="1915" y="48"/>
                    <a:pt x="1828" y="12"/>
                  </a:cubicBezTo>
                  <a:cubicBezTo>
                    <a:pt x="1809" y="4"/>
                    <a:pt x="1790" y="0"/>
                    <a:pt x="17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68"/>
            <p:cNvSpPr/>
            <p:nvPr/>
          </p:nvSpPr>
          <p:spPr>
            <a:xfrm>
              <a:off x="3260785" y="3931114"/>
              <a:ext cx="158342" cy="192100"/>
            </a:xfrm>
            <a:custGeom>
              <a:avLst/>
              <a:gdLst/>
              <a:ahLst/>
              <a:cxnLst/>
              <a:rect l="l" t="t" r="r" b="b"/>
              <a:pathLst>
                <a:path w="3077" h="3733" extrusionOk="0">
                  <a:moveTo>
                    <a:pt x="2901" y="1"/>
                  </a:moveTo>
                  <a:cubicBezTo>
                    <a:pt x="2846" y="1"/>
                    <a:pt x="2789" y="27"/>
                    <a:pt x="2749" y="76"/>
                  </a:cubicBezTo>
                  <a:cubicBezTo>
                    <a:pt x="2683" y="158"/>
                    <a:pt x="0" y="3732"/>
                    <a:pt x="0" y="3732"/>
                  </a:cubicBezTo>
                  <a:cubicBezTo>
                    <a:pt x="0" y="3732"/>
                    <a:pt x="2945" y="370"/>
                    <a:pt x="3011" y="289"/>
                  </a:cubicBezTo>
                  <a:cubicBezTo>
                    <a:pt x="3077" y="207"/>
                    <a:pt x="3072" y="93"/>
                    <a:pt x="3000" y="35"/>
                  </a:cubicBezTo>
                  <a:cubicBezTo>
                    <a:pt x="2971" y="12"/>
                    <a:pt x="2936" y="1"/>
                    <a:pt x="29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68"/>
            <p:cNvSpPr/>
            <p:nvPr/>
          </p:nvSpPr>
          <p:spPr>
            <a:xfrm>
              <a:off x="3354235" y="3835915"/>
              <a:ext cx="27428" cy="25576"/>
            </a:xfrm>
            <a:custGeom>
              <a:avLst/>
              <a:gdLst/>
              <a:ahLst/>
              <a:cxnLst/>
              <a:rect l="l" t="t" r="r" b="b"/>
              <a:pathLst>
                <a:path w="533" h="497" extrusionOk="0">
                  <a:moveTo>
                    <a:pt x="267" y="0"/>
                  </a:moveTo>
                  <a:cubicBezTo>
                    <a:pt x="145" y="0"/>
                    <a:pt x="39" y="89"/>
                    <a:pt x="21" y="212"/>
                  </a:cubicBezTo>
                  <a:cubicBezTo>
                    <a:pt x="0" y="349"/>
                    <a:pt x="94" y="475"/>
                    <a:pt x="231" y="494"/>
                  </a:cubicBezTo>
                  <a:cubicBezTo>
                    <a:pt x="243" y="496"/>
                    <a:pt x="256" y="497"/>
                    <a:pt x="268" y="497"/>
                  </a:cubicBezTo>
                  <a:cubicBezTo>
                    <a:pt x="389" y="497"/>
                    <a:pt x="495" y="408"/>
                    <a:pt x="512" y="285"/>
                  </a:cubicBezTo>
                  <a:cubicBezTo>
                    <a:pt x="532" y="148"/>
                    <a:pt x="438" y="22"/>
                    <a:pt x="303" y="3"/>
                  </a:cubicBezTo>
                  <a:cubicBezTo>
                    <a:pt x="291" y="1"/>
                    <a:pt x="279" y="0"/>
                    <a:pt x="2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68"/>
            <p:cNvSpPr/>
            <p:nvPr/>
          </p:nvSpPr>
          <p:spPr>
            <a:xfrm>
              <a:off x="3430085" y="3881713"/>
              <a:ext cx="27428" cy="25627"/>
            </a:xfrm>
            <a:custGeom>
              <a:avLst/>
              <a:gdLst/>
              <a:ahLst/>
              <a:cxnLst/>
              <a:rect l="l" t="t" r="r" b="b"/>
              <a:pathLst>
                <a:path w="533" h="498" extrusionOk="0">
                  <a:moveTo>
                    <a:pt x="265" y="1"/>
                  </a:moveTo>
                  <a:cubicBezTo>
                    <a:pt x="143" y="1"/>
                    <a:pt x="38" y="90"/>
                    <a:pt x="20" y="213"/>
                  </a:cubicBezTo>
                  <a:cubicBezTo>
                    <a:pt x="1" y="350"/>
                    <a:pt x="95" y="476"/>
                    <a:pt x="230" y="495"/>
                  </a:cubicBezTo>
                  <a:cubicBezTo>
                    <a:pt x="242" y="497"/>
                    <a:pt x="254" y="498"/>
                    <a:pt x="266" y="498"/>
                  </a:cubicBezTo>
                  <a:cubicBezTo>
                    <a:pt x="388" y="498"/>
                    <a:pt x="494" y="409"/>
                    <a:pt x="513" y="286"/>
                  </a:cubicBezTo>
                  <a:cubicBezTo>
                    <a:pt x="532" y="149"/>
                    <a:pt x="438" y="23"/>
                    <a:pt x="302" y="4"/>
                  </a:cubicBezTo>
                  <a:cubicBezTo>
                    <a:pt x="290" y="2"/>
                    <a:pt x="277" y="1"/>
                    <a:pt x="2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68"/>
            <p:cNvSpPr/>
            <p:nvPr/>
          </p:nvSpPr>
          <p:spPr>
            <a:xfrm>
              <a:off x="3205261" y="3873274"/>
              <a:ext cx="33449" cy="243817"/>
            </a:xfrm>
            <a:custGeom>
              <a:avLst/>
              <a:gdLst/>
              <a:ahLst/>
              <a:cxnLst/>
              <a:rect l="l" t="t" r="r" b="b"/>
              <a:pathLst>
                <a:path w="650" h="4738" extrusionOk="0">
                  <a:moveTo>
                    <a:pt x="176" y="1"/>
                  </a:moveTo>
                  <a:cubicBezTo>
                    <a:pt x="170" y="1"/>
                    <a:pt x="165" y="1"/>
                    <a:pt x="159" y="1"/>
                  </a:cubicBezTo>
                  <a:cubicBezTo>
                    <a:pt x="66" y="11"/>
                    <a:pt x="0" y="104"/>
                    <a:pt x="12" y="208"/>
                  </a:cubicBezTo>
                  <a:cubicBezTo>
                    <a:pt x="22" y="312"/>
                    <a:pt x="650" y="4737"/>
                    <a:pt x="650" y="4737"/>
                  </a:cubicBezTo>
                  <a:cubicBezTo>
                    <a:pt x="650" y="4737"/>
                    <a:pt x="358" y="278"/>
                    <a:pt x="346" y="173"/>
                  </a:cubicBezTo>
                  <a:cubicBezTo>
                    <a:pt x="336" y="75"/>
                    <a:pt x="262" y="1"/>
                    <a:pt x="1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68"/>
            <p:cNvSpPr/>
            <p:nvPr/>
          </p:nvSpPr>
          <p:spPr>
            <a:xfrm>
              <a:off x="3133888" y="3892005"/>
              <a:ext cx="99678" cy="227196"/>
            </a:xfrm>
            <a:custGeom>
              <a:avLst/>
              <a:gdLst/>
              <a:ahLst/>
              <a:cxnLst/>
              <a:rect l="l" t="t" r="r" b="b"/>
              <a:pathLst>
                <a:path w="1937" h="4415" extrusionOk="0">
                  <a:moveTo>
                    <a:pt x="182" y="1"/>
                  </a:moveTo>
                  <a:cubicBezTo>
                    <a:pt x="162" y="1"/>
                    <a:pt x="142" y="4"/>
                    <a:pt x="124" y="12"/>
                  </a:cubicBezTo>
                  <a:cubicBezTo>
                    <a:pt x="38" y="47"/>
                    <a:pt x="1" y="155"/>
                    <a:pt x="40" y="253"/>
                  </a:cubicBezTo>
                  <a:cubicBezTo>
                    <a:pt x="80" y="350"/>
                    <a:pt x="1937" y="4415"/>
                    <a:pt x="1937" y="4415"/>
                  </a:cubicBezTo>
                  <a:cubicBezTo>
                    <a:pt x="1937" y="4415"/>
                    <a:pt x="392" y="222"/>
                    <a:pt x="352" y="124"/>
                  </a:cubicBezTo>
                  <a:cubicBezTo>
                    <a:pt x="320" y="48"/>
                    <a:pt x="251" y="1"/>
                    <a:pt x="1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68"/>
            <p:cNvSpPr/>
            <p:nvPr/>
          </p:nvSpPr>
          <p:spPr>
            <a:xfrm>
              <a:off x="3195896" y="3812655"/>
              <a:ext cx="27428" cy="25679"/>
            </a:xfrm>
            <a:custGeom>
              <a:avLst/>
              <a:gdLst/>
              <a:ahLst/>
              <a:cxnLst/>
              <a:rect l="l" t="t" r="r" b="b"/>
              <a:pathLst>
                <a:path w="533" h="499" extrusionOk="0">
                  <a:moveTo>
                    <a:pt x="266" y="1"/>
                  </a:moveTo>
                  <a:cubicBezTo>
                    <a:pt x="145" y="1"/>
                    <a:pt x="38" y="90"/>
                    <a:pt x="20" y="214"/>
                  </a:cubicBezTo>
                  <a:cubicBezTo>
                    <a:pt x="1" y="349"/>
                    <a:pt x="95" y="475"/>
                    <a:pt x="231" y="496"/>
                  </a:cubicBezTo>
                  <a:cubicBezTo>
                    <a:pt x="243" y="498"/>
                    <a:pt x="255" y="499"/>
                    <a:pt x="267" y="499"/>
                  </a:cubicBezTo>
                  <a:cubicBezTo>
                    <a:pt x="388" y="499"/>
                    <a:pt x="494" y="410"/>
                    <a:pt x="513" y="285"/>
                  </a:cubicBezTo>
                  <a:cubicBezTo>
                    <a:pt x="532" y="150"/>
                    <a:pt x="438" y="23"/>
                    <a:pt x="302" y="3"/>
                  </a:cubicBezTo>
                  <a:cubicBezTo>
                    <a:pt x="290" y="2"/>
                    <a:pt x="278" y="1"/>
                    <a:pt x="2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68"/>
            <p:cNvSpPr/>
            <p:nvPr/>
          </p:nvSpPr>
          <p:spPr>
            <a:xfrm>
              <a:off x="3110114" y="3834886"/>
              <a:ext cx="27377" cy="25627"/>
            </a:xfrm>
            <a:custGeom>
              <a:avLst/>
              <a:gdLst/>
              <a:ahLst/>
              <a:cxnLst/>
              <a:rect l="l" t="t" r="r" b="b"/>
              <a:pathLst>
                <a:path w="532" h="498" extrusionOk="0">
                  <a:moveTo>
                    <a:pt x="265" y="0"/>
                  </a:moveTo>
                  <a:cubicBezTo>
                    <a:pt x="144" y="0"/>
                    <a:pt x="38" y="89"/>
                    <a:pt x="20" y="213"/>
                  </a:cubicBezTo>
                  <a:cubicBezTo>
                    <a:pt x="0" y="349"/>
                    <a:pt x="94" y="475"/>
                    <a:pt x="230" y="495"/>
                  </a:cubicBezTo>
                  <a:cubicBezTo>
                    <a:pt x="242" y="496"/>
                    <a:pt x="254" y="497"/>
                    <a:pt x="266" y="497"/>
                  </a:cubicBezTo>
                  <a:cubicBezTo>
                    <a:pt x="387" y="497"/>
                    <a:pt x="494" y="408"/>
                    <a:pt x="512" y="285"/>
                  </a:cubicBezTo>
                  <a:cubicBezTo>
                    <a:pt x="532" y="149"/>
                    <a:pt x="438" y="23"/>
                    <a:pt x="303" y="3"/>
                  </a:cubicBezTo>
                  <a:cubicBezTo>
                    <a:pt x="290" y="1"/>
                    <a:pt x="277" y="0"/>
                    <a:pt x="2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68"/>
            <p:cNvSpPr/>
            <p:nvPr/>
          </p:nvSpPr>
          <p:spPr>
            <a:xfrm>
              <a:off x="3247921" y="4177911"/>
              <a:ext cx="33449" cy="243817"/>
            </a:xfrm>
            <a:custGeom>
              <a:avLst/>
              <a:gdLst/>
              <a:ahLst/>
              <a:cxnLst/>
              <a:rect l="l" t="t" r="r" b="b"/>
              <a:pathLst>
                <a:path w="650" h="4738" extrusionOk="0">
                  <a:moveTo>
                    <a:pt x="0" y="1"/>
                  </a:moveTo>
                  <a:cubicBezTo>
                    <a:pt x="0" y="2"/>
                    <a:pt x="293" y="4460"/>
                    <a:pt x="304" y="4565"/>
                  </a:cubicBezTo>
                  <a:cubicBezTo>
                    <a:pt x="314" y="4663"/>
                    <a:pt x="388" y="4738"/>
                    <a:pt x="474" y="4738"/>
                  </a:cubicBezTo>
                  <a:cubicBezTo>
                    <a:pt x="480" y="4738"/>
                    <a:pt x="485" y="4737"/>
                    <a:pt x="491" y="4737"/>
                  </a:cubicBezTo>
                  <a:cubicBezTo>
                    <a:pt x="584" y="4727"/>
                    <a:pt x="650" y="4634"/>
                    <a:pt x="638" y="4530"/>
                  </a:cubicBezTo>
                  <a:cubicBezTo>
                    <a:pt x="628" y="4426"/>
                    <a:pt x="1" y="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68"/>
            <p:cNvSpPr/>
            <p:nvPr/>
          </p:nvSpPr>
          <p:spPr>
            <a:xfrm>
              <a:off x="3253067" y="4175801"/>
              <a:ext cx="99729" cy="227196"/>
            </a:xfrm>
            <a:custGeom>
              <a:avLst/>
              <a:gdLst/>
              <a:ahLst/>
              <a:cxnLst/>
              <a:rect l="l" t="t" r="r" b="b"/>
              <a:pathLst>
                <a:path w="1938" h="4415" extrusionOk="0">
                  <a:moveTo>
                    <a:pt x="0" y="0"/>
                  </a:moveTo>
                  <a:cubicBezTo>
                    <a:pt x="1" y="1"/>
                    <a:pt x="1545" y="4194"/>
                    <a:pt x="1585" y="4291"/>
                  </a:cubicBezTo>
                  <a:cubicBezTo>
                    <a:pt x="1617" y="4367"/>
                    <a:pt x="1686" y="4415"/>
                    <a:pt x="1756" y="4415"/>
                  </a:cubicBezTo>
                  <a:cubicBezTo>
                    <a:pt x="1775" y="4415"/>
                    <a:pt x="1795" y="4411"/>
                    <a:pt x="1814" y="4403"/>
                  </a:cubicBezTo>
                  <a:cubicBezTo>
                    <a:pt x="1899" y="4368"/>
                    <a:pt x="1937" y="4260"/>
                    <a:pt x="1897" y="4162"/>
                  </a:cubicBezTo>
                  <a:cubicBezTo>
                    <a:pt x="1857" y="4065"/>
                    <a:pt x="1" y="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68"/>
            <p:cNvSpPr/>
            <p:nvPr/>
          </p:nvSpPr>
          <p:spPr>
            <a:xfrm>
              <a:off x="3263307" y="4456664"/>
              <a:ext cx="27428" cy="25679"/>
            </a:xfrm>
            <a:custGeom>
              <a:avLst/>
              <a:gdLst/>
              <a:ahLst/>
              <a:cxnLst/>
              <a:rect l="l" t="t" r="r" b="b"/>
              <a:pathLst>
                <a:path w="533" h="499" extrusionOk="0">
                  <a:moveTo>
                    <a:pt x="267" y="1"/>
                  </a:moveTo>
                  <a:cubicBezTo>
                    <a:pt x="145" y="1"/>
                    <a:pt x="39" y="90"/>
                    <a:pt x="20" y="214"/>
                  </a:cubicBezTo>
                  <a:cubicBezTo>
                    <a:pt x="1" y="349"/>
                    <a:pt x="95" y="476"/>
                    <a:pt x="231" y="496"/>
                  </a:cubicBezTo>
                  <a:cubicBezTo>
                    <a:pt x="243" y="497"/>
                    <a:pt x="255" y="498"/>
                    <a:pt x="267" y="498"/>
                  </a:cubicBezTo>
                  <a:cubicBezTo>
                    <a:pt x="388" y="498"/>
                    <a:pt x="495" y="409"/>
                    <a:pt x="513" y="285"/>
                  </a:cubicBezTo>
                  <a:cubicBezTo>
                    <a:pt x="532" y="150"/>
                    <a:pt x="439" y="24"/>
                    <a:pt x="303" y="3"/>
                  </a:cubicBezTo>
                  <a:cubicBezTo>
                    <a:pt x="291" y="1"/>
                    <a:pt x="279" y="1"/>
                    <a:pt x="2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68"/>
            <p:cNvSpPr/>
            <p:nvPr/>
          </p:nvSpPr>
          <p:spPr>
            <a:xfrm>
              <a:off x="3349140" y="4434537"/>
              <a:ext cx="27377" cy="25576"/>
            </a:xfrm>
            <a:custGeom>
              <a:avLst/>
              <a:gdLst/>
              <a:ahLst/>
              <a:cxnLst/>
              <a:rect l="l" t="t" r="r" b="b"/>
              <a:pathLst>
                <a:path w="532" h="497" extrusionOk="0">
                  <a:moveTo>
                    <a:pt x="266" y="0"/>
                  </a:moveTo>
                  <a:cubicBezTo>
                    <a:pt x="145" y="0"/>
                    <a:pt x="39" y="89"/>
                    <a:pt x="20" y="212"/>
                  </a:cubicBezTo>
                  <a:cubicBezTo>
                    <a:pt x="0" y="349"/>
                    <a:pt x="94" y="474"/>
                    <a:pt x="230" y="494"/>
                  </a:cubicBezTo>
                  <a:cubicBezTo>
                    <a:pt x="243" y="496"/>
                    <a:pt x="255" y="497"/>
                    <a:pt x="268" y="497"/>
                  </a:cubicBezTo>
                  <a:cubicBezTo>
                    <a:pt x="388" y="497"/>
                    <a:pt x="495" y="408"/>
                    <a:pt x="512" y="284"/>
                  </a:cubicBezTo>
                  <a:cubicBezTo>
                    <a:pt x="532" y="148"/>
                    <a:pt x="438" y="22"/>
                    <a:pt x="302" y="3"/>
                  </a:cubicBezTo>
                  <a:cubicBezTo>
                    <a:pt x="290" y="1"/>
                    <a:pt x="278" y="0"/>
                    <a:pt x="2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68"/>
            <p:cNvSpPr/>
            <p:nvPr/>
          </p:nvSpPr>
          <p:spPr>
            <a:xfrm>
              <a:off x="3129771" y="4175338"/>
              <a:ext cx="100398" cy="226887"/>
            </a:xfrm>
            <a:custGeom>
              <a:avLst/>
              <a:gdLst/>
              <a:ahLst/>
              <a:cxnLst/>
              <a:rect l="l" t="t" r="r" b="b"/>
              <a:pathLst>
                <a:path w="1951" h="4409" extrusionOk="0">
                  <a:moveTo>
                    <a:pt x="1950" y="0"/>
                  </a:moveTo>
                  <a:cubicBezTo>
                    <a:pt x="1950" y="1"/>
                    <a:pt x="81" y="4059"/>
                    <a:pt x="40" y="4157"/>
                  </a:cubicBezTo>
                  <a:cubicBezTo>
                    <a:pt x="0" y="4254"/>
                    <a:pt x="37" y="4361"/>
                    <a:pt x="123" y="4397"/>
                  </a:cubicBezTo>
                  <a:cubicBezTo>
                    <a:pt x="142" y="4405"/>
                    <a:pt x="161" y="4409"/>
                    <a:pt x="180" y="4409"/>
                  </a:cubicBezTo>
                  <a:cubicBezTo>
                    <a:pt x="250" y="4409"/>
                    <a:pt x="320" y="4362"/>
                    <a:pt x="351" y="4286"/>
                  </a:cubicBezTo>
                  <a:cubicBezTo>
                    <a:pt x="391" y="4189"/>
                    <a:pt x="1950" y="1"/>
                    <a:pt x="19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68"/>
            <p:cNvSpPr/>
            <p:nvPr/>
          </p:nvSpPr>
          <p:spPr>
            <a:xfrm>
              <a:off x="3067506" y="4171787"/>
              <a:ext cx="158342" cy="192100"/>
            </a:xfrm>
            <a:custGeom>
              <a:avLst/>
              <a:gdLst/>
              <a:ahLst/>
              <a:cxnLst/>
              <a:rect l="l" t="t" r="r" b="b"/>
              <a:pathLst>
                <a:path w="3077" h="3733" extrusionOk="0">
                  <a:moveTo>
                    <a:pt x="3077" y="1"/>
                  </a:moveTo>
                  <a:cubicBezTo>
                    <a:pt x="3076" y="2"/>
                    <a:pt x="133" y="3363"/>
                    <a:pt x="66" y="3444"/>
                  </a:cubicBezTo>
                  <a:cubicBezTo>
                    <a:pt x="0" y="3527"/>
                    <a:pt x="5" y="3640"/>
                    <a:pt x="77" y="3698"/>
                  </a:cubicBezTo>
                  <a:cubicBezTo>
                    <a:pt x="106" y="3721"/>
                    <a:pt x="141" y="3733"/>
                    <a:pt x="177" y="3733"/>
                  </a:cubicBezTo>
                  <a:cubicBezTo>
                    <a:pt x="231" y="3733"/>
                    <a:pt x="288" y="3706"/>
                    <a:pt x="328" y="3657"/>
                  </a:cubicBezTo>
                  <a:cubicBezTo>
                    <a:pt x="394" y="3575"/>
                    <a:pt x="3076" y="2"/>
                    <a:pt x="30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68"/>
            <p:cNvSpPr/>
            <p:nvPr/>
          </p:nvSpPr>
          <p:spPr>
            <a:xfrm>
              <a:off x="3104968" y="4433508"/>
              <a:ext cx="27428" cy="25627"/>
            </a:xfrm>
            <a:custGeom>
              <a:avLst/>
              <a:gdLst/>
              <a:ahLst/>
              <a:cxnLst/>
              <a:rect l="l" t="t" r="r" b="b"/>
              <a:pathLst>
                <a:path w="533" h="498" extrusionOk="0">
                  <a:moveTo>
                    <a:pt x="266" y="0"/>
                  </a:moveTo>
                  <a:cubicBezTo>
                    <a:pt x="145" y="0"/>
                    <a:pt x="38" y="89"/>
                    <a:pt x="21" y="213"/>
                  </a:cubicBezTo>
                  <a:cubicBezTo>
                    <a:pt x="1" y="349"/>
                    <a:pt x="95" y="475"/>
                    <a:pt x="230" y="494"/>
                  </a:cubicBezTo>
                  <a:cubicBezTo>
                    <a:pt x="243" y="496"/>
                    <a:pt x="255" y="497"/>
                    <a:pt x="268" y="497"/>
                  </a:cubicBezTo>
                  <a:cubicBezTo>
                    <a:pt x="389" y="497"/>
                    <a:pt x="494" y="409"/>
                    <a:pt x="512" y="285"/>
                  </a:cubicBezTo>
                  <a:cubicBezTo>
                    <a:pt x="533" y="149"/>
                    <a:pt x="439" y="23"/>
                    <a:pt x="302" y="3"/>
                  </a:cubicBezTo>
                  <a:cubicBezTo>
                    <a:pt x="290" y="1"/>
                    <a:pt x="278" y="0"/>
                    <a:pt x="2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68"/>
            <p:cNvSpPr/>
            <p:nvPr/>
          </p:nvSpPr>
          <p:spPr>
            <a:xfrm>
              <a:off x="3029118" y="4387658"/>
              <a:ext cx="27428" cy="25627"/>
            </a:xfrm>
            <a:custGeom>
              <a:avLst/>
              <a:gdLst/>
              <a:ahLst/>
              <a:cxnLst/>
              <a:rect l="l" t="t" r="r" b="b"/>
              <a:pathLst>
                <a:path w="533" h="498" extrusionOk="0">
                  <a:moveTo>
                    <a:pt x="267" y="0"/>
                  </a:moveTo>
                  <a:cubicBezTo>
                    <a:pt x="145" y="0"/>
                    <a:pt x="39" y="89"/>
                    <a:pt x="21" y="213"/>
                  </a:cubicBezTo>
                  <a:cubicBezTo>
                    <a:pt x="1" y="349"/>
                    <a:pt x="95" y="475"/>
                    <a:pt x="231" y="494"/>
                  </a:cubicBezTo>
                  <a:cubicBezTo>
                    <a:pt x="244" y="496"/>
                    <a:pt x="256" y="497"/>
                    <a:pt x="268" y="497"/>
                  </a:cubicBezTo>
                  <a:cubicBezTo>
                    <a:pt x="390" y="497"/>
                    <a:pt x="495" y="408"/>
                    <a:pt x="513" y="285"/>
                  </a:cubicBezTo>
                  <a:cubicBezTo>
                    <a:pt x="532" y="149"/>
                    <a:pt x="438" y="23"/>
                    <a:pt x="303" y="3"/>
                  </a:cubicBezTo>
                  <a:cubicBezTo>
                    <a:pt x="291" y="1"/>
                    <a:pt x="279" y="0"/>
                    <a:pt x="2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68"/>
            <p:cNvSpPr/>
            <p:nvPr/>
          </p:nvSpPr>
          <p:spPr>
            <a:xfrm>
              <a:off x="3271129" y="4160672"/>
              <a:ext cx="228122" cy="99163"/>
            </a:xfrm>
            <a:custGeom>
              <a:avLst/>
              <a:gdLst/>
              <a:ahLst/>
              <a:cxnLst/>
              <a:rect l="l" t="t" r="r" b="b"/>
              <a:pathLst>
                <a:path w="4433" h="1927" extrusionOk="0">
                  <a:moveTo>
                    <a:pt x="1" y="0"/>
                  </a:moveTo>
                  <a:cubicBezTo>
                    <a:pt x="1" y="0"/>
                    <a:pt x="4059" y="1870"/>
                    <a:pt x="4156" y="1910"/>
                  </a:cubicBezTo>
                  <a:cubicBezTo>
                    <a:pt x="4183" y="1921"/>
                    <a:pt x="4211" y="1926"/>
                    <a:pt x="4237" y="1926"/>
                  </a:cubicBezTo>
                  <a:cubicBezTo>
                    <a:pt x="4308" y="1926"/>
                    <a:pt x="4372" y="1890"/>
                    <a:pt x="4398" y="1828"/>
                  </a:cubicBezTo>
                  <a:cubicBezTo>
                    <a:pt x="4433" y="1742"/>
                    <a:pt x="4383" y="1640"/>
                    <a:pt x="4286" y="1599"/>
                  </a:cubicBezTo>
                  <a:cubicBezTo>
                    <a:pt x="4189" y="155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68"/>
            <p:cNvSpPr/>
            <p:nvPr/>
          </p:nvSpPr>
          <p:spPr>
            <a:xfrm>
              <a:off x="3267629" y="4164943"/>
              <a:ext cx="193335" cy="157365"/>
            </a:xfrm>
            <a:custGeom>
              <a:avLst/>
              <a:gdLst/>
              <a:ahLst/>
              <a:cxnLst/>
              <a:rect l="l" t="t" r="r" b="b"/>
              <a:pathLst>
                <a:path w="3757" h="3058" extrusionOk="0">
                  <a:moveTo>
                    <a:pt x="0" y="1"/>
                  </a:moveTo>
                  <a:cubicBezTo>
                    <a:pt x="1" y="1"/>
                    <a:pt x="3362" y="2945"/>
                    <a:pt x="3444" y="3011"/>
                  </a:cubicBezTo>
                  <a:cubicBezTo>
                    <a:pt x="3482" y="3043"/>
                    <a:pt x="3528" y="3058"/>
                    <a:pt x="3571" y="3058"/>
                  </a:cubicBezTo>
                  <a:cubicBezTo>
                    <a:pt x="3621" y="3058"/>
                    <a:pt x="3668" y="3038"/>
                    <a:pt x="3699" y="3000"/>
                  </a:cubicBezTo>
                  <a:cubicBezTo>
                    <a:pt x="3757" y="2928"/>
                    <a:pt x="3738" y="2816"/>
                    <a:pt x="3656" y="2749"/>
                  </a:cubicBezTo>
                  <a:cubicBezTo>
                    <a:pt x="3575" y="2683"/>
                    <a:pt x="1"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68"/>
            <p:cNvSpPr/>
            <p:nvPr/>
          </p:nvSpPr>
          <p:spPr>
            <a:xfrm>
              <a:off x="3528423" y="4259319"/>
              <a:ext cx="27377" cy="25627"/>
            </a:xfrm>
            <a:custGeom>
              <a:avLst/>
              <a:gdLst/>
              <a:ahLst/>
              <a:cxnLst/>
              <a:rect l="l" t="t" r="r" b="b"/>
              <a:pathLst>
                <a:path w="532" h="498" extrusionOk="0">
                  <a:moveTo>
                    <a:pt x="265" y="1"/>
                  </a:moveTo>
                  <a:cubicBezTo>
                    <a:pt x="144" y="1"/>
                    <a:pt x="38" y="89"/>
                    <a:pt x="20" y="213"/>
                  </a:cubicBezTo>
                  <a:cubicBezTo>
                    <a:pt x="1" y="349"/>
                    <a:pt x="95" y="475"/>
                    <a:pt x="230" y="495"/>
                  </a:cubicBezTo>
                  <a:cubicBezTo>
                    <a:pt x="242" y="497"/>
                    <a:pt x="254" y="498"/>
                    <a:pt x="266" y="498"/>
                  </a:cubicBezTo>
                  <a:cubicBezTo>
                    <a:pt x="388" y="498"/>
                    <a:pt x="494" y="409"/>
                    <a:pt x="512" y="285"/>
                  </a:cubicBezTo>
                  <a:cubicBezTo>
                    <a:pt x="532" y="149"/>
                    <a:pt x="439" y="23"/>
                    <a:pt x="302" y="4"/>
                  </a:cubicBezTo>
                  <a:cubicBezTo>
                    <a:pt x="290" y="2"/>
                    <a:pt x="277" y="1"/>
                    <a:pt x="2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68"/>
            <p:cNvSpPr/>
            <p:nvPr/>
          </p:nvSpPr>
          <p:spPr>
            <a:xfrm>
              <a:off x="3482573" y="4335170"/>
              <a:ext cx="27428" cy="25627"/>
            </a:xfrm>
            <a:custGeom>
              <a:avLst/>
              <a:gdLst/>
              <a:ahLst/>
              <a:cxnLst/>
              <a:rect l="l" t="t" r="r" b="b"/>
              <a:pathLst>
                <a:path w="533" h="498" extrusionOk="0">
                  <a:moveTo>
                    <a:pt x="266" y="0"/>
                  </a:moveTo>
                  <a:cubicBezTo>
                    <a:pt x="144" y="0"/>
                    <a:pt x="38" y="89"/>
                    <a:pt x="20" y="212"/>
                  </a:cubicBezTo>
                  <a:cubicBezTo>
                    <a:pt x="1" y="349"/>
                    <a:pt x="95" y="475"/>
                    <a:pt x="230" y="495"/>
                  </a:cubicBezTo>
                  <a:cubicBezTo>
                    <a:pt x="242" y="497"/>
                    <a:pt x="254" y="498"/>
                    <a:pt x="266" y="498"/>
                  </a:cubicBezTo>
                  <a:cubicBezTo>
                    <a:pt x="388" y="498"/>
                    <a:pt x="494" y="409"/>
                    <a:pt x="512" y="285"/>
                  </a:cubicBezTo>
                  <a:cubicBezTo>
                    <a:pt x="533" y="148"/>
                    <a:pt x="439" y="23"/>
                    <a:pt x="302" y="3"/>
                  </a:cubicBezTo>
                  <a:cubicBezTo>
                    <a:pt x="290" y="1"/>
                    <a:pt x="278" y="0"/>
                    <a:pt x="2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68"/>
            <p:cNvSpPr/>
            <p:nvPr/>
          </p:nvSpPr>
          <p:spPr>
            <a:xfrm>
              <a:off x="3273753" y="4109934"/>
              <a:ext cx="244281" cy="32986"/>
            </a:xfrm>
            <a:custGeom>
              <a:avLst/>
              <a:gdLst/>
              <a:ahLst/>
              <a:cxnLst/>
              <a:rect l="l" t="t" r="r" b="b"/>
              <a:pathLst>
                <a:path w="4747" h="641" extrusionOk="0">
                  <a:moveTo>
                    <a:pt x="4553" y="1"/>
                  </a:moveTo>
                  <a:cubicBezTo>
                    <a:pt x="4545" y="1"/>
                    <a:pt x="4538" y="1"/>
                    <a:pt x="4530" y="2"/>
                  </a:cubicBezTo>
                  <a:cubicBezTo>
                    <a:pt x="4425" y="12"/>
                    <a:pt x="0" y="640"/>
                    <a:pt x="0" y="640"/>
                  </a:cubicBezTo>
                  <a:cubicBezTo>
                    <a:pt x="0" y="640"/>
                    <a:pt x="4459" y="348"/>
                    <a:pt x="4565" y="337"/>
                  </a:cubicBezTo>
                  <a:cubicBezTo>
                    <a:pt x="4669" y="326"/>
                    <a:pt x="4746" y="243"/>
                    <a:pt x="4736" y="150"/>
                  </a:cubicBezTo>
                  <a:cubicBezTo>
                    <a:pt x="4727" y="64"/>
                    <a:pt x="4648" y="1"/>
                    <a:pt x="4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68"/>
            <p:cNvSpPr/>
            <p:nvPr/>
          </p:nvSpPr>
          <p:spPr>
            <a:xfrm>
              <a:off x="3271592" y="4039281"/>
              <a:ext cx="228482" cy="98494"/>
            </a:xfrm>
            <a:custGeom>
              <a:avLst/>
              <a:gdLst/>
              <a:ahLst/>
              <a:cxnLst/>
              <a:rect l="l" t="t" r="r" b="b"/>
              <a:pathLst>
                <a:path w="4440" h="1914" extrusionOk="0">
                  <a:moveTo>
                    <a:pt x="4243" y="1"/>
                  </a:moveTo>
                  <a:cubicBezTo>
                    <a:pt x="4217" y="1"/>
                    <a:pt x="4190" y="6"/>
                    <a:pt x="4164" y="16"/>
                  </a:cubicBezTo>
                  <a:cubicBezTo>
                    <a:pt x="4066" y="57"/>
                    <a:pt x="1" y="1913"/>
                    <a:pt x="1" y="1913"/>
                  </a:cubicBezTo>
                  <a:cubicBezTo>
                    <a:pt x="1" y="1913"/>
                    <a:pt x="4195" y="369"/>
                    <a:pt x="4292" y="328"/>
                  </a:cubicBezTo>
                  <a:cubicBezTo>
                    <a:pt x="4389" y="288"/>
                    <a:pt x="4439" y="186"/>
                    <a:pt x="4403" y="100"/>
                  </a:cubicBezTo>
                  <a:cubicBezTo>
                    <a:pt x="4378" y="38"/>
                    <a:pt x="4314" y="1"/>
                    <a:pt x="42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68"/>
            <p:cNvSpPr/>
            <p:nvPr/>
          </p:nvSpPr>
          <p:spPr>
            <a:xfrm>
              <a:off x="3551579" y="4100980"/>
              <a:ext cx="27428" cy="25627"/>
            </a:xfrm>
            <a:custGeom>
              <a:avLst/>
              <a:gdLst/>
              <a:ahLst/>
              <a:cxnLst/>
              <a:rect l="l" t="t" r="r" b="b"/>
              <a:pathLst>
                <a:path w="533" h="498" extrusionOk="0">
                  <a:moveTo>
                    <a:pt x="267" y="0"/>
                  </a:moveTo>
                  <a:cubicBezTo>
                    <a:pt x="146" y="0"/>
                    <a:pt x="39" y="89"/>
                    <a:pt x="21" y="213"/>
                  </a:cubicBezTo>
                  <a:cubicBezTo>
                    <a:pt x="1" y="349"/>
                    <a:pt x="95" y="475"/>
                    <a:pt x="231" y="495"/>
                  </a:cubicBezTo>
                  <a:cubicBezTo>
                    <a:pt x="243" y="497"/>
                    <a:pt x="255" y="498"/>
                    <a:pt x="267" y="498"/>
                  </a:cubicBezTo>
                  <a:cubicBezTo>
                    <a:pt x="388" y="498"/>
                    <a:pt x="495" y="409"/>
                    <a:pt x="513" y="285"/>
                  </a:cubicBezTo>
                  <a:cubicBezTo>
                    <a:pt x="533" y="149"/>
                    <a:pt x="439" y="22"/>
                    <a:pt x="303" y="3"/>
                  </a:cubicBezTo>
                  <a:cubicBezTo>
                    <a:pt x="291" y="1"/>
                    <a:pt x="279" y="0"/>
                    <a:pt x="2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68"/>
            <p:cNvSpPr/>
            <p:nvPr/>
          </p:nvSpPr>
          <p:spPr>
            <a:xfrm>
              <a:off x="3528834" y="4015404"/>
              <a:ext cx="28921" cy="25627"/>
            </a:xfrm>
            <a:custGeom>
              <a:avLst/>
              <a:gdLst/>
              <a:ahLst/>
              <a:cxnLst/>
              <a:rect l="l" t="t" r="r" b="b"/>
              <a:pathLst>
                <a:path w="562" h="498" extrusionOk="0">
                  <a:moveTo>
                    <a:pt x="281" y="1"/>
                  </a:moveTo>
                  <a:cubicBezTo>
                    <a:pt x="229" y="1"/>
                    <a:pt x="176" y="17"/>
                    <a:pt x="131" y="51"/>
                  </a:cubicBezTo>
                  <a:cubicBezTo>
                    <a:pt x="22" y="135"/>
                    <a:pt x="0" y="290"/>
                    <a:pt x="83" y="400"/>
                  </a:cubicBezTo>
                  <a:cubicBezTo>
                    <a:pt x="131" y="464"/>
                    <a:pt x="205" y="498"/>
                    <a:pt x="280" y="498"/>
                  </a:cubicBezTo>
                  <a:cubicBezTo>
                    <a:pt x="333" y="498"/>
                    <a:pt x="386" y="481"/>
                    <a:pt x="431" y="447"/>
                  </a:cubicBezTo>
                  <a:cubicBezTo>
                    <a:pt x="540" y="365"/>
                    <a:pt x="562" y="209"/>
                    <a:pt x="479" y="99"/>
                  </a:cubicBezTo>
                  <a:cubicBezTo>
                    <a:pt x="430" y="35"/>
                    <a:pt x="356" y="1"/>
                    <a:pt x="2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68"/>
            <p:cNvSpPr/>
            <p:nvPr/>
          </p:nvSpPr>
          <p:spPr>
            <a:xfrm>
              <a:off x="2968602" y="4152079"/>
              <a:ext cx="244281" cy="32986"/>
            </a:xfrm>
            <a:custGeom>
              <a:avLst/>
              <a:gdLst/>
              <a:ahLst/>
              <a:cxnLst/>
              <a:rect l="l" t="t" r="r" b="b"/>
              <a:pathLst>
                <a:path w="4747" h="641" extrusionOk="0">
                  <a:moveTo>
                    <a:pt x="4747" y="1"/>
                  </a:moveTo>
                  <a:cubicBezTo>
                    <a:pt x="4746" y="1"/>
                    <a:pt x="288" y="293"/>
                    <a:pt x="182" y="304"/>
                  </a:cubicBezTo>
                  <a:cubicBezTo>
                    <a:pt x="78" y="315"/>
                    <a:pt x="1" y="398"/>
                    <a:pt x="11" y="491"/>
                  </a:cubicBezTo>
                  <a:cubicBezTo>
                    <a:pt x="20" y="577"/>
                    <a:pt x="100" y="640"/>
                    <a:pt x="194" y="640"/>
                  </a:cubicBezTo>
                  <a:cubicBezTo>
                    <a:pt x="202" y="640"/>
                    <a:pt x="210" y="640"/>
                    <a:pt x="217" y="639"/>
                  </a:cubicBezTo>
                  <a:cubicBezTo>
                    <a:pt x="322" y="629"/>
                    <a:pt x="4747" y="1"/>
                    <a:pt x="47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68"/>
            <p:cNvSpPr/>
            <p:nvPr/>
          </p:nvSpPr>
          <p:spPr>
            <a:xfrm>
              <a:off x="2986613" y="4157276"/>
              <a:ext cx="228431" cy="98443"/>
            </a:xfrm>
            <a:custGeom>
              <a:avLst/>
              <a:gdLst/>
              <a:ahLst/>
              <a:cxnLst/>
              <a:rect l="l" t="t" r="r" b="b"/>
              <a:pathLst>
                <a:path w="4439" h="1913" extrusionOk="0">
                  <a:moveTo>
                    <a:pt x="4438" y="0"/>
                  </a:moveTo>
                  <a:lnTo>
                    <a:pt x="4438" y="0"/>
                  </a:lnTo>
                  <a:cubicBezTo>
                    <a:pt x="4438" y="0"/>
                    <a:pt x="245" y="1545"/>
                    <a:pt x="147" y="1585"/>
                  </a:cubicBezTo>
                  <a:cubicBezTo>
                    <a:pt x="50" y="1625"/>
                    <a:pt x="1" y="1727"/>
                    <a:pt x="36" y="1813"/>
                  </a:cubicBezTo>
                  <a:cubicBezTo>
                    <a:pt x="61" y="1876"/>
                    <a:pt x="125" y="1912"/>
                    <a:pt x="196" y="1912"/>
                  </a:cubicBezTo>
                  <a:cubicBezTo>
                    <a:pt x="222" y="1912"/>
                    <a:pt x="250" y="1907"/>
                    <a:pt x="276" y="1897"/>
                  </a:cubicBezTo>
                  <a:cubicBezTo>
                    <a:pt x="373" y="1856"/>
                    <a:pt x="4438" y="0"/>
                    <a:pt x="44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68"/>
            <p:cNvSpPr/>
            <p:nvPr/>
          </p:nvSpPr>
          <p:spPr>
            <a:xfrm>
              <a:off x="2907624" y="4168391"/>
              <a:ext cx="27428" cy="25679"/>
            </a:xfrm>
            <a:custGeom>
              <a:avLst/>
              <a:gdLst/>
              <a:ahLst/>
              <a:cxnLst/>
              <a:rect l="l" t="t" r="r" b="b"/>
              <a:pathLst>
                <a:path w="533" h="499" extrusionOk="0">
                  <a:moveTo>
                    <a:pt x="266" y="0"/>
                  </a:moveTo>
                  <a:cubicBezTo>
                    <a:pt x="145" y="0"/>
                    <a:pt x="39" y="89"/>
                    <a:pt x="20" y="214"/>
                  </a:cubicBezTo>
                  <a:cubicBezTo>
                    <a:pt x="0" y="349"/>
                    <a:pt x="94" y="476"/>
                    <a:pt x="231" y="495"/>
                  </a:cubicBezTo>
                  <a:cubicBezTo>
                    <a:pt x="243" y="497"/>
                    <a:pt x="255" y="498"/>
                    <a:pt x="266" y="498"/>
                  </a:cubicBezTo>
                  <a:cubicBezTo>
                    <a:pt x="388" y="498"/>
                    <a:pt x="495" y="409"/>
                    <a:pt x="512" y="286"/>
                  </a:cubicBezTo>
                  <a:cubicBezTo>
                    <a:pt x="532" y="150"/>
                    <a:pt x="438" y="24"/>
                    <a:pt x="302" y="3"/>
                  </a:cubicBezTo>
                  <a:cubicBezTo>
                    <a:pt x="290" y="1"/>
                    <a:pt x="278" y="0"/>
                    <a:pt x="2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68"/>
            <p:cNvSpPr/>
            <p:nvPr/>
          </p:nvSpPr>
          <p:spPr>
            <a:xfrm>
              <a:off x="2929751" y="4254173"/>
              <a:ext cx="27428" cy="25679"/>
            </a:xfrm>
            <a:custGeom>
              <a:avLst/>
              <a:gdLst/>
              <a:ahLst/>
              <a:cxnLst/>
              <a:rect l="l" t="t" r="r" b="b"/>
              <a:pathLst>
                <a:path w="533" h="499" extrusionOk="0">
                  <a:moveTo>
                    <a:pt x="267" y="1"/>
                  </a:moveTo>
                  <a:cubicBezTo>
                    <a:pt x="146" y="1"/>
                    <a:pt x="39" y="90"/>
                    <a:pt x="22" y="214"/>
                  </a:cubicBezTo>
                  <a:cubicBezTo>
                    <a:pt x="1" y="349"/>
                    <a:pt x="95" y="475"/>
                    <a:pt x="231" y="496"/>
                  </a:cubicBezTo>
                  <a:cubicBezTo>
                    <a:pt x="243" y="498"/>
                    <a:pt x="255" y="498"/>
                    <a:pt x="267" y="498"/>
                  </a:cubicBezTo>
                  <a:cubicBezTo>
                    <a:pt x="389" y="498"/>
                    <a:pt x="495" y="409"/>
                    <a:pt x="513" y="285"/>
                  </a:cubicBezTo>
                  <a:cubicBezTo>
                    <a:pt x="533" y="150"/>
                    <a:pt x="439" y="23"/>
                    <a:pt x="303" y="3"/>
                  </a:cubicBezTo>
                  <a:cubicBezTo>
                    <a:pt x="291" y="2"/>
                    <a:pt x="279" y="1"/>
                    <a:pt x="2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68"/>
            <p:cNvSpPr/>
            <p:nvPr/>
          </p:nvSpPr>
          <p:spPr>
            <a:xfrm>
              <a:off x="2987385" y="4035164"/>
              <a:ext cx="228122" cy="99215"/>
            </a:xfrm>
            <a:custGeom>
              <a:avLst/>
              <a:gdLst/>
              <a:ahLst/>
              <a:cxnLst/>
              <a:rect l="l" t="t" r="r" b="b"/>
              <a:pathLst>
                <a:path w="4433" h="1928" extrusionOk="0">
                  <a:moveTo>
                    <a:pt x="196" y="1"/>
                  </a:moveTo>
                  <a:cubicBezTo>
                    <a:pt x="126" y="1"/>
                    <a:pt x="61" y="37"/>
                    <a:pt x="35" y="100"/>
                  </a:cubicBezTo>
                  <a:cubicBezTo>
                    <a:pt x="0" y="185"/>
                    <a:pt x="50" y="287"/>
                    <a:pt x="147" y="328"/>
                  </a:cubicBezTo>
                  <a:cubicBezTo>
                    <a:pt x="244" y="368"/>
                    <a:pt x="4433" y="1927"/>
                    <a:pt x="4433" y="1927"/>
                  </a:cubicBezTo>
                  <a:cubicBezTo>
                    <a:pt x="4433" y="1927"/>
                    <a:pt x="374" y="57"/>
                    <a:pt x="277" y="17"/>
                  </a:cubicBezTo>
                  <a:cubicBezTo>
                    <a:pt x="250" y="6"/>
                    <a:pt x="223" y="1"/>
                    <a:pt x="1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68"/>
            <p:cNvSpPr/>
            <p:nvPr/>
          </p:nvSpPr>
          <p:spPr>
            <a:xfrm>
              <a:off x="3025670" y="3972693"/>
              <a:ext cx="193335" cy="157365"/>
            </a:xfrm>
            <a:custGeom>
              <a:avLst/>
              <a:gdLst/>
              <a:ahLst/>
              <a:cxnLst/>
              <a:rect l="l" t="t" r="r" b="b"/>
              <a:pathLst>
                <a:path w="3757" h="3058" extrusionOk="0">
                  <a:moveTo>
                    <a:pt x="186" y="0"/>
                  </a:moveTo>
                  <a:cubicBezTo>
                    <a:pt x="137" y="0"/>
                    <a:pt x="90" y="20"/>
                    <a:pt x="59" y="58"/>
                  </a:cubicBezTo>
                  <a:cubicBezTo>
                    <a:pt x="1" y="130"/>
                    <a:pt x="19" y="243"/>
                    <a:pt x="101" y="309"/>
                  </a:cubicBezTo>
                  <a:cubicBezTo>
                    <a:pt x="182" y="375"/>
                    <a:pt x="3757" y="3057"/>
                    <a:pt x="3757" y="3057"/>
                  </a:cubicBezTo>
                  <a:cubicBezTo>
                    <a:pt x="3757" y="3057"/>
                    <a:pt x="395" y="114"/>
                    <a:pt x="313" y="47"/>
                  </a:cubicBezTo>
                  <a:cubicBezTo>
                    <a:pt x="275" y="16"/>
                    <a:pt x="229" y="0"/>
                    <a:pt x="1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68"/>
            <p:cNvSpPr/>
            <p:nvPr/>
          </p:nvSpPr>
          <p:spPr>
            <a:xfrm>
              <a:off x="2930832" y="4010052"/>
              <a:ext cx="27428" cy="25627"/>
            </a:xfrm>
            <a:custGeom>
              <a:avLst/>
              <a:gdLst/>
              <a:ahLst/>
              <a:cxnLst/>
              <a:rect l="l" t="t" r="r" b="b"/>
              <a:pathLst>
                <a:path w="533" h="498" extrusionOk="0">
                  <a:moveTo>
                    <a:pt x="266" y="1"/>
                  </a:moveTo>
                  <a:cubicBezTo>
                    <a:pt x="144" y="1"/>
                    <a:pt x="38" y="90"/>
                    <a:pt x="20" y="213"/>
                  </a:cubicBezTo>
                  <a:cubicBezTo>
                    <a:pt x="1" y="349"/>
                    <a:pt x="94" y="475"/>
                    <a:pt x="230" y="495"/>
                  </a:cubicBezTo>
                  <a:cubicBezTo>
                    <a:pt x="242" y="497"/>
                    <a:pt x="255" y="497"/>
                    <a:pt x="267" y="497"/>
                  </a:cubicBezTo>
                  <a:cubicBezTo>
                    <a:pt x="388" y="497"/>
                    <a:pt x="494" y="409"/>
                    <a:pt x="512" y="285"/>
                  </a:cubicBezTo>
                  <a:cubicBezTo>
                    <a:pt x="532" y="149"/>
                    <a:pt x="438" y="23"/>
                    <a:pt x="302" y="3"/>
                  </a:cubicBezTo>
                  <a:cubicBezTo>
                    <a:pt x="290" y="1"/>
                    <a:pt x="278" y="1"/>
                    <a:pt x="2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68"/>
            <p:cNvSpPr/>
            <p:nvPr/>
          </p:nvSpPr>
          <p:spPr>
            <a:xfrm>
              <a:off x="2976681" y="3934201"/>
              <a:ext cx="27377" cy="25627"/>
            </a:xfrm>
            <a:custGeom>
              <a:avLst/>
              <a:gdLst/>
              <a:ahLst/>
              <a:cxnLst/>
              <a:rect l="l" t="t" r="r" b="b"/>
              <a:pathLst>
                <a:path w="532" h="498" extrusionOk="0">
                  <a:moveTo>
                    <a:pt x="264" y="1"/>
                  </a:moveTo>
                  <a:cubicBezTo>
                    <a:pt x="143" y="1"/>
                    <a:pt x="38" y="90"/>
                    <a:pt x="20" y="213"/>
                  </a:cubicBezTo>
                  <a:cubicBezTo>
                    <a:pt x="1" y="350"/>
                    <a:pt x="95" y="476"/>
                    <a:pt x="230" y="495"/>
                  </a:cubicBezTo>
                  <a:cubicBezTo>
                    <a:pt x="242" y="497"/>
                    <a:pt x="254" y="498"/>
                    <a:pt x="266" y="498"/>
                  </a:cubicBezTo>
                  <a:cubicBezTo>
                    <a:pt x="388" y="498"/>
                    <a:pt x="494" y="409"/>
                    <a:pt x="512" y="286"/>
                  </a:cubicBezTo>
                  <a:cubicBezTo>
                    <a:pt x="531" y="149"/>
                    <a:pt x="437" y="23"/>
                    <a:pt x="302" y="4"/>
                  </a:cubicBezTo>
                  <a:cubicBezTo>
                    <a:pt x="289" y="2"/>
                    <a:pt x="277" y="1"/>
                    <a:pt x="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7" name="Google Shape;1707;p68"/>
          <p:cNvGrpSpPr/>
          <p:nvPr/>
        </p:nvGrpSpPr>
        <p:grpSpPr>
          <a:xfrm>
            <a:off x="6734075" y="1093700"/>
            <a:ext cx="807809" cy="805958"/>
            <a:chOff x="2838000" y="3745450"/>
            <a:chExt cx="807809" cy="805958"/>
          </a:xfrm>
        </p:grpSpPr>
        <p:sp>
          <p:nvSpPr>
            <p:cNvPr id="1708" name="Google Shape;1708;p68"/>
            <p:cNvSpPr/>
            <p:nvPr/>
          </p:nvSpPr>
          <p:spPr>
            <a:xfrm>
              <a:off x="3227646" y="4135097"/>
              <a:ext cx="28457" cy="26605"/>
            </a:xfrm>
            <a:custGeom>
              <a:avLst/>
              <a:gdLst/>
              <a:ahLst/>
              <a:cxnLst/>
              <a:rect l="l" t="t" r="r" b="b"/>
              <a:pathLst>
                <a:path w="553" h="517" extrusionOk="0">
                  <a:moveTo>
                    <a:pt x="276" y="1"/>
                  </a:moveTo>
                  <a:cubicBezTo>
                    <a:pt x="151" y="1"/>
                    <a:pt x="40" y="94"/>
                    <a:pt x="22" y="221"/>
                  </a:cubicBezTo>
                  <a:cubicBezTo>
                    <a:pt x="1" y="363"/>
                    <a:pt x="99" y="493"/>
                    <a:pt x="239" y="514"/>
                  </a:cubicBezTo>
                  <a:cubicBezTo>
                    <a:pt x="252" y="516"/>
                    <a:pt x="265" y="516"/>
                    <a:pt x="277" y="516"/>
                  </a:cubicBezTo>
                  <a:cubicBezTo>
                    <a:pt x="403" y="516"/>
                    <a:pt x="513" y="424"/>
                    <a:pt x="532" y="296"/>
                  </a:cubicBezTo>
                  <a:cubicBezTo>
                    <a:pt x="552" y="155"/>
                    <a:pt x="455" y="24"/>
                    <a:pt x="314" y="4"/>
                  </a:cubicBezTo>
                  <a:cubicBezTo>
                    <a:pt x="301" y="2"/>
                    <a:pt x="289"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68"/>
            <p:cNvSpPr/>
            <p:nvPr/>
          </p:nvSpPr>
          <p:spPr>
            <a:xfrm>
              <a:off x="3246583" y="3745450"/>
              <a:ext cx="66486" cy="370924"/>
            </a:xfrm>
            <a:custGeom>
              <a:avLst/>
              <a:gdLst/>
              <a:ahLst/>
              <a:cxnLst/>
              <a:rect l="l" t="t" r="r" b="b"/>
              <a:pathLst>
                <a:path w="1292" h="7208" extrusionOk="0">
                  <a:moveTo>
                    <a:pt x="1022" y="1"/>
                  </a:moveTo>
                  <a:cubicBezTo>
                    <a:pt x="894" y="1"/>
                    <a:pt x="779" y="108"/>
                    <a:pt x="758" y="254"/>
                  </a:cubicBezTo>
                  <a:cubicBezTo>
                    <a:pt x="735" y="413"/>
                    <a:pt x="1" y="7207"/>
                    <a:pt x="1" y="7207"/>
                  </a:cubicBezTo>
                  <a:cubicBezTo>
                    <a:pt x="1" y="7207"/>
                    <a:pt x="1245" y="489"/>
                    <a:pt x="1268" y="329"/>
                  </a:cubicBezTo>
                  <a:cubicBezTo>
                    <a:pt x="1291" y="170"/>
                    <a:pt x="1196" y="24"/>
                    <a:pt x="1056" y="3"/>
                  </a:cubicBezTo>
                  <a:cubicBezTo>
                    <a:pt x="1044" y="2"/>
                    <a:pt x="1033" y="1"/>
                    <a:pt x="10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68"/>
            <p:cNvSpPr/>
            <p:nvPr/>
          </p:nvSpPr>
          <p:spPr>
            <a:xfrm>
              <a:off x="3170733" y="4180535"/>
              <a:ext cx="66486" cy="370872"/>
            </a:xfrm>
            <a:custGeom>
              <a:avLst/>
              <a:gdLst/>
              <a:ahLst/>
              <a:cxnLst/>
              <a:rect l="l" t="t" r="r" b="b"/>
              <a:pathLst>
                <a:path w="1292" h="7207" extrusionOk="0">
                  <a:moveTo>
                    <a:pt x="1292" y="0"/>
                  </a:moveTo>
                  <a:cubicBezTo>
                    <a:pt x="1292" y="2"/>
                    <a:pt x="47" y="6719"/>
                    <a:pt x="24" y="6878"/>
                  </a:cubicBezTo>
                  <a:cubicBezTo>
                    <a:pt x="0" y="7038"/>
                    <a:pt x="95" y="7183"/>
                    <a:pt x="237" y="7204"/>
                  </a:cubicBezTo>
                  <a:cubicBezTo>
                    <a:pt x="248" y="7206"/>
                    <a:pt x="259" y="7206"/>
                    <a:pt x="270" y="7206"/>
                  </a:cubicBezTo>
                  <a:cubicBezTo>
                    <a:pt x="398" y="7206"/>
                    <a:pt x="512" y="7099"/>
                    <a:pt x="534" y="6953"/>
                  </a:cubicBezTo>
                  <a:cubicBezTo>
                    <a:pt x="557" y="6793"/>
                    <a:pt x="1292" y="2"/>
                    <a:pt x="12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68"/>
            <p:cNvSpPr/>
            <p:nvPr/>
          </p:nvSpPr>
          <p:spPr>
            <a:xfrm>
              <a:off x="3273959" y="4153108"/>
              <a:ext cx="371850" cy="65457"/>
            </a:xfrm>
            <a:custGeom>
              <a:avLst/>
              <a:gdLst/>
              <a:ahLst/>
              <a:cxnLst/>
              <a:rect l="l" t="t" r="r" b="b"/>
              <a:pathLst>
                <a:path w="7226" h="1272" extrusionOk="0">
                  <a:moveTo>
                    <a:pt x="0" y="1"/>
                  </a:moveTo>
                  <a:cubicBezTo>
                    <a:pt x="1" y="1"/>
                    <a:pt x="6720" y="1245"/>
                    <a:pt x="6879" y="1268"/>
                  </a:cubicBezTo>
                  <a:cubicBezTo>
                    <a:pt x="6894" y="1271"/>
                    <a:pt x="6910" y="1272"/>
                    <a:pt x="6926" y="1272"/>
                  </a:cubicBezTo>
                  <a:cubicBezTo>
                    <a:pt x="7066" y="1272"/>
                    <a:pt x="7186" y="1182"/>
                    <a:pt x="7205" y="1056"/>
                  </a:cubicBezTo>
                  <a:cubicBezTo>
                    <a:pt x="7226" y="914"/>
                    <a:pt x="7113" y="782"/>
                    <a:pt x="6953" y="758"/>
                  </a:cubicBezTo>
                  <a:cubicBezTo>
                    <a:pt x="6794" y="735"/>
                    <a:pt x="1"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68"/>
            <p:cNvSpPr/>
            <p:nvPr/>
          </p:nvSpPr>
          <p:spPr>
            <a:xfrm>
              <a:off x="2838000" y="4078286"/>
              <a:ext cx="371850" cy="65457"/>
            </a:xfrm>
            <a:custGeom>
              <a:avLst/>
              <a:gdLst/>
              <a:ahLst/>
              <a:cxnLst/>
              <a:rect l="l" t="t" r="r" b="b"/>
              <a:pathLst>
                <a:path w="7226" h="1272" extrusionOk="0">
                  <a:moveTo>
                    <a:pt x="298" y="0"/>
                  </a:moveTo>
                  <a:cubicBezTo>
                    <a:pt x="159" y="0"/>
                    <a:pt x="40" y="91"/>
                    <a:pt x="21" y="217"/>
                  </a:cubicBezTo>
                  <a:cubicBezTo>
                    <a:pt x="1" y="357"/>
                    <a:pt x="113" y="490"/>
                    <a:pt x="272" y="514"/>
                  </a:cubicBezTo>
                  <a:cubicBezTo>
                    <a:pt x="431" y="537"/>
                    <a:pt x="7225" y="1272"/>
                    <a:pt x="7225" y="1272"/>
                  </a:cubicBezTo>
                  <a:cubicBezTo>
                    <a:pt x="7225" y="1272"/>
                    <a:pt x="506" y="28"/>
                    <a:pt x="347" y="4"/>
                  </a:cubicBezTo>
                  <a:cubicBezTo>
                    <a:pt x="330" y="1"/>
                    <a:pt x="314"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68"/>
            <p:cNvSpPr/>
            <p:nvPr/>
          </p:nvSpPr>
          <p:spPr>
            <a:xfrm>
              <a:off x="3267887" y="3900341"/>
              <a:ext cx="304952" cy="228740"/>
            </a:xfrm>
            <a:custGeom>
              <a:avLst/>
              <a:gdLst/>
              <a:ahLst/>
              <a:cxnLst/>
              <a:rect l="l" t="t" r="r" b="b"/>
              <a:pathLst>
                <a:path w="5926" h="4445" extrusionOk="0">
                  <a:moveTo>
                    <a:pt x="5639" y="1"/>
                  </a:moveTo>
                  <a:cubicBezTo>
                    <a:pt x="5576" y="1"/>
                    <a:pt x="5510" y="21"/>
                    <a:pt x="5453" y="64"/>
                  </a:cubicBezTo>
                  <a:cubicBezTo>
                    <a:pt x="5324" y="160"/>
                    <a:pt x="1" y="4445"/>
                    <a:pt x="1" y="4445"/>
                  </a:cubicBezTo>
                  <a:cubicBezTo>
                    <a:pt x="1" y="4445"/>
                    <a:pt x="5632" y="573"/>
                    <a:pt x="5761" y="477"/>
                  </a:cubicBezTo>
                  <a:cubicBezTo>
                    <a:pt x="5890" y="381"/>
                    <a:pt x="5926" y="211"/>
                    <a:pt x="5840" y="97"/>
                  </a:cubicBezTo>
                  <a:cubicBezTo>
                    <a:pt x="5793" y="33"/>
                    <a:pt x="5719" y="1"/>
                    <a:pt x="56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68"/>
            <p:cNvSpPr/>
            <p:nvPr/>
          </p:nvSpPr>
          <p:spPr>
            <a:xfrm>
              <a:off x="2910969" y="4167774"/>
              <a:ext cx="304901" cy="228740"/>
            </a:xfrm>
            <a:custGeom>
              <a:avLst/>
              <a:gdLst/>
              <a:ahLst/>
              <a:cxnLst/>
              <a:rect l="l" t="t" r="r" b="b"/>
              <a:pathLst>
                <a:path w="5925" h="4445" extrusionOk="0">
                  <a:moveTo>
                    <a:pt x="5925" y="0"/>
                  </a:moveTo>
                  <a:cubicBezTo>
                    <a:pt x="5924" y="1"/>
                    <a:pt x="295" y="3871"/>
                    <a:pt x="166" y="3967"/>
                  </a:cubicBezTo>
                  <a:cubicBezTo>
                    <a:pt x="37" y="4064"/>
                    <a:pt x="0" y="4235"/>
                    <a:pt x="85" y="4348"/>
                  </a:cubicBezTo>
                  <a:cubicBezTo>
                    <a:pt x="132" y="4412"/>
                    <a:pt x="207" y="4445"/>
                    <a:pt x="286" y="4445"/>
                  </a:cubicBezTo>
                  <a:cubicBezTo>
                    <a:pt x="350" y="4445"/>
                    <a:pt x="416" y="4424"/>
                    <a:pt x="473" y="4381"/>
                  </a:cubicBezTo>
                  <a:cubicBezTo>
                    <a:pt x="602" y="4285"/>
                    <a:pt x="5924" y="1"/>
                    <a:pt x="59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68"/>
            <p:cNvSpPr/>
            <p:nvPr/>
          </p:nvSpPr>
          <p:spPr>
            <a:xfrm>
              <a:off x="3261249" y="4174412"/>
              <a:ext cx="230438" cy="302945"/>
            </a:xfrm>
            <a:custGeom>
              <a:avLst/>
              <a:gdLst/>
              <a:ahLst/>
              <a:cxnLst/>
              <a:rect l="l" t="t" r="r" b="b"/>
              <a:pathLst>
                <a:path w="4478" h="5887" extrusionOk="0">
                  <a:moveTo>
                    <a:pt x="0" y="1"/>
                  </a:moveTo>
                  <a:lnTo>
                    <a:pt x="0" y="1"/>
                  </a:lnTo>
                  <a:cubicBezTo>
                    <a:pt x="1" y="2"/>
                    <a:pt x="3871" y="5632"/>
                    <a:pt x="3967" y="5761"/>
                  </a:cubicBezTo>
                  <a:cubicBezTo>
                    <a:pt x="4028" y="5842"/>
                    <a:pt x="4118" y="5887"/>
                    <a:pt x="4206" y="5887"/>
                  </a:cubicBezTo>
                  <a:cubicBezTo>
                    <a:pt x="4256" y="5887"/>
                    <a:pt x="4306" y="5872"/>
                    <a:pt x="4348" y="5840"/>
                  </a:cubicBezTo>
                  <a:cubicBezTo>
                    <a:pt x="4463" y="5756"/>
                    <a:pt x="4477" y="5582"/>
                    <a:pt x="4381" y="5453"/>
                  </a:cubicBezTo>
                  <a:cubicBezTo>
                    <a:pt x="4285" y="5324"/>
                    <a:pt x="1" y="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68"/>
            <p:cNvSpPr/>
            <p:nvPr/>
          </p:nvSpPr>
          <p:spPr>
            <a:xfrm>
              <a:off x="2992171" y="3819499"/>
              <a:ext cx="230386" cy="302945"/>
            </a:xfrm>
            <a:custGeom>
              <a:avLst/>
              <a:gdLst/>
              <a:ahLst/>
              <a:cxnLst/>
              <a:rect l="l" t="t" r="r" b="b"/>
              <a:pathLst>
                <a:path w="4477" h="5887" extrusionOk="0">
                  <a:moveTo>
                    <a:pt x="270" y="0"/>
                  </a:moveTo>
                  <a:cubicBezTo>
                    <a:pt x="219" y="0"/>
                    <a:pt x="170" y="15"/>
                    <a:pt x="128" y="46"/>
                  </a:cubicBezTo>
                  <a:cubicBezTo>
                    <a:pt x="14" y="132"/>
                    <a:pt x="0" y="305"/>
                    <a:pt x="96" y="434"/>
                  </a:cubicBezTo>
                  <a:cubicBezTo>
                    <a:pt x="192" y="563"/>
                    <a:pt x="4477" y="5887"/>
                    <a:pt x="4477" y="5887"/>
                  </a:cubicBezTo>
                  <a:cubicBezTo>
                    <a:pt x="4477" y="5887"/>
                    <a:pt x="605" y="256"/>
                    <a:pt x="509" y="127"/>
                  </a:cubicBezTo>
                  <a:cubicBezTo>
                    <a:pt x="448" y="45"/>
                    <a:pt x="357" y="0"/>
                    <a:pt x="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68"/>
            <p:cNvSpPr/>
            <p:nvPr/>
          </p:nvSpPr>
          <p:spPr>
            <a:xfrm>
              <a:off x="3256463" y="3892777"/>
              <a:ext cx="100398" cy="226939"/>
            </a:xfrm>
            <a:custGeom>
              <a:avLst/>
              <a:gdLst/>
              <a:ahLst/>
              <a:cxnLst/>
              <a:rect l="l" t="t" r="r" b="b"/>
              <a:pathLst>
                <a:path w="1951" h="4410" extrusionOk="0">
                  <a:moveTo>
                    <a:pt x="1771" y="0"/>
                  </a:moveTo>
                  <a:cubicBezTo>
                    <a:pt x="1701" y="0"/>
                    <a:pt x="1631" y="47"/>
                    <a:pt x="1600" y="123"/>
                  </a:cubicBezTo>
                  <a:cubicBezTo>
                    <a:pt x="1560" y="220"/>
                    <a:pt x="1" y="4409"/>
                    <a:pt x="1" y="4409"/>
                  </a:cubicBezTo>
                  <a:cubicBezTo>
                    <a:pt x="1" y="4409"/>
                    <a:pt x="1870" y="350"/>
                    <a:pt x="1911" y="253"/>
                  </a:cubicBezTo>
                  <a:cubicBezTo>
                    <a:pt x="1951" y="155"/>
                    <a:pt x="1915" y="48"/>
                    <a:pt x="1828" y="12"/>
                  </a:cubicBezTo>
                  <a:cubicBezTo>
                    <a:pt x="1809" y="4"/>
                    <a:pt x="1790" y="0"/>
                    <a:pt x="17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68"/>
            <p:cNvSpPr/>
            <p:nvPr/>
          </p:nvSpPr>
          <p:spPr>
            <a:xfrm>
              <a:off x="3260785" y="3931114"/>
              <a:ext cx="158342" cy="192100"/>
            </a:xfrm>
            <a:custGeom>
              <a:avLst/>
              <a:gdLst/>
              <a:ahLst/>
              <a:cxnLst/>
              <a:rect l="l" t="t" r="r" b="b"/>
              <a:pathLst>
                <a:path w="3077" h="3733" extrusionOk="0">
                  <a:moveTo>
                    <a:pt x="2901" y="1"/>
                  </a:moveTo>
                  <a:cubicBezTo>
                    <a:pt x="2846" y="1"/>
                    <a:pt x="2789" y="27"/>
                    <a:pt x="2749" y="76"/>
                  </a:cubicBezTo>
                  <a:cubicBezTo>
                    <a:pt x="2683" y="158"/>
                    <a:pt x="0" y="3732"/>
                    <a:pt x="0" y="3732"/>
                  </a:cubicBezTo>
                  <a:cubicBezTo>
                    <a:pt x="0" y="3732"/>
                    <a:pt x="2945" y="370"/>
                    <a:pt x="3011" y="289"/>
                  </a:cubicBezTo>
                  <a:cubicBezTo>
                    <a:pt x="3077" y="207"/>
                    <a:pt x="3072" y="93"/>
                    <a:pt x="3000" y="35"/>
                  </a:cubicBezTo>
                  <a:cubicBezTo>
                    <a:pt x="2971" y="12"/>
                    <a:pt x="2936" y="1"/>
                    <a:pt x="29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68"/>
            <p:cNvSpPr/>
            <p:nvPr/>
          </p:nvSpPr>
          <p:spPr>
            <a:xfrm>
              <a:off x="3354235" y="3835915"/>
              <a:ext cx="27428" cy="25576"/>
            </a:xfrm>
            <a:custGeom>
              <a:avLst/>
              <a:gdLst/>
              <a:ahLst/>
              <a:cxnLst/>
              <a:rect l="l" t="t" r="r" b="b"/>
              <a:pathLst>
                <a:path w="533" h="497" extrusionOk="0">
                  <a:moveTo>
                    <a:pt x="267" y="0"/>
                  </a:moveTo>
                  <a:cubicBezTo>
                    <a:pt x="145" y="0"/>
                    <a:pt x="39" y="89"/>
                    <a:pt x="21" y="212"/>
                  </a:cubicBezTo>
                  <a:cubicBezTo>
                    <a:pt x="0" y="349"/>
                    <a:pt x="94" y="475"/>
                    <a:pt x="231" y="494"/>
                  </a:cubicBezTo>
                  <a:cubicBezTo>
                    <a:pt x="243" y="496"/>
                    <a:pt x="256" y="497"/>
                    <a:pt x="268" y="497"/>
                  </a:cubicBezTo>
                  <a:cubicBezTo>
                    <a:pt x="389" y="497"/>
                    <a:pt x="495" y="408"/>
                    <a:pt x="512" y="285"/>
                  </a:cubicBezTo>
                  <a:cubicBezTo>
                    <a:pt x="532" y="148"/>
                    <a:pt x="438" y="22"/>
                    <a:pt x="303" y="3"/>
                  </a:cubicBezTo>
                  <a:cubicBezTo>
                    <a:pt x="291" y="1"/>
                    <a:pt x="279" y="0"/>
                    <a:pt x="2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68"/>
            <p:cNvSpPr/>
            <p:nvPr/>
          </p:nvSpPr>
          <p:spPr>
            <a:xfrm>
              <a:off x="3430085" y="3881713"/>
              <a:ext cx="27428" cy="25627"/>
            </a:xfrm>
            <a:custGeom>
              <a:avLst/>
              <a:gdLst/>
              <a:ahLst/>
              <a:cxnLst/>
              <a:rect l="l" t="t" r="r" b="b"/>
              <a:pathLst>
                <a:path w="533" h="498" extrusionOk="0">
                  <a:moveTo>
                    <a:pt x="265" y="1"/>
                  </a:moveTo>
                  <a:cubicBezTo>
                    <a:pt x="143" y="1"/>
                    <a:pt x="38" y="90"/>
                    <a:pt x="20" y="213"/>
                  </a:cubicBezTo>
                  <a:cubicBezTo>
                    <a:pt x="1" y="350"/>
                    <a:pt x="95" y="476"/>
                    <a:pt x="230" y="495"/>
                  </a:cubicBezTo>
                  <a:cubicBezTo>
                    <a:pt x="242" y="497"/>
                    <a:pt x="254" y="498"/>
                    <a:pt x="266" y="498"/>
                  </a:cubicBezTo>
                  <a:cubicBezTo>
                    <a:pt x="388" y="498"/>
                    <a:pt x="494" y="409"/>
                    <a:pt x="513" y="286"/>
                  </a:cubicBezTo>
                  <a:cubicBezTo>
                    <a:pt x="532" y="149"/>
                    <a:pt x="438" y="23"/>
                    <a:pt x="302" y="4"/>
                  </a:cubicBezTo>
                  <a:cubicBezTo>
                    <a:pt x="290" y="2"/>
                    <a:pt x="277" y="1"/>
                    <a:pt x="2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68"/>
            <p:cNvSpPr/>
            <p:nvPr/>
          </p:nvSpPr>
          <p:spPr>
            <a:xfrm>
              <a:off x="3205261" y="3873274"/>
              <a:ext cx="33449" cy="243817"/>
            </a:xfrm>
            <a:custGeom>
              <a:avLst/>
              <a:gdLst/>
              <a:ahLst/>
              <a:cxnLst/>
              <a:rect l="l" t="t" r="r" b="b"/>
              <a:pathLst>
                <a:path w="650" h="4738" extrusionOk="0">
                  <a:moveTo>
                    <a:pt x="176" y="1"/>
                  </a:moveTo>
                  <a:cubicBezTo>
                    <a:pt x="170" y="1"/>
                    <a:pt x="165" y="1"/>
                    <a:pt x="159" y="1"/>
                  </a:cubicBezTo>
                  <a:cubicBezTo>
                    <a:pt x="66" y="11"/>
                    <a:pt x="0" y="104"/>
                    <a:pt x="12" y="208"/>
                  </a:cubicBezTo>
                  <a:cubicBezTo>
                    <a:pt x="22" y="312"/>
                    <a:pt x="650" y="4737"/>
                    <a:pt x="650" y="4737"/>
                  </a:cubicBezTo>
                  <a:cubicBezTo>
                    <a:pt x="650" y="4737"/>
                    <a:pt x="358" y="278"/>
                    <a:pt x="346" y="173"/>
                  </a:cubicBezTo>
                  <a:cubicBezTo>
                    <a:pt x="336" y="75"/>
                    <a:pt x="262" y="1"/>
                    <a:pt x="1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68"/>
            <p:cNvSpPr/>
            <p:nvPr/>
          </p:nvSpPr>
          <p:spPr>
            <a:xfrm>
              <a:off x="3133888" y="3892005"/>
              <a:ext cx="99678" cy="227196"/>
            </a:xfrm>
            <a:custGeom>
              <a:avLst/>
              <a:gdLst/>
              <a:ahLst/>
              <a:cxnLst/>
              <a:rect l="l" t="t" r="r" b="b"/>
              <a:pathLst>
                <a:path w="1937" h="4415" extrusionOk="0">
                  <a:moveTo>
                    <a:pt x="182" y="1"/>
                  </a:moveTo>
                  <a:cubicBezTo>
                    <a:pt x="162" y="1"/>
                    <a:pt x="142" y="4"/>
                    <a:pt x="124" y="12"/>
                  </a:cubicBezTo>
                  <a:cubicBezTo>
                    <a:pt x="38" y="47"/>
                    <a:pt x="1" y="155"/>
                    <a:pt x="40" y="253"/>
                  </a:cubicBezTo>
                  <a:cubicBezTo>
                    <a:pt x="80" y="350"/>
                    <a:pt x="1937" y="4415"/>
                    <a:pt x="1937" y="4415"/>
                  </a:cubicBezTo>
                  <a:cubicBezTo>
                    <a:pt x="1937" y="4415"/>
                    <a:pt x="392" y="222"/>
                    <a:pt x="352" y="124"/>
                  </a:cubicBezTo>
                  <a:cubicBezTo>
                    <a:pt x="320" y="48"/>
                    <a:pt x="251" y="1"/>
                    <a:pt x="1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68"/>
            <p:cNvSpPr/>
            <p:nvPr/>
          </p:nvSpPr>
          <p:spPr>
            <a:xfrm>
              <a:off x="3195896" y="3812655"/>
              <a:ext cx="27428" cy="25679"/>
            </a:xfrm>
            <a:custGeom>
              <a:avLst/>
              <a:gdLst/>
              <a:ahLst/>
              <a:cxnLst/>
              <a:rect l="l" t="t" r="r" b="b"/>
              <a:pathLst>
                <a:path w="533" h="499" extrusionOk="0">
                  <a:moveTo>
                    <a:pt x="266" y="1"/>
                  </a:moveTo>
                  <a:cubicBezTo>
                    <a:pt x="145" y="1"/>
                    <a:pt x="38" y="90"/>
                    <a:pt x="20" y="214"/>
                  </a:cubicBezTo>
                  <a:cubicBezTo>
                    <a:pt x="1" y="349"/>
                    <a:pt x="95" y="475"/>
                    <a:pt x="231" y="496"/>
                  </a:cubicBezTo>
                  <a:cubicBezTo>
                    <a:pt x="243" y="498"/>
                    <a:pt x="255" y="499"/>
                    <a:pt x="267" y="499"/>
                  </a:cubicBezTo>
                  <a:cubicBezTo>
                    <a:pt x="388" y="499"/>
                    <a:pt x="494" y="410"/>
                    <a:pt x="513" y="285"/>
                  </a:cubicBezTo>
                  <a:cubicBezTo>
                    <a:pt x="532" y="150"/>
                    <a:pt x="438" y="23"/>
                    <a:pt x="302" y="3"/>
                  </a:cubicBezTo>
                  <a:cubicBezTo>
                    <a:pt x="290" y="2"/>
                    <a:pt x="278" y="1"/>
                    <a:pt x="2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68"/>
            <p:cNvSpPr/>
            <p:nvPr/>
          </p:nvSpPr>
          <p:spPr>
            <a:xfrm>
              <a:off x="3110114" y="3834886"/>
              <a:ext cx="27377" cy="25627"/>
            </a:xfrm>
            <a:custGeom>
              <a:avLst/>
              <a:gdLst/>
              <a:ahLst/>
              <a:cxnLst/>
              <a:rect l="l" t="t" r="r" b="b"/>
              <a:pathLst>
                <a:path w="532" h="498" extrusionOk="0">
                  <a:moveTo>
                    <a:pt x="265" y="0"/>
                  </a:moveTo>
                  <a:cubicBezTo>
                    <a:pt x="144" y="0"/>
                    <a:pt x="38" y="89"/>
                    <a:pt x="20" y="213"/>
                  </a:cubicBezTo>
                  <a:cubicBezTo>
                    <a:pt x="0" y="349"/>
                    <a:pt x="94" y="475"/>
                    <a:pt x="230" y="495"/>
                  </a:cubicBezTo>
                  <a:cubicBezTo>
                    <a:pt x="242" y="496"/>
                    <a:pt x="254" y="497"/>
                    <a:pt x="266" y="497"/>
                  </a:cubicBezTo>
                  <a:cubicBezTo>
                    <a:pt x="387" y="497"/>
                    <a:pt x="494" y="408"/>
                    <a:pt x="512" y="285"/>
                  </a:cubicBezTo>
                  <a:cubicBezTo>
                    <a:pt x="532" y="149"/>
                    <a:pt x="438" y="23"/>
                    <a:pt x="303" y="3"/>
                  </a:cubicBezTo>
                  <a:cubicBezTo>
                    <a:pt x="290" y="1"/>
                    <a:pt x="277" y="0"/>
                    <a:pt x="2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68"/>
            <p:cNvSpPr/>
            <p:nvPr/>
          </p:nvSpPr>
          <p:spPr>
            <a:xfrm>
              <a:off x="3247921" y="4177911"/>
              <a:ext cx="33449" cy="243817"/>
            </a:xfrm>
            <a:custGeom>
              <a:avLst/>
              <a:gdLst/>
              <a:ahLst/>
              <a:cxnLst/>
              <a:rect l="l" t="t" r="r" b="b"/>
              <a:pathLst>
                <a:path w="650" h="4738" extrusionOk="0">
                  <a:moveTo>
                    <a:pt x="0" y="1"/>
                  </a:moveTo>
                  <a:cubicBezTo>
                    <a:pt x="0" y="2"/>
                    <a:pt x="293" y="4460"/>
                    <a:pt x="304" y="4565"/>
                  </a:cubicBezTo>
                  <a:cubicBezTo>
                    <a:pt x="314" y="4663"/>
                    <a:pt x="388" y="4738"/>
                    <a:pt x="474" y="4738"/>
                  </a:cubicBezTo>
                  <a:cubicBezTo>
                    <a:pt x="480" y="4738"/>
                    <a:pt x="485" y="4737"/>
                    <a:pt x="491" y="4737"/>
                  </a:cubicBezTo>
                  <a:cubicBezTo>
                    <a:pt x="584" y="4727"/>
                    <a:pt x="650" y="4634"/>
                    <a:pt x="638" y="4530"/>
                  </a:cubicBezTo>
                  <a:cubicBezTo>
                    <a:pt x="628" y="4426"/>
                    <a:pt x="1" y="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68"/>
            <p:cNvSpPr/>
            <p:nvPr/>
          </p:nvSpPr>
          <p:spPr>
            <a:xfrm>
              <a:off x="3253067" y="4175801"/>
              <a:ext cx="99729" cy="227196"/>
            </a:xfrm>
            <a:custGeom>
              <a:avLst/>
              <a:gdLst/>
              <a:ahLst/>
              <a:cxnLst/>
              <a:rect l="l" t="t" r="r" b="b"/>
              <a:pathLst>
                <a:path w="1938" h="4415" extrusionOk="0">
                  <a:moveTo>
                    <a:pt x="0" y="0"/>
                  </a:moveTo>
                  <a:cubicBezTo>
                    <a:pt x="1" y="1"/>
                    <a:pt x="1545" y="4194"/>
                    <a:pt x="1585" y="4291"/>
                  </a:cubicBezTo>
                  <a:cubicBezTo>
                    <a:pt x="1617" y="4367"/>
                    <a:pt x="1686" y="4415"/>
                    <a:pt x="1756" y="4415"/>
                  </a:cubicBezTo>
                  <a:cubicBezTo>
                    <a:pt x="1775" y="4415"/>
                    <a:pt x="1795" y="4411"/>
                    <a:pt x="1814" y="4403"/>
                  </a:cubicBezTo>
                  <a:cubicBezTo>
                    <a:pt x="1899" y="4368"/>
                    <a:pt x="1937" y="4260"/>
                    <a:pt x="1897" y="4162"/>
                  </a:cubicBezTo>
                  <a:cubicBezTo>
                    <a:pt x="1857" y="4065"/>
                    <a:pt x="1" y="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68"/>
            <p:cNvSpPr/>
            <p:nvPr/>
          </p:nvSpPr>
          <p:spPr>
            <a:xfrm>
              <a:off x="3263307" y="4456664"/>
              <a:ext cx="27428" cy="25679"/>
            </a:xfrm>
            <a:custGeom>
              <a:avLst/>
              <a:gdLst/>
              <a:ahLst/>
              <a:cxnLst/>
              <a:rect l="l" t="t" r="r" b="b"/>
              <a:pathLst>
                <a:path w="533" h="499" extrusionOk="0">
                  <a:moveTo>
                    <a:pt x="267" y="1"/>
                  </a:moveTo>
                  <a:cubicBezTo>
                    <a:pt x="145" y="1"/>
                    <a:pt x="39" y="90"/>
                    <a:pt x="20" y="214"/>
                  </a:cubicBezTo>
                  <a:cubicBezTo>
                    <a:pt x="1" y="349"/>
                    <a:pt x="95" y="476"/>
                    <a:pt x="231" y="496"/>
                  </a:cubicBezTo>
                  <a:cubicBezTo>
                    <a:pt x="243" y="497"/>
                    <a:pt x="255" y="498"/>
                    <a:pt x="267" y="498"/>
                  </a:cubicBezTo>
                  <a:cubicBezTo>
                    <a:pt x="388" y="498"/>
                    <a:pt x="495" y="409"/>
                    <a:pt x="513" y="285"/>
                  </a:cubicBezTo>
                  <a:cubicBezTo>
                    <a:pt x="532" y="150"/>
                    <a:pt x="439" y="24"/>
                    <a:pt x="303" y="3"/>
                  </a:cubicBezTo>
                  <a:cubicBezTo>
                    <a:pt x="291" y="1"/>
                    <a:pt x="279" y="1"/>
                    <a:pt x="2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68"/>
            <p:cNvSpPr/>
            <p:nvPr/>
          </p:nvSpPr>
          <p:spPr>
            <a:xfrm>
              <a:off x="3349140" y="4434537"/>
              <a:ext cx="27377" cy="25576"/>
            </a:xfrm>
            <a:custGeom>
              <a:avLst/>
              <a:gdLst/>
              <a:ahLst/>
              <a:cxnLst/>
              <a:rect l="l" t="t" r="r" b="b"/>
              <a:pathLst>
                <a:path w="532" h="497" extrusionOk="0">
                  <a:moveTo>
                    <a:pt x="266" y="0"/>
                  </a:moveTo>
                  <a:cubicBezTo>
                    <a:pt x="145" y="0"/>
                    <a:pt x="39" y="89"/>
                    <a:pt x="20" y="212"/>
                  </a:cubicBezTo>
                  <a:cubicBezTo>
                    <a:pt x="0" y="349"/>
                    <a:pt x="94" y="474"/>
                    <a:pt x="230" y="494"/>
                  </a:cubicBezTo>
                  <a:cubicBezTo>
                    <a:pt x="243" y="496"/>
                    <a:pt x="255" y="497"/>
                    <a:pt x="268" y="497"/>
                  </a:cubicBezTo>
                  <a:cubicBezTo>
                    <a:pt x="388" y="497"/>
                    <a:pt x="495" y="408"/>
                    <a:pt x="512" y="284"/>
                  </a:cubicBezTo>
                  <a:cubicBezTo>
                    <a:pt x="532" y="148"/>
                    <a:pt x="438" y="22"/>
                    <a:pt x="302" y="3"/>
                  </a:cubicBezTo>
                  <a:cubicBezTo>
                    <a:pt x="290" y="1"/>
                    <a:pt x="278" y="0"/>
                    <a:pt x="2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68"/>
            <p:cNvSpPr/>
            <p:nvPr/>
          </p:nvSpPr>
          <p:spPr>
            <a:xfrm>
              <a:off x="3129771" y="4175338"/>
              <a:ext cx="100398" cy="226887"/>
            </a:xfrm>
            <a:custGeom>
              <a:avLst/>
              <a:gdLst/>
              <a:ahLst/>
              <a:cxnLst/>
              <a:rect l="l" t="t" r="r" b="b"/>
              <a:pathLst>
                <a:path w="1951" h="4409" extrusionOk="0">
                  <a:moveTo>
                    <a:pt x="1950" y="0"/>
                  </a:moveTo>
                  <a:cubicBezTo>
                    <a:pt x="1950" y="1"/>
                    <a:pt x="81" y="4059"/>
                    <a:pt x="40" y="4157"/>
                  </a:cubicBezTo>
                  <a:cubicBezTo>
                    <a:pt x="0" y="4254"/>
                    <a:pt x="37" y="4361"/>
                    <a:pt x="123" y="4397"/>
                  </a:cubicBezTo>
                  <a:cubicBezTo>
                    <a:pt x="142" y="4405"/>
                    <a:pt x="161" y="4409"/>
                    <a:pt x="180" y="4409"/>
                  </a:cubicBezTo>
                  <a:cubicBezTo>
                    <a:pt x="250" y="4409"/>
                    <a:pt x="320" y="4362"/>
                    <a:pt x="351" y="4286"/>
                  </a:cubicBezTo>
                  <a:cubicBezTo>
                    <a:pt x="391" y="4189"/>
                    <a:pt x="1950" y="1"/>
                    <a:pt x="19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68"/>
            <p:cNvSpPr/>
            <p:nvPr/>
          </p:nvSpPr>
          <p:spPr>
            <a:xfrm>
              <a:off x="3067506" y="4171787"/>
              <a:ext cx="158342" cy="192100"/>
            </a:xfrm>
            <a:custGeom>
              <a:avLst/>
              <a:gdLst/>
              <a:ahLst/>
              <a:cxnLst/>
              <a:rect l="l" t="t" r="r" b="b"/>
              <a:pathLst>
                <a:path w="3077" h="3733" extrusionOk="0">
                  <a:moveTo>
                    <a:pt x="3077" y="1"/>
                  </a:moveTo>
                  <a:cubicBezTo>
                    <a:pt x="3076" y="2"/>
                    <a:pt x="133" y="3363"/>
                    <a:pt x="66" y="3444"/>
                  </a:cubicBezTo>
                  <a:cubicBezTo>
                    <a:pt x="0" y="3527"/>
                    <a:pt x="5" y="3640"/>
                    <a:pt x="77" y="3698"/>
                  </a:cubicBezTo>
                  <a:cubicBezTo>
                    <a:pt x="106" y="3721"/>
                    <a:pt x="141" y="3733"/>
                    <a:pt x="177" y="3733"/>
                  </a:cubicBezTo>
                  <a:cubicBezTo>
                    <a:pt x="231" y="3733"/>
                    <a:pt x="288" y="3706"/>
                    <a:pt x="328" y="3657"/>
                  </a:cubicBezTo>
                  <a:cubicBezTo>
                    <a:pt x="394" y="3575"/>
                    <a:pt x="3076" y="2"/>
                    <a:pt x="30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68"/>
            <p:cNvSpPr/>
            <p:nvPr/>
          </p:nvSpPr>
          <p:spPr>
            <a:xfrm>
              <a:off x="3104968" y="4433508"/>
              <a:ext cx="27428" cy="25627"/>
            </a:xfrm>
            <a:custGeom>
              <a:avLst/>
              <a:gdLst/>
              <a:ahLst/>
              <a:cxnLst/>
              <a:rect l="l" t="t" r="r" b="b"/>
              <a:pathLst>
                <a:path w="533" h="498" extrusionOk="0">
                  <a:moveTo>
                    <a:pt x="266" y="0"/>
                  </a:moveTo>
                  <a:cubicBezTo>
                    <a:pt x="145" y="0"/>
                    <a:pt x="38" y="89"/>
                    <a:pt x="21" y="213"/>
                  </a:cubicBezTo>
                  <a:cubicBezTo>
                    <a:pt x="1" y="349"/>
                    <a:pt x="95" y="475"/>
                    <a:pt x="230" y="494"/>
                  </a:cubicBezTo>
                  <a:cubicBezTo>
                    <a:pt x="243" y="496"/>
                    <a:pt x="255" y="497"/>
                    <a:pt x="268" y="497"/>
                  </a:cubicBezTo>
                  <a:cubicBezTo>
                    <a:pt x="389" y="497"/>
                    <a:pt x="494" y="409"/>
                    <a:pt x="512" y="285"/>
                  </a:cubicBezTo>
                  <a:cubicBezTo>
                    <a:pt x="533" y="149"/>
                    <a:pt x="439" y="23"/>
                    <a:pt x="302" y="3"/>
                  </a:cubicBezTo>
                  <a:cubicBezTo>
                    <a:pt x="290" y="1"/>
                    <a:pt x="278" y="0"/>
                    <a:pt x="2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68"/>
            <p:cNvSpPr/>
            <p:nvPr/>
          </p:nvSpPr>
          <p:spPr>
            <a:xfrm>
              <a:off x="3029118" y="4387658"/>
              <a:ext cx="27428" cy="25627"/>
            </a:xfrm>
            <a:custGeom>
              <a:avLst/>
              <a:gdLst/>
              <a:ahLst/>
              <a:cxnLst/>
              <a:rect l="l" t="t" r="r" b="b"/>
              <a:pathLst>
                <a:path w="533" h="498" extrusionOk="0">
                  <a:moveTo>
                    <a:pt x="267" y="0"/>
                  </a:moveTo>
                  <a:cubicBezTo>
                    <a:pt x="145" y="0"/>
                    <a:pt x="39" y="89"/>
                    <a:pt x="21" y="213"/>
                  </a:cubicBezTo>
                  <a:cubicBezTo>
                    <a:pt x="1" y="349"/>
                    <a:pt x="95" y="475"/>
                    <a:pt x="231" y="494"/>
                  </a:cubicBezTo>
                  <a:cubicBezTo>
                    <a:pt x="244" y="496"/>
                    <a:pt x="256" y="497"/>
                    <a:pt x="268" y="497"/>
                  </a:cubicBezTo>
                  <a:cubicBezTo>
                    <a:pt x="390" y="497"/>
                    <a:pt x="495" y="408"/>
                    <a:pt x="513" y="285"/>
                  </a:cubicBezTo>
                  <a:cubicBezTo>
                    <a:pt x="532" y="149"/>
                    <a:pt x="438" y="23"/>
                    <a:pt x="303" y="3"/>
                  </a:cubicBezTo>
                  <a:cubicBezTo>
                    <a:pt x="291" y="1"/>
                    <a:pt x="279" y="0"/>
                    <a:pt x="2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68"/>
            <p:cNvSpPr/>
            <p:nvPr/>
          </p:nvSpPr>
          <p:spPr>
            <a:xfrm>
              <a:off x="3271129" y="4160672"/>
              <a:ext cx="228122" cy="99163"/>
            </a:xfrm>
            <a:custGeom>
              <a:avLst/>
              <a:gdLst/>
              <a:ahLst/>
              <a:cxnLst/>
              <a:rect l="l" t="t" r="r" b="b"/>
              <a:pathLst>
                <a:path w="4433" h="1927" extrusionOk="0">
                  <a:moveTo>
                    <a:pt x="1" y="0"/>
                  </a:moveTo>
                  <a:cubicBezTo>
                    <a:pt x="1" y="0"/>
                    <a:pt x="4059" y="1870"/>
                    <a:pt x="4156" y="1910"/>
                  </a:cubicBezTo>
                  <a:cubicBezTo>
                    <a:pt x="4183" y="1921"/>
                    <a:pt x="4211" y="1926"/>
                    <a:pt x="4237" y="1926"/>
                  </a:cubicBezTo>
                  <a:cubicBezTo>
                    <a:pt x="4308" y="1926"/>
                    <a:pt x="4372" y="1890"/>
                    <a:pt x="4398" y="1828"/>
                  </a:cubicBezTo>
                  <a:cubicBezTo>
                    <a:pt x="4433" y="1742"/>
                    <a:pt x="4383" y="1640"/>
                    <a:pt x="4286" y="1599"/>
                  </a:cubicBezTo>
                  <a:cubicBezTo>
                    <a:pt x="4189" y="155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68"/>
            <p:cNvSpPr/>
            <p:nvPr/>
          </p:nvSpPr>
          <p:spPr>
            <a:xfrm>
              <a:off x="3267629" y="4164943"/>
              <a:ext cx="193335" cy="157365"/>
            </a:xfrm>
            <a:custGeom>
              <a:avLst/>
              <a:gdLst/>
              <a:ahLst/>
              <a:cxnLst/>
              <a:rect l="l" t="t" r="r" b="b"/>
              <a:pathLst>
                <a:path w="3757" h="3058" extrusionOk="0">
                  <a:moveTo>
                    <a:pt x="0" y="1"/>
                  </a:moveTo>
                  <a:cubicBezTo>
                    <a:pt x="1" y="1"/>
                    <a:pt x="3362" y="2945"/>
                    <a:pt x="3444" y="3011"/>
                  </a:cubicBezTo>
                  <a:cubicBezTo>
                    <a:pt x="3482" y="3043"/>
                    <a:pt x="3528" y="3058"/>
                    <a:pt x="3571" y="3058"/>
                  </a:cubicBezTo>
                  <a:cubicBezTo>
                    <a:pt x="3621" y="3058"/>
                    <a:pt x="3668" y="3038"/>
                    <a:pt x="3699" y="3000"/>
                  </a:cubicBezTo>
                  <a:cubicBezTo>
                    <a:pt x="3757" y="2928"/>
                    <a:pt x="3738" y="2816"/>
                    <a:pt x="3656" y="2749"/>
                  </a:cubicBezTo>
                  <a:cubicBezTo>
                    <a:pt x="3575" y="2683"/>
                    <a:pt x="1"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68"/>
            <p:cNvSpPr/>
            <p:nvPr/>
          </p:nvSpPr>
          <p:spPr>
            <a:xfrm>
              <a:off x="3528423" y="4259319"/>
              <a:ext cx="27377" cy="25627"/>
            </a:xfrm>
            <a:custGeom>
              <a:avLst/>
              <a:gdLst/>
              <a:ahLst/>
              <a:cxnLst/>
              <a:rect l="l" t="t" r="r" b="b"/>
              <a:pathLst>
                <a:path w="532" h="498" extrusionOk="0">
                  <a:moveTo>
                    <a:pt x="265" y="1"/>
                  </a:moveTo>
                  <a:cubicBezTo>
                    <a:pt x="144" y="1"/>
                    <a:pt x="38" y="89"/>
                    <a:pt x="20" y="213"/>
                  </a:cubicBezTo>
                  <a:cubicBezTo>
                    <a:pt x="1" y="349"/>
                    <a:pt x="95" y="475"/>
                    <a:pt x="230" y="495"/>
                  </a:cubicBezTo>
                  <a:cubicBezTo>
                    <a:pt x="242" y="497"/>
                    <a:pt x="254" y="498"/>
                    <a:pt x="266" y="498"/>
                  </a:cubicBezTo>
                  <a:cubicBezTo>
                    <a:pt x="388" y="498"/>
                    <a:pt x="494" y="409"/>
                    <a:pt x="512" y="285"/>
                  </a:cubicBezTo>
                  <a:cubicBezTo>
                    <a:pt x="532" y="149"/>
                    <a:pt x="439" y="23"/>
                    <a:pt x="302" y="4"/>
                  </a:cubicBezTo>
                  <a:cubicBezTo>
                    <a:pt x="290" y="2"/>
                    <a:pt x="277" y="1"/>
                    <a:pt x="2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68"/>
            <p:cNvSpPr/>
            <p:nvPr/>
          </p:nvSpPr>
          <p:spPr>
            <a:xfrm>
              <a:off x="3482573" y="4335170"/>
              <a:ext cx="27428" cy="25627"/>
            </a:xfrm>
            <a:custGeom>
              <a:avLst/>
              <a:gdLst/>
              <a:ahLst/>
              <a:cxnLst/>
              <a:rect l="l" t="t" r="r" b="b"/>
              <a:pathLst>
                <a:path w="533" h="498" extrusionOk="0">
                  <a:moveTo>
                    <a:pt x="266" y="0"/>
                  </a:moveTo>
                  <a:cubicBezTo>
                    <a:pt x="144" y="0"/>
                    <a:pt x="38" y="89"/>
                    <a:pt x="20" y="212"/>
                  </a:cubicBezTo>
                  <a:cubicBezTo>
                    <a:pt x="1" y="349"/>
                    <a:pt x="95" y="475"/>
                    <a:pt x="230" y="495"/>
                  </a:cubicBezTo>
                  <a:cubicBezTo>
                    <a:pt x="242" y="497"/>
                    <a:pt x="254" y="498"/>
                    <a:pt x="266" y="498"/>
                  </a:cubicBezTo>
                  <a:cubicBezTo>
                    <a:pt x="388" y="498"/>
                    <a:pt x="494" y="409"/>
                    <a:pt x="512" y="285"/>
                  </a:cubicBezTo>
                  <a:cubicBezTo>
                    <a:pt x="533" y="148"/>
                    <a:pt x="439" y="23"/>
                    <a:pt x="302" y="3"/>
                  </a:cubicBezTo>
                  <a:cubicBezTo>
                    <a:pt x="290" y="1"/>
                    <a:pt x="278" y="0"/>
                    <a:pt x="2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68"/>
            <p:cNvSpPr/>
            <p:nvPr/>
          </p:nvSpPr>
          <p:spPr>
            <a:xfrm>
              <a:off x="3273753" y="4109934"/>
              <a:ext cx="244281" cy="32986"/>
            </a:xfrm>
            <a:custGeom>
              <a:avLst/>
              <a:gdLst/>
              <a:ahLst/>
              <a:cxnLst/>
              <a:rect l="l" t="t" r="r" b="b"/>
              <a:pathLst>
                <a:path w="4747" h="641" extrusionOk="0">
                  <a:moveTo>
                    <a:pt x="4553" y="1"/>
                  </a:moveTo>
                  <a:cubicBezTo>
                    <a:pt x="4545" y="1"/>
                    <a:pt x="4538" y="1"/>
                    <a:pt x="4530" y="2"/>
                  </a:cubicBezTo>
                  <a:cubicBezTo>
                    <a:pt x="4425" y="12"/>
                    <a:pt x="0" y="640"/>
                    <a:pt x="0" y="640"/>
                  </a:cubicBezTo>
                  <a:cubicBezTo>
                    <a:pt x="0" y="640"/>
                    <a:pt x="4459" y="348"/>
                    <a:pt x="4565" y="337"/>
                  </a:cubicBezTo>
                  <a:cubicBezTo>
                    <a:pt x="4669" y="326"/>
                    <a:pt x="4746" y="243"/>
                    <a:pt x="4736" y="150"/>
                  </a:cubicBezTo>
                  <a:cubicBezTo>
                    <a:pt x="4727" y="64"/>
                    <a:pt x="4648" y="1"/>
                    <a:pt x="4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68"/>
            <p:cNvSpPr/>
            <p:nvPr/>
          </p:nvSpPr>
          <p:spPr>
            <a:xfrm>
              <a:off x="3271592" y="4039281"/>
              <a:ext cx="228482" cy="98494"/>
            </a:xfrm>
            <a:custGeom>
              <a:avLst/>
              <a:gdLst/>
              <a:ahLst/>
              <a:cxnLst/>
              <a:rect l="l" t="t" r="r" b="b"/>
              <a:pathLst>
                <a:path w="4440" h="1914" extrusionOk="0">
                  <a:moveTo>
                    <a:pt x="4243" y="1"/>
                  </a:moveTo>
                  <a:cubicBezTo>
                    <a:pt x="4217" y="1"/>
                    <a:pt x="4190" y="6"/>
                    <a:pt x="4164" y="16"/>
                  </a:cubicBezTo>
                  <a:cubicBezTo>
                    <a:pt x="4066" y="57"/>
                    <a:pt x="1" y="1913"/>
                    <a:pt x="1" y="1913"/>
                  </a:cubicBezTo>
                  <a:cubicBezTo>
                    <a:pt x="1" y="1913"/>
                    <a:pt x="4195" y="369"/>
                    <a:pt x="4292" y="328"/>
                  </a:cubicBezTo>
                  <a:cubicBezTo>
                    <a:pt x="4389" y="288"/>
                    <a:pt x="4439" y="186"/>
                    <a:pt x="4403" y="100"/>
                  </a:cubicBezTo>
                  <a:cubicBezTo>
                    <a:pt x="4378" y="38"/>
                    <a:pt x="4314" y="1"/>
                    <a:pt x="42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68"/>
            <p:cNvSpPr/>
            <p:nvPr/>
          </p:nvSpPr>
          <p:spPr>
            <a:xfrm>
              <a:off x="3551579" y="4100980"/>
              <a:ext cx="27428" cy="25627"/>
            </a:xfrm>
            <a:custGeom>
              <a:avLst/>
              <a:gdLst/>
              <a:ahLst/>
              <a:cxnLst/>
              <a:rect l="l" t="t" r="r" b="b"/>
              <a:pathLst>
                <a:path w="533" h="498" extrusionOk="0">
                  <a:moveTo>
                    <a:pt x="267" y="0"/>
                  </a:moveTo>
                  <a:cubicBezTo>
                    <a:pt x="146" y="0"/>
                    <a:pt x="39" y="89"/>
                    <a:pt x="21" y="213"/>
                  </a:cubicBezTo>
                  <a:cubicBezTo>
                    <a:pt x="1" y="349"/>
                    <a:pt x="95" y="475"/>
                    <a:pt x="231" y="495"/>
                  </a:cubicBezTo>
                  <a:cubicBezTo>
                    <a:pt x="243" y="497"/>
                    <a:pt x="255" y="498"/>
                    <a:pt x="267" y="498"/>
                  </a:cubicBezTo>
                  <a:cubicBezTo>
                    <a:pt x="388" y="498"/>
                    <a:pt x="495" y="409"/>
                    <a:pt x="513" y="285"/>
                  </a:cubicBezTo>
                  <a:cubicBezTo>
                    <a:pt x="533" y="149"/>
                    <a:pt x="439" y="22"/>
                    <a:pt x="303" y="3"/>
                  </a:cubicBezTo>
                  <a:cubicBezTo>
                    <a:pt x="291" y="1"/>
                    <a:pt x="279" y="0"/>
                    <a:pt x="2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68"/>
            <p:cNvSpPr/>
            <p:nvPr/>
          </p:nvSpPr>
          <p:spPr>
            <a:xfrm>
              <a:off x="3528834" y="4015404"/>
              <a:ext cx="28921" cy="25627"/>
            </a:xfrm>
            <a:custGeom>
              <a:avLst/>
              <a:gdLst/>
              <a:ahLst/>
              <a:cxnLst/>
              <a:rect l="l" t="t" r="r" b="b"/>
              <a:pathLst>
                <a:path w="562" h="498" extrusionOk="0">
                  <a:moveTo>
                    <a:pt x="281" y="1"/>
                  </a:moveTo>
                  <a:cubicBezTo>
                    <a:pt x="229" y="1"/>
                    <a:pt x="176" y="17"/>
                    <a:pt x="131" y="51"/>
                  </a:cubicBezTo>
                  <a:cubicBezTo>
                    <a:pt x="22" y="135"/>
                    <a:pt x="0" y="290"/>
                    <a:pt x="83" y="400"/>
                  </a:cubicBezTo>
                  <a:cubicBezTo>
                    <a:pt x="131" y="464"/>
                    <a:pt x="205" y="498"/>
                    <a:pt x="280" y="498"/>
                  </a:cubicBezTo>
                  <a:cubicBezTo>
                    <a:pt x="333" y="498"/>
                    <a:pt x="386" y="481"/>
                    <a:pt x="431" y="447"/>
                  </a:cubicBezTo>
                  <a:cubicBezTo>
                    <a:pt x="540" y="365"/>
                    <a:pt x="562" y="209"/>
                    <a:pt x="479" y="99"/>
                  </a:cubicBezTo>
                  <a:cubicBezTo>
                    <a:pt x="430" y="35"/>
                    <a:pt x="356" y="1"/>
                    <a:pt x="2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68"/>
            <p:cNvSpPr/>
            <p:nvPr/>
          </p:nvSpPr>
          <p:spPr>
            <a:xfrm>
              <a:off x="2968602" y="4152079"/>
              <a:ext cx="244281" cy="32986"/>
            </a:xfrm>
            <a:custGeom>
              <a:avLst/>
              <a:gdLst/>
              <a:ahLst/>
              <a:cxnLst/>
              <a:rect l="l" t="t" r="r" b="b"/>
              <a:pathLst>
                <a:path w="4747" h="641" extrusionOk="0">
                  <a:moveTo>
                    <a:pt x="4747" y="1"/>
                  </a:moveTo>
                  <a:cubicBezTo>
                    <a:pt x="4746" y="1"/>
                    <a:pt x="288" y="293"/>
                    <a:pt x="182" y="304"/>
                  </a:cubicBezTo>
                  <a:cubicBezTo>
                    <a:pt x="78" y="315"/>
                    <a:pt x="1" y="398"/>
                    <a:pt x="11" y="491"/>
                  </a:cubicBezTo>
                  <a:cubicBezTo>
                    <a:pt x="20" y="577"/>
                    <a:pt x="100" y="640"/>
                    <a:pt x="194" y="640"/>
                  </a:cubicBezTo>
                  <a:cubicBezTo>
                    <a:pt x="202" y="640"/>
                    <a:pt x="210" y="640"/>
                    <a:pt x="217" y="639"/>
                  </a:cubicBezTo>
                  <a:cubicBezTo>
                    <a:pt x="322" y="629"/>
                    <a:pt x="4747" y="1"/>
                    <a:pt x="47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68"/>
            <p:cNvSpPr/>
            <p:nvPr/>
          </p:nvSpPr>
          <p:spPr>
            <a:xfrm>
              <a:off x="2986613" y="4157276"/>
              <a:ext cx="228431" cy="98443"/>
            </a:xfrm>
            <a:custGeom>
              <a:avLst/>
              <a:gdLst/>
              <a:ahLst/>
              <a:cxnLst/>
              <a:rect l="l" t="t" r="r" b="b"/>
              <a:pathLst>
                <a:path w="4439" h="1913" extrusionOk="0">
                  <a:moveTo>
                    <a:pt x="4438" y="0"/>
                  </a:moveTo>
                  <a:lnTo>
                    <a:pt x="4438" y="0"/>
                  </a:lnTo>
                  <a:cubicBezTo>
                    <a:pt x="4438" y="0"/>
                    <a:pt x="245" y="1545"/>
                    <a:pt x="147" y="1585"/>
                  </a:cubicBezTo>
                  <a:cubicBezTo>
                    <a:pt x="50" y="1625"/>
                    <a:pt x="1" y="1727"/>
                    <a:pt x="36" y="1813"/>
                  </a:cubicBezTo>
                  <a:cubicBezTo>
                    <a:pt x="61" y="1876"/>
                    <a:pt x="125" y="1912"/>
                    <a:pt x="196" y="1912"/>
                  </a:cubicBezTo>
                  <a:cubicBezTo>
                    <a:pt x="222" y="1912"/>
                    <a:pt x="250" y="1907"/>
                    <a:pt x="276" y="1897"/>
                  </a:cubicBezTo>
                  <a:cubicBezTo>
                    <a:pt x="373" y="1856"/>
                    <a:pt x="4438" y="0"/>
                    <a:pt x="44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68"/>
            <p:cNvSpPr/>
            <p:nvPr/>
          </p:nvSpPr>
          <p:spPr>
            <a:xfrm>
              <a:off x="2907624" y="4168391"/>
              <a:ext cx="27428" cy="25679"/>
            </a:xfrm>
            <a:custGeom>
              <a:avLst/>
              <a:gdLst/>
              <a:ahLst/>
              <a:cxnLst/>
              <a:rect l="l" t="t" r="r" b="b"/>
              <a:pathLst>
                <a:path w="533" h="499" extrusionOk="0">
                  <a:moveTo>
                    <a:pt x="266" y="0"/>
                  </a:moveTo>
                  <a:cubicBezTo>
                    <a:pt x="145" y="0"/>
                    <a:pt x="39" y="89"/>
                    <a:pt x="20" y="214"/>
                  </a:cubicBezTo>
                  <a:cubicBezTo>
                    <a:pt x="0" y="349"/>
                    <a:pt x="94" y="476"/>
                    <a:pt x="231" y="495"/>
                  </a:cubicBezTo>
                  <a:cubicBezTo>
                    <a:pt x="243" y="497"/>
                    <a:pt x="255" y="498"/>
                    <a:pt x="266" y="498"/>
                  </a:cubicBezTo>
                  <a:cubicBezTo>
                    <a:pt x="388" y="498"/>
                    <a:pt x="495" y="409"/>
                    <a:pt x="512" y="286"/>
                  </a:cubicBezTo>
                  <a:cubicBezTo>
                    <a:pt x="532" y="150"/>
                    <a:pt x="438" y="24"/>
                    <a:pt x="302" y="3"/>
                  </a:cubicBezTo>
                  <a:cubicBezTo>
                    <a:pt x="290" y="1"/>
                    <a:pt x="278" y="0"/>
                    <a:pt x="2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68"/>
            <p:cNvSpPr/>
            <p:nvPr/>
          </p:nvSpPr>
          <p:spPr>
            <a:xfrm>
              <a:off x="2929751" y="4254173"/>
              <a:ext cx="27428" cy="25679"/>
            </a:xfrm>
            <a:custGeom>
              <a:avLst/>
              <a:gdLst/>
              <a:ahLst/>
              <a:cxnLst/>
              <a:rect l="l" t="t" r="r" b="b"/>
              <a:pathLst>
                <a:path w="533" h="499" extrusionOk="0">
                  <a:moveTo>
                    <a:pt x="267" y="1"/>
                  </a:moveTo>
                  <a:cubicBezTo>
                    <a:pt x="146" y="1"/>
                    <a:pt x="39" y="90"/>
                    <a:pt x="22" y="214"/>
                  </a:cubicBezTo>
                  <a:cubicBezTo>
                    <a:pt x="1" y="349"/>
                    <a:pt x="95" y="475"/>
                    <a:pt x="231" y="496"/>
                  </a:cubicBezTo>
                  <a:cubicBezTo>
                    <a:pt x="243" y="498"/>
                    <a:pt x="255" y="498"/>
                    <a:pt x="267" y="498"/>
                  </a:cubicBezTo>
                  <a:cubicBezTo>
                    <a:pt x="389" y="498"/>
                    <a:pt x="495" y="409"/>
                    <a:pt x="513" y="285"/>
                  </a:cubicBezTo>
                  <a:cubicBezTo>
                    <a:pt x="533" y="150"/>
                    <a:pt x="439" y="23"/>
                    <a:pt x="303" y="3"/>
                  </a:cubicBezTo>
                  <a:cubicBezTo>
                    <a:pt x="291" y="2"/>
                    <a:pt x="279" y="1"/>
                    <a:pt x="2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68"/>
            <p:cNvSpPr/>
            <p:nvPr/>
          </p:nvSpPr>
          <p:spPr>
            <a:xfrm>
              <a:off x="2987385" y="4035164"/>
              <a:ext cx="228122" cy="99215"/>
            </a:xfrm>
            <a:custGeom>
              <a:avLst/>
              <a:gdLst/>
              <a:ahLst/>
              <a:cxnLst/>
              <a:rect l="l" t="t" r="r" b="b"/>
              <a:pathLst>
                <a:path w="4433" h="1928" extrusionOk="0">
                  <a:moveTo>
                    <a:pt x="196" y="1"/>
                  </a:moveTo>
                  <a:cubicBezTo>
                    <a:pt x="126" y="1"/>
                    <a:pt x="61" y="37"/>
                    <a:pt x="35" y="100"/>
                  </a:cubicBezTo>
                  <a:cubicBezTo>
                    <a:pt x="0" y="185"/>
                    <a:pt x="50" y="287"/>
                    <a:pt x="147" y="328"/>
                  </a:cubicBezTo>
                  <a:cubicBezTo>
                    <a:pt x="244" y="368"/>
                    <a:pt x="4433" y="1927"/>
                    <a:pt x="4433" y="1927"/>
                  </a:cubicBezTo>
                  <a:cubicBezTo>
                    <a:pt x="4433" y="1927"/>
                    <a:pt x="374" y="57"/>
                    <a:pt x="277" y="17"/>
                  </a:cubicBezTo>
                  <a:cubicBezTo>
                    <a:pt x="250" y="6"/>
                    <a:pt x="223" y="1"/>
                    <a:pt x="1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68"/>
            <p:cNvSpPr/>
            <p:nvPr/>
          </p:nvSpPr>
          <p:spPr>
            <a:xfrm>
              <a:off x="3025670" y="3972693"/>
              <a:ext cx="193335" cy="157365"/>
            </a:xfrm>
            <a:custGeom>
              <a:avLst/>
              <a:gdLst/>
              <a:ahLst/>
              <a:cxnLst/>
              <a:rect l="l" t="t" r="r" b="b"/>
              <a:pathLst>
                <a:path w="3757" h="3058" extrusionOk="0">
                  <a:moveTo>
                    <a:pt x="186" y="0"/>
                  </a:moveTo>
                  <a:cubicBezTo>
                    <a:pt x="137" y="0"/>
                    <a:pt x="90" y="20"/>
                    <a:pt x="59" y="58"/>
                  </a:cubicBezTo>
                  <a:cubicBezTo>
                    <a:pt x="1" y="130"/>
                    <a:pt x="19" y="243"/>
                    <a:pt x="101" y="309"/>
                  </a:cubicBezTo>
                  <a:cubicBezTo>
                    <a:pt x="182" y="375"/>
                    <a:pt x="3757" y="3057"/>
                    <a:pt x="3757" y="3057"/>
                  </a:cubicBezTo>
                  <a:cubicBezTo>
                    <a:pt x="3757" y="3057"/>
                    <a:pt x="395" y="114"/>
                    <a:pt x="313" y="47"/>
                  </a:cubicBezTo>
                  <a:cubicBezTo>
                    <a:pt x="275" y="16"/>
                    <a:pt x="229" y="0"/>
                    <a:pt x="1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68"/>
            <p:cNvSpPr/>
            <p:nvPr/>
          </p:nvSpPr>
          <p:spPr>
            <a:xfrm>
              <a:off x="2930832" y="4010052"/>
              <a:ext cx="27428" cy="25627"/>
            </a:xfrm>
            <a:custGeom>
              <a:avLst/>
              <a:gdLst/>
              <a:ahLst/>
              <a:cxnLst/>
              <a:rect l="l" t="t" r="r" b="b"/>
              <a:pathLst>
                <a:path w="533" h="498" extrusionOk="0">
                  <a:moveTo>
                    <a:pt x="266" y="1"/>
                  </a:moveTo>
                  <a:cubicBezTo>
                    <a:pt x="144" y="1"/>
                    <a:pt x="38" y="90"/>
                    <a:pt x="20" y="213"/>
                  </a:cubicBezTo>
                  <a:cubicBezTo>
                    <a:pt x="1" y="349"/>
                    <a:pt x="94" y="475"/>
                    <a:pt x="230" y="495"/>
                  </a:cubicBezTo>
                  <a:cubicBezTo>
                    <a:pt x="242" y="497"/>
                    <a:pt x="255" y="497"/>
                    <a:pt x="267" y="497"/>
                  </a:cubicBezTo>
                  <a:cubicBezTo>
                    <a:pt x="388" y="497"/>
                    <a:pt x="494" y="409"/>
                    <a:pt x="512" y="285"/>
                  </a:cubicBezTo>
                  <a:cubicBezTo>
                    <a:pt x="532" y="149"/>
                    <a:pt x="438" y="23"/>
                    <a:pt x="302" y="3"/>
                  </a:cubicBezTo>
                  <a:cubicBezTo>
                    <a:pt x="290" y="1"/>
                    <a:pt x="278" y="1"/>
                    <a:pt x="2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68"/>
            <p:cNvSpPr/>
            <p:nvPr/>
          </p:nvSpPr>
          <p:spPr>
            <a:xfrm>
              <a:off x="2976681" y="3934201"/>
              <a:ext cx="27377" cy="25627"/>
            </a:xfrm>
            <a:custGeom>
              <a:avLst/>
              <a:gdLst/>
              <a:ahLst/>
              <a:cxnLst/>
              <a:rect l="l" t="t" r="r" b="b"/>
              <a:pathLst>
                <a:path w="532" h="498" extrusionOk="0">
                  <a:moveTo>
                    <a:pt x="264" y="1"/>
                  </a:moveTo>
                  <a:cubicBezTo>
                    <a:pt x="143" y="1"/>
                    <a:pt x="38" y="90"/>
                    <a:pt x="20" y="213"/>
                  </a:cubicBezTo>
                  <a:cubicBezTo>
                    <a:pt x="1" y="350"/>
                    <a:pt x="95" y="476"/>
                    <a:pt x="230" y="495"/>
                  </a:cubicBezTo>
                  <a:cubicBezTo>
                    <a:pt x="242" y="497"/>
                    <a:pt x="254" y="498"/>
                    <a:pt x="266" y="498"/>
                  </a:cubicBezTo>
                  <a:cubicBezTo>
                    <a:pt x="388" y="498"/>
                    <a:pt x="494" y="409"/>
                    <a:pt x="512" y="286"/>
                  </a:cubicBezTo>
                  <a:cubicBezTo>
                    <a:pt x="531" y="149"/>
                    <a:pt x="437" y="23"/>
                    <a:pt x="302" y="4"/>
                  </a:cubicBezTo>
                  <a:cubicBezTo>
                    <a:pt x="289" y="2"/>
                    <a:pt x="277" y="1"/>
                    <a:pt x="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9" name="Google Shape;1749;p68"/>
          <p:cNvGrpSpPr/>
          <p:nvPr/>
        </p:nvGrpSpPr>
        <p:grpSpPr>
          <a:xfrm>
            <a:off x="3886786" y="2727176"/>
            <a:ext cx="1497435" cy="1494004"/>
            <a:chOff x="2838000" y="3745450"/>
            <a:chExt cx="807809" cy="805958"/>
          </a:xfrm>
        </p:grpSpPr>
        <p:sp>
          <p:nvSpPr>
            <p:cNvPr id="1750" name="Google Shape;1750;p68"/>
            <p:cNvSpPr/>
            <p:nvPr/>
          </p:nvSpPr>
          <p:spPr>
            <a:xfrm>
              <a:off x="3227646" y="4135097"/>
              <a:ext cx="28457" cy="26605"/>
            </a:xfrm>
            <a:custGeom>
              <a:avLst/>
              <a:gdLst/>
              <a:ahLst/>
              <a:cxnLst/>
              <a:rect l="l" t="t" r="r" b="b"/>
              <a:pathLst>
                <a:path w="553" h="517" extrusionOk="0">
                  <a:moveTo>
                    <a:pt x="276" y="1"/>
                  </a:moveTo>
                  <a:cubicBezTo>
                    <a:pt x="151" y="1"/>
                    <a:pt x="40" y="94"/>
                    <a:pt x="22" y="221"/>
                  </a:cubicBezTo>
                  <a:cubicBezTo>
                    <a:pt x="1" y="363"/>
                    <a:pt x="99" y="493"/>
                    <a:pt x="239" y="514"/>
                  </a:cubicBezTo>
                  <a:cubicBezTo>
                    <a:pt x="252" y="516"/>
                    <a:pt x="265" y="516"/>
                    <a:pt x="277" y="516"/>
                  </a:cubicBezTo>
                  <a:cubicBezTo>
                    <a:pt x="403" y="516"/>
                    <a:pt x="513" y="424"/>
                    <a:pt x="532" y="296"/>
                  </a:cubicBezTo>
                  <a:cubicBezTo>
                    <a:pt x="552" y="155"/>
                    <a:pt x="455" y="24"/>
                    <a:pt x="314" y="4"/>
                  </a:cubicBezTo>
                  <a:cubicBezTo>
                    <a:pt x="301" y="2"/>
                    <a:pt x="289"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68"/>
            <p:cNvSpPr/>
            <p:nvPr/>
          </p:nvSpPr>
          <p:spPr>
            <a:xfrm>
              <a:off x="3246583" y="3745450"/>
              <a:ext cx="66486" cy="370924"/>
            </a:xfrm>
            <a:custGeom>
              <a:avLst/>
              <a:gdLst/>
              <a:ahLst/>
              <a:cxnLst/>
              <a:rect l="l" t="t" r="r" b="b"/>
              <a:pathLst>
                <a:path w="1292" h="7208" extrusionOk="0">
                  <a:moveTo>
                    <a:pt x="1022" y="1"/>
                  </a:moveTo>
                  <a:cubicBezTo>
                    <a:pt x="894" y="1"/>
                    <a:pt x="779" y="108"/>
                    <a:pt x="758" y="254"/>
                  </a:cubicBezTo>
                  <a:cubicBezTo>
                    <a:pt x="735" y="413"/>
                    <a:pt x="1" y="7207"/>
                    <a:pt x="1" y="7207"/>
                  </a:cubicBezTo>
                  <a:cubicBezTo>
                    <a:pt x="1" y="7207"/>
                    <a:pt x="1245" y="489"/>
                    <a:pt x="1268" y="329"/>
                  </a:cubicBezTo>
                  <a:cubicBezTo>
                    <a:pt x="1291" y="170"/>
                    <a:pt x="1196" y="24"/>
                    <a:pt x="1056" y="3"/>
                  </a:cubicBezTo>
                  <a:cubicBezTo>
                    <a:pt x="1044" y="2"/>
                    <a:pt x="1033" y="1"/>
                    <a:pt x="10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68"/>
            <p:cNvSpPr/>
            <p:nvPr/>
          </p:nvSpPr>
          <p:spPr>
            <a:xfrm>
              <a:off x="3170733" y="4180535"/>
              <a:ext cx="66486" cy="370872"/>
            </a:xfrm>
            <a:custGeom>
              <a:avLst/>
              <a:gdLst/>
              <a:ahLst/>
              <a:cxnLst/>
              <a:rect l="l" t="t" r="r" b="b"/>
              <a:pathLst>
                <a:path w="1292" h="7207" extrusionOk="0">
                  <a:moveTo>
                    <a:pt x="1292" y="0"/>
                  </a:moveTo>
                  <a:cubicBezTo>
                    <a:pt x="1292" y="2"/>
                    <a:pt x="47" y="6719"/>
                    <a:pt x="24" y="6878"/>
                  </a:cubicBezTo>
                  <a:cubicBezTo>
                    <a:pt x="0" y="7038"/>
                    <a:pt x="95" y="7183"/>
                    <a:pt x="237" y="7204"/>
                  </a:cubicBezTo>
                  <a:cubicBezTo>
                    <a:pt x="248" y="7206"/>
                    <a:pt x="259" y="7206"/>
                    <a:pt x="270" y="7206"/>
                  </a:cubicBezTo>
                  <a:cubicBezTo>
                    <a:pt x="398" y="7206"/>
                    <a:pt x="512" y="7099"/>
                    <a:pt x="534" y="6953"/>
                  </a:cubicBezTo>
                  <a:cubicBezTo>
                    <a:pt x="557" y="6793"/>
                    <a:pt x="1292" y="2"/>
                    <a:pt x="12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68"/>
            <p:cNvSpPr/>
            <p:nvPr/>
          </p:nvSpPr>
          <p:spPr>
            <a:xfrm>
              <a:off x="3273959" y="4153108"/>
              <a:ext cx="371850" cy="65457"/>
            </a:xfrm>
            <a:custGeom>
              <a:avLst/>
              <a:gdLst/>
              <a:ahLst/>
              <a:cxnLst/>
              <a:rect l="l" t="t" r="r" b="b"/>
              <a:pathLst>
                <a:path w="7226" h="1272" extrusionOk="0">
                  <a:moveTo>
                    <a:pt x="0" y="1"/>
                  </a:moveTo>
                  <a:cubicBezTo>
                    <a:pt x="1" y="1"/>
                    <a:pt x="6720" y="1245"/>
                    <a:pt x="6879" y="1268"/>
                  </a:cubicBezTo>
                  <a:cubicBezTo>
                    <a:pt x="6894" y="1271"/>
                    <a:pt x="6910" y="1272"/>
                    <a:pt x="6926" y="1272"/>
                  </a:cubicBezTo>
                  <a:cubicBezTo>
                    <a:pt x="7066" y="1272"/>
                    <a:pt x="7186" y="1182"/>
                    <a:pt x="7205" y="1056"/>
                  </a:cubicBezTo>
                  <a:cubicBezTo>
                    <a:pt x="7226" y="914"/>
                    <a:pt x="7113" y="782"/>
                    <a:pt x="6953" y="758"/>
                  </a:cubicBezTo>
                  <a:cubicBezTo>
                    <a:pt x="6794" y="735"/>
                    <a:pt x="1"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68"/>
            <p:cNvSpPr/>
            <p:nvPr/>
          </p:nvSpPr>
          <p:spPr>
            <a:xfrm>
              <a:off x="2838000" y="4078286"/>
              <a:ext cx="371850" cy="65457"/>
            </a:xfrm>
            <a:custGeom>
              <a:avLst/>
              <a:gdLst/>
              <a:ahLst/>
              <a:cxnLst/>
              <a:rect l="l" t="t" r="r" b="b"/>
              <a:pathLst>
                <a:path w="7226" h="1272" extrusionOk="0">
                  <a:moveTo>
                    <a:pt x="298" y="0"/>
                  </a:moveTo>
                  <a:cubicBezTo>
                    <a:pt x="159" y="0"/>
                    <a:pt x="40" y="91"/>
                    <a:pt x="21" y="217"/>
                  </a:cubicBezTo>
                  <a:cubicBezTo>
                    <a:pt x="1" y="357"/>
                    <a:pt x="113" y="490"/>
                    <a:pt x="272" y="514"/>
                  </a:cubicBezTo>
                  <a:cubicBezTo>
                    <a:pt x="431" y="537"/>
                    <a:pt x="7225" y="1272"/>
                    <a:pt x="7225" y="1272"/>
                  </a:cubicBezTo>
                  <a:cubicBezTo>
                    <a:pt x="7225" y="1272"/>
                    <a:pt x="506" y="28"/>
                    <a:pt x="347" y="4"/>
                  </a:cubicBezTo>
                  <a:cubicBezTo>
                    <a:pt x="330" y="1"/>
                    <a:pt x="314"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68"/>
            <p:cNvSpPr/>
            <p:nvPr/>
          </p:nvSpPr>
          <p:spPr>
            <a:xfrm>
              <a:off x="3267887" y="3900341"/>
              <a:ext cx="304952" cy="228740"/>
            </a:xfrm>
            <a:custGeom>
              <a:avLst/>
              <a:gdLst/>
              <a:ahLst/>
              <a:cxnLst/>
              <a:rect l="l" t="t" r="r" b="b"/>
              <a:pathLst>
                <a:path w="5926" h="4445" extrusionOk="0">
                  <a:moveTo>
                    <a:pt x="5639" y="1"/>
                  </a:moveTo>
                  <a:cubicBezTo>
                    <a:pt x="5576" y="1"/>
                    <a:pt x="5510" y="21"/>
                    <a:pt x="5453" y="64"/>
                  </a:cubicBezTo>
                  <a:cubicBezTo>
                    <a:pt x="5324" y="160"/>
                    <a:pt x="1" y="4445"/>
                    <a:pt x="1" y="4445"/>
                  </a:cubicBezTo>
                  <a:cubicBezTo>
                    <a:pt x="1" y="4445"/>
                    <a:pt x="5632" y="573"/>
                    <a:pt x="5761" y="477"/>
                  </a:cubicBezTo>
                  <a:cubicBezTo>
                    <a:pt x="5890" y="381"/>
                    <a:pt x="5926" y="211"/>
                    <a:pt x="5840" y="97"/>
                  </a:cubicBezTo>
                  <a:cubicBezTo>
                    <a:pt x="5793" y="33"/>
                    <a:pt x="5719" y="1"/>
                    <a:pt x="56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68"/>
            <p:cNvSpPr/>
            <p:nvPr/>
          </p:nvSpPr>
          <p:spPr>
            <a:xfrm>
              <a:off x="2910969" y="4167774"/>
              <a:ext cx="304901" cy="228740"/>
            </a:xfrm>
            <a:custGeom>
              <a:avLst/>
              <a:gdLst/>
              <a:ahLst/>
              <a:cxnLst/>
              <a:rect l="l" t="t" r="r" b="b"/>
              <a:pathLst>
                <a:path w="5925" h="4445" extrusionOk="0">
                  <a:moveTo>
                    <a:pt x="5925" y="0"/>
                  </a:moveTo>
                  <a:cubicBezTo>
                    <a:pt x="5924" y="1"/>
                    <a:pt x="295" y="3871"/>
                    <a:pt x="166" y="3967"/>
                  </a:cubicBezTo>
                  <a:cubicBezTo>
                    <a:pt x="37" y="4064"/>
                    <a:pt x="0" y="4235"/>
                    <a:pt x="85" y="4348"/>
                  </a:cubicBezTo>
                  <a:cubicBezTo>
                    <a:pt x="132" y="4412"/>
                    <a:pt x="207" y="4445"/>
                    <a:pt x="286" y="4445"/>
                  </a:cubicBezTo>
                  <a:cubicBezTo>
                    <a:pt x="350" y="4445"/>
                    <a:pt x="416" y="4424"/>
                    <a:pt x="473" y="4381"/>
                  </a:cubicBezTo>
                  <a:cubicBezTo>
                    <a:pt x="602" y="4285"/>
                    <a:pt x="5924" y="1"/>
                    <a:pt x="59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68"/>
            <p:cNvSpPr/>
            <p:nvPr/>
          </p:nvSpPr>
          <p:spPr>
            <a:xfrm>
              <a:off x="3261249" y="4174412"/>
              <a:ext cx="230438" cy="302945"/>
            </a:xfrm>
            <a:custGeom>
              <a:avLst/>
              <a:gdLst/>
              <a:ahLst/>
              <a:cxnLst/>
              <a:rect l="l" t="t" r="r" b="b"/>
              <a:pathLst>
                <a:path w="4478" h="5887" extrusionOk="0">
                  <a:moveTo>
                    <a:pt x="0" y="1"/>
                  </a:moveTo>
                  <a:lnTo>
                    <a:pt x="0" y="1"/>
                  </a:lnTo>
                  <a:cubicBezTo>
                    <a:pt x="1" y="2"/>
                    <a:pt x="3871" y="5632"/>
                    <a:pt x="3967" y="5761"/>
                  </a:cubicBezTo>
                  <a:cubicBezTo>
                    <a:pt x="4028" y="5842"/>
                    <a:pt x="4118" y="5887"/>
                    <a:pt x="4206" y="5887"/>
                  </a:cubicBezTo>
                  <a:cubicBezTo>
                    <a:pt x="4256" y="5887"/>
                    <a:pt x="4306" y="5872"/>
                    <a:pt x="4348" y="5840"/>
                  </a:cubicBezTo>
                  <a:cubicBezTo>
                    <a:pt x="4463" y="5756"/>
                    <a:pt x="4477" y="5582"/>
                    <a:pt x="4381" y="5453"/>
                  </a:cubicBezTo>
                  <a:cubicBezTo>
                    <a:pt x="4285" y="5324"/>
                    <a:pt x="1" y="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68"/>
            <p:cNvSpPr/>
            <p:nvPr/>
          </p:nvSpPr>
          <p:spPr>
            <a:xfrm>
              <a:off x="2992171" y="3819499"/>
              <a:ext cx="230386" cy="302945"/>
            </a:xfrm>
            <a:custGeom>
              <a:avLst/>
              <a:gdLst/>
              <a:ahLst/>
              <a:cxnLst/>
              <a:rect l="l" t="t" r="r" b="b"/>
              <a:pathLst>
                <a:path w="4477" h="5887" extrusionOk="0">
                  <a:moveTo>
                    <a:pt x="270" y="0"/>
                  </a:moveTo>
                  <a:cubicBezTo>
                    <a:pt x="219" y="0"/>
                    <a:pt x="170" y="15"/>
                    <a:pt x="128" y="46"/>
                  </a:cubicBezTo>
                  <a:cubicBezTo>
                    <a:pt x="14" y="132"/>
                    <a:pt x="0" y="305"/>
                    <a:pt x="96" y="434"/>
                  </a:cubicBezTo>
                  <a:cubicBezTo>
                    <a:pt x="192" y="563"/>
                    <a:pt x="4477" y="5887"/>
                    <a:pt x="4477" y="5887"/>
                  </a:cubicBezTo>
                  <a:cubicBezTo>
                    <a:pt x="4477" y="5887"/>
                    <a:pt x="605" y="256"/>
                    <a:pt x="509" y="127"/>
                  </a:cubicBezTo>
                  <a:cubicBezTo>
                    <a:pt x="448" y="45"/>
                    <a:pt x="357" y="0"/>
                    <a:pt x="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68"/>
            <p:cNvSpPr/>
            <p:nvPr/>
          </p:nvSpPr>
          <p:spPr>
            <a:xfrm>
              <a:off x="3256463" y="3892777"/>
              <a:ext cx="100398" cy="226939"/>
            </a:xfrm>
            <a:custGeom>
              <a:avLst/>
              <a:gdLst/>
              <a:ahLst/>
              <a:cxnLst/>
              <a:rect l="l" t="t" r="r" b="b"/>
              <a:pathLst>
                <a:path w="1951" h="4410" extrusionOk="0">
                  <a:moveTo>
                    <a:pt x="1771" y="0"/>
                  </a:moveTo>
                  <a:cubicBezTo>
                    <a:pt x="1701" y="0"/>
                    <a:pt x="1631" y="47"/>
                    <a:pt x="1600" y="123"/>
                  </a:cubicBezTo>
                  <a:cubicBezTo>
                    <a:pt x="1560" y="220"/>
                    <a:pt x="1" y="4409"/>
                    <a:pt x="1" y="4409"/>
                  </a:cubicBezTo>
                  <a:cubicBezTo>
                    <a:pt x="1" y="4409"/>
                    <a:pt x="1870" y="350"/>
                    <a:pt x="1911" y="253"/>
                  </a:cubicBezTo>
                  <a:cubicBezTo>
                    <a:pt x="1951" y="155"/>
                    <a:pt x="1915" y="48"/>
                    <a:pt x="1828" y="12"/>
                  </a:cubicBezTo>
                  <a:cubicBezTo>
                    <a:pt x="1809" y="4"/>
                    <a:pt x="1790" y="0"/>
                    <a:pt x="17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68"/>
            <p:cNvSpPr/>
            <p:nvPr/>
          </p:nvSpPr>
          <p:spPr>
            <a:xfrm>
              <a:off x="3260785" y="3931114"/>
              <a:ext cx="158342" cy="192100"/>
            </a:xfrm>
            <a:custGeom>
              <a:avLst/>
              <a:gdLst/>
              <a:ahLst/>
              <a:cxnLst/>
              <a:rect l="l" t="t" r="r" b="b"/>
              <a:pathLst>
                <a:path w="3077" h="3733" extrusionOk="0">
                  <a:moveTo>
                    <a:pt x="2901" y="1"/>
                  </a:moveTo>
                  <a:cubicBezTo>
                    <a:pt x="2846" y="1"/>
                    <a:pt x="2789" y="27"/>
                    <a:pt x="2749" y="76"/>
                  </a:cubicBezTo>
                  <a:cubicBezTo>
                    <a:pt x="2683" y="158"/>
                    <a:pt x="0" y="3732"/>
                    <a:pt x="0" y="3732"/>
                  </a:cubicBezTo>
                  <a:cubicBezTo>
                    <a:pt x="0" y="3732"/>
                    <a:pt x="2945" y="370"/>
                    <a:pt x="3011" y="289"/>
                  </a:cubicBezTo>
                  <a:cubicBezTo>
                    <a:pt x="3077" y="207"/>
                    <a:pt x="3072" y="93"/>
                    <a:pt x="3000" y="35"/>
                  </a:cubicBezTo>
                  <a:cubicBezTo>
                    <a:pt x="2971" y="12"/>
                    <a:pt x="2936" y="1"/>
                    <a:pt x="29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68"/>
            <p:cNvSpPr/>
            <p:nvPr/>
          </p:nvSpPr>
          <p:spPr>
            <a:xfrm>
              <a:off x="3354235" y="3835915"/>
              <a:ext cx="27428" cy="25576"/>
            </a:xfrm>
            <a:custGeom>
              <a:avLst/>
              <a:gdLst/>
              <a:ahLst/>
              <a:cxnLst/>
              <a:rect l="l" t="t" r="r" b="b"/>
              <a:pathLst>
                <a:path w="533" h="497" extrusionOk="0">
                  <a:moveTo>
                    <a:pt x="267" y="0"/>
                  </a:moveTo>
                  <a:cubicBezTo>
                    <a:pt x="145" y="0"/>
                    <a:pt x="39" y="89"/>
                    <a:pt x="21" y="212"/>
                  </a:cubicBezTo>
                  <a:cubicBezTo>
                    <a:pt x="0" y="349"/>
                    <a:pt x="94" y="475"/>
                    <a:pt x="231" y="494"/>
                  </a:cubicBezTo>
                  <a:cubicBezTo>
                    <a:pt x="243" y="496"/>
                    <a:pt x="256" y="497"/>
                    <a:pt x="268" y="497"/>
                  </a:cubicBezTo>
                  <a:cubicBezTo>
                    <a:pt x="389" y="497"/>
                    <a:pt x="495" y="408"/>
                    <a:pt x="512" y="285"/>
                  </a:cubicBezTo>
                  <a:cubicBezTo>
                    <a:pt x="532" y="148"/>
                    <a:pt x="438" y="22"/>
                    <a:pt x="303" y="3"/>
                  </a:cubicBezTo>
                  <a:cubicBezTo>
                    <a:pt x="291" y="1"/>
                    <a:pt x="279" y="0"/>
                    <a:pt x="2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68"/>
            <p:cNvSpPr/>
            <p:nvPr/>
          </p:nvSpPr>
          <p:spPr>
            <a:xfrm>
              <a:off x="3430085" y="3881713"/>
              <a:ext cx="27428" cy="25627"/>
            </a:xfrm>
            <a:custGeom>
              <a:avLst/>
              <a:gdLst/>
              <a:ahLst/>
              <a:cxnLst/>
              <a:rect l="l" t="t" r="r" b="b"/>
              <a:pathLst>
                <a:path w="533" h="498" extrusionOk="0">
                  <a:moveTo>
                    <a:pt x="265" y="1"/>
                  </a:moveTo>
                  <a:cubicBezTo>
                    <a:pt x="143" y="1"/>
                    <a:pt x="38" y="90"/>
                    <a:pt x="20" y="213"/>
                  </a:cubicBezTo>
                  <a:cubicBezTo>
                    <a:pt x="1" y="350"/>
                    <a:pt x="95" y="476"/>
                    <a:pt x="230" y="495"/>
                  </a:cubicBezTo>
                  <a:cubicBezTo>
                    <a:pt x="242" y="497"/>
                    <a:pt x="254" y="498"/>
                    <a:pt x="266" y="498"/>
                  </a:cubicBezTo>
                  <a:cubicBezTo>
                    <a:pt x="388" y="498"/>
                    <a:pt x="494" y="409"/>
                    <a:pt x="513" y="286"/>
                  </a:cubicBezTo>
                  <a:cubicBezTo>
                    <a:pt x="532" y="149"/>
                    <a:pt x="438" y="23"/>
                    <a:pt x="302" y="4"/>
                  </a:cubicBezTo>
                  <a:cubicBezTo>
                    <a:pt x="290" y="2"/>
                    <a:pt x="277" y="1"/>
                    <a:pt x="2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68"/>
            <p:cNvSpPr/>
            <p:nvPr/>
          </p:nvSpPr>
          <p:spPr>
            <a:xfrm>
              <a:off x="3205261" y="3873274"/>
              <a:ext cx="33449" cy="243817"/>
            </a:xfrm>
            <a:custGeom>
              <a:avLst/>
              <a:gdLst/>
              <a:ahLst/>
              <a:cxnLst/>
              <a:rect l="l" t="t" r="r" b="b"/>
              <a:pathLst>
                <a:path w="650" h="4738" extrusionOk="0">
                  <a:moveTo>
                    <a:pt x="176" y="1"/>
                  </a:moveTo>
                  <a:cubicBezTo>
                    <a:pt x="170" y="1"/>
                    <a:pt x="165" y="1"/>
                    <a:pt x="159" y="1"/>
                  </a:cubicBezTo>
                  <a:cubicBezTo>
                    <a:pt x="66" y="11"/>
                    <a:pt x="0" y="104"/>
                    <a:pt x="12" y="208"/>
                  </a:cubicBezTo>
                  <a:cubicBezTo>
                    <a:pt x="22" y="312"/>
                    <a:pt x="650" y="4737"/>
                    <a:pt x="650" y="4737"/>
                  </a:cubicBezTo>
                  <a:cubicBezTo>
                    <a:pt x="650" y="4737"/>
                    <a:pt x="358" y="278"/>
                    <a:pt x="346" y="173"/>
                  </a:cubicBezTo>
                  <a:cubicBezTo>
                    <a:pt x="336" y="75"/>
                    <a:pt x="262" y="1"/>
                    <a:pt x="1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68"/>
            <p:cNvSpPr/>
            <p:nvPr/>
          </p:nvSpPr>
          <p:spPr>
            <a:xfrm>
              <a:off x="3133888" y="3892005"/>
              <a:ext cx="99678" cy="227196"/>
            </a:xfrm>
            <a:custGeom>
              <a:avLst/>
              <a:gdLst/>
              <a:ahLst/>
              <a:cxnLst/>
              <a:rect l="l" t="t" r="r" b="b"/>
              <a:pathLst>
                <a:path w="1937" h="4415" extrusionOk="0">
                  <a:moveTo>
                    <a:pt x="182" y="1"/>
                  </a:moveTo>
                  <a:cubicBezTo>
                    <a:pt x="162" y="1"/>
                    <a:pt x="142" y="4"/>
                    <a:pt x="124" y="12"/>
                  </a:cubicBezTo>
                  <a:cubicBezTo>
                    <a:pt x="38" y="47"/>
                    <a:pt x="1" y="155"/>
                    <a:pt x="40" y="253"/>
                  </a:cubicBezTo>
                  <a:cubicBezTo>
                    <a:pt x="80" y="350"/>
                    <a:pt x="1937" y="4415"/>
                    <a:pt x="1937" y="4415"/>
                  </a:cubicBezTo>
                  <a:cubicBezTo>
                    <a:pt x="1937" y="4415"/>
                    <a:pt x="392" y="222"/>
                    <a:pt x="352" y="124"/>
                  </a:cubicBezTo>
                  <a:cubicBezTo>
                    <a:pt x="320" y="48"/>
                    <a:pt x="251" y="1"/>
                    <a:pt x="1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68"/>
            <p:cNvSpPr/>
            <p:nvPr/>
          </p:nvSpPr>
          <p:spPr>
            <a:xfrm>
              <a:off x="3195896" y="3812655"/>
              <a:ext cx="27428" cy="25679"/>
            </a:xfrm>
            <a:custGeom>
              <a:avLst/>
              <a:gdLst/>
              <a:ahLst/>
              <a:cxnLst/>
              <a:rect l="l" t="t" r="r" b="b"/>
              <a:pathLst>
                <a:path w="533" h="499" extrusionOk="0">
                  <a:moveTo>
                    <a:pt x="266" y="1"/>
                  </a:moveTo>
                  <a:cubicBezTo>
                    <a:pt x="145" y="1"/>
                    <a:pt x="38" y="90"/>
                    <a:pt x="20" y="214"/>
                  </a:cubicBezTo>
                  <a:cubicBezTo>
                    <a:pt x="1" y="349"/>
                    <a:pt x="95" y="475"/>
                    <a:pt x="231" y="496"/>
                  </a:cubicBezTo>
                  <a:cubicBezTo>
                    <a:pt x="243" y="498"/>
                    <a:pt x="255" y="499"/>
                    <a:pt x="267" y="499"/>
                  </a:cubicBezTo>
                  <a:cubicBezTo>
                    <a:pt x="388" y="499"/>
                    <a:pt x="494" y="410"/>
                    <a:pt x="513" y="285"/>
                  </a:cubicBezTo>
                  <a:cubicBezTo>
                    <a:pt x="532" y="150"/>
                    <a:pt x="438" y="23"/>
                    <a:pt x="302" y="3"/>
                  </a:cubicBezTo>
                  <a:cubicBezTo>
                    <a:pt x="290" y="2"/>
                    <a:pt x="278" y="1"/>
                    <a:pt x="2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68"/>
            <p:cNvSpPr/>
            <p:nvPr/>
          </p:nvSpPr>
          <p:spPr>
            <a:xfrm>
              <a:off x="3110114" y="3834886"/>
              <a:ext cx="27377" cy="25627"/>
            </a:xfrm>
            <a:custGeom>
              <a:avLst/>
              <a:gdLst/>
              <a:ahLst/>
              <a:cxnLst/>
              <a:rect l="l" t="t" r="r" b="b"/>
              <a:pathLst>
                <a:path w="532" h="498" extrusionOk="0">
                  <a:moveTo>
                    <a:pt x="265" y="0"/>
                  </a:moveTo>
                  <a:cubicBezTo>
                    <a:pt x="144" y="0"/>
                    <a:pt x="38" y="89"/>
                    <a:pt x="20" y="213"/>
                  </a:cubicBezTo>
                  <a:cubicBezTo>
                    <a:pt x="0" y="349"/>
                    <a:pt x="94" y="475"/>
                    <a:pt x="230" y="495"/>
                  </a:cubicBezTo>
                  <a:cubicBezTo>
                    <a:pt x="242" y="496"/>
                    <a:pt x="254" y="497"/>
                    <a:pt x="266" y="497"/>
                  </a:cubicBezTo>
                  <a:cubicBezTo>
                    <a:pt x="387" y="497"/>
                    <a:pt x="494" y="408"/>
                    <a:pt x="512" y="285"/>
                  </a:cubicBezTo>
                  <a:cubicBezTo>
                    <a:pt x="532" y="149"/>
                    <a:pt x="438" y="23"/>
                    <a:pt x="303" y="3"/>
                  </a:cubicBezTo>
                  <a:cubicBezTo>
                    <a:pt x="290" y="1"/>
                    <a:pt x="277" y="0"/>
                    <a:pt x="2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68"/>
            <p:cNvSpPr/>
            <p:nvPr/>
          </p:nvSpPr>
          <p:spPr>
            <a:xfrm>
              <a:off x="3247921" y="4177911"/>
              <a:ext cx="33449" cy="243817"/>
            </a:xfrm>
            <a:custGeom>
              <a:avLst/>
              <a:gdLst/>
              <a:ahLst/>
              <a:cxnLst/>
              <a:rect l="l" t="t" r="r" b="b"/>
              <a:pathLst>
                <a:path w="650" h="4738" extrusionOk="0">
                  <a:moveTo>
                    <a:pt x="0" y="1"/>
                  </a:moveTo>
                  <a:cubicBezTo>
                    <a:pt x="0" y="2"/>
                    <a:pt x="293" y="4460"/>
                    <a:pt x="304" y="4565"/>
                  </a:cubicBezTo>
                  <a:cubicBezTo>
                    <a:pt x="314" y="4663"/>
                    <a:pt x="388" y="4738"/>
                    <a:pt x="474" y="4738"/>
                  </a:cubicBezTo>
                  <a:cubicBezTo>
                    <a:pt x="480" y="4738"/>
                    <a:pt x="485" y="4737"/>
                    <a:pt x="491" y="4737"/>
                  </a:cubicBezTo>
                  <a:cubicBezTo>
                    <a:pt x="584" y="4727"/>
                    <a:pt x="650" y="4634"/>
                    <a:pt x="638" y="4530"/>
                  </a:cubicBezTo>
                  <a:cubicBezTo>
                    <a:pt x="628" y="4426"/>
                    <a:pt x="1" y="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68"/>
            <p:cNvSpPr/>
            <p:nvPr/>
          </p:nvSpPr>
          <p:spPr>
            <a:xfrm>
              <a:off x="3253067" y="4175801"/>
              <a:ext cx="99729" cy="227196"/>
            </a:xfrm>
            <a:custGeom>
              <a:avLst/>
              <a:gdLst/>
              <a:ahLst/>
              <a:cxnLst/>
              <a:rect l="l" t="t" r="r" b="b"/>
              <a:pathLst>
                <a:path w="1938" h="4415" extrusionOk="0">
                  <a:moveTo>
                    <a:pt x="0" y="0"/>
                  </a:moveTo>
                  <a:cubicBezTo>
                    <a:pt x="1" y="1"/>
                    <a:pt x="1545" y="4194"/>
                    <a:pt x="1585" y="4291"/>
                  </a:cubicBezTo>
                  <a:cubicBezTo>
                    <a:pt x="1617" y="4367"/>
                    <a:pt x="1686" y="4415"/>
                    <a:pt x="1756" y="4415"/>
                  </a:cubicBezTo>
                  <a:cubicBezTo>
                    <a:pt x="1775" y="4415"/>
                    <a:pt x="1795" y="4411"/>
                    <a:pt x="1814" y="4403"/>
                  </a:cubicBezTo>
                  <a:cubicBezTo>
                    <a:pt x="1899" y="4368"/>
                    <a:pt x="1937" y="4260"/>
                    <a:pt x="1897" y="4162"/>
                  </a:cubicBezTo>
                  <a:cubicBezTo>
                    <a:pt x="1857" y="4065"/>
                    <a:pt x="1" y="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68"/>
            <p:cNvSpPr/>
            <p:nvPr/>
          </p:nvSpPr>
          <p:spPr>
            <a:xfrm>
              <a:off x="3263307" y="4456664"/>
              <a:ext cx="27428" cy="25679"/>
            </a:xfrm>
            <a:custGeom>
              <a:avLst/>
              <a:gdLst/>
              <a:ahLst/>
              <a:cxnLst/>
              <a:rect l="l" t="t" r="r" b="b"/>
              <a:pathLst>
                <a:path w="533" h="499" extrusionOk="0">
                  <a:moveTo>
                    <a:pt x="267" y="1"/>
                  </a:moveTo>
                  <a:cubicBezTo>
                    <a:pt x="145" y="1"/>
                    <a:pt x="39" y="90"/>
                    <a:pt x="20" y="214"/>
                  </a:cubicBezTo>
                  <a:cubicBezTo>
                    <a:pt x="1" y="349"/>
                    <a:pt x="95" y="476"/>
                    <a:pt x="231" y="496"/>
                  </a:cubicBezTo>
                  <a:cubicBezTo>
                    <a:pt x="243" y="497"/>
                    <a:pt x="255" y="498"/>
                    <a:pt x="267" y="498"/>
                  </a:cubicBezTo>
                  <a:cubicBezTo>
                    <a:pt x="388" y="498"/>
                    <a:pt x="495" y="409"/>
                    <a:pt x="513" y="285"/>
                  </a:cubicBezTo>
                  <a:cubicBezTo>
                    <a:pt x="532" y="150"/>
                    <a:pt x="439" y="24"/>
                    <a:pt x="303" y="3"/>
                  </a:cubicBezTo>
                  <a:cubicBezTo>
                    <a:pt x="291" y="1"/>
                    <a:pt x="279" y="1"/>
                    <a:pt x="2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68"/>
            <p:cNvSpPr/>
            <p:nvPr/>
          </p:nvSpPr>
          <p:spPr>
            <a:xfrm>
              <a:off x="3349140" y="4434537"/>
              <a:ext cx="27377" cy="25576"/>
            </a:xfrm>
            <a:custGeom>
              <a:avLst/>
              <a:gdLst/>
              <a:ahLst/>
              <a:cxnLst/>
              <a:rect l="l" t="t" r="r" b="b"/>
              <a:pathLst>
                <a:path w="532" h="497" extrusionOk="0">
                  <a:moveTo>
                    <a:pt x="266" y="0"/>
                  </a:moveTo>
                  <a:cubicBezTo>
                    <a:pt x="145" y="0"/>
                    <a:pt x="39" y="89"/>
                    <a:pt x="20" y="212"/>
                  </a:cubicBezTo>
                  <a:cubicBezTo>
                    <a:pt x="0" y="349"/>
                    <a:pt x="94" y="474"/>
                    <a:pt x="230" y="494"/>
                  </a:cubicBezTo>
                  <a:cubicBezTo>
                    <a:pt x="243" y="496"/>
                    <a:pt x="255" y="497"/>
                    <a:pt x="268" y="497"/>
                  </a:cubicBezTo>
                  <a:cubicBezTo>
                    <a:pt x="388" y="497"/>
                    <a:pt x="495" y="408"/>
                    <a:pt x="512" y="284"/>
                  </a:cubicBezTo>
                  <a:cubicBezTo>
                    <a:pt x="532" y="148"/>
                    <a:pt x="438" y="22"/>
                    <a:pt x="302" y="3"/>
                  </a:cubicBezTo>
                  <a:cubicBezTo>
                    <a:pt x="290" y="1"/>
                    <a:pt x="278" y="0"/>
                    <a:pt x="2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68"/>
            <p:cNvSpPr/>
            <p:nvPr/>
          </p:nvSpPr>
          <p:spPr>
            <a:xfrm>
              <a:off x="3129771" y="4175338"/>
              <a:ext cx="100398" cy="226887"/>
            </a:xfrm>
            <a:custGeom>
              <a:avLst/>
              <a:gdLst/>
              <a:ahLst/>
              <a:cxnLst/>
              <a:rect l="l" t="t" r="r" b="b"/>
              <a:pathLst>
                <a:path w="1951" h="4409" extrusionOk="0">
                  <a:moveTo>
                    <a:pt x="1950" y="0"/>
                  </a:moveTo>
                  <a:cubicBezTo>
                    <a:pt x="1950" y="1"/>
                    <a:pt x="81" y="4059"/>
                    <a:pt x="40" y="4157"/>
                  </a:cubicBezTo>
                  <a:cubicBezTo>
                    <a:pt x="0" y="4254"/>
                    <a:pt x="37" y="4361"/>
                    <a:pt x="123" y="4397"/>
                  </a:cubicBezTo>
                  <a:cubicBezTo>
                    <a:pt x="142" y="4405"/>
                    <a:pt x="161" y="4409"/>
                    <a:pt x="180" y="4409"/>
                  </a:cubicBezTo>
                  <a:cubicBezTo>
                    <a:pt x="250" y="4409"/>
                    <a:pt x="320" y="4362"/>
                    <a:pt x="351" y="4286"/>
                  </a:cubicBezTo>
                  <a:cubicBezTo>
                    <a:pt x="391" y="4189"/>
                    <a:pt x="1950" y="1"/>
                    <a:pt x="19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68"/>
            <p:cNvSpPr/>
            <p:nvPr/>
          </p:nvSpPr>
          <p:spPr>
            <a:xfrm>
              <a:off x="3067506" y="4171787"/>
              <a:ext cx="158342" cy="192100"/>
            </a:xfrm>
            <a:custGeom>
              <a:avLst/>
              <a:gdLst/>
              <a:ahLst/>
              <a:cxnLst/>
              <a:rect l="l" t="t" r="r" b="b"/>
              <a:pathLst>
                <a:path w="3077" h="3733" extrusionOk="0">
                  <a:moveTo>
                    <a:pt x="3077" y="1"/>
                  </a:moveTo>
                  <a:cubicBezTo>
                    <a:pt x="3076" y="2"/>
                    <a:pt x="133" y="3363"/>
                    <a:pt x="66" y="3444"/>
                  </a:cubicBezTo>
                  <a:cubicBezTo>
                    <a:pt x="0" y="3527"/>
                    <a:pt x="5" y="3640"/>
                    <a:pt x="77" y="3698"/>
                  </a:cubicBezTo>
                  <a:cubicBezTo>
                    <a:pt x="106" y="3721"/>
                    <a:pt x="141" y="3733"/>
                    <a:pt x="177" y="3733"/>
                  </a:cubicBezTo>
                  <a:cubicBezTo>
                    <a:pt x="231" y="3733"/>
                    <a:pt x="288" y="3706"/>
                    <a:pt x="328" y="3657"/>
                  </a:cubicBezTo>
                  <a:cubicBezTo>
                    <a:pt x="394" y="3575"/>
                    <a:pt x="3076" y="2"/>
                    <a:pt x="30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68"/>
            <p:cNvSpPr/>
            <p:nvPr/>
          </p:nvSpPr>
          <p:spPr>
            <a:xfrm>
              <a:off x="3104968" y="4433508"/>
              <a:ext cx="27428" cy="25627"/>
            </a:xfrm>
            <a:custGeom>
              <a:avLst/>
              <a:gdLst/>
              <a:ahLst/>
              <a:cxnLst/>
              <a:rect l="l" t="t" r="r" b="b"/>
              <a:pathLst>
                <a:path w="533" h="498" extrusionOk="0">
                  <a:moveTo>
                    <a:pt x="266" y="0"/>
                  </a:moveTo>
                  <a:cubicBezTo>
                    <a:pt x="145" y="0"/>
                    <a:pt x="38" y="89"/>
                    <a:pt x="21" y="213"/>
                  </a:cubicBezTo>
                  <a:cubicBezTo>
                    <a:pt x="1" y="349"/>
                    <a:pt x="95" y="475"/>
                    <a:pt x="230" y="494"/>
                  </a:cubicBezTo>
                  <a:cubicBezTo>
                    <a:pt x="243" y="496"/>
                    <a:pt x="255" y="497"/>
                    <a:pt x="268" y="497"/>
                  </a:cubicBezTo>
                  <a:cubicBezTo>
                    <a:pt x="389" y="497"/>
                    <a:pt x="494" y="409"/>
                    <a:pt x="512" y="285"/>
                  </a:cubicBezTo>
                  <a:cubicBezTo>
                    <a:pt x="533" y="149"/>
                    <a:pt x="439" y="23"/>
                    <a:pt x="302" y="3"/>
                  </a:cubicBezTo>
                  <a:cubicBezTo>
                    <a:pt x="290" y="1"/>
                    <a:pt x="278" y="0"/>
                    <a:pt x="2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68"/>
            <p:cNvSpPr/>
            <p:nvPr/>
          </p:nvSpPr>
          <p:spPr>
            <a:xfrm>
              <a:off x="3029118" y="4387658"/>
              <a:ext cx="27428" cy="25627"/>
            </a:xfrm>
            <a:custGeom>
              <a:avLst/>
              <a:gdLst/>
              <a:ahLst/>
              <a:cxnLst/>
              <a:rect l="l" t="t" r="r" b="b"/>
              <a:pathLst>
                <a:path w="533" h="498" extrusionOk="0">
                  <a:moveTo>
                    <a:pt x="267" y="0"/>
                  </a:moveTo>
                  <a:cubicBezTo>
                    <a:pt x="145" y="0"/>
                    <a:pt x="39" y="89"/>
                    <a:pt x="21" y="213"/>
                  </a:cubicBezTo>
                  <a:cubicBezTo>
                    <a:pt x="1" y="349"/>
                    <a:pt x="95" y="475"/>
                    <a:pt x="231" y="494"/>
                  </a:cubicBezTo>
                  <a:cubicBezTo>
                    <a:pt x="244" y="496"/>
                    <a:pt x="256" y="497"/>
                    <a:pt x="268" y="497"/>
                  </a:cubicBezTo>
                  <a:cubicBezTo>
                    <a:pt x="390" y="497"/>
                    <a:pt x="495" y="408"/>
                    <a:pt x="513" y="285"/>
                  </a:cubicBezTo>
                  <a:cubicBezTo>
                    <a:pt x="532" y="149"/>
                    <a:pt x="438" y="23"/>
                    <a:pt x="303" y="3"/>
                  </a:cubicBezTo>
                  <a:cubicBezTo>
                    <a:pt x="291" y="1"/>
                    <a:pt x="279" y="0"/>
                    <a:pt x="2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68"/>
            <p:cNvSpPr/>
            <p:nvPr/>
          </p:nvSpPr>
          <p:spPr>
            <a:xfrm>
              <a:off x="3271129" y="4160672"/>
              <a:ext cx="228122" cy="99163"/>
            </a:xfrm>
            <a:custGeom>
              <a:avLst/>
              <a:gdLst/>
              <a:ahLst/>
              <a:cxnLst/>
              <a:rect l="l" t="t" r="r" b="b"/>
              <a:pathLst>
                <a:path w="4433" h="1927" extrusionOk="0">
                  <a:moveTo>
                    <a:pt x="1" y="0"/>
                  </a:moveTo>
                  <a:cubicBezTo>
                    <a:pt x="1" y="0"/>
                    <a:pt x="4059" y="1870"/>
                    <a:pt x="4156" y="1910"/>
                  </a:cubicBezTo>
                  <a:cubicBezTo>
                    <a:pt x="4183" y="1921"/>
                    <a:pt x="4211" y="1926"/>
                    <a:pt x="4237" y="1926"/>
                  </a:cubicBezTo>
                  <a:cubicBezTo>
                    <a:pt x="4308" y="1926"/>
                    <a:pt x="4372" y="1890"/>
                    <a:pt x="4398" y="1828"/>
                  </a:cubicBezTo>
                  <a:cubicBezTo>
                    <a:pt x="4433" y="1742"/>
                    <a:pt x="4383" y="1640"/>
                    <a:pt x="4286" y="1599"/>
                  </a:cubicBezTo>
                  <a:cubicBezTo>
                    <a:pt x="4189" y="155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68"/>
            <p:cNvSpPr/>
            <p:nvPr/>
          </p:nvSpPr>
          <p:spPr>
            <a:xfrm>
              <a:off x="3267629" y="4164943"/>
              <a:ext cx="193335" cy="157365"/>
            </a:xfrm>
            <a:custGeom>
              <a:avLst/>
              <a:gdLst/>
              <a:ahLst/>
              <a:cxnLst/>
              <a:rect l="l" t="t" r="r" b="b"/>
              <a:pathLst>
                <a:path w="3757" h="3058" extrusionOk="0">
                  <a:moveTo>
                    <a:pt x="0" y="1"/>
                  </a:moveTo>
                  <a:cubicBezTo>
                    <a:pt x="1" y="1"/>
                    <a:pt x="3362" y="2945"/>
                    <a:pt x="3444" y="3011"/>
                  </a:cubicBezTo>
                  <a:cubicBezTo>
                    <a:pt x="3482" y="3043"/>
                    <a:pt x="3528" y="3058"/>
                    <a:pt x="3571" y="3058"/>
                  </a:cubicBezTo>
                  <a:cubicBezTo>
                    <a:pt x="3621" y="3058"/>
                    <a:pt x="3668" y="3038"/>
                    <a:pt x="3699" y="3000"/>
                  </a:cubicBezTo>
                  <a:cubicBezTo>
                    <a:pt x="3757" y="2928"/>
                    <a:pt x="3738" y="2816"/>
                    <a:pt x="3656" y="2749"/>
                  </a:cubicBezTo>
                  <a:cubicBezTo>
                    <a:pt x="3575" y="2683"/>
                    <a:pt x="1"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68"/>
            <p:cNvSpPr/>
            <p:nvPr/>
          </p:nvSpPr>
          <p:spPr>
            <a:xfrm>
              <a:off x="3528423" y="4259319"/>
              <a:ext cx="27377" cy="25627"/>
            </a:xfrm>
            <a:custGeom>
              <a:avLst/>
              <a:gdLst/>
              <a:ahLst/>
              <a:cxnLst/>
              <a:rect l="l" t="t" r="r" b="b"/>
              <a:pathLst>
                <a:path w="532" h="498" extrusionOk="0">
                  <a:moveTo>
                    <a:pt x="265" y="1"/>
                  </a:moveTo>
                  <a:cubicBezTo>
                    <a:pt x="144" y="1"/>
                    <a:pt x="38" y="89"/>
                    <a:pt x="20" y="213"/>
                  </a:cubicBezTo>
                  <a:cubicBezTo>
                    <a:pt x="1" y="349"/>
                    <a:pt x="95" y="475"/>
                    <a:pt x="230" y="495"/>
                  </a:cubicBezTo>
                  <a:cubicBezTo>
                    <a:pt x="242" y="497"/>
                    <a:pt x="254" y="498"/>
                    <a:pt x="266" y="498"/>
                  </a:cubicBezTo>
                  <a:cubicBezTo>
                    <a:pt x="388" y="498"/>
                    <a:pt x="494" y="409"/>
                    <a:pt x="512" y="285"/>
                  </a:cubicBezTo>
                  <a:cubicBezTo>
                    <a:pt x="532" y="149"/>
                    <a:pt x="439" y="23"/>
                    <a:pt x="302" y="4"/>
                  </a:cubicBezTo>
                  <a:cubicBezTo>
                    <a:pt x="290" y="2"/>
                    <a:pt x="277" y="1"/>
                    <a:pt x="2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68"/>
            <p:cNvSpPr/>
            <p:nvPr/>
          </p:nvSpPr>
          <p:spPr>
            <a:xfrm>
              <a:off x="3482573" y="4335170"/>
              <a:ext cx="27428" cy="25627"/>
            </a:xfrm>
            <a:custGeom>
              <a:avLst/>
              <a:gdLst/>
              <a:ahLst/>
              <a:cxnLst/>
              <a:rect l="l" t="t" r="r" b="b"/>
              <a:pathLst>
                <a:path w="533" h="498" extrusionOk="0">
                  <a:moveTo>
                    <a:pt x="266" y="0"/>
                  </a:moveTo>
                  <a:cubicBezTo>
                    <a:pt x="144" y="0"/>
                    <a:pt x="38" y="89"/>
                    <a:pt x="20" y="212"/>
                  </a:cubicBezTo>
                  <a:cubicBezTo>
                    <a:pt x="1" y="349"/>
                    <a:pt x="95" y="475"/>
                    <a:pt x="230" y="495"/>
                  </a:cubicBezTo>
                  <a:cubicBezTo>
                    <a:pt x="242" y="497"/>
                    <a:pt x="254" y="498"/>
                    <a:pt x="266" y="498"/>
                  </a:cubicBezTo>
                  <a:cubicBezTo>
                    <a:pt x="388" y="498"/>
                    <a:pt x="494" y="409"/>
                    <a:pt x="512" y="285"/>
                  </a:cubicBezTo>
                  <a:cubicBezTo>
                    <a:pt x="533" y="148"/>
                    <a:pt x="439" y="23"/>
                    <a:pt x="302" y="3"/>
                  </a:cubicBezTo>
                  <a:cubicBezTo>
                    <a:pt x="290" y="1"/>
                    <a:pt x="278" y="0"/>
                    <a:pt x="2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68"/>
            <p:cNvSpPr/>
            <p:nvPr/>
          </p:nvSpPr>
          <p:spPr>
            <a:xfrm>
              <a:off x="3273753" y="4109934"/>
              <a:ext cx="244281" cy="32986"/>
            </a:xfrm>
            <a:custGeom>
              <a:avLst/>
              <a:gdLst/>
              <a:ahLst/>
              <a:cxnLst/>
              <a:rect l="l" t="t" r="r" b="b"/>
              <a:pathLst>
                <a:path w="4747" h="641" extrusionOk="0">
                  <a:moveTo>
                    <a:pt x="4553" y="1"/>
                  </a:moveTo>
                  <a:cubicBezTo>
                    <a:pt x="4545" y="1"/>
                    <a:pt x="4538" y="1"/>
                    <a:pt x="4530" y="2"/>
                  </a:cubicBezTo>
                  <a:cubicBezTo>
                    <a:pt x="4425" y="12"/>
                    <a:pt x="0" y="640"/>
                    <a:pt x="0" y="640"/>
                  </a:cubicBezTo>
                  <a:cubicBezTo>
                    <a:pt x="0" y="640"/>
                    <a:pt x="4459" y="348"/>
                    <a:pt x="4565" y="337"/>
                  </a:cubicBezTo>
                  <a:cubicBezTo>
                    <a:pt x="4669" y="326"/>
                    <a:pt x="4746" y="243"/>
                    <a:pt x="4736" y="150"/>
                  </a:cubicBezTo>
                  <a:cubicBezTo>
                    <a:pt x="4727" y="64"/>
                    <a:pt x="4648" y="1"/>
                    <a:pt x="4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68"/>
            <p:cNvSpPr/>
            <p:nvPr/>
          </p:nvSpPr>
          <p:spPr>
            <a:xfrm>
              <a:off x="3271592" y="4039281"/>
              <a:ext cx="228482" cy="98494"/>
            </a:xfrm>
            <a:custGeom>
              <a:avLst/>
              <a:gdLst/>
              <a:ahLst/>
              <a:cxnLst/>
              <a:rect l="l" t="t" r="r" b="b"/>
              <a:pathLst>
                <a:path w="4440" h="1914" extrusionOk="0">
                  <a:moveTo>
                    <a:pt x="4243" y="1"/>
                  </a:moveTo>
                  <a:cubicBezTo>
                    <a:pt x="4217" y="1"/>
                    <a:pt x="4190" y="6"/>
                    <a:pt x="4164" y="16"/>
                  </a:cubicBezTo>
                  <a:cubicBezTo>
                    <a:pt x="4066" y="57"/>
                    <a:pt x="1" y="1913"/>
                    <a:pt x="1" y="1913"/>
                  </a:cubicBezTo>
                  <a:cubicBezTo>
                    <a:pt x="1" y="1913"/>
                    <a:pt x="4195" y="369"/>
                    <a:pt x="4292" y="328"/>
                  </a:cubicBezTo>
                  <a:cubicBezTo>
                    <a:pt x="4389" y="288"/>
                    <a:pt x="4439" y="186"/>
                    <a:pt x="4403" y="100"/>
                  </a:cubicBezTo>
                  <a:cubicBezTo>
                    <a:pt x="4378" y="38"/>
                    <a:pt x="4314" y="1"/>
                    <a:pt x="42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68"/>
            <p:cNvSpPr/>
            <p:nvPr/>
          </p:nvSpPr>
          <p:spPr>
            <a:xfrm>
              <a:off x="3551579" y="4100980"/>
              <a:ext cx="27428" cy="25627"/>
            </a:xfrm>
            <a:custGeom>
              <a:avLst/>
              <a:gdLst/>
              <a:ahLst/>
              <a:cxnLst/>
              <a:rect l="l" t="t" r="r" b="b"/>
              <a:pathLst>
                <a:path w="533" h="498" extrusionOk="0">
                  <a:moveTo>
                    <a:pt x="267" y="0"/>
                  </a:moveTo>
                  <a:cubicBezTo>
                    <a:pt x="146" y="0"/>
                    <a:pt x="39" y="89"/>
                    <a:pt x="21" y="213"/>
                  </a:cubicBezTo>
                  <a:cubicBezTo>
                    <a:pt x="1" y="349"/>
                    <a:pt x="95" y="475"/>
                    <a:pt x="231" y="495"/>
                  </a:cubicBezTo>
                  <a:cubicBezTo>
                    <a:pt x="243" y="497"/>
                    <a:pt x="255" y="498"/>
                    <a:pt x="267" y="498"/>
                  </a:cubicBezTo>
                  <a:cubicBezTo>
                    <a:pt x="388" y="498"/>
                    <a:pt x="495" y="409"/>
                    <a:pt x="513" y="285"/>
                  </a:cubicBezTo>
                  <a:cubicBezTo>
                    <a:pt x="533" y="149"/>
                    <a:pt x="439" y="22"/>
                    <a:pt x="303" y="3"/>
                  </a:cubicBezTo>
                  <a:cubicBezTo>
                    <a:pt x="291" y="1"/>
                    <a:pt x="279" y="0"/>
                    <a:pt x="2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68"/>
            <p:cNvSpPr/>
            <p:nvPr/>
          </p:nvSpPr>
          <p:spPr>
            <a:xfrm>
              <a:off x="3528834" y="4015404"/>
              <a:ext cx="28921" cy="25627"/>
            </a:xfrm>
            <a:custGeom>
              <a:avLst/>
              <a:gdLst/>
              <a:ahLst/>
              <a:cxnLst/>
              <a:rect l="l" t="t" r="r" b="b"/>
              <a:pathLst>
                <a:path w="562" h="498" extrusionOk="0">
                  <a:moveTo>
                    <a:pt x="281" y="1"/>
                  </a:moveTo>
                  <a:cubicBezTo>
                    <a:pt x="229" y="1"/>
                    <a:pt x="176" y="17"/>
                    <a:pt x="131" y="51"/>
                  </a:cubicBezTo>
                  <a:cubicBezTo>
                    <a:pt x="22" y="135"/>
                    <a:pt x="0" y="290"/>
                    <a:pt x="83" y="400"/>
                  </a:cubicBezTo>
                  <a:cubicBezTo>
                    <a:pt x="131" y="464"/>
                    <a:pt x="205" y="498"/>
                    <a:pt x="280" y="498"/>
                  </a:cubicBezTo>
                  <a:cubicBezTo>
                    <a:pt x="333" y="498"/>
                    <a:pt x="386" y="481"/>
                    <a:pt x="431" y="447"/>
                  </a:cubicBezTo>
                  <a:cubicBezTo>
                    <a:pt x="540" y="365"/>
                    <a:pt x="562" y="209"/>
                    <a:pt x="479" y="99"/>
                  </a:cubicBezTo>
                  <a:cubicBezTo>
                    <a:pt x="430" y="35"/>
                    <a:pt x="356" y="1"/>
                    <a:pt x="2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68"/>
            <p:cNvSpPr/>
            <p:nvPr/>
          </p:nvSpPr>
          <p:spPr>
            <a:xfrm>
              <a:off x="2968602" y="4152079"/>
              <a:ext cx="244281" cy="32986"/>
            </a:xfrm>
            <a:custGeom>
              <a:avLst/>
              <a:gdLst/>
              <a:ahLst/>
              <a:cxnLst/>
              <a:rect l="l" t="t" r="r" b="b"/>
              <a:pathLst>
                <a:path w="4747" h="641" extrusionOk="0">
                  <a:moveTo>
                    <a:pt x="4747" y="1"/>
                  </a:moveTo>
                  <a:cubicBezTo>
                    <a:pt x="4746" y="1"/>
                    <a:pt x="288" y="293"/>
                    <a:pt x="182" y="304"/>
                  </a:cubicBezTo>
                  <a:cubicBezTo>
                    <a:pt x="78" y="315"/>
                    <a:pt x="1" y="398"/>
                    <a:pt x="11" y="491"/>
                  </a:cubicBezTo>
                  <a:cubicBezTo>
                    <a:pt x="20" y="577"/>
                    <a:pt x="100" y="640"/>
                    <a:pt x="194" y="640"/>
                  </a:cubicBezTo>
                  <a:cubicBezTo>
                    <a:pt x="202" y="640"/>
                    <a:pt x="210" y="640"/>
                    <a:pt x="217" y="639"/>
                  </a:cubicBezTo>
                  <a:cubicBezTo>
                    <a:pt x="322" y="629"/>
                    <a:pt x="4747" y="1"/>
                    <a:pt x="47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68"/>
            <p:cNvSpPr/>
            <p:nvPr/>
          </p:nvSpPr>
          <p:spPr>
            <a:xfrm>
              <a:off x="2986613" y="4157276"/>
              <a:ext cx="228431" cy="98443"/>
            </a:xfrm>
            <a:custGeom>
              <a:avLst/>
              <a:gdLst/>
              <a:ahLst/>
              <a:cxnLst/>
              <a:rect l="l" t="t" r="r" b="b"/>
              <a:pathLst>
                <a:path w="4439" h="1913" extrusionOk="0">
                  <a:moveTo>
                    <a:pt x="4438" y="0"/>
                  </a:moveTo>
                  <a:lnTo>
                    <a:pt x="4438" y="0"/>
                  </a:lnTo>
                  <a:cubicBezTo>
                    <a:pt x="4438" y="0"/>
                    <a:pt x="245" y="1545"/>
                    <a:pt x="147" y="1585"/>
                  </a:cubicBezTo>
                  <a:cubicBezTo>
                    <a:pt x="50" y="1625"/>
                    <a:pt x="1" y="1727"/>
                    <a:pt x="36" y="1813"/>
                  </a:cubicBezTo>
                  <a:cubicBezTo>
                    <a:pt x="61" y="1876"/>
                    <a:pt x="125" y="1912"/>
                    <a:pt x="196" y="1912"/>
                  </a:cubicBezTo>
                  <a:cubicBezTo>
                    <a:pt x="222" y="1912"/>
                    <a:pt x="250" y="1907"/>
                    <a:pt x="276" y="1897"/>
                  </a:cubicBezTo>
                  <a:cubicBezTo>
                    <a:pt x="373" y="1856"/>
                    <a:pt x="4438" y="0"/>
                    <a:pt x="44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68"/>
            <p:cNvSpPr/>
            <p:nvPr/>
          </p:nvSpPr>
          <p:spPr>
            <a:xfrm>
              <a:off x="2907624" y="4168391"/>
              <a:ext cx="27428" cy="25679"/>
            </a:xfrm>
            <a:custGeom>
              <a:avLst/>
              <a:gdLst/>
              <a:ahLst/>
              <a:cxnLst/>
              <a:rect l="l" t="t" r="r" b="b"/>
              <a:pathLst>
                <a:path w="533" h="499" extrusionOk="0">
                  <a:moveTo>
                    <a:pt x="266" y="0"/>
                  </a:moveTo>
                  <a:cubicBezTo>
                    <a:pt x="145" y="0"/>
                    <a:pt x="39" y="89"/>
                    <a:pt x="20" y="214"/>
                  </a:cubicBezTo>
                  <a:cubicBezTo>
                    <a:pt x="0" y="349"/>
                    <a:pt x="94" y="476"/>
                    <a:pt x="231" y="495"/>
                  </a:cubicBezTo>
                  <a:cubicBezTo>
                    <a:pt x="243" y="497"/>
                    <a:pt x="255" y="498"/>
                    <a:pt x="266" y="498"/>
                  </a:cubicBezTo>
                  <a:cubicBezTo>
                    <a:pt x="388" y="498"/>
                    <a:pt x="495" y="409"/>
                    <a:pt x="512" y="286"/>
                  </a:cubicBezTo>
                  <a:cubicBezTo>
                    <a:pt x="532" y="150"/>
                    <a:pt x="438" y="24"/>
                    <a:pt x="302" y="3"/>
                  </a:cubicBezTo>
                  <a:cubicBezTo>
                    <a:pt x="290" y="1"/>
                    <a:pt x="278" y="0"/>
                    <a:pt x="2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68"/>
            <p:cNvSpPr/>
            <p:nvPr/>
          </p:nvSpPr>
          <p:spPr>
            <a:xfrm>
              <a:off x="2929751" y="4254173"/>
              <a:ext cx="27428" cy="25679"/>
            </a:xfrm>
            <a:custGeom>
              <a:avLst/>
              <a:gdLst/>
              <a:ahLst/>
              <a:cxnLst/>
              <a:rect l="l" t="t" r="r" b="b"/>
              <a:pathLst>
                <a:path w="533" h="499" extrusionOk="0">
                  <a:moveTo>
                    <a:pt x="267" y="1"/>
                  </a:moveTo>
                  <a:cubicBezTo>
                    <a:pt x="146" y="1"/>
                    <a:pt x="39" y="90"/>
                    <a:pt x="22" y="214"/>
                  </a:cubicBezTo>
                  <a:cubicBezTo>
                    <a:pt x="1" y="349"/>
                    <a:pt x="95" y="475"/>
                    <a:pt x="231" y="496"/>
                  </a:cubicBezTo>
                  <a:cubicBezTo>
                    <a:pt x="243" y="498"/>
                    <a:pt x="255" y="498"/>
                    <a:pt x="267" y="498"/>
                  </a:cubicBezTo>
                  <a:cubicBezTo>
                    <a:pt x="389" y="498"/>
                    <a:pt x="495" y="409"/>
                    <a:pt x="513" y="285"/>
                  </a:cubicBezTo>
                  <a:cubicBezTo>
                    <a:pt x="533" y="150"/>
                    <a:pt x="439" y="23"/>
                    <a:pt x="303" y="3"/>
                  </a:cubicBezTo>
                  <a:cubicBezTo>
                    <a:pt x="291" y="2"/>
                    <a:pt x="279" y="1"/>
                    <a:pt x="2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68"/>
            <p:cNvSpPr/>
            <p:nvPr/>
          </p:nvSpPr>
          <p:spPr>
            <a:xfrm>
              <a:off x="2987385" y="4035164"/>
              <a:ext cx="228122" cy="99215"/>
            </a:xfrm>
            <a:custGeom>
              <a:avLst/>
              <a:gdLst/>
              <a:ahLst/>
              <a:cxnLst/>
              <a:rect l="l" t="t" r="r" b="b"/>
              <a:pathLst>
                <a:path w="4433" h="1928" extrusionOk="0">
                  <a:moveTo>
                    <a:pt x="196" y="1"/>
                  </a:moveTo>
                  <a:cubicBezTo>
                    <a:pt x="126" y="1"/>
                    <a:pt x="61" y="37"/>
                    <a:pt x="35" y="100"/>
                  </a:cubicBezTo>
                  <a:cubicBezTo>
                    <a:pt x="0" y="185"/>
                    <a:pt x="50" y="287"/>
                    <a:pt x="147" y="328"/>
                  </a:cubicBezTo>
                  <a:cubicBezTo>
                    <a:pt x="244" y="368"/>
                    <a:pt x="4433" y="1927"/>
                    <a:pt x="4433" y="1927"/>
                  </a:cubicBezTo>
                  <a:cubicBezTo>
                    <a:pt x="4433" y="1927"/>
                    <a:pt x="374" y="57"/>
                    <a:pt x="277" y="17"/>
                  </a:cubicBezTo>
                  <a:cubicBezTo>
                    <a:pt x="250" y="6"/>
                    <a:pt x="223" y="1"/>
                    <a:pt x="1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68"/>
            <p:cNvSpPr/>
            <p:nvPr/>
          </p:nvSpPr>
          <p:spPr>
            <a:xfrm>
              <a:off x="3025670" y="3972693"/>
              <a:ext cx="193335" cy="157365"/>
            </a:xfrm>
            <a:custGeom>
              <a:avLst/>
              <a:gdLst/>
              <a:ahLst/>
              <a:cxnLst/>
              <a:rect l="l" t="t" r="r" b="b"/>
              <a:pathLst>
                <a:path w="3757" h="3058" extrusionOk="0">
                  <a:moveTo>
                    <a:pt x="186" y="0"/>
                  </a:moveTo>
                  <a:cubicBezTo>
                    <a:pt x="137" y="0"/>
                    <a:pt x="90" y="20"/>
                    <a:pt x="59" y="58"/>
                  </a:cubicBezTo>
                  <a:cubicBezTo>
                    <a:pt x="1" y="130"/>
                    <a:pt x="19" y="243"/>
                    <a:pt x="101" y="309"/>
                  </a:cubicBezTo>
                  <a:cubicBezTo>
                    <a:pt x="182" y="375"/>
                    <a:pt x="3757" y="3057"/>
                    <a:pt x="3757" y="3057"/>
                  </a:cubicBezTo>
                  <a:cubicBezTo>
                    <a:pt x="3757" y="3057"/>
                    <a:pt x="395" y="114"/>
                    <a:pt x="313" y="47"/>
                  </a:cubicBezTo>
                  <a:cubicBezTo>
                    <a:pt x="275" y="16"/>
                    <a:pt x="229" y="0"/>
                    <a:pt x="1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68"/>
            <p:cNvSpPr/>
            <p:nvPr/>
          </p:nvSpPr>
          <p:spPr>
            <a:xfrm>
              <a:off x="2930832" y="4010052"/>
              <a:ext cx="27428" cy="25627"/>
            </a:xfrm>
            <a:custGeom>
              <a:avLst/>
              <a:gdLst/>
              <a:ahLst/>
              <a:cxnLst/>
              <a:rect l="l" t="t" r="r" b="b"/>
              <a:pathLst>
                <a:path w="533" h="498" extrusionOk="0">
                  <a:moveTo>
                    <a:pt x="266" y="1"/>
                  </a:moveTo>
                  <a:cubicBezTo>
                    <a:pt x="144" y="1"/>
                    <a:pt x="38" y="90"/>
                    <a:pt x="20" y="213"/>
                  </a:cubicBezTo>
                  <a:cubicBezTo>
                    <a:pt x="1" y="349"/>
                    <a:pt x="94" y="475"/>
                    <a:pt x="230" y="495"/>
                  </a:cubicBezTo>
                  <a:cubicBezTo>
                    <a:pt x="242" y="497"/>
                    <a:pt x="255" y="497"/>
                    <a:pt x="267" y="497"/>
                  </a:cubicBezTo>
                  <a:cubicBezTo>
                    <a:pt x="388" y="497"/>
                    <a:pt x="494" y="409"/>
                    <a:pt x="512" y="285"/>
                  </a:cubicBezTo>
                  <a:cubicBezTo>
                    <a:pt x="532" y="149"/>
                    <a:pt x="438" y="23"/>
                    <a:pt x="302" y="3"/>
                  </a:cubicBezTo>
                  <a:cubicBezTo>
                    <a:pt x="290" y="1"/>
                    <a:pt x="278" y="1"/>
                    <a:pt x="2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68"/>
            <p:cNvSpPr/>
            <p:nvPr/>
          </p:nvSpPr>
          <p:spPr>
            <a:xfrm>
              <a:off x="2976681" y="3934201"/>
              <a:ext cx="27377" cy="25627"/>
            </a:xfrm>
            <a:custGeom>
              <a:avLst/>
              <a:gdLst/>
              <a:ahLst/>
              <a:cxnLst/>
              <a:rect l="l" t="t" r="r" b="b"/>
              <a:pathLst>
                <a:path w="532" h="498" extrusionOk="0">
                  <a:moveTo>
                    <a:pt x="264" y="1"/>
                  </a:moveTo>
                  <a:cubicBezTo>
                    <a:pt x="143" y="1"/>
                    <a:pt x="38" y="90"/>
                    <a:pt x="20" y="213"/>
                  </a:cubicBezTo>
                  <a:cubicBezTo>
                    <a:pt x="1" y="350"/>
                    <a:pt x="95" y="476"/>
                    <a:pt x="230" y="495"/>
                  </a:cubicBezTo>
                  <a:cubicBezTo>
                    <a:pt x="242" y="497"/>
                    <a:pt x="254" y="498"/>
                    <a:pt x="266" y="498"/>
                  </a:cubicBezTo>
                  <a:cubicBezTo>
                    <a:pt x="388" y="498"/>
                    <a:pt x="494" y="409"/>
                    <a:pt x="512" y="286"/>
                  </a:cubicBezTo>
                  <a:cubicBezTo>
                    <a:pt x="531" y="149"/>
                    <a:pt x="437" y="23"/>
                    <a:pt x="302" y="4"/>
                  </a:cubicBezTo>
                  <a:cubicBezTo>
                    <a:pt x="289" y="2"/>
                    <a:pt x="277" y="1"/>
                    <a:pt x="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794"/>
        <p:cNvGrpSpPr/>
        <p:nvPr/>
      </p:nvGrpSpPr>
      <p:grpSpPr>
        <a:xfrm>
          <a:off x="0" y="0"/>
          <a:ext cx="0" cy="0"/>
          <a:chOff x="0" y="0"/>
          <a:chExt cx="0" cy="0"/>
        </a:xfrm>
      </p:grpSpPr>
      <p:sp>
        <p:nvSpPr>
          <p:cNvPr id="1795" name="Google Shape;1795;p69"/>
          <p:cNvSpPr txBox="1">
            <a:spLocks noGrp="1"/>
          </p:cNvSpPr>
          <p:nvPr>
            <p:ph type="title"/>
          </p:nvPr>
        </p:nvSpPr>
        <p:spPr>
          <a:xfrm>
            <a:off x="5645200" y="1676375"/>
            <a:ext cx="2742000" cy="1978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Family oriented activities</a:t>
            </a:r>
            <a:endParaRPr/>
          </a:p>
        </p:txBody>
      </p:sp>
      <p:sp>
        <p:nvSpPr>
          <p:cNvPr id="1796" name="Google Shape;1796;p69"/>
          <p:cNvSpPr txBox="1">
            <a:spLocks noGrp="1"/>
          </p:cNvSpPr>
          <p:nvPr>
            <p:ph type="subTitle" idx="1"/>
          </p:nvPr>
        </p:nvSpPr>
        <p:spPr>
          <a:xfrm>
            <a:off x="5704075" y="3754675"/>
            <a:ext cx="2529300" cy="431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enter a subtitle here if you need it</a:t>
            </a:r>
            <a:endParaRPr/>
          </a:p>
        </p:txBody>
      </p:sp>
      <p:sp>
        <p:nvSpPr>
          <p:cNvPr id="1797" name="Google Shape;1797;p69"/>
          <p:cNvSpPr txBox="1">
            <a:spLocks noGrp="1"/>
          </p:cNvSpPr>
          <p:nvPr>
            <p:ph type="title" idx="4294967295"/>
          </p:nvPr>
        </p:nvSpPr>
        <p:spPr>
          <a:xfrm>
            <a:off x="5704075" y="705150"/>
            <a:ext cx="1275300" cy="1108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6000">
                <a:solidFill>
                  <a:schemeClr val="dk2"/>
                </a:solidFill>
              </a:rPr>
              <a:t>04</a:t>
            </a:r>
            <a:endParaRPr sz="6000">
              <a:solidFill>
                <a:schemeClr val="dk2"/>
              </a:solidFill>
            </a:endParaRPr>
          </a:p>
        </p:txBody>
      </p:sp>
      <p:pic>
        <p:nvPicPr>
          <p:cNvPr id="1798" name="Google Shape;1798;p69"/>
          <p:cNvPicPr preferRelativeResize="0"/>
          <p:nvPr/>
        </p:nvPicPr>
        <p:blipFill rotWithShape="1">
          <a:blip r:embed="rId3">
            <a:alphaModFix/>
          </a:blip>
          <a:srcRect r="34469" b="3530"/>
          <a:stretch/>
        </p:blipFill>
        <p:spPr>
          <a:xfrm>
            <a:off x="0" y="0"/>
            <a:ext cx="5340401" cy="5143500"/>
          </a:xfrm>
          <a:prstGeom prst="rect">
            <a:avLst/>
          </a:prstGeom>
          <a:noFill/>
          <a:ln>
            <a:noFill/>
          </a:ln>
        </p:spPr>
      </p:pic>
      <p:grpSp>
        <p:nvGrpSpPr>
          <p:cNvPr id="1799" name="Google Shape;1799;p69"/>
          <p:cNvGrpSpPr/>
          <p:nvPr/>
        </p:nvGrpSpPr>
        <p:grpSpPr>
          <a:xfrm>
            <a:off x="7567875" y="705150"/>
            <a:ext cx="726673" cy="819343"/>
            <a:chOff x="7567875" y="705150"/>
            <a:chExt cx="726673" cy="819343"/>
          </a:xfrm>
        </p:grpSpPr>
        <p:sp>
          <p:nvSpPr>
            <p:cNvPr id="1800" name="Google Shape;1800;p69"/>
            <p:cNvSpPr/>
            <p:nvPr/>
          </p:nvSpPr>
          <p:spPr>
            <a:xfrm>
              <a:off x="7596578" y="878093"/>
              <a:ext cx="646355" cy="646401"/>
            </a:xfrm>
            <a:custGeom>
              <a:avLst/>
              <a:gdLst/>
              <a:ahLst/>
              <a:cxnLst/>
              <a:rect l="l" t="t" r="r" b="b"/>
              <a:pathLst>
                <a:path w="14277" h="14278" extrusionOk="0">
                  <a:moveTo>
                    <a:pt x="7138" y="0"/>
                  </a:moveTo>
                  <a:lnTo>
                    <a:pt x="6324" y="5637"/>
                  </a:lnTo>
                  <a:lnTo>
                    <a:pt x="3606" y="3606"/>
                  </a:lnTo>
                  <a:lnTo>
                    <a:pt x="5638" y="6323"/>
                  </a:lnTo>
                  <a:lnTo>
                    <a:pt x="1" y="7138"/>
                  </a:lnTo>
                  <a:lnTo>
                    <a:pt x="5639" y="7952"/>
                  </a:lnTo>
                  <a:lnTo>
                    <a:pt x="3606" y="10672"/>
                  </a:lnTo>
                  <a:lnTo>
                    <a:pt x="6324" y="8640"/>
                  </a:lnTo>
                  <a:lnTo>
                    <a:pt x="7138" y="14277"/>
                  </a:lnTo>
                  <a:lnTo>
                    <a:pt x="7953" y="8639"/>
                  </a:lnTo>
                  <a:lnTo>
                    <a:pt x="10672" y="10672"/>
                  </a:lnTo>
                  <a:lnTo>
                    <a:pt x="8639" y="7952"/>
                  </a:lnTo>
                  <a:lnTo>
                    <a:pt x="14277" y="7138"/>
                  </a:lnTo>
                  <a:lnTo>
                    <a:pt x="8640" y="6323"/>
                  </a:lnTo>
                  <a:lnTo>
                    <a:pt x="10672" y="3606"/>
                  </a:lnTo>
                  <a:lnTo>
                    <a:pt x="7953" y="5638"/>
                  </a:lnTo>
                  <a:lnTo>
                    <a:pt x="713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69"/>
            <p:cNvSpPr/>
            <p:nvPr/>
          </p:nvSpPr>
          <p:spPr>
            <a:xfrm>
              <a:off x="7567875" y="705150"/>
              <a:ext cx="317903" cy="317903"/>
            </a:xfrm>
            <a:custGeom>
              <a:avLst/>
              <a:gdLst/>
              <a:ahLst/>
              <a:cxnLst/>
              <a:rect l="l" t="t" r="r" b="b"/>
              <a:pathLst>
                <a:path w="7022" h="7022" extrusionOk="0">
                  <a:moveTo>
                    <a:pt x="3512" y="1"/>
                  </a:moveTo>
                  <a:lnTo>
                    <a:pt x="3135" y="2604"/>
                  </a:lnTo>
                  <a:lnTo>
                    <a:pt x="1029" y="1028"/>
                  </a:lnTo>
                  <a:lnTo>
                    <a:pt x="2604" y="3135"/>
                  </a:lnTo>
                  <a:lnTo>
                    <a:pt x="1" y="3511"/>
                  </a:lnTo>
                  <a:lnTo>
                    <a:pt x="2602" y="3887"/>
                  </a:lnTo>
                  <a:lnTo>
                    <a:pt x="1029" y="5993"/>
                  </a:lnTo>
                  <a:lnTo>
                    <a:pt x="3135" y="4418"/>
                  </a:lnTo>
                  <a:lnTo>
                    <a:pt x="3512" y="7022"/>
                  </a:lnTo>
                  <a:lnTo>
                    <a:pt x="3888" y="4418"/>
                  </a:lnTo>
                  <a:lnTo>
                    <a:pt x="5994" y="5993"/>
                  </a:lnTo>
                  <a:lnTo>
                    <a:pt x="4421" y="3887"/>
                  </a:lnTo>
                  <a:lnTo>
                    <a:pt x="7021" y="3511"/>
                  </a:lnTo>
                  <a:lnTo>
                    <a:pt x="4419" y="3135"/>
                  </a:lnTo>
                  <a:lnTo>
                    <a:pt x="5994" y="1028"/>
                  </a:lnTo>
                  <a:lnTo>
                    <a:pt x="3888" y="2604"/>
                  </a:lnTo>
                  <a:lnTo>
                    <a:pt x="351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69"/>
            <p:cNvSpPr/>
            <p:nvPr/>
          </p:nvSpPr>
          <p:spPr>
            <a:xfrm>
              <a:off x="8078327" y="842870"/>
              <a:ext cx="216221" cy="216267"/>
            </a:xfrm>
            <a:custGeom>
              <a:avLst/>
              <a:gdLst/>
              <a:ahLst/>
              <a:cxnLst/>
              <a:rect l="l" t="t" r="r" b="b"/>
              <a:pathLst>
                <a:path w="4776" h="4777" extrusionOk="0">
                  <a:moveTo>
                    <a:pt x="2388" y="1"/>
                  </a:moveTo>
                  <a:lnTo>
                    <a:pt x="2132" y="1771"/>
                  </a:lnTo>
                  <a:lnTo>
                    <a:pt x="700" y="700"/>
                  </a:lnTo>
                  <a:lnTo>
                    <a:pt x="1771" y="2133"/>
                  </a:lnTo>
                  <a:lnTo>
                    <a:pt x="0" y="2389"/>
                  </a:lnTo>
                  <a:lnTo>
                    <a:pt x="1770" y="2644"/>
                  </a:lnTo>
                  <a:lnTo>
                    <a:pt x="700" y="4077"/>
                  </a:lnTo>
                  <a:lnTo>
                    <a:pt x="2132" y="3005"/>
                  </a:lnTo>
                  <a:lnTo>
                    <a:pt x="2388" y="4777"/>
                  </a:lnTo>
                  <a:lnTo>
                    <a:pt x="2644" y="3005"/>
                  </a:lnTo>
                  <a:lnTo>
                    <a:pt x="4076" y="4077"/>
                  </a:lnTo>
                  <a:lnTo>
                    <a:pt x="3007" y="2644"/>
                  </a:lnTo>
                  <a:lnTo>
                    <a:pt x="4775" y="2389"/>
                  </a:lnTo>
                  <a:lnTo>
                    <a:pt x="3006" y="2133"/>
                  </a:lnTo>
                  <a:lnTo>
                    <a:pt x="4076" y="700"/>
                  </a:lnTo>
                  <a:lnTo>
                    <a:pt x="2644" y="1771"/>
                  </a:lnTo>
                  <a:lnTo>
                    <a:pt x="238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69"/>
            <p:cNvSpPr/>
            <p:nvPr/>
          </p:nvSpPr>
          <p:spPr>
            <a:xfrm>
              <a:off x="7614914" y="1063485"/>
              <a:ext cx="46676" cy="46721"/>
            </a:xfrm>
            <a:custGeom>
              <a:avLst/>
              <a:gdLst/>
              <a:ahLst/>
              <a:cxnLst/>
              <a:rect l="l" t="t" r="r" b="b"/>
              <a:pathLst>
                <a:path w="1031" h="1032" extrusionOk="0">
                  <a:moveTo>
                    <a:pt x="515" y="1"/>
                  </a:moveTo>
                  <a:cubicBezTo>
                    <a:pt x="230" y="1"/>
                    <a:pt x="0" y="231"/>
                    <a:pt x="0" y="516"/>
                  </a:cubicBezTo>
                  <a:cubicBezTo>
                    <a:pt x="0" y="801"/>
                    <a:pt x="230" y="1031"/>
                    <a:pt x="515" y="1031"/>
                  </a:cubicBezTo>
                  <a:cubicBezTo>
                    <a:pt x="799" y="1031"/>
                    <a:pt x="1031" y="801"/>
                    <a:pt x="1031" y="516"/>
                  </a:cubicBezTo>
                  <a:cubicBezTo>
                    <a:pt x="1031" y="231"/>
                    <a:pt x="799" y="1"/>
                    <a:pt x="5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69"/>
            <p:cNvSpPr/>
            <p:nvPr/>
          </p:nvSpPr>
          <p:spPr>
            <a:xfrm>
              <a:off x="8035725" y="780937"/>
              <a:ext cx="53467" cy="53512"/>
            </a:xfrm>
            <a:custGeom>
              <a:avLst/>
              <a:gdLst/>
              <a:ahLst/>
              <a:cxnLst/>
              <a:rect l="l" t="t" r="r" b="b"/>
              <a:pathLst>
                <a:path w="1181" h="1182" extrusionOk="0">
                  <a:moveTo>
                    <a:pt x="591" y="1"/>
                  </a:moveTo>
                  <a:cubicBezTo>
                    <a:pt x="265" y="1"/>
                    <a:pt x="1" y="265"/>
                    <a:pt x="1" y="591"/>
                  </a:cubicBezTo>
                  <a:cubicBezTo>
                    <a:pt x="1" y="917"/>
                    <a:pt x="265" y="1182"/>
                    <a:pt x="591" y="1182"/>
                  </a:cubicBezTo>
                  <a:cubicBezTo>
                    <a:pt x="916" y="1182"/>
                    <a:pt x="1181" y="917"/>
                    <a:pt x="1181" y="591"/>
                  </a:cubicBezTo>
                  <a:cubicBezTo>
                    <a:pt x="1181" y="265"/>
                    <a:pt x="916" y="1"/>
                    <a:pt x="5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69"/>
            <p:cNvSpPr/>
            <p:nvPr/>
          </p:nvSpPr>
          <p:spPr>
            <a:xfrm>
              <a:off x="8072170" y="1452063"/>
              <a:ext cx="42511" cy="42511"/>
            </a:xfrm>
            <a:custGeom>
              <a:avLst/>
              <a:gdLst/>
              <a:ahLst/>
              <a:cxnLst/>
              <a:rect l="l" t="t" r="r" b="b"/>
              <a:pathLst>
                <a:path w="939" h="939" extrusionOk="0">
                  <a:moveTo>
                    <a:pt x="470" y="1"/>
                  </a:moveTo>
                  <a:cubicBezTo>
                    <a:pt x="212" y="1"/>
                    <a:pt x="1" y="211"/>
                    <a:pt x="1" y="470"/>
                  </a:cubicBezTo>
                  <a:cubicBezTo>
                    <a:pt x="1" y="729"/>
                    <a:pt x="212" y="938"/>
                    <a:pt x="470" y="938"/>
                  </a:cubicBezTo>
                  <a:cubicBezTo>
                    <a:pt x="729" y="938"/>
                    <a:pt x="938" y="729"/>
                    <a:pt x="938" y="470"/>
                  </a:cubicBezTo>
                  <a:cubicBezTo>
                    <a:pt x="938" y="211"/>
                    <a:pt x="729" y="1"/>
                    <a:pt x="4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69"/>
            <p:cNvSpPr/>
            <p:nvPr/>
          </p:nvSpPr>
          <p:spPr>
            <a:xfrm>
              <a:off x="8121427" y="1339243"/>
              <a:ext cx="66234" cy="66234"/>
            </a:xfrm>
            <a:custGeom>
              <a:avLst/>
              <a:gdLst/>
              <a:ahLst/>
              <a:cxnLst/>
              <a:rect l="l" t="t" r="r" b="b"/>
              <a:pathLst>
                <a:path w="1463" h="1463" extrusionOk="0">
                  <a:moveTo>
                    <a:pt x="731" y="1"/>
                  </a:moveTo>
                  <a:cubicBezTo>
                    <a:pt x="327" y="1"/>
                    <a:pt x="0" y="328"/>
                    <a:pt x="0" y="732"/>
                  </a:cubicBezTo>
                  <a:cubicBezTo>
                    <a:pt x="0" y="1135"/>
                    <a:pt x="327" y="1463"/>
                    <a:pt x="731" y="1463"/>
                  </a:cubicBezTo>
                  <a:cubicBezTo>
                    <a:pt x="1135" y="1463"/>
                    <a:pt x="1462" y="1135"/>
                    <a:pt x="1462" y="732"/>
                  </a:cubicBezTo>
                  <a:cubicBezTo>
                    <a:pt x="1462" y="328"/>
                    <a:pt x="1135" y="1"/>
                    <a:pt x="7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69"/>
            <p:cNvSpPr/>
            <p:nvPr/>
          </p:nvSpPr>
          <p:spPr>
            <a:xfrm>
              <a:off x="8161267" y="1448713"/>
              <a:ext cx="34860" cy="34815"/>
            </a:xfrm>
            <a:custGeom>
              <a:avLst/>
              <a:gdLst/>
              <a:ahLst/>
              <a:cxnLst/>
              <a:rect l="l" t="t" r="r" b="b"/>
              <a:pathLst>
                <a:path w="770" h="769" extrusionOk="0">
                  <a:moveTo>
                    <a:pt x="385" y="1"/>
                  </a:moveTo>
                  <a:cubicBezTo>
                    <a:pt x="173" y="1"/>
                    <a:pt x="1" y="172"/>
                    <a:pt x="1" y="385"/>
                  </a:cubicBezTo>
                  <a:cubicBezTo>
                    <a:pt x="1" y="596"/>
                    <a:pt x="173" y="769"/>
                    <a:pt x="385" y="769"/>
                  </a:cubicBezTo>
                  <a:cubicBezTo>
                    <a:pt x="598" y="769"/>
                    <a:pt x="769" y="596"/>
                    <a:pt x="769" y="385"/>
                  </a:cubicBezTo>
                  <a:cubicBezTo>
                    <a:pt x="769" y="172"/>
                    <a:pt x="598" y="1"/>
                    <a:pt x="3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811"/>
        <p:cNvGrpSpPr/>
        <p:nvPr/>
      </p:nvGrpSpPr>
      <p:grpSpPr>
        <a:xfrm>
          <a:off x="0" y="0"/>
          <a:ext cx="0" cy="0"/>
          <a:chOff x="0" y="0"/>
          <a:chExt cx="0" cy="0"/>
        </a:xfrm>
      </p:grpSpPr>
      <p:sp>
        <p:nvSpPr>
          <p:cNvPr id="1812" name="Google Shape;1812;p70"/>
          <p:cNvSpPr txBox="1">
            <a:spLocks noGrp="1"/>
          </p:cNvSpPr>
          <p:nvPr>
            <p:ph type="title"/>
          </p:nvPr>
        </p:nvSpPr>
        <p:spPr>
          <a:xfrm>
            <a:off x="5187300" y="1805800"/>
            <a:ext cx="2199300" cy="849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Desktop </a:t>
            </a:r>
            <a:r>
              <a:rPr lang="en">
                <a:solidFill>
                  <a:schemeClr val="dk2"/>
                </a:solidFill>
              </a:rPr>
              <a:t>software</a:t>
            </a:r>
            <a:endParaRPr/>
          </a:p>
        </p:txBody>
      </p:sp>
      <p:sp>
        <p:nvSpPr>
          <p:cNvPr id="1813" name="Google Shape;1813;p70"/>
          <p:cNvSpPr txBox="1">
            <a:spLocks noGrp="1"/>
          </p:cNvSpPr>
          <p:nvPr>
            <p:ph type="body" idx="1"/>
          </p:nvPr>
        </p:nvSpPr>
        <p:spPr>
          <a:xfrm>
            <a:off x="5187300" y="2798675"/>
            <a:ext cx="2437500" cy="1064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replace the image with your own work. Delete this one, add yours and center it properly</a:t>
            </a:r>
            <a:endParaRPr/>
          </a:p>
        </p:txBody>
      </p:sp>
      <p:grpSp>
        <p:nvGrpSpPr>
          <p:cNvPr id="1814" name="Google Shape;1814;p70"/>
          <p:cNvGrpSpPr/>
          <p:nvPr/>
        </p:nvGrpSpPr>
        <p:grpSpPr>
          <a:xfrm>
            <a:off x="632639" y="1672196"/>
            <a:ext cx="3287265" cy="2272930"/>
            <a:chOff x="1421663" y="1984151"/>
            <a:chExt cx="2376393" cy="1643003"/>
          </a:xfrm>
        </p:grpSpPr>
        <p:grpSp>
          <p:nvGrpSpPr>
            <p:cNvPr id="1815" name="Google Shape;1815;p70"/>
            <p:cNvGrpSpPr/>
            <p:nvPr/>
          </p:nvGrpSpPr>
          <p:grpSpPr>
            <a:xfrm>
              <a:off x="1421663" y="1984151"/>
              <a:ext cx="2376393" cy="1643003"/>
              <a:chOff x="1572575" y="3497750"/>
              <a:chExt cx="843650" cy="639425"/>
            </a:xfrm>
          </p:grpSpPr>
          <p:sp>
            <p:nvSpPr>
              <p:cNvPr id="1816" name="Google Shape;1816;p70"/>
              <p:cNvSpPr/>
              <p:nvPr/>
            </p:nvSpPr>
            <p:spPr>
              <a:xfrm>
                <a:off x="1572575" y="3497750"/>
                <a:ext cx="843650" cy="534600"/>
              </a:xfrm>
              <a:custGeom>
                <a:avLst/>
                <a:gdLst/>
                <a:ahLst/>
                <a:cxnLst/>
                <a:rect l="l" t="t" r="r" b="b"/>
                <a:pathLst>
                  <a:path w="33746" h="21384" extrusionOk="0">
                    <a:moveTo>
                      <a:pt x="32548" y="1021"/>
                    </a:moveTo>
                    <a:lnTo>
                      <a:pt x="32548" y="20362"/>
                    </a:lnTo>
                    <a:lnTo>
                      <a:pt x="1197" y="20362"/>
                    </a:lnTo>
                    <a:lnTo>
                      <a:pt x="1197" y="1021"/>
                    </a:lnTo>
                    <a:close/>
                    <a:moveTo>
                      <a:pt x="477" y="0"/>
                    </a:moveTo>
                    <a:cubicBezTo>
                      <a:pt x="210" y="0"/>
                      <a:pt x="0" y="209"/>
                      <a:pt x="0" y="477"/>
                    </a:cubicBezTo>
                    <a:lnTo>
                      <a:pt x="0" y="20906"/>
                    </a:lnTo>
                    <a:cubicBezTo>
                      <a:pt x="0" y="21174"/>
                      <a:pt x="218" y="21384"/>
                      <a:pt x="477" y="21384"/>
                    </a:cubicBezTo>
                    <a:lnTo>
                      <a:pt x="33268" y="21384"/>
                    </a:lnTo>
                    <a:cubicBezTo>
                      <a:pt x="33536" y="21384"/>
                      <a:pt x="33745" y="21166"/>
                      <a:pt x="33745" y="20906"/>
                    </a:cubicBezTo>
                    <a:lnTo>
                      <a:pt x="33745" y="477"/>
                    </a:lnTo>
                    <a:cubicBezTo>
                      <a:pt x="33745" y="209"/>
                      <a:pt x="33536" y="0"/>
                      <a:pt x="332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70"/>
              <p:cNvSpPr/>
              <p:nvPr/>
            </p:nvSpPr>
            <p:spPr>
              <a:xfrm>
                <a:off x="1904398" y="4024708"/>
                <a:ext cx="179975" cy="112462"/>
              </a:xfrm>
              <a:custGeom>
                <a:avLst/>
                <a:gdLst/>
                <a:ahLst/>
                <a:cxnLst/>
                <a:rect l="l" t="t" r="r" b="b"/>
                <a:pathLst>
                  <a:path w="7199" h="4194" extrusionOk="0">
                    <a:moveTo>
                      <a:pt x="1" y="1"/>
                    </a:moveTo>
                    <a:lnTo>
                      <a:pt x="1" y="4194"/>
                    </a:lnTo>
                    <a:lnTo>
                      <a:pt x="7198" y="4194"/>
                    </a:lnTo>
                    <a:lnTo>
                      <a:pt x="71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70"/>
              <p:cNvSpPr/>
              <p:nvPr/>
            </p:nvSpPr>
            <p:spPr>
              <a:xfrm>
                <a:off x="1904400" y="4032325"/>
                <a:ext cx="179975" cy="49825"/>
              </a:xfrm>
              <a:custGeom>
                <a:avLst/>
                <a:gdLst/>
                <a:ahLst/>
                <a:cxnLst/>
                <a:rect l="l" t="t" r="r" b="b"/>
                <a:pathLst>
                  <a:path w="7199" h="1993" extrusionOk="0">
                    <a:moveTo>
                      <a:pt x="1" y="1"/>
                    </a:moveTo>
                    <a:lnTo>
                      <a:pt x="1" y="980"/>
                    </a:lnTo>
                    <a:lnTo>
                      <a:pt x="7198" y="1992"/>
                    </a:lnTo>
                    <a:lnTo>
                      <a:pt x="71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70"/>
              <p:cNvSpPr/>
              <p:nvPr/>
            </p:nvSpPr>
            <p:spPr>
              <a:xfrm>
                <a:off x="1852950" y="4127950"/>
                <a:ext cx="283100" cy="9225"/>
              </a:xfrm>
              <a:custGeom>
                <a:avLst/>
                <a:gdLst/>
                <a:ahLst/>
                <a:cxnLst/>
                <a:rect l="l" t="t" r="r" b="b"/>
                <a:pathLst>
                  <a:path w="11324" h="369" extrusionOk="0">
                    <a:moveTo>
                      <a:pt x="67" y="0"/>
                    </a:moveTo>
                    <a:cubicBezTo>
                      <a:pt x="25" y="0"/>
                      <a:pt x="0" y="34"/>
                      <a:pt x="0" y="67"/>
                    </a:cubicBezTo>
                    <a:lnTo>
                      <a:pt x="0" y="293"/>
                    </a:lnTo>
                    <a:cubicBezTo>
                      <a:pt x="0" y="335"/>
                      <a:pt x="25" y="369"/>
                      <a:pt x="67" y="369"/>
                    </a:cubicBezTo>
                    <a:lnTo>
                      <a:pt x="11248" y="369"/>
                    </a:lnTo>
                    <a:cubicBezTo>
                      <a:pt x="11290" y="369"/>
                      <a:pt x="11324" y="335"/>
                      <a:pt x="11324" y="293"/>
                    </a:cubicBezTo>
                    <a:lnTo>
                      <a:pt x="11324" y="67"/>
                    </a:lnTo>
                    <a:cubicBezTo>
                      <a:pt x="11324" y="34"/>
                      <a:pt x="11290" y="0"/>
                      <a:pt x="112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20" name="Google Shape;1820;p70"/>
            <p:cNvPicPr preferRelativeResize="0"/>
            <p:nvPr/>
          </p:nvPicPr>
          <p:blipFill>
            <a:blip r:embed="rId3">
              <a:alphaModFix/>
            </a:blip>
            <a:stretch>
              <a:fillRect/>
            </a:stretch>
          </p:blipFill>
          <p:spPr>
            <a:xfrm>
              <a:off x="1503950" y="2049025"/>
              <a:ext cx="2211799" cy="1242000"/>
            </a:xfrm>
            <a:prstGeom prst="rect">
              <a:avLst/>
            </a:prstGeom>
            <a:noFill/>
            <a:ln>
              <a:noFill/>
            </a:ln>
          </p:spPr>
        </p:pic>
      </p:grpSp>
      <p:sp>
        <p:nvSpPr>
          <p:cNvPr id="1821" name="Google Shape;1821;p70"/>
          <p:cNvSpPr/>
          <p:nvPr/>
        </p:nvSpPr>
        <p:spPr>
          <a:xfrm>
            <a:off x="6040600" y="419275"/>
            <a:ext cx="308741" cy="308741"/>
          </a:xfrm>
          <a:custGeom>
            <a:avLst/>
            <a:gdLst/>
            <a:ahLst/>
            <a:cxnLst/>
            <a:rect l="l" t="t" r="r" b="b"/>
            <a:pathLst>
              <a:path w="15724" h="15724" extrusionOk="0">
                <a:moveTo>
                  <a:pt x="7862" y="1"/>
                </a:moveTo>
                <a:lnTo>
                  <a:pt x="6972" y="6169"/>
                </a:lnTo>
                <a:lnTo>
                  <a:pt x="3781" y="3782"/>
                </a:lnTo>
                <a:lnTo>
                  <a:pt x="6168" y="6973"/>
                </a:lnTo>
                <a:lnTo>
                  <a:pt x="1" y="7862"/>
                </a:lnTo>
                <a:lnTo>
                  <a:pt x="6168" y="8752"/>
                </a:lnTo>
                <a:lnTo>
                  <a:pt x="3781" y="11943"/>
                </a:lnTo>
                <a:lnTo>
                  <a:pt x="3781" y="11943"/>
                </a:lnTo>
                <a:lnTo>
                  <a:pt x="6972" y="9556"/>
                </a:lnTo>
                <a:lnTo>
                  <a:pt x="7862" y="15723"/>
                </a:lnTo>
                <a:lnTo>
                  <a:pt x="8751" y="9556"/>
                </a:lnTo>
                <a:lnTo>
                  <a:pt x="11942" y="11943"/>
                </a:lnTo>
                <a:lnTo>
                  <a:pt x="9555" y="8752"/>
                </a:lnTo>
                <a:lnTo>
                  <a:pt x="15723" y="7862"/>
                </a:lnTo>
                <a:lnTo>
                  <a:pt x="9555" y="6973"/>
                </a:lnTo>
                <a:lnTo>
                  <a:pt x="11942" y="3782"/>
                </a:lnTo>
                <a:lnTo>
                  <a:pt x="8751" y="6169"/>
                </a:lnTo>
                <a:lnTo>
                  <a:pt x="786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70"/>
          <p:cNvSpPr/>
          <p:nvPr/>
        </p:nvSpPr>
        <p:spPr>
          <a:xfrm>
            <a:off x="7565825" y="847475"/>
            <a:ext cx="308741" cy="308741"/>
          </a:xfrm>
          <a:custGeom>
            <a:avLst/>
            <a:gdLst/>
            <a:ahLst/>
            <a:cxnLst/>
            <a:rect l="l" t="t" r="r" b="b"/>
            <a:pathLst>
              <a:path w="15724" h="15724" extrusionOk="0">
                <a:moveTo>
                  <a:pt x="7862" y="1"/>
                </a:moveTo>
                <a:lnTo>
                  <a:pt x="6972" y="6169"/>
                </a:lnTo>
                <a:lnTo>
                  <a:pt x="3781" y="3782"/>
                </a:lnTo>
                <a:lnTo>
                  <a:pt x="6168" y="6973"/>
                </a:lnTo>
                <a:lnTo>
                  <a:pt x="1" y="7862"/>
                </a:lnTo>
                <a:lnTo>
                  <a:pt x="6168" y="8752"/>
                </a:lnTo>
                <a:lnTo>
                  <a:pt x="3781" y="11943"/>
                </a:lnTo>
                <a:lnTo>
                  <a:pt x="3781" y="11943"/>
                </a:lnTo>
                <a:lnTo>
                  <a:pt x="6972" y="9556"/>
                </a:lnTo>
                <a:lnTo>
                  <a:pt x="7862" y="15723"/>
                </a:lnTo>
                <a:lnTo>
                  <a:pt x="8751" y="9556"/>
                </a:lnTo>
                <a:lnTo>
                  <a:pt x="11942" y="11943"/>
                </a:lnTo>
                <a:lnTo>
                  <a:pt x="9555" y="8752"/>
                </a:lnTo>
                <a:lnTo>
                  <a:pt x="15723" y="7862"/>
                </a:lnTo>
                <a:lnTo>
                  <a:pt x="9555" y="6973"/>
                </a:lnTo>
                <a:lnTo>
                  <a:pt x="11942" y="3782"/>
                </a:lnTo>
                <a:lnTo>
                  <a:pt x="8751" y="6169"/>
                </a:lnTo>
                <a:lnTo>
                  <a:pt x="786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70"/>
          <p:cNvSpPr/>
          <p:nvPr/>
        </p:nvSpPr>
        <p:spPr>
          <a:xfrm>
            <a:off x="3133975" y="535000"/>
            <a:ext cx="308741" cy="308741"/>
          </a:xfrm>
          <a:custGeom>
            <a:avLst/>
            <a:gdLst/>
            <a:ahLst/>
            <a:cxnLst/>
            <a:rect l="l" t="t" r="r" b="b"/>
            <a:pathLst>
              <a:path w="15724" h="15724" extrusionOk="0">
                <a:moveTo>
                  <a:pt x="7862" y="1"/>
                </a:moveTo>
                <a:lnTo>
                  <a:pt x="6972" y="6169"/>
                </a:lnTo>
                <a:lnTo>
                  <a:pt x="3781" y="3782"/>
                </a:lnTo>
                <a:lnTo>
                  <a:pt x="6168" y="6973"/>
                </a:lnTo>
                <a:lnTo>
                  <a:pt x="1" y="7862"/>
                </a:lnTo>
                <a:lnTo>
                  <a:pt x="6168" y="8752"/>
                </a:lnTo>
                <a:lnTo>
                  <a:pt x="3781" y="11943"/>
                </a:lnTo>
                <a:lnTo>
                  <a:pt x="3781" y="11943"/>
                </a:lnTo>
                <a:lnTo>
                  <a:pt x="6972" y="9556"/>
                </a:lnTo>
                <a:lnTo>
                  <a:pt x="7862" y="15723"/>
                </a:lnTo>
                <a:lnTo>
                  <a:pt x="8751" y="9556"/>
                </a:lnTo>
                <a:lnTo>
                  <a:pt x="11942" y="11943"/>
                </a:lnTo>
                <a:lnTo>
                  <a:pt x="9555" y="8752"/>
                </a:lnTo>
                <a:lnTo>
                  <a:pt x="15723" y="7862"/>
                </a:lnTo>
                <a:lnTo>
                  <a:pt x="9555" y="6973"/>
                </a:lnTo>
                <a:lnTo>
                  <a:pt x="11942" y="3782"/>
                </a:lnTo>
                <a:lnTo>
                  <a:pt x="8751" y="6169"/>
                </a:lnTo>
                <a:lnTo>
                  <a:pt x="786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70"/>
          <p:cNvSpPr/>
          <p:nvPr/>
        </p:nvSpPr>
        <p:spPr>
          <a:xfrm>
            <a:off x="939075" y="680350"/>
            <a:ext cx="308741" cy="308741"/>
          </a:xfrm>
          <a:custGeom>
            <a:avLst/>
            <a:gdLst/>
            <a:ahLst/>
            <a:cxnLst/>
            <a:rect l="l" t="t" r="r" b="b"/>
            <a:pathLst>
              <a:path w="15724" h="15724" extrusionOk="0">
                <a:moveTo>
                  <a:pt x="7862" y="1"/>
                </a:moveTo>
                <a:lnTo>
                  <a:pt x="6972" y="6169"/>
                </a:lnTo>
                <a:lnTo>
                  <a:pt x="3781" y="3782"/>
                </a:lnTo>
                <a:lnTo>
                  <a:pt x="6168" y="6973"/>
                </a:lnTo>
                <a:lnTo>
                  <a:pt x="1" y="7862"/>
                </a:lnTo>
                <a:lnTo>
                  <a:pt x="6168" y="8752"/>
                </a:lnTo>
                <a:lnTo>
                  <a:pt x="3781" y="11943"/>
                </a:lnTo>
                <a:lnTo>
                  <a:pt x="3781" y="11943"/>
                </a:lnTo>
                <a:lnTo>
                  <a:pt x="6972" y="9556"/>
                </a:lnTo>
                <a:lnTo>
                  <a:pt x="7862" y="15723"/>
                </a:lnTo>
                <a:lnTo>
                  <a:pt x="8751" y="9556"/>
                </a:lnTo>
                <a:lnTo>
                  <a:pt x="11942" y="11943"/>
                </a:lnTo>
                <a:lnTo>
                  <a:pt x="9555" y="8752"/>
                </a:lnTo>
                <a:lnTo>
                  <a:pt x="15723" y="7862"/>
                </a:lnTo>
                <a:lnTo>
                  <a:pt x="9555" y="6973"/>
                </a:lnTo>
                <a:lnTo>
                  <a:pt x="11942" y="3782"/>
                </a:lnTo>
                <a:lnTo>
                  <a:pt x="8751" y="6169"/>
                </a:lnTo>
                <a:lnTo>
                  <a:pt x="786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70"/>
          <p:cNvSpPr/>
          <p:nvPr/>
        </p:nvSpPr>
        <p:spPr>
          <a:xfrm>
            <a:off x="2531725" y="4485475"/>
            <a:ext cx="308741" cy="308741"/>
          </a:xfrm>
          <a:custGeom>
            <a:avLst/>
            <a:gdLst/>
            <a:ahLst/>
            <a:cxnLst/>
            <a:rect l="l" t="t" r="r" b="b"/>
            <a:pathLst>
              <a:path w="15724" h="15724" extrusionOk="0">
                <a:moveTo>
                  <a:pt x="7862" y="1"/>
                </a:moveTo>
                <a:lnTo>
                  <a:pt x="6972" y="6169"/>
                </a:lnTo>
                <a:lnTo>
                  <a:pt x="3781" y="3782"/>
                </a:lnTo>
                <a:lnTo>
                  <a:pt x="6168" y="6973"/>
                </a:lnTo>
                <a:lnTo>
                  <a:pt x="1" y="7862"/>
                </a:lnTo>
                <a:lnTo>
                  <a:pt x="6168" y="8752"/>
                </a:lnTo>
                <a:lnTo>
                  <a:pt x="3781" y="11943"/>
                </a:lnTo>
                <a:lnTo>
                  <a:pt x="3781" y="11943"/>
                </a:lnTo>
                <a:lnTo>
                  <a:pt x="6972" y="9556"/>
                </a:lnTo>
                <a:lnTo>
                  <a:pt x="7862" y="15723"/>
                </a:lnTo>
                <a:lnTo>
                  <a:pt x="8751" y="9556"/>
                </a:lnTo>
                <a:lnTo>
                  <a:pt x="11942" y="11943"/>
                </a:lnTo>
                <a:lnTo>
                  <a:pt x="9555" y="8752"/>
                </a:lnTo>
                <a:lnTo>
                  <a:pt x="15723" y="7862"/>
                </a:lnTo>
                <a:lnTo>
                  <a:pt x="9555" y="6973"/>
                </a:lnTo>
                <a:lnTo>
                  <a:pt x="11942" y="3782"/>
                </a:lnTo>
                <a:lnTo>
                  <a:pt x="8751" y="6169"/>
                </a:lnTo>
                <a:lnTo>
                  <a:pt x="786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70"/>
          <p:cNvSpPr/>
          <p:nvPr/>
        </p:nvSpPr>
        <p:spPr>
          <a:xfrm>
            <a:off x="1247825" y="4608500"/>
            <a:ext cx="308741" cy="308741"/>
          </a:xfrm>
          <a:custGeom>
            <a:avLst/>
            <a:gdLst/>
            <a:ahLst/>
            <a:cxnLst/>
            <a:rect l="l" t="t" r="r" b="b"/>
            <a:pathLst>
              <a:path w="15724" h="15724" extrusionOk="0">
                <a:moveTo>
                  <a:pt x="7862" y="1"/>
                </a:moveTo>
                <a:lnTo>
                  <a:pt x="6972" y="6169"/>
                </a:lnTo>
                <a:lnTo>
                  <a:pt x="3781" y="3782"/>
                </a:lnTo>
                <a:lnTo>
                  <a:pt x="6168" y="6973"/>
                </a:lnTo>
                <a:lnTo>
                  <a:pt x="1" y="7862"/>
                </a:lnTo>
                <a:lnTo>
                  <a:pt x="6168" y="8752"/>
                </a:lnTo>
                <a:lnTo>
                  <a:pt x="3781" y="11943"/>
                </a:lnTo>
                <a:lnTo>
                  <a:pt x="3781" y="11943"/>
                </a:lnTo>
                <a:lnTo>
                  <a:pt x="6972" y="9556"/>
                </a:lnTo>
                <a:lnTo>
                  <a:pt x="7862" y="15723"/>
                </a:lnTo>
                <a:lnTo>
                  <a:pt x="8751" y="9556"/>
                </a:lnTo>
                <a:lnTo>
                  <a:pt x="11942" y="11943"/>
                </a:lnTo>
                <a:lnTo>
                  <a:pt x="9555" y="8752"/>
                </a:lnTo>
                <a:lnTo>
                  <a:pt x="15723" y="7862"/>
                </a:lnTo>
                <a:lnTo>
                  <a:pt x="9555" y="6973"/>
                </a:lnTo>
                <a:lnTo>
                  <a:pt x="11942" y="3782"/>
                </a:lnTo>
                <a:lnTo>
                  <a:pt x="8751" y="6169"/>
                </a:lnTo>
                <a:lnTo>
                  <a:pt x="786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70"/>
          <p:cNvSpPr/>
          <p:nvPr/>
        </p:nvSpPr>
        <p:spPr>
          <a:xfrm>
            <a:off x="5349275" y="4644825"/>
            <a:ext cx="308741" cy="308741"/>
          </a:xfrm>
          <a:custGeom>
            <a:avLst/>
            <a:gdLst/>
            <a:ahLst/>
            <a:cxnLst/>
            <a:rect l="l" t="t" r="r" b="b"/>
            <a:pathLst>
              <a:path w="15724" h="15724" extrusionOk="0">
                <a:moveTo>
                  <a:pt x="7862" y="1"/>
                </a:moveTo>
                <a:lnTo>
                  <a:pt x="6972" y="6169"/>
                </a:lnTo>
                <a:lnTo>
                  <a:pt x="3781" y="3782"/>
                </a:lnTo>
                <a:lnTo>
                  <a:pt x="6168" y="6973"/>
                </a:lnTo>
                <a:lnTo>
                  <a:pt x="1" y="7862"/>
                </a:lnTo>
                <a:lnTo>
                  <a:pt x="6168" y="8752"/>
                </a:lnTo>
                <a:lnTo>
                  <a:pt x="3781" y="11943"/>
                </a:lnTo>
                <a:lnTo>
                  <a:pt x="3781" y="11943"/>
                </a:lnTo>
                <a:lnTo>
                  <a:pt x="6972" y="9556"/>
                </a:lnTo>
                <a:lnTo>
                  <a:pt x="7862" y="15723"/>
                </a:lnTo>
                <a:lnTo>
                  <a:pt x="8751" y="9556"/>
                </a:lnTo>
                <a:lnTo>
                  <a:pt x="11942" y="11943"/>
                </a:lnTo>
                <a:lnTo>
                  <a:pt x="9555" y="8752"/>
                </a:lnTo>
                <a:lnTo>
                  <a:pt x="15723" y="7862"/>
                </a:lnTo>
                <a:lnTo>
                  <a:pt x="9555" y="6973"/>
                </a:lnTo>
                <a:lnTo>
                  <a:pt x="11942" y="3782"/>
                </a:lnTo>
                <a:lnTo>
                  <a:pt x="8751" y="6169"/>
                </a:lnTo>
                <a:lnTo>
                  <a:pt x="786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70"/>
          <p:cNvSpPr/>
          <p:nvPr/>
        </p:nvSpPr>
        <p:spPr>
          <a:xfrm>
            <a:off x="7530275" y="4454125"/>
            <a:ext cx="308741" cy="308741"/>
          </a:xfrm>
          <a:custGeom>
            <a:avLst/>
            <a:gdLst/>
            <a:ahLst/>
            <a:cxnLst/>
            <a:rect l="l" t="t" r="r" b="b"/>
            <a:pathLst>
              <a:path w="15724" h="15724" extrusionOk="0">
                <a:moveTo>
                  <a:pt x="7862" y="1"/>
                </a:moveTo>
                <a:lnTo>
                  <a:pt x="6972" y="6169"/>
                </a:lnTo>
                <a:lnTo>
                  <a:pt x="3781" y="3782"/>
                </a:lnTo>
                <a:lnTo>
                  <a:pt x="6168" y="6973"/>
                </a:lnTo>
                <a:lnTo>
                  <a:pt x="1" y="7862"/>
                </a:lnTo>
                <a:lnTo>
                  <a:pt x="6168" y="8752"/>
                </a:lnTo>
                <a:lnTo>
                  <a:pt x="3781" y="11943"/>
                </a:lnTo>
                <a:lnTo>
                  <a:pt x="3781" y="11943"/>
                </a:lnTo>
                <a:lnTo>
                  <a:pt x="6972" y="9556"/>
                </a:lnTo>
                <a:lnTo>
                  <a:pt x="7862" y="15723"/>
                </a:lnTo>
                <a:lnTo>
                  <a:pt x="8751" y="9556"/>
                </a:lnTo>
                <a:lnTo>
                  <a:pt x="11942" y="11943"/>
                </a:lnTo>
                <a:lnTo>
                  <a:pt x="9555" y="8752"/>
                </a:lnTo>
                <a:lnTo>
                  <a:pt x="15723" y="7862"/>
                </a:lnTo>
                <a:lnTo>
                  <a:pt x="9555" y="6973"/>
                </a:lnTo>
                <a:lnTo>
                  <a:pt x="11942" y="3782"/>
                </a:lnTo>
                <a:lnTo>
                  <a:pt x="8751" y="6169"/>
                </a:lnTo>
                <a:lnTo>
                  <a:pt x="786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566"/>
        <p:cNvGrpSpPr/>
        <p:nvPr/>
      </p:nvGrpSpPr>
      <p:grpSpPr>
        <a:xfrm>
          <a:off x="0" y="0"/>
          <a:ext cx="0" cy="0"/>
          <a:chOff x="0" y="0"/>
          <a:chExt cx="0" cy="0"/>
        </a:xfrm>
      </p:grpSpPr>
      <p:sp>
        <p:nvSpPr>
          <p:cNvPr id="567" name="Google Shape;567;p44"/>
          <p:cNvSpPr txBox="1">
            <a:spLocks noGrp="1"/>
          </p:cNvSpPr>
          <p:nvPr>
            <p:ph type="title"/>
          </p:nvPr>
        </p:nvSpPr>
        <p:spPr>
          <a:xfrm>
            <a:off x="3972925" y="1805800"/>
            <a:ext cx="4506300" cy="1569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Whoa!</a:t>
            </a:r>
            <a:endParaRPr/>
          </a:p>
        </p:txBody>
      </p:sp>
      <p:sp>
        <p:nvSpPr>
          <p:cNvPr id="568" name="Google Shape;568;p44"/>
          <p:cNvSpPr txBox="1">
            <a:spLocks noGrp="1"/>
          </p:cNvSpPr>
          <p:nvPr>
            <p:ph type="body" idx="1"/>
          </p:nvPr>
        </p:nvSpPr>
        <p:spPr>
          <a:xfrm>
            <a:off x="3972925" y="3375700"/>
            <a:ext cx="4506300" cy="648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This can be the part of the presentation where you can introduce yourself, write your email…</a:t>
            </a:r>
            <a:endParaRPr/>
          </a:p>
        </p:txBody>
      </p:sp>
      <p:pic>
        <p:nvPicPr>
          <p:cNvPr id="569" name="Google Shape;569;p44"/>
          <p:cNvPicPr preferRelativeResize="0"/>
          <p:nvPr/>
        </p:nvPicPr>
        <p:blipFill rotWithShape="1">
          <a:blip r:embed="rId3">
            <a:alphaModFix/>
          </a:blip>
          <a:srcRect l="7496" r="7505"/>
          <a:stretch/>
        </p:blipFill>
        <p:spPr>
          <a:xfrm>
            <a:off x="0" y="0"/>
            <a:ext cx="3643177" cy="4286075"/>
          </a:xfrm>
          <a:prstGeom prst="rect">
            <a:avLst/>
          </a:prstGeom>
          <a:noFill/>
          <a:ln>
            <a:noFill/>
          </a:ln>
        </p:spPr>
      </p:pic>
      <p:grpSp>
        <p:nvGrpSpPr>
          <p:cNvPr id="570" name="Google Shape;570;p44"/>
          <p:cNvGrpSpPr/>
          <p:nvPr/>
        </p:nvGrpSpPr>
        <p:grpSpPr>
          <a:xfrm>
            <a:off x="4143517" y="239825"/>
            <a:ext cx="856982" cy="982752"/>
            <a:chOff x="4134128" y="207150"/>
            <a:chExt cx="947779" cy="1086875"/>
          </a:xfrm>
        </p:grpSpPr>
        <p:sp>
          <p:nvSpPr>
            <p:cNvPr id="571" name="Google Shape;571;p44"/>
            <p:cNvSpPr/>
            <p:nvPr/>
          </p:nvSpPr>
          <p:spPr>
            <a:xfrm flipH="1">
              <a:off x="4249468" y="207150"/>
              <a:ext cx="713181" cy="812578"/>
            </a:xfrm>
            <a:custGeom>
              <a:avLst/>
              <a:gdLst/>
              <a:ahLst/>
              <a:cxnLst/>
              <a:rect l="l" t="t" r="r" b="b"/>
              <a:pathLst>
                <a:path w="10005" h="11399" extrusionOk="0">
                  <a:moveTo>
                    <a:pt x="4950" y="0"/>
                  </a:moveTo>
                  <a:cubicBezTo>
                    <a:pt x="4908" y="0"/>
                    <a:pt x="4865" y="28"/>
                    <a:pt x="4863" y="85"/>
                  </a:cubicBezTo>
                  <a:cubicBezTo>
                    <a:pt x="4840" y="809"/>
                    <a:pt x="4820" y="1535"/>
                    <a:pt x="4793" y="2260"/>
                  </a:cubicBezTo>
                  <a:cubicBezTo>
                    <a:pt x="4767" y="2986"/>
                    <a:pt x="4697" y="3710"/>
                    <a:pt x="4675" y="4436"/>
                  </a:cubicBezTo>
                  <a:cubicBezTo>
                    <a:pt x="4673" y="4494"/>
                    <a:pt x="4673" y="4553"/>
                    <a:pt x="4672" y="4612"/>
                  </a:cubicBezTo>
                  <a:cubicBezTo>
                    <a:pt x="4644" y="4584"/>
                    <a:pt x="4618" y="4557"/>
                    <a:pt x="4591" y="4530"/>
                  </a:cubicBezTo>
                  <a:cubicBezTo>
                    <a:pt x="4442" y="4380"/>
                    <a:pt x="4285" y="4237"/>
                    <a:pt x="4134" y="4091"/>
                  </a:cubicBezTo>
                  <a:cubicBezTo>
                    <a:pt x="4129" y="4086"/>
                    <a:pt x="4123" y="4084"/>
                    <a:pt x="4118" y="4084"/>
                  </a:cubicBezTo>
                  <a:cubicBezTo>
                    <a:pt x="4100" y="4084"/>
                    <a:pt x="4082" y="4103"/>
                    <a:pt x="4094" y="4121"/>
                  </a:cubicBezTo>
                  <a:cubicBezTo>
                    <a:pt x="4215" y="4292"/>
                    <a:pt x="4329" y="4467"/>
                    <a:pt x="4453" y="4636"/>
                  </a:cubicBezTo>
                  <a:cubicBezTo>
                    <a:pt x="4523" y="4733"/>
                    <a:pt x="4595" y="4829"/>
                    <a:pt x="4666" y="4925"/>
                  </a:cubicBezTo>
                  <a:cubicBezTo>
                    <a:pt x="4665" y="4951"/>
                    <a:pt x="4665" y="4978"/>
                    <a:pt x="4665" y="5003"/>
                  </a:cubicBezTo>
                  <a:cubicBezTo>
                    <a:pt x="4362" y="5017"/>
                    <a:pt x="4061" y="5060"/>
                    <a:pt x="3759" y="5071"/>
                  </a:cubicBezTo>
                  <a:cubicBezTo>
                    <a:pt x="3565" y="5076"/>
                    <a:pt x="3371" y="5078"/>
                    <a:pt x="3176" y="5078"/>
                  </a:cubicBezTo>
                  <a:cubicBezTo>
                    <a:pt x="2992" y="5078"/>
                    <a:pt x="2809" y="5077"/>
                    <a:pt x="2626" y="5077"/>
                  </a:cubicBezTo>
                  <a:cubicBezTo>
                    <a:pt x="2597" y="5077"/>
                    <a:pt x="2568" y="5077"/>
                    <a:pt x="2539" y="5077"/>
                  </a:cubicBezTo>
                  <a:cubicBezTo>
                    <a:pt x="2185" y="5078"/>
                    <a:pt x="1830" y="5080"/>
                    <a:pt x="1476" y="5080"/>
                  </a:cubicBezTo>
                  <a:cubicBezTo>
                    <a:pt x="1017" y="5080"/>
                    <a:pt x="558" y="5077"/>
                    <a:pt x="98" y="5066"/>
                  </a:cubicBezTo>
                  <a:cubicBezTo>
                    <a:pt x="98" y="5066"/>
                    <a:pt x="97" y="5066"/>
                    <a:pt x="96" y="5066"/>
                  </a:cubicBezTo>
                  <a:cubicBezTo>
                    <a:pt x="0" y="5066"/>
                    <a:pt x="3" y="5211"/>
                    <a:pt x="98" y="5217"/>
                  </a:cubicBezTo>
                  <a:cubicBezTo>
                    <a:pt x="912" y="5269"/>
                    <a:pt x="1725" y="5336"/>
                    <a:pt x="2539" y="5393"/>
                  </a:cubicBezTo>
                  <a:cubicBezTo>
                    <a:pt x="2946" y="5421"/>
                    <a:pt x="3354" y="5439"/>
                    <a:pt x="3759" y="5473"/>
                  </a:cubicBezTo>
                  <a:cubicBezTo>
                    <a:pt x="4005" y="5494"/>
                    <a:pt x="4249" y="5536"/>
                    <a:pt x="4494" y="5566"/>
                  </a:cubicBezTo>
                  <a:cubicBezTo>
                    <a:pt x="4334" y="5759"/>
                    <a:pt x="4171" y="5950"/>
                    <a:pt x="4009" y="6140"/>
                  </a:cubicBezTo>
                  <a:cubicBezTo>
                    <a:pt x="3977" y="6177"/>
                    <a:pt x="3973" y="6231"/>
                    <a:pt x="4009" y="6267"/>
                  </a:cubicBezTo>
                  <a:cubicBezTo>
                    <a:pt x="4026" y="6284"/>
                    <a:pt x="4050" y="6294"/>
                    <a:pt x="4074" y="6294"/>
                  </a:cubicBezTo>
                  <a:cubicBezTo>
                    <a:pt x="4097" y="6294"/>
                    <a:pt x="4120" y="6285"/>
                    <a:pt x="4136" y="6267"/>
                  </a:cubicBezTo>
                  <a:cubicBezTo>
                    <a:pt x="4314" y="6078"/>
                    <a:pt x="4491" y="5889"/>
                    <a:pt x="4671" y="5702"/>
                  </a:cubicBezTo>
                  <a:cubicBezTo>
                    <a:pt x="4678" y="6018"/>
                    <a:pt x="4692" y="6333"/>
                    <a:pt x="4713" y="6648"/>
                  </a:cubicBezTo>
                  <a:cubicBezTo>
                    <a:pt x="4738" y="7005"/>
                    <a:pt x="4796" y="7360"/>
                    <a:pt x="4819" y="7717"/>
                  </a:cubicBezTo>
                  <a:cubicBezTo>
                    <a:pt x="4844" y="8085"/>
                    <a:pt x="4851" y="8455"/>
                    <a:pt x="4854" y="8824"/>
                  </a:cubicBezTo>
                  <a:cubicBezTo>
                    <a:pt x="4861" y="9651"/>
                    <a:pt x="4857" y="10478"/>
                    <a:pt x="4891" y="11304"/>
                  </a:cubicBezTo>
                  <a:cubicBezTo>
                    <a:pt x="4894" y="11367"/>
                    <a:pt x="4942" y="11399"/>
                    <a:pt x="4990" y="11399"/>
                  </a:cubicBezTo>
                  <a:cubicBezTo>
                    <a:pt x="5037" y="11399"/>
                    <a:pt x="5085" y="11367"/>
                    <a:pt x="5087" y="11304"/>
                  </a:cubicBezTo>
                  <a:cubicBezTo>
                    <a:pt x="5137" y="9855"/>
                    <a:pt x="5031" y="8395"/>
                    <a:pt x="5206" y="6954"/>
                  </a:cubicBezTo>
                  <a:cubicBezTo>
                    <a:pt x="5257" y="6542"/>
                    <a:pt x="5277" y="6127"/>
                    <a:pt x="5282" y="5711"/>
                  </a:cubicBezTo>
                  <a:cubicBezTo>
                    <a:pt x="5524" y="5849"/>
                    <a:pt x="5766" y="5986"/>
                    <a:pt x="6007" y="6125"/>
                  </a:cubicBezTo>
                  <a:cubicBezTo>
                    <a:pt x="6023" y="6134"/>
                    <a:pt x="6039" y="6138"/>
                    <a:pt x="6054" y="6138"/>
                  </a:cubicBezTo>
                  <a:cubicBezTo>
                    <a:pt x="6132" y="6138"/>
                    <a:pt x="6181" y="6022"/>
                    <a:pt x="6099" y="5968"/>
                  </a:cubicBezTo>
                  <a:cubicBezTo>
                    <a:pt x="5905" y="5839"/>
                    <a:pt x="5712" y="5710"/>
                    <a:pt x="5518" y="5582"/>
                  </a:cubicBezTo>
                  <a:cubicBezTo>
                    <a:pt x="5746" y="5568"/>
                    <a:pt x="5973" y="5555"/>
                    <a:pt x="6201" y="5552"/>
                  </a:cubicBezTo>
                  <a:cubicBezTo>
                    <a:pt x="6608" y="5547"/>
                    <a:pt x="7015" y="5549"/>
                    <a:pt x="7422" y="5532"/>
                  </a:cubicBezTo>
                  <a:cubicBezTo>
                    <a:pt x="8236" y="5500"/>
                    <a:pt x="9051" y="5502"/>
                    <a:pt x="9864" y="5474"/>
                  </a:cubicBezTo>
                  <a:cubicBezTo>
                    <a:pt x="10005" y="5470"/>
                    <a:pt x="10005" y="5263"/>
                    <a:pt x="9864" y="5257"/>
                  </a:cubicBezTo>
                  <a:cubicBezTo>
                    <a:pt x="9050" y="5224"/>
                    <a:pt x="8235" y="5214"/>
                    <a:pt x="7422" y="5161"/>
                  </a:cubicBezTo>
                  <a:cubicBezTo>
                    <a:pt x="7016" y="5135"/>
                    <a:pt x="6608" y="5124"/>
                    <a:pt x="6201" y="5105"/>
                  </a:cubicBezTo>
                  <a:cubicBezTo>
                    <a:pt x="5903" y="5090"/>
                    <a:pt x="5608" y="5055"/>
                    <a:pt x="5311" y="5028"/>
                  </a:cubicBezTo>
                  <a:cubicBezTo>
                    <a:pt x="5436" y="4902"/>
                    <a:pt x="5562" y="4777"/>
                    <a:pt x="5688" y="4651"/>
                  </a:cubicBezTo>
                  <a:cubicBezTo>
                    <a:pt x="5878" y="4463"/>
                    <a:pt x="6067" y="4274"/>
                    <a:pt x="6257" y="4087"/>
                  </a:cubicBezTo>
                  <a:cubicBezTo>
                    <a:pt x="6318" y="4026"/>
                    <a:pt x="6261" y="3944"/>
                    <a:pt x="6194" y="3944"/>
                  </a:cubicBezTo>
                  <a:cubicBezTo>
                    <a:pt x="6175" y="3944"/>
                    <a:pt x="6155" y="3951"/>
                    <a:pt x="6136" y="3967"/>
                  </a:cubicBezTo>
                  <a:cubicBezTo>
                    <a:pt x="5935" y="4142"/>
                    <a:pt x="5734" y="4319"/>
                    <a:pt x="5532" y="4495"/>
                  </a:cubicBezTo>
                  <a:cubicBezTo>
                    <a:pt x="5444" y="4572"/>
                    <a:pt x="5357" y="4649"/>
                    <a:pt x="5269" y="4727"/>
                  </a:cubicBezTo>
                  <a:cubicBezTo>
                    <a:pt x="5240" y="4004"/>
                    <a:pt x="5181" y="3281"/>
                    <a:pt x="5140" y="2566"/>
                  </a:cubicBezTo>
                  <a:cubicBezTo>
                    <a:pt x="5091" y="1740"/>
                    <a:pt x="5071" y="912"/>
                    <a:pt x="5038" y="85"/>
                  </a:cubicBezTo>
                  <a:cubicBezTo>
                    <a:pt x="5036" y="28"/>
                    <a:pt x="4993" y="0"/>
                    <a:pt x="49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44"/>
            <p:cNvSpPr/>
            <p:nvPr/>
          </p:nvSpPr>
          <p:spPr>
            <a:xfrm flipH="1">
              <a:off x="4134128" y="742493"/>
              <a:ext cx="403744" cy="551532"/>
            </a:xfrm>
            <a:custGeom>
              <a:avLst/>
              <a:gdLst/>
              <a:ahLst/>
              <a:cxnLst/>
              <a:rect l="l" t="t" r="r" b="b"/>
              <a:pathLst>
                <a:path w="5664" h="7737" extrusionOk="0">
                  <a:moveTo>
                    <a:pt x="2724" y="0"/>
                  </a:moveTo>
                  <a:cubicBezTo>
                    <a:pt x="2679" y="0"/>
                    <a:pt x="2633" y="29"/>
                    <a:pt x="2629" y="87"/>
                  </a:cubicBezTo>
                  <a:cubicBezTo>
                    <a:pt x="2565" y="1103"/>
                    <a:pt x="2434" y="2117"/>
                    <a:pt x="2369" y="3134"/>
                  </a:cubicBezTo>
                  <a:cubicBezTo>
                    <a:pt x="2329" y="3098"/>
                    <a:pt x="2288" y="3061"/>
                    <a:pt x="2247" y="3024"/>
                  </a:cubicBezTo>
                  <a:cubicBezTo>
                    <a:pt x="2126" y="2918"/>
                    <a:pt x="2017" y="2798"/>
                    <a:pt x="1906" y="2681"/>
                  </a:cubicBezTo>
                  <a:cubicBezTo>
                    <a:pt x="1892" y="2666"/>
                    <a:pt x="1877" y="2660"/>
                    <a:pt x="1863" y="2660"/>
                  </a:cubicBezTo>
                  <a:cubicBezTo>
                    <a:pt x="1815" y="2660"/>
                    <a:pt x="1772" y="2725"/>
                    <a:pt x="1815" y="2771"/>
                  </a:cubicBezTo>
                  <a:cubicBezTo>
                    <a:pt x="1922" y="2890"/>
                    <a:pt x="2032" y="3006"/>
                    <a:pt x="2129" y="3134"/>
                  </a:cubicBezTo>
                  <a:cubicBezTo>
                    <a:pt x="2155" y="3169"/>
                    <a:pt x="2182" y="3205"/>
                    <a:pt x="2209" y="3240"/>
                  </a:cubicBezTo>
                  <a:cubicBezTo>
                    <a:pt x="2207" y="3241"/>
                    <a:pt x="2205" y="3241"/>
                    <a:pt x="2204" y="3242"/>
                  </a:cubicBezTo>
                  <a:cubicBezTo>
                    <a:pt x="1974" y="3292"/>
                    <a:pt x="1732" y="3291"/>
                    <a:pt x="1499" y="3307"/>
                  </a:cubicBezTo>
                  <a:cubicBezTo>
                    <a:pt x="1022" y="3342"/>
                    <a:pt x="547" y="3389"/>
                    <a:pt x="73" y="3442"/>
                  </a:cubicBezTo>
                  <a:cubicBezTo>
                    <a:pt x="5" y="3449"/>
                    <a:pt x="1" y="3551"/>
                    <a:pt x="69" y="3551"/>
                  </a:cubicBezTo>
                  <a:cubicBezTo>
                    <a:pt x="70" y="3551"/>
                    <a:pt x="72" y="3551"/>
                    <a:pt x="73" y="3551"/>
                  </a:cubicBezTo>
                  <a:cubicBezTo>
                    <a:pt x="396" y="3536"/>
                    <a:pt x="719" y="3529"/>
                    <a:pt x="1042" y="3529"/>
                  </a:cubicBezTo>
                  <a:cubicBezTo>
                    <a:pt x="1169" y="3529"/>
                    <a:pt x="1296" y="3530"/>
                    <a:pt x="1423" y="3532"/>
                  </a:cubicBezTo>
                  <a:cubicBezTo>
                    <a:pt x="1647" y="3535"/>
                    <a:pt x="1878" y="3528"/>
                    <a:pt x="2100" y="3560"/>
                  </a:cubicBezTo>
                  <a:cubicBezTo>
                    <a:pt x="2172" y="3570"/>
                    <a:pt x="2243" y="3592"/>
                    <a:pt x="2313" y="3612"/>
                  </a:cubicBezTo>
                  <a:cubicBezTo>
                    <a:pt x="2254" y="3678"/>
                    <a:pt x="2195" y="3746"/>
                    <a:pt x="2141" y="3818"/>
                  </a:cubicBezTo>
                  <a:cubicBezTo>
                    <a:pt x="2036" y="3958"/>
                    <a:pt x="1937" y="4102"/>
                    <a:pt x="1845" y="4252"/>
                  </a:cubicBezTo>
                  <a:cubicBezTo>
                    <a:pt x="1812" y="4306"/>
                    <a:pt x="1864" y="4370"/>
                    <a:pt x="1916" y="4370"/>
                  </a:cubicBezTo>
                  <a:cubicBezTo>
                    <a:pt x="1933" y="4370"/>
                    <a:pt x="1951" y="4362"/>
                    <a:pt x="1964" y="4345"/>
                  </a:cubicBezTo>
                  <a:cubicBezTo>
                    <a:pt x="2073" y="4209"/>
                    <a:pt x="2187" y="4080"/>
                    <a:pt x="2309" y="3957"/>
                  </a:cubicBezTo>
                  <a:cubicBezTo>
                    <a:pt x="2318" y="3948"/>
                    <a:pt x="2327" y="3940"/>
                    <a:pt x="2335" y="3931"/>
                  </a:cubicBezTo>
                  <a:lnTo>
                    <a:pt x="2335" y="3931"/>
                  </a:lnTo>
                  <a:cubicBezTo>
                    <a:pt x="2329" y="4540"/>
                    <a:pt x="2445" y="5133"/>
                    <a:pt x="2484" y="5740"/>
                  </a:cubicBezTo>
                  <a:cubicBezTo>
                    <a:pt x="2525" y="6376"/>
                    <a:pt x="2533" y="7013"/>
                    <a:pt x="2563" y="7650"/>
                  </a:cubicBezTo>
                  <a:cubicBezTo>
                    <a:pt x="2566" y="7707"/>
                    <a:pt x="2611" y="7736"/>
                    <a:pt x="2656" y="7736"/>
                  </a:cubicBezTo>
                  <a:cubicBezTo>
                    <a:pt x="2700" y="7736"/>
                    <a:pt x="2743" y="7708"/>
                    <a:pt x="2742" y="7650"/>
                  </a:cubicBezTo>
                  <a:cubicBezTo>
                    <a:pt x="2733" y="7013"/>
                    <a:pt x="2716" y="6376"/>
                    <a:pt x="2743" y="5740"/>
                  </a:cubicBezTo>
                  <a:cubicBezTo>
                    <a:pt x="2769" y="5111"/>
                    <a:pt x="2893" y="4498"/>
                    <a:pt x="2889" y="3868"/>
                  </a:cubicBezTo>
                  <a:cubicBezTo>
                    <a:pt x="2889" y="3840"/>
                    <a:pt x="2887" y="3813"/>
                    <a:pt x="2887" y="3786"/>
                  </a:cubicBezTo>
                  <a:lnTo>
                    <a:pt x="2887" y="3786"/>
                  </a:lnTo>
                  <a:cubicBezTo>
                    <a:pt x="3106" y="3967"/>
                    <a:pt x="3324" y="4148"/>
                    <a:pt x="3550" y="4320"/>
                  </a:cubicBezTo>
                  <a:cubicBezTo>
                    <a:pt x="3560" y="4327"/>
                    <a:pt x="3569" y="4330"/>
                    <a:pt x="3578" y="4330"/>
                  </a:cubicBezTo>
                  <a:cubicBezTo>
                    <a:pt x="3618" y="4330"/>
                    <a:pt x="3649" y="4270"/>
                    <a:pt x="3615" y="4236"/>
                  </a:cubicBezTo>
                  <a:cubicBezTo>
                    <a:pt x="3417" y="4027"/>
                    <a:pt x="3209" y="3829"/>
                    <a:pt x="3001" y="3629"/>
                  </a:cubicBezTo>
                  <a:cubicBezTo>
                    <a:pt x="3257" y="3620"/>
                    <a:pt x="3512" y="3616"/>
                    <a:pt x="3766" y="3616"/>
                  </a:cubicBezTo>
                  <a:cubicBezTo>
                    <a:pt x="4360" y="3616"/>
                    <a:pt x="4952" y="3641"/>
                    <a:pt x="5549" y="3691"/>
                  </a:cubicBezTo>
                  <a:cubicBezTo>
                    <a:pt x="5552" y="3692"/>
                    <a:pt x="5554" y="3692"/>
                    <a:pt x="5556" y="3692"/>
                  </a:cubicBezTo>
                  <a:cubicBezTo>
                    <a:pt x="5644" y="3692"/>
                    <a:pt x="5663" y="3538"/>
                    <a:pt x="5571" y="3524"/>
                  </a:cubicBezTo>
                  <a:cubicBezTo>
                    <a:pt x="4746" y="3399"/>
                    <a:pt x="3913" y="3300"/>
                    <a:pt x="3081" y="3222"/>
                  </a:cubicBezTo>
                  <a:cubicBezTo>
                    <a:pt x="3131" y="3178"/>
                    <a:pt x="3182" y="3134"/>
                    <a:pt x="3231" y="3089"/>
                  </a:cubicBezTo>
                  <a:cubicBezTo>
                    <a:pt x="3371" y="2965"/>
                    <a:pt x="3499" y="2828"/>
                    <a:pt x="3613" y="2681"/>
                  </a:cubicBezTo>
                  <a:cubicBezTo>
                    <a:pt x="3637" y="2650"/>
                    <a:pt x="3643" y="2609"/>
                    <a:pt x="3613" y="2579"/>
                  </a:cubicBezTo>
                  <a:cubicBezTo>
                    <a:pt x="3600" y="2566"/>
                    <a:pt x="3580" y="2558"/>
                    <a:pt x="3561" y="2558"/>
                  </a:cubicBezTo>
                  <a:cubicBezTo>
                    <a:pt x="3542" y="2558"/>
                    <a:pt x="3525" y="2565"/>
                    <a:pt x="3512" y="2579"/>
                  </a:cubicBezTo>
                  <a:cubicBezTo>
                    <a:pt x="3393" y="2717"/>
                    <a:pt x="3263" y="2845"/>
                    <a:pt x="3122" y="2960"/>
                  </a:cubicBezTo>
                  <a:cubicBezTo>
                    <a:pt x="3046" y="3022"/>
                    <a:pt x="2961" y="3076"/>
                    <a:pt x="2873" y="3125"/>
                  </a:cubicBezTo>
                  <a:cubicBezTo>
                    <a:pt x="2841" y="2112"/>
                    <a:pt x="2777" y="1100"/>
                    <a:pt x="2809" y="87"/>
                  </a:cubicBezTo>
                  <a:cubicBezTo>
                    <a:pt x="2811" y="29"/>
                    <a:pt x="2768" y="0"/>
                    <a:pt x="27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44"/>
            <p:cNvSpPr/>
            <p:nvPr/>
          </p:nvSpPr>
          <p:spPr>
            <a:xfrm flipH="1">
              <a:off x="4808681" y="727737"/>
              <a:ext cx="273226" cy="317575"/>
            </a:xfrm>
            <a:custGeom>
              <a:avLst/>
              <a:gdLst/>
              <a:ahLst/>
              <a:cxnLst/>
              <a:rect l="l" t="t" r="r" b="b"/>
              <a:pathLst>
                <a:path w="3833" h="4455" extrusionOk="0">
                  <a:moveTo>
                    <a:pt x="2090" y="1"/>
                  </a:moveTo>
                  <a:cubicBezTo>
                    <a:pt x="2057" y="1"/>
                    <a:pt x="2022" y="22"/>
                    <a:pt x="2019" y="65"/>
                  </a:cubicBezTo>
                  <a:cubicBezTo>
                    <a:pt x="1994" y="419"/>
                    <a:pt x="1984" y="773"/>
                    <a:pt x="1950" y="1125"/>
                  </a:cubicBezTo>
                  <a:cubicBezTo>
                    <a:pt x="1928" y="1351"/>
                    <a:pt x="1880" y="1578"/>
                    <a:pt x="1851" y="1806"/>
                  </a:cubicBezTo>
                  <a:cubicBezTo>
                    <a:pt x="1743" y="1688"/>
                    <a:pt x="1638" y="1567"/>
                    <a:pt x="1528" y="1452"/>
                  </a:cubicBezTo>
                  <a:cubicBezTo>
                    <a:pt x="1513" y="1437"/>
                    <a:pt x="1497" y="1431"/>
                    <a:pt x="1481" y="1431"/>
                  </a:cubicBezTo>
                  <a:cubicBezTo>
                    <a:pt x="1429" y="1431"/>
                    <a:pt x="1383" y="1500"/>
                    <a:pt x="1430" y="1551"/>
                  </a:cubicBezTo>
                  <a:cubicBezTo>
                    <a:pt x="1535" y="1664"/>
                    <a:pt x="1636" y="1783"/>
                    <a:pt x="1738" y="1900"/>
                  </a:cubicBezTo>
                  <a:cubicBezTo>
                    <a:pt x="1495" y="1927"/>
                    <a:pt x="1252" y="1993"/>
                    <a:pt x="1009" y="2019"/>
                  </a:cubicBezTo>
                  <a:cubicBezTo>
                    <a:pt x="701" y="2053"/>
                    <a:pt x="389" y="2070"/>
                    <a:pt x="78" y="2096"/>
                  </a:cubicBezTo>
                  <a:cubicBezTo>
                    <a:pt x="3" y="2102"/>
                    <a:pt x="1" y="2215"/>
                    <a:pt x="78" y="2215"/>
                  </a:cubicBezTo>
                  <a:cubicBezTo>
                    <a:pt x="163" y="2215"/>
                    <a:pt x="248" y="2215"/>
                    <a:pt x="332" y="2215"/>
                  </a:cubicBezTo>
                  <a:cubicBezTo>
                    <a:pt x="558" y="2215"/>
                    <a:pt x="784" y="2217"/>
                    <a:pt x="1009" y="2229"/>
                  </a:cubicBezTo>
                  <a:cubicBezTo>
                    <a:pt x="1257" y="2242"/>
                    <a:pt x="1505" y="2301"/>
                    <a:pt x="1753" y="2323"/>
                  </a:cubicBezTo>
                  <a:cubicBezTo>
                    <a:pt x="1725" y="2355"/>
                    <a:pt x="1697" y="2386"/>
                    <a:pt x="1669" y="2418"/>
                  </a:cubicBezTo>
                  <a:cubicBezTo>
                    <a:pt x="1553" y="2554"/>
                    <a:pt x="1459" y="2708"/>
                    <a:pt x="1348" y="2847"/>
                  </a:cubicBezTo>
                  <a:cubicBezTo>
                    <a:pt x="1310" y="2896"/>
                    <a:pt x="1352" y="2959"/>
                    <a:pt x="1397" y="2959"/>
                  </a:cubicBezTo>
                  <a:cubicBezTo>
                    <a:pt x="1411" y="2959"/>
                    <a:pt x="1426" y="2953"/>
                    <a:pt x="1438" y="2937"/>
                  </a:cubicBezTo>
                  <a:cubicBezTo>
                    <a:pt x="1545" y="2803"/>
                    <a:pt x="1674" y="2685"/>
                    <a:pt x="1786" y="2554"/>
                  </a:cubicBezTo>
                  <a:cubicBezTo>
                    <a:pt x="1807" y="2528"/>
                    <a:pt x="1830" y="2502"/>
                    <a:pt x="1852" y="2477"/>
                  </a:cubicBezTo>
                  <a:cubicBezTo>
                    <a:pt x="1884" y="2747"/>
                    <a:pt x="1935" y="3015"/>
                    <a:pt x="1958" y="3285"/>
                  </a:cubicBezTo>
                  <a:cubicBezTo>
                    <a:pt x="1988" y="3652"/>
                    <a:pt x="2022" y="4016"/>
                    <a:pt x="2045" y="4383"/>
                  </a:cubicBezTo>
                  <a:cubicBezTo>
                    <a:pt x="2048" y="4430"/>
                    <a:pt x="2086" y="4454"/>
                    <a:pt x="2123" y="4454"/>
                  </a:cubicBezTo>
                  <a:cubicBezTo>
                    <a:pt x="2160" y="4454"/>
                    <a:pt x="2196" y="4431"/>
                    <a:pt x="2193" y="4383"/>
                  </a:cubicBezTo>
                  <a:cubicBezTo>
                    <a:pt x="2171" y="4027"/>
                    <a:pt x="2168" y="3678"/>
                    <a:pt x="2172" y="3323"/>
                  </a:cubicBezTo>
                  <a:cubicBezTo>
                    <a:pt x="2175" y="3048"/>
                    <a:pt x="2213" y="2776"/>
                    <a:pt x="2237" y="2502"/>
                  </a:cubicBezTo>
                  <a:cubicBezTo>
                    <a:pt x="2327" y="2623"/>
                    <a:pt x="2415" y="2745"/>
                    <a:pt x="2510" y="2861"/>
                  </a:cubicBezTo>
                  <a:cubicBezTo>
                    <a:pt x="2528" y="2883"/>
                    <a:pt x="2551" y="2892"/>
                    <a:pt x="2575" y="2892"/>
                  </a:cubicBezTo>
                  <a:cubicBezTo>
                    <a:pt x="2647" y="2892"/>
                    <a:pt x="2723" y="2806"/>
                    <a:pt x="2671" y="2736"/>
                  </a:cubicBezTo>
                  <a:cubicBezTo>
                    <a:pt x="2559" y="2585"/>
                    <a:pt x="2432" y="2445"/>
                    <a:pt x="2305" y="2305"/>
                  </a:cubicBezTo>
                  <a:cubicBezTo>
                    <a:pt x="2471" y="2286"/>
                    <a:pt x="2637" y="2262"/>
                    <a:pt x="2802" y="2250"/>
                  </a:cubicBezTo>
                  <a:cubicBezTo>
                    <a:pt x="3112" y="2227"/>
                    <a:pt x="3423" y="2215"/>
                    <a:pt x="3734" y="2198"/>
                  </a:cubicBezTo>
                  <a:cubicBezTo>
                    <a:pt x="3832" y="2193"/>
                    <a:pt x="3829" y="2057"/>
                    <a:pt x="3734" y="2047"/>
                  </a:cubicBezTo>
                  <a:cubicBezTo>
                    <a:pt x="3423" y="2015"/>
                    <a:pt x="3112" y="1995"/>
                    <a:pt x="2802" y="1967"/>
                  </a:cubicBezTo>
                  <a:cubicBezTo>
                    <a:pt x="2651" y="1953"/>
                    <a:pt x="2498" y="1930"/>
                    <a:pt x="2345" y="1913"/>
                  </a:cubicBezTo>
                  <a:cubicBezTo>
                    <a:pt x="2500" y="1735"/>
                    <a:pt x="2657" y="1559"/>
                    <a:pt x="2820" y="1387"/>
                  </a:cubicBezTo>
                  <a:cubicBezTo>
                    <a:pt x="2859" y="1347"/>
                    <a:pt x="2822" y="1292"/>
                    <a:pt x="2779" y="1292"/>
                  </a:cubicBezTo>
                  <a:cubicBezTo>
                    <a:pt x="2766" y="1292"/>
                    <a:pt x="2753" y="1297"/>
                    <a:pt x="2741" y="1308"/>
                  </a:cubicBezTo>
                  <a:cubicBezTo>
                    <a:pt x="2569" y="1470"/>
                    <a:pt x="2398" y="1634"/>
                    <a:pt x="2231" y="1802"/>
                  </a:cubicBezTo>
                  <a:cubicBezTo>
                    <a:pt x="2205" y="1590"/>
                    <a:pt x="2165" y="1377"/>
                    <a:pt x="2152" y="1163"/>
                  </a:cubicBezTo>
                  <a:cubicBezTo>
                    <a:pt x="2130" y="799"/>
                    <a:pt x="2145" y="430"/>
                    <a:pt x="2153" y="65"/>
                  </a:cubicBezTo>
                  <a:cubicBezTo>
                    <a:pt x="2154" y="22"/>
                    <a:pt x="2123" y="1"/>
                    <a:pt x="20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4" name="Google Shape;574;p44"/>
          <p:cNvSpPr/>
          <p:nvPr/>
        </p:nvSpPr>
        <p:spPr>
          <a:xfrm>
            <a:off x="3507188" y="4153502"/>
            <a:ext cx="280220" cy="280204"/>
          </a:xfrm>
          <a:custGeom>
            <a:avLst/>
            <a:gdLst/>
            <a:ahLst/>
            <a:cxnLst/>
            <a:rect l="l" t="t" r="r" b="b"/>
            <a:pathLst>
              <a:path w="6527" h="6527" extrusionOk="0">
                <a:moveTo>
                  <a:pt x="3264" y="0"/>
                </a:moveTo>
                <a:lnTo>
                  <a:pt x="2496" y="1408"/>
                </a:lnTo>
                <a:lnTo>
                  <a:pt x="956" y="956"/>
                </a:lnTo>
                <a:lnTo>
                  <a:pt x="1409" y="2495"/>
                </a:lnTo>
                <a:lnTo>
                  <a:pt x="0" y="3263"/>
                </a:lnTo>
                <a:lnTo>
                  <a:pt x="1409" y="4032"/>
                </a:lnTo>
                <a:lnTo>
                  <a:pt x="956" y="5571"/>
                </a:lnTo>
                <a:lnTo>
                  <a:pt x="2496" y="5118"/>
                </a:lnTo>
                <a:lnTo>
                  <a:pt x="3264" y="6527"/>
                </a:lnTo>
                <a:lnTo>
                  <a:pt x="4032" y="5118"/>
                </a:lnTo>
                <a:lnTo>
                  <a:pt x="5572" y="5571"/>
                </a:lnTo>
                <a:lnTo>
                  <a:pt x="5119" y="4032"/>
                </a:lnTo>
                <a:lnTo>
                  <a:pt x="6527" y="3263"/>
                </a:lnTo>
                <a:lnTo>
                  <a:pt x="5119" y="2495"/>
                </a:lnTo>
                <a:lnTo>
                  <a:pt x="5572" y="956"/>
                </a:lnTo>
                <a:lnTo>
                  <a:pt x="4032" y="1408"/>
                </a:lnTo>
                <a:lnTo>
                  <a:pt x="326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832"/>
        <p:cNvGrpSpPr/>
        <p:nvPr/>
      </p:nvGrpSpPr>
      <p:grpSpPr>
        <a:xfrm>
          <a:off x="0" y="0"/>
          <a:ext cx="0" cy="0"/>
          <a:chOff x="0" y="0"/>
          <a:chExt cx="0" cy="0"/>
        </a:xfrm>
      </p:grpSpPr>
      <p:sp>
        <p:nvSpPr>
          <p:cNvPr id="1833" name="Google Shape;1833;p71"/>
          <p:cNvSpPr txBox="1">
            <a:spLocks noGrp="1"/>
          </p:cNvSpPr>
          <p:nvPr>
            <p:ph type="title"/>
          </p:nvPr>
        </p:nvSpPr>
        <p:spPr>
          <a:xfrm>
            <a:off x="1814825" y="1805800"/>
            <a:ext cx="2199300" cy="849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Tablet </a:t>
            </a:r>
            <a:r>
              <a:rPr lang="en">
                <a:solidFill>
                  <a:schemeClr val="dk2"/>
                </a:solidFill>
              </a:rPr>
              <a:t>app</a:t>
            </a:r>
            <a:endParaRPr/>
          </a:p>
        </p:txBody>
      </p:sp>
      <p:sp>
        <p:nvSpPr>
          <p:cNvPr id="1834" name="Google Shape;1834;p71"/>
          <p:cNvSpPr txBox="1">
            <a:spLocks noGrp="1"/>
          </p:cNvSpPr>
          <p:nvPr>
            <p:ph type="body" idx="1"/>
          </p:nvPr>
        </p:nvSpPr>
        <p:spPr>
          <a:xfrm>
            <a:off x="1576625" y="2798675"/>
            <a:ext cx="2437500" cy="12699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lt1"/>
                </a:solidFill>
              </a:rPr>
              <a:t>You can replace the image with your own work. Delete this one, add yours and center it properly</a:t>
            </a:r>
            <a:endParaRPr/>
          </a:p>
        </p:txBody>
      </p:sp>
      <p:grpSp>
        <p:nvGrpSpPr>
          <p:cNvPr id="1835" name="Google Shape;1835;p71"/>
          <p:cNvGrpSpPr/>
          <p:nvPr/>
        </p:nvGrpSpPr>
        <p:grpSpPr>
          <a:xfrm>
            <a:off x="5246539" y="1719358"/>
            <a:ext cx="1734261" cy="2349224"/>
            <a:chOff x="2641950" y="3481825"/>
            <a:chExt cx="469125" cy="635475"/>
          </a:xfrm>
        </p:grpSpPr>
        <p:sp>
          <p:nvSpPr>
            <p:cNvPr id="1836" name="Google Shape;1836;p71"/>
            <p:cNvSpPr/>
            <p:nvPr/>
          </p:nvSpPr>
          <p:spPr>
            <a:xfrm>
              <a:off x="2641950" y="3481825"/>
              <a:ext cx="469125" cy="635475"/>
            </a:xfrm>
            <a:custGeom>
              <a:avLst/>
              <a:gdLst/>
              <a:ahLst/>
              <a:cxnLst/>
              <a:rect l="l" t="t" r="r" b="b"/>
              <a:pathLst>
                <a:path w="18765" h="25419" extrusionOk="0">
                  <a:moveTo>
                    <a:pt x="17861" y="1055"/>
                  </a:moveTo>
                  <a:lnTo>
                    <a:pt x="17861" y="24364"/>
                  </a:lnTo>
                  <a:lnTo>
                    <a:pt x="896" y="24364"/>
                  </a:lnTo>
                  <a:lnTo>
                    <a:pt x="896" y="1055"/>
                  </a:lnTo>
                  <a:close/>
                  <a:moveTo>
                    <a:pt x="419" y="1"/>
                  </a:moveTo>
                  <a:cubicBezTo>
                    <a:pt x="185" y="1"/>
                    <a:pt x="1" y="193"/>
                    <a:pt x="1" y="428"/>
                  </a:cubicBezTo>
                  <a:lnTo>
                    <a:pt x="1" y="24992"/>
                  </a:lnTo>
                  <a:cubicBezTo>
                    <a:pt x="1" y="25226"/>
                    <a:pt x="185" y="25418"/>
                    <a:pt x="419" y="25418"/>
                  </a:cubicBezTo>
                  <a:lnTo>
                    <a:pt x="18338" y="25418"/>
                  </a:lnTo>
                  <a:cubicBezTo>
                    <a:pt x="18572" y="25418"/>
                    <a:pt x="18764" y="25226"/>
                    <a:pt x="18764" y="24992"/>
                  </a:cubicBezTo>
                  <a:lnTo>
                    <a:pt x="18764" y="428"/>
                  </a:lnTo>
                  <a:cubicBezTo>
                    <a:pt x="18764" y="193"/>
                    <a:pt x="18572" y="1"/>
                    <a:pt x="183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71"/>
            <p:cNvSpPr/>
            <p:nvPr/>
          </p:nvSpPr>
          <p:spPr>
            <a:xfrm>
              <a:off x="2872325" y="3491050"/>
              <a:ext cx="8175" cy="7975"/>
            </a:xfrm>
            <a:custGeom>
              <a:avLst/>
              <a:gdLst/>
              <a:ahLst/>
              <a:cxnLst/>
              <a:rect l="l" t="t" r="r" b="b"/>
              <a:pathLst>
                <a:path w="327" h="319" extrusionOk="0">
                  <a:moveTo>
                    <a:pt x="168" y="0"/>
                  </a:moveTo>
                  <a:cubicBezTo>
                    <a:pt x="75" y="0"/>
                    <a:pt x="0" y="76"/>
                    <a:pt x="0" y="159"/>
                  </a:cubicBezTo>
                  <a:cubicBezTo>
                    <a:pt x="0" y="251"/>
                    <a:pt x="75" y="318"/>
                    <a:pt x="168" y="318"/>
                  </a:cubicBezTo>
                  <a:cubicBezTo>
                    <a:pt x="251" y="318"/>
                    <a:pt x="327" y="251"/>
                    <a:pt x="327" y="159"/>
                  </a:cubicBezTo>
                  <a:cubicBezTo>
                    <a:pt x="327" y="76"/>
                    <a:pt x="251"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38" name="Google Shape;1838;p71"/>
          <p:cNvSpPr/>
          <p:nvPr/>
        </p:nvSpPr>
        <p:spPr>
          <a:xfrm>
            <a:off x="7308400" y="810774"/>
            <a:ext cx="1236260" cy="1236260"/>
          </a:xfrm>
          <a:custGeom>
            <a:avLst/>
            <a:gdLst/>
            <a:ahLst/>
            <a:cxnLst/>
            <a:rect l="l" t="t" r="r" b="b"/>
            <a:pathLst>
              <a:path w="15724" h="15724" extrusionOk="0">
                <a:moveTo>
                  <a:pt x="7862" y="1"/>
                </a:moveTo>
                <a:lnTo>
                  <a:pt x="6972" y="6169"/>
                </a:lnTo>
                <a:lnTo>
                  <a:pt x="3781" y="3782"/>
                </a:lnTo>
                <a:lnTo>
                  <a:pt x="6168" y="6973"/>
                </a:lnTo>
                <a:lnTo>
                  <a:pt x="1" y="7862"/>
                </a:lnTo>
                <a:lnTo>
                  <a:pt x="6168" y="8752"/>
                </a:lnTo>
                <a:lnTo>
                  <a:pt x="3781" y="11943"/>
                </a:lnTo>
                <a:lnTo>
                  <a:pt x="3781" y="11943"/>
                </a:lnTo>
                <a:lnTo>
                  <a:pt x="6972" y="9556"/>
                </a:lnTo>
                <a:lnTo>
                  <a:pt x="7862" y="15723"/>
                </a:lnTo>
                <a:lnTo>
                  <a:pt x="8751" y="9556"/>
                </a:lnTo>
                <a:lnTo>
                  <a:pt x="11942" y="11943"/>
                </a:lnTo>
                <a:lnTo>
                  <a:pt x="9555" y="8752"/>
                </a:lnTo>
                <a:lnTo>
                  <a:pt x="15723" y="7862"/>
                </a:lnTo>
                <a:lnTo>
                  <a:pt x="9555" y="6973"/>
                </a:lnTo>
                <a:lnTo>
                  <a:pt x="11942" y="3782"/>
                </a:lnTo>
                <a:lnTo>
                  <a:pt x="8751" y="6169"/>
                </a:lnTo>
                <a:lnTo>
                  <a:pt x="786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839" name="Google Shape;1839;p71"/>
          <p:cNvPicPr preferRelativeResize="0"/>
          <p:nvPr/>
        </p:nvPicPr>
        <p:blipFill rotWithShape="1">
          <a:blip r:embed="rId3">
            <a:alphaModFix/>
          </a:blip>
          <a:srcRect l="9513" r="3446" b="2553"/>
          <a:stretch/>
        </p:blipFill>
        <p:spPr>
          <a:xfrm>
            <a:off x="5326850" y="1805800"/>
            <a:ext cx="1587276" cy="2204901"/>
          </a:xfrm>
          <a:prstGeom prst="rect">
            <a:avLst/>
          </a:prstGeom>
          <a:noFill/>
          <a:ln>
            <a:noFill/>
          </a:ln>
        </p:spPr>
      </p:pic>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843"/>
        <p:cNvGrpSpPr/>
        <p:nvPr/>
      </p:nvGrpSpPr>
      <p:grpSpPr>
        <a:xfrm>
          <a:off x="0" y="0"/>
          <a:ext cx="0" cy="0"/>
          <a:chOff x="0" y="0"/>
          <a:chExt cx="0" cy="0"/>
        </a:xfrm>
      </p:grpSpPr>
      <p:sp>
        <p:nvSpPr>
          <p:cNvPr id="1844" name="Google Shape;1844;p72"/>
          <p:cNvSpPr txBox="1">
            <a:spLocks noGrp="1"/>
          </p:cNvSpPr>
          <p:nvPr>
            <p:ph type="title"/>
          </p:nvPr>
        </p:nvSpPr>
        <p:spPr>
          <a:xfrm>
            <a:off x="5187300" y="1805800"/>
            <a:ext cx="2199300" cy="849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Mobile </a:t>
            </a:r>
            <a:r>
              <a:rPr lang="en">
                <a:solidFill>
                  <a:schemeClr val="dk2"/>
                </a:solidFill>
              </a:rPr>
              <a:t>web</a:t>
            </a:r>
            <a:endParaRPr/>
          </a:p>
        </p:txBody>
      </p:sp>
      <p:sp>
        <p:nvSpPr>
          <p:cNvPr id="1845" name="Google Shape;1845;p72"/>
          <p:cNvSpPr txBox="1">
            <a:spLocks noGrp="1"/>
          </p:cNvSpPr>
          <p:nvPr>
            <p:ph type="body" idx="1"/>
          </p:nvPr>
        </p:nvSpPr>
        <p:spPr>
          <a:xfrm>
            <a:off x="5187300" y="2798675"/>
            <a:ext cx="2437500" cy="1064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lt1"/>
                </a:solidFill>
              </a:rPr>
              <a:t>You can replace the image with your own work. Delete this one, add yours and center it properly</a:t>
            </a:r>
            <a:endParaRPr/>
          </a:p>
        </p:txBody>
      </p:sp>
      <p:pic>
        <p:nvPicPr>
          <p:cNvPr id="1846" name="Google Shape;1846;p72"/>
          <p:cNvPicPr preferRelativeResize="0"/>
          <p:nvPr/>
        </p:nvPicPr>
        <p:blipFill rotWithShape="1">
          <a:blip r:embed="rId3">
            <a:alphaModFix/>
          </a:blip>
          <a:srcRect l="6285" r="6294"/>
          <a:stretch/>
        </p:blipFill>
        <p:spPr>
          <a:xfrm>
            <a:off x="2688425" y="1724700"/>
            <a:ext cx="1055100" cy="2127827"/>
          </a:xfrm>
          <a:prstGeom prst="rect">
            <a:avLst/>
          </a:prstGeom>
          <a:noFill/>
          <a:ln>
            <a:noFill/>
          </a:ln>
        </p:spPr>
      </p:pic>
      <p:grpSp>
        <p:nvGrpSpPr>
          <p:cNvPr id="1847" name="Google Shape;1847;p72"/>
          <p:cNvGrpSpPr/>
          <p:nvPr/>
        </p:nvGrpSpPr>
        <p:grpSpPr>
          <a:xfrm>
            <a:off x="2651973" y="1701487"/>
            <a:ext cx="1130035" cy="2246023"/>
            <a:chOff x="3336600" y="3468450"/>
            <a:chExt cx="336250" cy="668300"/>
          </a:xfrm>
        </p:grpSpPr>
        <p:sp>
          <p:nvSpPr>
            <p:cNvPr id="1848" name="Google Shape;1848;p72"/>
            <p:cNvSpPr/>
            <p:nvPr/>
          </p:nvSpPr>
          <p:spPr>
            <a:xfrm>
              <a:off x="3336600" y="3468450"/>
              <a:ext cx="336250" cy="668300"/>
            </a:xfrm>
            <a:custGeom>
              <a:avLst/>
              <a:gdLst/>
              <a:ahLst/>
              <a:cxnLst/>
              <a:rect l="l" t="t" r="r" b="b"/>
              <a:pathLst>
                <a:path w="13450" h="26732" extrusionOk="0">
                  <a:moveTo>
                    <a:pt x="12354" y="461"/>
                  </a:moveTo>
                  <a:cubicBezTo>
                    <a:pt x="12730" y="461"/>
                    <a:pt x="13031" y="762"/>
                    <a:pt x="13031" y="1139"/>
                  </a:cubicBezTo>
                  <a:lnTo>
                    <a:pt x="13031" y="24221"/>
                  </a:lnTo>
                  <a:cubicBezTo>
                    <a:pt x="13031" y="24598"/>
                    <a:pt x="12730" y="24899"/>
                    <a:pt x="12354" y="24899"/>
                  </a:cubicBezTo>
                  <a:lnTo>
                    <a:pt x="1097" y="24899"/>
                  </a:lnTo>
                  <a:cubicBezTo>
                    <a:pt x="720" y="24899"/>
                    <a:pt x="419" y="24598"/>
                    <a:pt x="419" y="24221"/>
                  </a:cubicBezTo>
                  <a:lnTo>
                    <a:pt x="419" y="1139"/>
                  </a:lnTo>
                  <a:cubicBezTo>
                    <a:pt x="419" y="762"/>
                    <a:pt x="720" y="461"/>
                    <a:pt x="1097" y="461"/>
                  </a:cubicBezTo>
                  <a:close/>
                  <a:moveTo>
                    <a:pt x="1022" y="0"/>
                  </a:moveTo>
                  <a:cubicBezTo>
                    <a:pt x="461" y="0"/>
                    <a:pt x="1" y="452"/>
                    <a:pt x="1" y="1021"/>
                  </a:cubicBezTo>
                  <a:lnTo>
                    <a:pt x="1" y="25711"/>
                  </a:lnTo>
                  <a:cubicBezTo>
                    <a:pt x="1" y="26280"/>
                    <a:pt x="461" y="26732"/>
                    <a:pt x="1022" y="26732"/>
                  </a:cubicBezTo>
                  <a:lnTo>
                    <a:pt x="12429" y="26732"/>
                  </a:lnTo>
                  <a:cubicBezTo>
                    <a:pt x="12998" y="26732"/>
                    <a:pt x="13450" y="26271"/>
                    <a:pt x="13450" y="25711"/>
                  </a:cubicBezTo>
                  <a:lnTo>
                    <a:pt x="13450" y="1021"/>
                  </a:lnTo>
                  <a:cubicBezTo>
                    <a:pt x="13450" y="452"/>
                    <a:pt x="12998" y="0"/>
                    <a:pt x="12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72"/>
            <p:cNvSpPr/>
            <p:nvPr/>
          </p:nvSpPr>
          <p:spPr>
            <a:xfrm>
              <a:off x="3490375" y="4105350"/>
              <a:ext cx="18250" cy="18225"/>
            </a:xfrm>
            <a:custGeom>
              <a:avLst/>
              <a:gdLst/>
              <a:ahLst/>
              <a:cxnLst/>
              <a:rect l="l" t="t" r="r" b="b"/>
              <a:pathLst>
                <a:path w="730" h="729" extrusionOk="0">
                  <a:moveTo>
                    <a:pt x="511" y="84"/>
                  </a:moveTo>
                  <a:cubicBezTo>
                    <a:pt x="587" y="84"/>
                    <a:pt x="645" y="143"/>
                    <a:pt x="645" y="218"/>
                  </a:cubicBezTo>
                  <a:lnTo>
                    <a:pt x="645" y="511"/>
                  </a:lnTo>
                  <a:cubicBezTo>
                    <a:pt x="645" y="586"/>
                    <a:pt x="587" y="653"/>
                    <a:pt x="511" y="653"/>
                  </a:cubicBezTo>
                  <a:lnTo>
                    <a:pt x="219" y="653"/>
                  </a:lnTo>
                  <a:cubicBezTo>
                    <a:pt x="143" y="653"/>
                    <a:pt x="76" y="586"/>
                    <a:pt x="76" y="511"/>
                  </a:cubicBezTo>
                  <a:lnTo>
                    <a:pt x="76" y="218"/>
                  </a:lnTo>
                  <a:cubicBezTo>
                    <a:pt x="76" y="143"/>
                    <a:pt x="143" y="84"/>
                    <a:pt x="219" y="84"/>
                  </a:cubicBezTo>
                  <a:close/>
                  <a:moveTo>
                    <a:pt x="219" y="0"/>
                  </a:moveTo>
                  <a:cubicBezTo>
                    <a:pt x="101" y="0"/>
                    <a:pt x="1" y="101"/>
                    <a:pt x="1" y="218"/>
                  </a:cubicBezTo>
                  <a:lnTo>
                    <a:pt x="1" y="511"/>
                  </a:lnTo>
                  <a:cubicBezTo>
                    <a:pt x="1" y="628"/>
                    <a:pt x="101" y="729"/>
                    <a:pt x="219" y="729"/>
                  </a:cubicBezTo>
                  <a:lnTo>
                    <a:pt x="511" y="729"/>
                  </a:lnTo>
                  <a:cubicBezTo>
                    <a:pt x="629" y="729"/>
                    <a:pt x="729" y="628"/>
                    <a:pt x="729" y="511"/>
                  </a:cubicBezTo>
                  <a:lnTo>
                    <a:pt x="729" y="218"/>
                  </a:lnTo>
                  <a:cubicBezTo>
                    <a:pt x="729" y="101"/>
                    <a:pt x="629" y="0"/>
                    <a:pt x="5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50" name="Google Shape;1850;p72"/>
          <p:cNvSpPr/>
          <p:nvPr/>
        </p:nvSpPr>
        <p:spPr>
          <a:xfrm>
            <a:off x="1012588" y="418775"/>
            <a:ext cx="310111" cy="310111"/>
          </a:xfrm>
          <a:custGeom>
            <a:avLst/>
            <a:gdLst/>
            <a:ahLst/>
            <a:cxnLst/>
            <a:rect l="l" t="t" r="r" b="b"/>
            <a:pathLst>
              <a:path w="14692" h="14692" extrusionOk="0">
                <a:moveTo>
                  <a:pt x="7346" y="1"/>
                </a:moveTo>
                <a:lnTo>
                  <a:pt x="5714" y="5714"/>
                </a:lnTo>
                <a:lnTo>
                  <a:pt x="0" y="7346"/>
                </a:lnTo>
                <a:lnTo>
                  <a:pt x="5714" y="8978"/>
                </a:lnTo>
                <a:lnTo>
                  <a:pt x="7346" y="14692"/>
                </a:lnTo>
                <a:lnTo>
                  <a:pt x="8979" y="8978"/>
                </a:lnTo>
                <a:lnTo>
                  <a:pt x="14691" y="7346"/>
                </a:lnTo>
                <a:lnTo>
                  <a:pt x="8979" y="5714"/>
                </a:lnTo>
                <a:lnTo>
                  <a:pt x="73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72"/>
          <p:cNvSpPr/>
          <p:nvPr/>
        </p:nvSpPr>
        <p:spPr>
          <a:xfrm>
            <a:off x="2249738" y="920550"/>
            <a:ext cx="310111" cy="310111"/>
          </a:xfrm>
          <a:custGeom>
            <a:avLst/>
            <a:gdLst/>
            <a:ahLst/>
            <a:cxnLst/>
            <a:rect l="l" t="t" r="r" b="b"/>
            <a:pathLst>
              <a:path w="14692" h="14692" extrusionOk="0">
                <a:moveTo>
                  <a:pt x="7346" y="1"/>
                </a:moveTo>
                <a:lnTo>
                  <a:pt x="5714" y="5714"/>
                </a:lnTo>
                <a:lnTo>
                  <a:pt x="0" y="7346"/>
                </a:lnTo>
                <a:lnTo>
                  <a:pt x="5714" y="8978"/>
                </a:lnTo>
                <a:lnTo>
                  <a:pt x="7346" y="14692"/>
                </a:lnTo>
                <a:lnTo>
                  <a:pt x="8979" y="8978"/>
                </a:lnTo>
                <a:lnTo>
                  <a:pt x="14691" y="7346"/>
                </a:lnTo>
                <a:lnTo>
                  <a:pt x="8979" y="5714"/>
                </a:lnTo>
                <a:lnTo>
                  <a:pt x="73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72"/>
          <p:cNvSpPr/>
          <p:nvPr/>
        </p:nvSpPr>
        <p:spPr>
          <a:xfrm>
            <a:off x="3548213" y="325250"/>
            <a:ext cx="310111" cy="310111"/>
          </a:xfrm>
          <a:custGeom>
            <a:avLst/>
            <a:gdLst/>
            <a:ahLst/>
            <a:cxnLst/>
            <a:rect l="l" t="t" r="r" b="b"/>
            <a:pathLst>
              <a:path w="14692" h="14692" extrusionOk="0">
                <a:moveTo>
                  <a:pt x="7346" y="1"/>
                </a:moveTo>
                <a:lnTo>
                  <a:pt x="5714" y="5714"/>
                </a:lnTo>
                <a:lnTo>
                  <a:pt x="0" y="7346"/>
                </a:lnTo>
                <a:lnTo>
                  <a:pt x="5714" y="8978"/>
                </a:lnTo>
                <a:lnTo>
                  <a:pt x="7346" y="14692"/>
                </a:lnTo>
                <a:lnTo>
                  <a:pt x="8979" y="8978"/>
                </a:lnTo>
                <a:lnTo>
                  <a:pt x="14691" y="7346"/>
                </a:lnTo>
                <a:lnTo>
                  <a:pt x="8979" y="5714"/>
                </a:lnTo>
                <a:lnTo>
                  <a:pt x="73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72"/>
          <p:cNvSpPr/>
          <p:nvPr/>
        </p:nvSpPr>
        <p:spPr>
          <a:xfrm>
            <a:off x="5716938" y="857600"/>
            <a:ext cx="310111" cy="310111"/>
          </a:xfrm>
          <a:custGeom>
            <a:avLst/>
            <a:gdLst/>
            <a:ahLst/>
            <a:cxnLst/>
            <a:rect l="l" t="t" r="r" b="b"/>
            <a:pathLst>
              <a:path w="14692" h="14692" extrusionOk="0">
                <a:moveTo>
                  <a:pt x="7346" y="1"/>
                </a:moveTo>
                <a:lnTo>
                  <a:pt x="5714" y="5714"/>
                </a:lnTo>
                <a:lnTo>
                  <a:pt x="0" y="7346"/>
                </a:lnTo>
                <a:lnTo>
                  <a:pt x="5714" y="8978"/>
                </a:lnTo>
                <a:lnTo>
                  <a:pt x="7346" y="14692"/>
                </a:lnTo>
                <a:lnTo>
                  <a:pt x="8979" y="8978"/>
                </a:lnTo>
                <a:lnTo>
                  <a:pt x="14691" y="7346"/>
                </a:lnTo>
                <a:lnTo>
                  <a:pt x="8979" y="5714"/>
                </a:lnTo>
                <a:lnTo>
                  <a:pt x="73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72"/>
          <p:cNvSpPr/>
          <p:nvPr/>
        </p:nvSpPr>
        <p:spPr>
          <a:xfrm>
            <a:off x="6451563" y="325250"/>
            <a:ext cx="310111" cy="310111"/>
          </a:xfrm>
          <a:custGeom>
            <a:avLst/>
            <a:gdLst/>
            <a:ahLst/>
            <a:cxnLst/>
            <a:rect l="l" t="t" r="r" b="b"/>
            <a:pathLst>
              <a:path w="14692" h="14692" extrusionOk="0">
                <a:moveTo>
                  <a:pt x="7346" y="1"/>
                </a:moveTo>
                <a:lnTo>
                  <a:pt x="5714" y="5714"/>
                </a:lnTo>
                <a:lnTo>
                  <a:pt x="0" y="7346"/>
                </a:lnTo>
                <a:lnTo>
                  <a:pt x="5714" y="8978"/>
                </a:lnTo>
                <a:lnTo>
                  <a:pt x="7346" y="14692"/>
                </a:lnTo>
                <a:lnTo>
                  <a:pt x="8979" y="8978"/>
                </a:lnTo>
                <a:lnTo>
                  <a:pt x="14691" y="7346"/>
                </a:lnTo>
                <a:lnTo>
                  <a:pt x="8979" y="5714"/>
                </a:lnTo>
                <a:lnTo>
                  <a:pt x="73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72"/>
          <p:cNvSpPr/>
          <p:nvPr/>
        </p:nvSpPr>
        <p:spPr>
          <a:xfrm>
            <a:off x="7624788" y="806950"/>
            <a:ext cx="310111" cy="310111"/>
          </a:xfrm>
          <a:custGeom>
            <a:avLst/>
            <a:gdLst/>
            <a:ahLst/>
            <a:cxnLst/>
            <a:rect l="l" t="t" r="r" b="b"/>
            <a:pathLst>
              <a:path w="14692" h="14692" extrusionOk="0">
                <a:moveTo>
                  <a:pt x="7346" y="1"/>
                </a:moveTo>
                <a:lnTo>
                  <a:pt x="5714" y="5714"/>
                </a:lnTo>
                <a:lnTo>
                  <a:pt x="0" y="7346"/>
                </a:lnTo>
                <a:lnTo>
                  <a:pt x="5714" y="8978"/>
                </a:lnTo>
                <a:lnTo>
                  <a:pt x="7346" y="14692"/>
                </a:lnTo>
                <a:lnTo>
                  <a:pt x="8979" y="8978"/>
                </a:lnTo>
                <a:lnTo>
                  <a:pt x="14691" y="7346"/>
                </a:lnTo>
                <a:lnTo>
                  <a:pt x="8979" y="5714"/>
                </a:lnTo>
                <a:lnTo>
                  <a:pt x="73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72"/>
          <p:cNvSpPr/>
          <p:nvPr/>
        </p:nvSpPr>
        <p:spPr>
          <a:xfrm rot="10800000" flipH="1">
            <a:off x="1207888" y="4619875"/>
            <a:ext cx="310111" cy="310111"/>
          </a:xfrm>
          <a:custGeom>
            <a:avLst/>
            <a:gdLst/>
            <a:ahLst/>
            <a:cxnLst/>
            <a:rect l="l" t="t" r="r" b="b"/>
            <a:pathLst>
              <a:path w="14692" h="14692" extrusionOk="0">
                <a:moveTo>
                  <a:pt x="7346" y="1"/>
                </a:moveTo>
                <a:lnTo>
                  <a:pt x="5714" y="5714"/>
                </a:lnTo>
                <a:lnTo>
                  <a:pt x="0" y="7346"/>
                </a:lnTo>
                <a:lnTo>
                  <a:pt x="5714" y="8978"/>
                </a:lnTo>
                <a:lnTo>
                  <a:pt x="7346" y="14692"/>
                </a:lnTo>
                <a:lnTo>
                  <a:pt x="8979" y="8978"/>
                </a:lnTo>
                <a:lnTo>
                  <a:pt x="14691" y="7346"/>
                </a:lnTo>
                <a:lnTo>
                  <a:pt x="8979" y="5714"/>
                </a:lnTo>
                <a:lnTo>
                  <a:pt x="73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72"/>
          <p:cNvSpPr/>
          <p:nvPr/>
        </p:nvSpPr>
        <p:spPr>
          <a:xfrm rot="10800000" flipH="1">
            <a:off x="2445038" y="4396650"/>
            <a:ext cx="310111" cy="310111"/>
          </a:xfrm>
          <a:custGeom>
            <a:avLst/>
            <a:gdLst/>
            <a:ahLst/>
            <a:cxnLst/>
            <a:rect l="l" t="t" r="r" b="b"/>
            <a:pathLst>
              <a:path w="14692" h="14692" extrusionOk="0">
                <a:moveTo>
                  <a:pt x="7346" y="1"/>
                </a:moveTo>
                <a:lnTo>
                  <a:pt x="5714" y="5714"/>
                </a:lnTo>
                <a:lnTo>
                  <a:pt x="0" y="7346"/>
                </a:lnTo>
                <a:lnTo>
                  <a:pt x="5714" y="8978"/>
                </a:lnTo>
                <a:lnTo>
                  <a:pt x="7346" y="14692"/>
                </a:lnTo>
                <a:lnTo>
                  <a:pt x="8979" y="8978"/>
                </a:lnTo>
                <a:lnTo>
                  <a:pt x="14691" y="7346"/>
                </a:lnTo>
                <a:lnTo>
                  <a:pt x="8979" y="5714"/>
                </a:lnTo>
                <a:lnTo>
                  <a:pt x="73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72"/>
          <p:cNvSpPr/>
          <p:nvPr/>
        </p:nvSpPr>
        <p:spPr>
          <a:xfrm rot="10800000" flipH="1">
            <a:off x="3743513" y="4713400"/>
            <a:ext cx="310111" cy="310111"/>
          </a:xfrm>
          <a:custGeom>
            <a:avLst/>
            <a:gdLst/>
            <a:ahLst/>
            <a:cxnLst/>
            <a:rect l="l" t="t" r="r" b="b"/>
            <a:pathLst>
              <a:path w="14692" h="14692" extrusionOk="0">
                <a:moveTo>
                  <a:pt x="7346" y="1"/>
                </a:moveTo>
                <a:lnTo>
                  <a:pt x="5714" y="5714"/>
                </a:lnTo>
                <a:lnTo>
                  <a:pt x="0" y="7346"/>
                </a:lnTo>
                <a:lnTo>
                  <a:pt x="5714" y="8978"/>
                </a:lnTo>
                <a:lnTo>
                  <a:pt x="7346" y="14692"/>
                </a:lnTo>
                <a:lnTo>
                  <a:pt x="8979" y="8978"/>
                </a:lnTo>
                <a:lnTo>
                  <a:pt x="14691" y="7346"/>
                </a:lnTo>
                <a:lnTo>
                  <a:pt x="8979" y="5714"/>
                </a:lnTo>
                <a:lnTo>
                  <a:pt x="73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72"/>
          <p:cNvSpPr/>
          <p:nvPr/>
        </p:nvSpPr>
        <p:spPr>
          <a:xfrm rot="10800000" flipH="1">
            <a:off x="5299363" y="4510250"/>
            <a:ext cx="310111" cy="310111"/>
          </a:xfrm>
          <a:custGeom>
            <a:avLst/>
            <a:gdLst/>
            <a:ahLst/>
            <a:cxnLst/>
            <a:rect l="l" t="t" r="r" b="b"/>
            <a:pathLst>
              <a:path w="14692" h="14692" extrusionOk="0">
                <a:moveTo>
                  <a:pt x="7346" y="1"/>
                </a:moveTo>
                <a:lnTo>
                  <a:pt x="5714" y="5714"/>
                </a:lnTo>
                <a:lnTo>
                  <a:pt x="0" y="7346"/>
                </a:lnTo>
                <a:lnTo>
                  <a:pt x="5714" y="8978"/>
                </a:lnTo>
                <a:lnTo>
                  <a:pt x="7346" y="14692"/>
                </a:lnTo>
                <a:lnTo>
                  <a:pt x="8979" y="8978"/>
                </a:lnTo>
                <a:lnTo>
                  <a:pt x="14691" y="7346"/>
                </a:lnTo>
                <a:lnTo>
                  <a:pt x="8979" y="5714"/>
                </a:lnTo>
                <a:lnTo>
                  <a:pt x="73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72"/>
          <p:cNvSpPr/>
          <p:nvPr/>
        </p:nvSpPr>
        <p:spPr>
          <a:xfrm rot="10800000" flipH="1">
            <a:off x="6646863" y="4713400"/>
            <a:ext cx="310111" cy="310111"/>
          </a:xfrm>
          <a:custGeom>
            <a:avLst/>
            <a:gdLst/>
            <a:ahLst/>
            <a:cxnLst/>
            <a:rect l="l" t="t" r="r" b="b"/>
            <a:pathLst>
              <a:path w="14692" h="14692" extrusionOk="0">
                <a:moveTo>
                  <a:pt x="7346" y="1"/>
                </a:moveTo>
                <a:lnTo>
                  <a:pt x="5714" y="5714"/>
                </a:lnTo>
                <a:lnTo>
                  <a:pt x="0" y="7346"/>
                </a:lnTo>
                <a:lnTo>
                  <a:pt x="5714" y="8978"/>
                </a:lnTo>
                <a:lnTo>
                  <a:pt x="7346" y="14692"/>
                </a:lnTo>
                <a:lnTo>
                  <a:pt x="8979" y="8978"/>
                </a:lnTo>
                <a:lnTo>
                  <a:pt x="14691" y="7346"/>
                </a:lnTo>
                <a:lnTo>
                  <a:pt x="8979" y="5714"/>
                </a:lnTo>
                <a:lnTo>
                  <a:pt x="73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72"/>
          <p:cNvSpPr/>
          <p:nvPr/>
        </p:nvSpPr>
        <p:spPr>
          <a:xfrm rot="10800000" flipH="1">
            <a:off x="7820088" y="4510250"/>
            <a:ext cx="310111" cy="310111"/>
          </a:xfrm>
          <a:custGeom>
            <a:avLst/>
            <a:gdLst/>
            <a:ahLst/>
            <a:cxnLst/>
            <a:rect l="l" t="t" r="r" b="b"/>
            <a:pathLst>
              <a:path w="14692" h="14692" extrusionOk="0">
                <a:moveTo>
                  <a:pt x="7346" y="1"/>
                </a:moveTo>
                <a:lnTo>
                  <a:pt x="5714" y="5714"/>
                </a:lnTo>
                <a:lnTo>
                  <a:pt x="0" y="7346"/>
                </a:lnTo>
                <a:lnTo>
                  <a:pt x="5714" y="8978"/>
                </a:lnTo>
                <a:lnTo>
                  <a:pt x="7346" y="14692"/>
                </a:lnTo>
                <a:lnTo>
                  <a:pt x="8979" y="8978"/>
                </a:lnTo>
                <a:lnTo>
                  <a:pt x="14691" y="7346"/>
                </a:lnTo>
                <a:lnTo>
                  <a:pt x="8979" y="5714"/>
                </a:lnTo>
                <a:lnTo>
                  <a:pt x="73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62" name="Google Shape;1862;p72"/>
          <p:cNvGrpSpPr/>
          <p:nvPr/>
        </p:nvGrpSpPr>
        <p:grpSpPr>
          <a:xfrm flipH="1">
            <a:off x="907325" y="2029225"/>
            <a:ext cx="847520" cy="769456"/>
            <a:chOff x="7440500" y="1232950"/>
            <a:chExt cx="847520" cy="769456"/>
          </a:xfrm>
        </p:grpSpPr>
        <p:sp>
          <p:nvSpPr>
            <p:cNvPr id="1863" name="Google Shape;1863;p72"/>
            <p:cNvSpPr/>
            <p:nvPr/>
          </p:nvSpPr>
          <p:spPr>
            <a:xfrm>
              <a:off x="7542772" y="1333923"/>
              <a:ext cx="80364" cy="80423"/>
            </a:xfrm>
            <a:custGeom>
              <a:avLst/>
              <a:gdLst/>
              <a:ahLst/>
              <a:cxnLst/>
              <a:rect l="l" t="t" r="r" b="b"/>
              <a:pathLst>
                <a:path w="1361" h="1362" extrusionOk="0">
                  <a:moveTo>
                    <a:pt x="680" y="1"/>
                  </a:moveTo>
                  <a:cubicBezTo>
                    <a:pt x="305" y="1"/>
                    <a:pt x="0" y="305"/>
                    <a:pt x="0" y="681"/>
                  </a:cubicBezTo>
                  <a:cubicBezTo>
                    <a:pt x="0" y="1057"/>
                    <a:pt x="305" y="1362"/>
                    <a:pt x="680" y="1362"/>
                  </a:cubicBezTo>
                  <a:cubicBezTo>
                    <a:pt x="1056" y="1362"/>
                    <a:pt x="1361" y="1057"/>
                    <a:pt x="1361" y="681"/>
                  </a:cubicBezTo>
                  <a:cubicBezTo>
                    <a:pt x="1361" y="305"/>
                    <a:pt x="1056" y="1"/>
                    <a:pt x="6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72"/>
            <p:cNvSpPr/>
            <p:nvPr/>
          </p:nvSpPr>
          <p:spPr>
            <a:xfrm>
              <a:off x="7506634" y="1249543"/>
              <a:ext cx="34011" cy="34011"/>
            </a:xfrm>
            <a:custGeom>
              <a:avLst/>
              <a:gdLst/>
              <a:ahLst/>
              <a:cxnLst/>
              <a:rect l="l" t="t" r="r" b="b"/>
              <a:pathLst>
                <a:path w="576" h="576" extrusionOk="0">
                  <a:moveTo>
                    <a:pt x="288" y="1"/>
                  </a:moveTo>
                  <a:cubicBezTo>
                    <a:pt x="130" y="1"/>
                    <a:pt x="1" y="129"/>
                    <a:pt x="1" y="288"/>
                  </a:cubicBezTo>
                  <a:cubicBezTo>
                    <a:pt x="1" y="447"/>
                    <a:pt x="130" y="576"/>
                    <a:pt x="288" y="576"/>
                  </a:cubicBezTo>
                  <a:cubicBezTo>
                    <a:pt x="447" y="576"/>
                    <a:pt x="576" y="447"/>
                    <a:pt x="576" y="288"/>
                  </a:cubicBezTo>
                  <a:cubicBezTo>
                    <a:pt x="576" y="129"/>
                    <a:pt x="447" y="1"/>
                    <a:pt x="2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65" name="Google Shape;1865;p72"/>
            <p:cNvGrpSpPr/>
            <p:nvPr/>
          </p:nvGrpSpPr>
          <p:grpSpPr>
            <a:xfrm>
              <a:off x="7440500" y="1232950"/>
              <a:ext cx="847520" cy="769456"/>
              <a:chOff x="7440500" y="1232950"/>
              <a:chExt cx="847520" cy="769456"/>
            </a:xfrm>
          </p:grpSpPr>
          <p:sp>
            <p:nvSpPr>
              <p:cNvPr id="1866" name="Google Shape;1866;p72"/>
              <p:cNvSpPr/>
              <p:nvPr/>
            </p:nvSpPr>
            <p:spPr>
              <a:xfrm>
                <a:off x="7440500" y="1232950"/>
                <a:ext cx="636650" cy="630686"/>
              </a:xfrm>
              <a:custGeom>
                <a:avLst/>
                <a:gdLst/>
                <a:ahLst/>
                <a:cxnLst/>
                <a:rect l="l" t="t" r="r" b="b"/>
                <a:pathLst>
                  <a:path w="10782" h="10681" extrusionOk="0">
                    <a:moveTo>
                      <a:pt x="5391" y="1"/>
                    </a:moveTo>
                    <a:cubicBezTo>
                      <a:pt x="5310" y="1"/>
                      <a:pt x="5228" y="51"/>
                      <a:pt x="5211" y="152"/>
                    </a:cubicBezTo>
                    <a:lnTo>
                      <a:pt x="4525" y="4325"/>
                    </a:lnTo>
                    <a:cubicBezTo>
                      <a:pt x="4512" y="4402"/>
                      <a:pt x="4453" y="4462"/>
                      <a:pt x="4376" y="4475"/>
                    </a:cubicBezTo>
                    <a:lnTo>
                      <a:pt x="203" y="5161"/>
                    </a:lnTo>
                    <a:cubicBezTo>
                      <a:pt x="1" y="5195"/>
                      <a:pt x="1" y="5487"/>
                      <a:pt x="203" y="5521"/>
                    </a:cubicBezTo>
                    <a:lnTo>
                      <a:pt x="4376" y="6207"/>
                    </a:lnTo>
                    <a:cubicBezTo>
                      <a:pt x="4453" y="6220"/>
                      <a:pt x="4512" y="6280"/>
                      <a:pt x="4525" y="6356"/>
                    </a:cubicBezTo>
                    <a:lnTo>
                      <a:pt x="5211" y="10529"/>
                    </a:lnTo>
                    <a:cubicBezTo>
                      <a:pt x="5228" y="10630"/>
                      <a:pt x="5310" y="10681"/>
                      <a:pt x="5391" y="10681"/>
                    </a:cubicBezTo>
                    <a:cubicBezTo>
                      <a:pt x="5472" y="10681"/>
                      <a:pt x="5554" y="10630"/>
                      <a:pt x="5571" y="10529"/>
                    </a:cubicBezTo>
                    <a:lnTo>
                      <a:pt x="6257" y="6356"/>
                    </a:lnTo>
                    <a:cubicBezTo>
                      <a:pt x="6270" y="6280"/>
                      <a:pt x="6331" y="6220"/>
                      <a:pt x="6407" y="6207"/>
                    </a:cubicBezTo>
                    <a:lnTo>
                      <a:pt x="10580" y="5521"/>
                    </a:lnTo>
                    <a:cubicBezTo>
                      <a:pt x="10782" y="5487"/>
                      <a:pt x="10782" y="5195"/>
                      <a:pt x="10580" y="5161"/>
                    </a:cubicBezTo>
                    <a:lnTo>
                      <a:pt x="6407" y="4475"/>
                    </a:lnTo>
                    <a:cubicBezTo>
                      <a:pt x="6331" y="4462"/>
                      <a:pt x="6270" y="4402"/>
                      <a:pt x="6257" y="4325"/>
                    </a:cubicBezTo>
                    <a:lnTo>
                      <a:pt x="5571" y="152"/>
                    </a:lnTo>
                    <a:cubicBezTo>
                      <a:pt x="5554" y="51"/>
                      <a:pt x="5472" y="1"/>
                      <a:pt x="53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72"/>
              <p:cNvSpPr/>
              <p:nvPr/>
            </p:nvSpPr>
            <p:spPr>
              <a:xfrm>
                <a:off x="8019117" y="1249543"/>
                <a:ext cx="268902" cy="266363"/>
              </a:xfrm>
              <a:custGeom>
                <a:avLst/>
                <a:gdLst/>
                <a:ahLst/>
                <a:cxnLst/>
                <a:rect l="l" t="t" r="r" b="b"/>
                <a:pathLst>
                  <a:path w="4554" h="4511" extrusionOk="0">
                    <a:moveTo>
                      <a:pt x="2277" y="1"/>
                    </a:moveTo>
                    <a:cubicBezTo>
                      <a:pt x="2243" y="1"/>
                      <a:pt x="2209" y="22"/>
                      <a:pt x="2202" y="65"/>
                    </a:cubicBezTo>
                    <a:lnTo>
                      <a:pt x="1912" y="1826"/>
                    </a:lnTo>
                    <a:cubicBezTo>
                      <a:pt x="1907" y="1859"/>
                      <a:pt x="1881" y="1884"/>
                      <a:pt x="1849" y="1890"/>
                    </a:cubicBezTo>
                    <a:lnTo>
                      <a:pt x="86" y="2179"/>
                    </a:lnTo>
                    <a:cubicBezTo>
                      <a:pt x="1" y="2194"/>
                      <a:pt x="1" y="2317"/>
                      <a:pt x="86" y="2331"/>
                    </a:cubicBezTo>
                    <a:lnTo>
                      <a:pt x="1849" y="2621"/>
                    </a:lnTo>
                    <a:cubicBezTo>
                      <a:pt x="1881" y="2626"/>
                      <a:pt x="1907" y="2652"/>
                      <a:pt x="1912" y="2684"/>
                    </a:cubicBezTo>
                    <a:lnTo>
                      <a:pt x="2202" y="4447"/>
                    </a:lnTo>
                    <a:cubicBezTo>
                      <a:pt x="2209" y="4489"/>
                      <a:pt x="2243" y="4510"/>
                      <a:pt x="2277" y="4510"/>
                    </a:cubicBezTo>
                    <a:cubicBezTo>
                      <a:pt x="2311" y="4510"/>
                      <a:pt x="2346" y="4489"/>
                      <a:pt x="2353" y="4447"/>
                    </a:cubicBezTo>
                    <a:lnTo>
                      <a:pt x="2643" y="2684"/>
                    </a:lnTo>
                    <a:cubicBezTo>
                      <a:pt x="2648" y="2652"/>
                      <a:pt x="2674" y="2626"/>
                      <a:pt x="2706" y="2621"/>
                    </a:cubicBezTo>
                    <a:lnTo>
                      <a:pt x="4468" y="2331"/>
                    </a:lnTo>
                    <a:cubicBezTo>
                      <a:pt x="4554" y="2317"/>
                      <a:pt x="4554" y="2194"/>
                      <a:pt x="4468" y="2179"/>
                    </a:cubicBezTo>
                    <a:lnTo>
                      <a:pt x="2706" y="1890"/>
                    </a:lnTo>
                    <a:cubicBezTo>
                      <a:pt x="2674" y="1884"/>
                      <a:pt x="2648" y="1859"/>
                      <a:pt x="2643" y="1826"/>
                    </a:cubicBezTo>
                    <a:lnTo>
                      <a:pt x="2353" y="65"/>
                    </a:lnTo>
                    <a:cubicBezTo>
                      <a:pt x="2346" y="22"/>
                      <a:pt x="2311" y="1"/>
                      <a:pt x="22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72"/>
              <p:cNvSpPr/>
              <p:nvPr/>
            </p:nvSpPr>
            <p:spPr>
              <a:xfrm>
                <a:off x="7864528" y="1652018"/>
                <a:ext cx="353754" cy="350388"/>
              </a:xfrm>
              <a:custGeom>
                <a:avLst/>
                <a:gdLst/>
                <a:ahLst/>
                <a:cxnLst/>
                <a:rect l="l" t="t" r="r" b="b"/>
                <a:pathLst>
                  <a:path w="5991" h="5934" extrusionOk="0">
                    <a:moveTo>
                      <a:pt x="2996" y="0"/>
                    </a:moveTo>
                    <a:cubicBezTo>
                      <a:pt x="2950" y="0"/>
                      <a:pt x="2905" y="28"/>
                      <a:pt x="2895" y="84"/>
                    </a:cubicBezTo>
                    <a:lnTo>
                      <a:pt x="2514" y="2403"/>
                    </a:lnTo>
                    <a:cubicBezTo>
                      <a:pt x="2507" y="2445"/>
                      <a:pt x="2474" y="2479"/>
                      <a:pt x="2432" y="2485"/>
                    </a:cubicBezTo>
                    <a:lnTo>
                      <a:pt x="113" y="2867"/>
                    </a:lnTo>
                    <a:cubicBezTo>
                      <a:pt x="0" y="2886"/>
                      <a:pt x="0" y="3048"/>
                      <a:pt x="113" y="3067"/>
                    </a:cubicBezTo>
                    <a:lnTo>
                      <a:pt x="2432" y="3448"/>
                    </a:lnTo>
                    <a:cubicBezTo>
                      <a:pt x="2474" y="3455"/>
                      <a:pt x="2507" y="3488"/>
                      <a:pt x="2514" y="3531"/>
                    </a:cubicBezTo>
                    <a:lnTo>
                      <a:pt x="2895" y="5849"/>
                    </a:lnTo>
                    <a:cubicBezTo>
                      <a:pt x="2905" y="5906"/>
                      <a:pt x="2950" y="5934"/>
                      <a:pt x="2996" y="5934"/>
                    </a:cubicBezTo>
                    <a:cubicBezTo>
                      <a:pt x="3041" y="5934"/>
                      <a:pt x="3086" y="5906"/>
                      <a:pt x="3096" y="5849"/>
                    </a:cubicBezTo>
                    <a:lnTo>
                      <a:pt x="3477" y="3531"/>
                    </a:lnTo>
                    <a:cubicBezTo>
                      <a:pt x="3484" y="3488"/>
                      <a:pt x="3517" y="3455"/>
                      <a:pt x="3559" y="3448"/>
                    </a:cubicBezTo>
                    <a:lnTo>
                      <a:pt x="5878" y="3067"/>
                    </a:lnTo>
                    <a:cubicBezTo>
                      <a:pt x="5991" y="3048"/>
                      <a:pt x="5991" y="2886"/>
                      <a:pt x="5878" y="2867"/>
                    </a:cubicBezTo>
                    <a:lnTo>
                      <a:pt x="3559" y="2485"/>
                    </a:lnTo>
                    <a:cubicBezTo>
                      <a:pt x="3517" y="2479"/>
                      <a:pt x="3484" y="2445"/>
                      <a:pt x="3477" y="2403"/>
                    </a:cubicBezTo>
                    <a:lnTo>
                      <a:pt x="3095" y="84"/>
                    </a:lnTo>
                    <a:cubicBezTo>
                      <a:pt x="3085" y="28"/>
                      <a:pt x="3041" y="0"/>
                      <a:pt x="29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72"/>
              <p:cNvSpPr/>
              <p:nvPr/>
            </p:nvSpPr>
            <p:spPr>
              <a:xfrm>
                <a:off x="7610737" y="1237142"/>
                <a:ext cx="36078" cy="36078"/>
              </a:xfrm>
              <a:custGeom>
                <a:avLst/>
                <a:gdLst/>
                <a:ahLst/>
                <a:cxnLst/>
                <a:rect l="l" t="t" r="r" b="b"/>
                <a:pathLst>
                  <a:path w="611" h="611" extrusionOk="0">
                    <a:moveTo>
                      <a:pt x="305" y="0"/>
                    </a:moveTo>
                    <a:cubicBezTo>
                      <a:pt x="137" y="0"/>
                      <a:pt x="0" y="137"/>
                      <a:pt x="0" y="306"/>
                    </a:cubicBezTo>
                    <a:cubicBezTo>
                      <a:pt x="0" y="474"/>
                      <a:pt x="137" y="610"/>
                      <a:pt x="305" y="610"/>
                    </a:cubicBezTo>
                    <a:cubicBezTo>
                      <a:pt x="474" y="610"/>
                      <a:pt x="610" y="474"/>
                      <a:pt x="610" y="306"/>
                    </a:cubicBezTo>
                    <a:cubicBezTo>
                      <a:pt x="610" y="137"/>
                      <a:pt x="474" y="0"/>
                      <a:pt x="3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72"/>
              <p:cNvSpPr/>
              <p:nvPr/>
            </p:nvSpPr>
            <p:spPr>
              <a:xfrm>
                <a:off x="8127826" y="1652018"/>
                <a:ext cx="61173" cy="61114"/>
              </a:xfrm>
              <a:custGeom>
                <a:avLst/>
                <a:gdLst/>
                <a:ahLst/>
                <a:cxnLst/>
                <a:rect l="l" t="t" r="r" b="b"/>
                <a:pathLst>
                  <a:path w="1036" h="1035" extrusionOk="0">
                    <a:moveTo>
                      <a:pt x="518" y="0"/>
                    </a:moveTo>
                    <a:cubicBezTo>
                      <a:pt x="233" y="0"/>
                      <a:pt x="1" y="232"/>
                      <a:pt x="1" y="518"/>
                    </a:cubicBezTo>
                    <a:cubicBezTo>
                      <a:pt x="1" y="803"/>
                      <a:pt x="233" y="1035"/>
                      <a:pt x="518" y="1035"/>
                    </a:cubicBezTo>
                    <a:cubicBezTo>
                      <a:pt x="804" y="1035"/>
                      <a:pt x="1035" y="803"/>
                      <a:pt x="1035" y="518"/>
                    </a:cubicBezTo>
                    <a:cubicBezTo>
                      <a:pt x="1035" y="232"/>
                      <a:pt x="804" y="0"/>
                      <a:pt x="5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72"/>
              <p:cNvSpPr/>
              <p:nvPr/>
            </p:nvSpPr>
            <p:spPr>
              <a:xfrm>
                <a:off x="8182446" y="1561674"/>
                <a:ext cx="32004" cy="32004"/>
              </a:xfrm>
              <a:custGeom>
                <a:avLst/>
                <a:gdLst/>
                <a:ahLst/>
                <a:cxnLst/>
                <a:rect l="l" t="t" r="r" b="b"/>
                <a:pathLst>
                  <a:path w="542" h="542" extrusionOk="0">
                    <a:moveTo>
                      <a:pt x="271" y="0"/>
                    </a:moveTo>
                    <a:cubicBezTo>
                      <a:pt x="122" y="0"/>
                      <a:pt x="1" y="121"/>
                      <a:pt x="1" y="271"/>
                    </a:cubicBezTo>
                    <a:cubicBezTo>
                      <a:pt x="1" y="419"/>
                      <a:pt x="122" y="541"/>
                      <a:pt x="271" y="541"/>
                    </a:cubicBezTo>
                    <a:cubicBezTo>
                      <a:pt x="421" y="541"/>
                      <a:pt x="542" y="419"/>
                      <a:pt x="542" y="271"/>
                    </a:cubicBezTo>
                    <a:cubicBezTo>
                      <a:pt x="542" y="121"/>
                      <a:pt x="421" y="0"/>
                      <a:pt x="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72"/>
              <p:cNvSpPr/>
              <p:nvPr/>
            </p:nvSpPr>
            <p:spPr>
              <a:xfrm>
                <a:off x="8231929" y="1652018"/>
                <a:ext cx="30587" cy="30587"/>
              </a:xfrm>
              <a:custGeom>
                <a:avLst/>
                <a:gdLst/>
                <a:ahLst/>
                <a:cxnLst/>
                <a:rect l="l" t="t" r="r" b="b"/>
                <a:pathLst>
                  <a:path w="518" h="518" extrusionOk="0">
                    <a:moveTo>
                      <a:pt x="258" y="0"/>
                    </a:moveTo>
                    <a:cubicBezTo>
                      <a:pt x="116" y="0"/>
                      <a:pt x="0" y="116"/>
                      <a:pt x="0" y="258"/>
                    </a:cubicBezTo>
                    <a:cubicBezTo>
                      <a:pt x="0" y="402"/>
                      <a:pt x="116" y="518"/>
                      <a:pt x="258" y="518"/>
                    </a:cubicBezTo>
                    <a:cubicBezTo>
                      <a:pt x="402" y="518"/>
                      <a:pt x="517" y="402"/>
                      <a:pt x="517" y="258"/>
                    </a:cubicBezTo>
                    <a:cubicBezTo>
                      <a:pt x="517" y="116"/>
                      <a:pt x="402" y="0"/>
                      <a:pt x="2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876"/>
        <p:cNvGrpSpPr/>
        <p:nvPr/>
      </p:nvGrpSpPr>
      <p:grpSpPr>
        <a:xfrm>
          <a:off x="0" y="0"/>
          <a:ext cx="0" cy="0"/>
          <a:chOff x="0" y="0"/>
          <a:chExt cx="0" cy="0"/>
        </a:xfrm>
      </p:grpSpPr>
      <p:sp>
        <p:nvSpPr>
          <p:cNvPr id="1877" name="Google Shape;1877;p73"/>
          <p:cNvSpPr/>
          <p:nvPr/>
        </p:nvSpPr>
        <p:spPr>
          <a:xfrm>
            <a:off x="3707150" y="2123850"/>
            <a:ext cx="391130" cy="391130"/>
          </a:xfrm>
          <a:custGeom>
            <a:avLst/>
            <a:gdLst/>
            <a:ahLst/>
            <a:cxnLst/>
            <a:rect l="l" t="t" r="r" b="b"/>
            <a:pathLst>
              <a:path w="6527" h="6527" extrusionOk="0">
                <a:moveTo>
                  <a:pt x="3264" y="0"/>
                </a:moveTo>
                <a:lnTo>
                  <a:pt x="2496" y="1408"/>
                </a:lnTo>
                <a:lnTo>
                  <a:pt x="956" y="956"/>
                </a:lnTo>
                <a:lnTo>
                  <a:pt x="1409" y="2495"/>
                </a:lnTo>
                <a:lnTo>
                  <a:pt x="0" y="3263"/>
                </a:lnTo>
                <a:lnTo>
                  <a:pt x="1409" y="4032"/>
                </a:lnTo>
                <a:lnTo>
                  <a:pt x="956" y="5571"/>
                </a:lnTo>
                <a:lnTo>
                  <a:pt x="2496" y="5118"/>
                </a:lnTo>
                <a:lnTo>
                  <a:pt x="3264" y="6527"/>
                </a:lnTo>
                <a:lnTo>
                  <a:pt x="4032" y="5118"/>
                </a:lnTo>
                <a:lnTo>
                  <a:pt x="5572" y="5571"/>
                </a:lnTo>
                <a:lnTo>
                  <a:pt x="5119" y="4032"/>
                </a:lnTo>
                <a:lnTo>
                  <a:pt x="6527" y="3263"/>
                </a:lnTo>
                <a:lnTo>
                  <a:pt x="5119" y="2495"/>
                </a:lnTo>
                <a:lnTo>
                  <a:pt x="5572" y="956"/>
                </a:lnTo>
                <a:lnTo>
                  <a:pt x="4032" y="1408"/>
                </a:lnTo>
                <a:lnTo>
                  <a:pt x="326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aphicFrame>
        <p:nvGraphicFramePr>
          <p:cNvPr id="1878" name="Google Shape;1878;p73"/>
          <p:cNvGraphicFramePr/>
          <p:nvPr/>
        </p:nvGraphicFramePr>
        <p:xfrm>
          <a:off x="1028025" y="1713413"/>
          <a:ext cx="4472825" cy="2529660"/>
        </p:xfrm>
        <a:graphic>
          <a:graphicData uri="http://schemas.openxmlformats.org/drawingml/2006/table">
            <a:tbl>
              <a:tblPr>
                <a:noFill/>
                <a:tableStyleId>{7EEB38F4-52AA-4430-9DFB-2F87083AD6F1}</a:tableStyleId>
              </a:tblPr>
              <a:tblGrid>
                <a:gridCol w="638975">
                  <a:extLst>
                    <a:ext uri="{9D8B030D-6E8A-4147-A177-3AD203B41FA5}">
                      <a16:colId xmlns:a16="http://schemas.microsoft.com/office/drawing/2014/main" val="20000"/>
                    </a:ext>
                  </a:extLst>
                </a:gridCol>
                <a:gridCol w="638975">
                  <a:extLst>
                    <a:ext uri="{9D8B030D-6E8A-4147-A177-3AD203B41FA5}">
                      <a16:colId xmlns:a16="http://schemas.microsoft.com/office/drawing/2014/main" val="20001"/>
                    </a:ext>
                  </a:extLst>
                </a:gridCol>
                <a:gridCol w="638975">
                  <a:extLst>
                    <a:ext uri="{9D8B030D-6E8A-4147-A177-3AD203B41FA5}">
                      <a16:colId xmlns:a16="http://schemas.microsoft.com/office/drawing/2014/main" val="20002"/>
                    </a:ext>
                  </a:extLst>
                </a:gridCol>
                <a:gridCol w="638975">
                  <a:extLst>
                    <a:ext uri="{9D8B030D-6E8A-4147-A177-3AD203B41FA5}">
                      <a16:colId xmlns:a16="http://schemas.microsoft.com/office/drawing/2014/main" val="20003"/>
                    </a:ext>
                  </a:extLst>
                </a:gridCol>
                <a:gridCol w="638975">
                  <a:extLst>
                    <a:ext uri="{9D8B030D-6E8A-4147-A177-3AD203B41FA5}">
                      <a16:colId xmlns:a16="http://schemas.microsoft.com/office/drawing/2014/main" val="20004"/>
                    </a:ext>
                  </a:extLst>
                </a:gridCol>
                <a:gridCol w="638975">
                  <a:extLst>
                    <a:ext uri="{9D8B030D-6E8A-4147-A177-3AD203B41FA5}">
                      <a16:colId xmlns:a16="http://schemas.microsoft.com/office/drawing/2014/main" val="20005"/>
                    </a:ext>
                  </a:extLst>
                </a:gridCol>
                <a:gridCol w="638975">
                  <a:extLst>
                    <a:ext uri="{9D8B030D-6E8A-4147-A177-3AD203B41FA5}">
                      <a16:colId xmlns:a16="http://schemas.microsoft.com/office/drawing/2014/main" val="20006"/>
                    </a:ext>
                  </a:extLst>
                </a:gridCol>
              </a:tblGrid>
              <a:tr h="362300">
                <a:tc>
                  <a:txBody>
                    <a:bodyPr/>
                    <a:lstStyle/>
                    <a:p>
                      <a:pPr marL="0" lvl="0" indent="0" algn="ctr" rtl="0">
                        <a:spcBef>
                          <a:spcPts val="0"/>
                        </a:spcBef>
                        <a:spcAft>
                          <a:spcPts val="0"/>
                        </a:spcAft>
                        <a:buNone/>
                      </a:pPr>
                      <a:r>
                        <a:rPr lang="en">
                          <a:solidFill>
                            <a:schemeClr val="dk2"/>
                          </a:solidFill>
                          <a:latin typeface="Montserrat ExtraBold"/>
                          <a:ea typeface="Montserrat ExtraBold"/>
                          <a:cs typeface="Montserrat ExtraBold"/>
                          <a:sym typeface="Montserrat ExtraBold"/>
                        </a:rPr>
                        <a:t>Sun</a:t>
                      </a:r>
                      <a:endParaRPr>
                        <a:solidFill>
                          <a:schemeClr val="dk2"/>
                        </a:solidFill>
                        <a:latin typeface="Montserrat ExtraBold"/>
                        <a:ea typeface="Montserrat ExtraBold"/>
                        <a:cs typeface="Montserrat ExtraBold"/>
                        <a:sym typeface="Montserrat ExtraBold"/>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Montserrat ExtraBold"/>
                          <a:ea typeface="Montserrat ExtraBold"/>
                          <a:cs typeface="Montserrat ExtraBold"/>
                          <a:sym typeface="Montserrat ExtraBold"/>
                        </a:rPr>
                        <a:t>Mon</a:t>
                      </a:r>
                      <a:endParaRPr>
                        <a:solidFill>
                          <a:schemeClr val="dk2"/>
                        </a:solidFill>
                        <a:latin typeface="Montserrat ExtraBold"/>
                        <a:ea typeface="Montserrat ExtraBold"/>
                        <a:cs typeface="Montserrat ExtraBold"/>
                        <a:sym typeface="Montserrat ExtraBold"/>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Montserrat ExtraBold"/>
                          <a:ea typeface="Montserrat ExtraBold"/>
                          <a:cs typeface="Montserrat ExtraBold"/>
                          <a:sym typeface="Montserrat ExtraBold"/>
                        </a:rPr>
                        <a:t>Tue</a:t>
                      </a:r>
                      <a:endParaRPr>
                        <a:solidFill>
                          <a:schemeClr val="dk2"/>
                        </a:solidFill>
                        <a:latin typeface="Montserrat ExtraBold"/>
                        <a:ea typeface="Montserrat ExtraBold"/>
                        <a:cs typeface="Montserrat ExtraBold"/>
                        <a:sym typeface="Montserrat ExtraBold"/>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Montserrat ExtraBold"/>
                          <a:ea typeface="Montserrat ExtraBold"/>
                          <a:cs typeface="Montserrat ExtraBold"/>
                          <a:sym typeface="Montserrat ExtraBold"/>
                        </a:rPr>
                        <a:t>Wed</a:t>
                      </a:r>
                      <a:endParaRPr>
                        <a:solidFill>
                          <a:schemeClr val="dk2"/>
                        </a:solidFill>
                        <a:latin typeface="Montserrat ExtraBold"/>
                        <a:ea typeface="Montserrat ExtraBold"/>
                        <a:cs typeface="Montserrat ExtraBold"/>
                        <a:sym typeface="Montserrat ExtraBold"/>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Montserrat ExtraBold"/>
                          <a:ea typeface="Montserrat ExtraBold"/>
                          <a:cs typeface="Montserrat ExtraBold"/>
                          <a:sym typeface="Montserrat ExtraBold"/>
                        </a:rPr>
                        <a:t>Thu</a:t>
                      </a:r>
                      <a:endParaRPr>
                        <a:solidFill>
                          <a:schemeClr val="dk2"/>
                        </a:solidFill>
                        <a:latin typeface="Montserrat ExtraBold"/>
                        <a:ea typeface="Montserrat ExtraBold"/>
                        <a:cs typeface="Montserrat ExtraBold"/>
                        <a:sym typeface="Montserrat ExtraBold"/>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Montserrat ExtraBold"/>
                          <a:ea typeface="Montserrat ExtraBold"/>
                          <a:cs typeface="Montserrat ExtraBold"/>
                          <a:sym typeface="Montserrat ExtraBold"/>
                        </a:rPr>
                        <a:t>Fri</a:t>
                      </a:r>
                      <a:endParaRPr>
                        <a:solidFill>
                          <a:schemeClr val="dk2"/>
                        </a:solidFill>
                        <a:latin typeface="Montserrat ExtraBold"/>
                        <a:ea typeface="Montserrat ExtraBold"/>
                        <a:cs typeface="Montserrat ExtraBold"/>
                        <a:sym typeface="Montserrat ExtraBold"/>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Montserrat ExtraBold"/>
                          <a:ea typeface="Montserrat ExtraBold"/>
                          <a:cs typeface="Montserrat ExtraBold"/>
                          <a:sym typeface="Montserrat ExtraBold"/>
                        </a:rPr>
                        <a:t>Sat</a:t>
                      </a:r>
                      <a:endParaRPr>
                        <a:solidFill>
                          <a:schemeClr val="dk2"/>
                        </a:solidFill>
                        <a:latin typeface="Montserrat ExtraBold"/>
                        <a:ea typeface="Montserrat ExtraBold"/>
                        <a:cs typeface="Montserrat ExtraBold"/>
                        <a:sym typeface="Montserrat ExtraBold"/>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0"/>
                  </a:ext>
                </a:extLst>
              </a:tr>
              <a:tr h="397475">
                <a:tc>
                  <a:txBody>
                    <a:bodyPr/>
                    <a:lstStyle/>
                    <a:p>
                      <a:pPr marL="0" lvl="0" indent="0" algn="ctr" rtl="0">
                        <a:spcBef>
                          <a:spcPts val="0"/>
                        </a:spcBef>
                        <a:spcAft>
                          <a:spcPts val="0"/>
                        </a:spcAft>
                        <a:buNone/>
                      </a:pPr>
                      <a:endParaRPr sz="1600">
                        <a:solidFill>
                          <a:schemeClr val="lt1"/>
                        </a:solidFill>
                        <a:latin typeface="Montserrat"/>
                        <a:ea typeface="Montserrat"/>
                        <a:cs typeface="Montserrat"/>
                        <a:sym typeface="Montserrat"/>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endParaRPr sz="1600">
                        <a:solidFill>
                          <a:schemeClr val="lt1"/>
                        </a:solidFill>
                        <a:latin typeface="Montserrat"/>
                        <a:ea typeface="Montserrat"/>
                        <a:cs typeface="Montserrat"/>
                        <a:sym typeface="Montserrat"/>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endParaRPr sz="1600">
                        <a:solidFill>
                          <a:schemeClr val="lt1"/>
                        </a:solidFill>
                        <a:latin typeface="Montserrat"/>
                        <a:ea typeface="Montserrat"/>
                        <a:cs typeface="Montserrat"/>
                        <a:sym typeface="Montserrat"/>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endParaRPr sz="1600">
                        <a:solidFill>
                          <a:schemeClr val="lt1"/>
                        </a:solidFill>
                        <a:latin typeface="Montserrat"/>
                        <a:ea typeface="Montserrat"/>
                        <a:cs typeface="Montserrat"/>
                        <a:sym typeface="Montserrat"/>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1"/>
                          </a:solidFill>
                          <a:latin typeface="Montserrat"/>
                          <a:ea typeface="Montserrat"/>
                          <a:cs typeface="Montserrat"/>
                          <a:sym typeface="Montserrat"/>
                        </a:rPr>
                        <a:t>01</a:t>
                      </a:r>
                      <a:endParaRPr sz="1600">
                        <a:solidFill>
                          <a:schemeClr val="dk1"/>
                        </a:solidFill>
                        <a:latin typeface="Montserrat"/>
                        <a:ea typeface="Montserrat"/>
                        <a:cs typeface="Montserrat"/>
                        <a:sym typeface="Montserrat"/>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Montserrat"/>
                          <a:ea typeface="Montserrat"/>
                          <a:cs typeface="Montserrat"/>
                          <a:sym typeface="Montserrat"/>
                        </a:rPr>
                        <a:t>02</a:t>
                      </a:r>
                      <a:endParaRPr sz="1600">
                        <a:solidFill>
                          <a:schemeClr val="lt1"/>
                        </a:solidFill>
                        <a:latin typeface="Montserrat"/>
                        <a:ea typeface="Montserrat"/>
                        <a:cs typeface="Montserrat"/>
                        <a:sym typeface="Montserrat"/>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Montserrat"/>
                          <a:ea typeface="Montserrat"/>
                          <a:cs typeface="Montserrat"/>
                          <a:sym typeface="Montserrat"/>
                        </a:rPr>
                        <a:t>03</a:t>
                      </a:r>
                      <a:endParaRPr sz="1600">
                        <a:solidFill>
                          <a:schemeClr val="lt1"/>
                        </a:solidFill>
                        <a:latin typeface="Montserrat"/>
                        <a:ea typeface="Montserrat"/>
                        <a:cs typeface="Montserrat"/>
                        <a:sym typeface="Montserrat"/>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1"/>
                  </a:ext>
                </a:extLst>
              </a:tr>
              <a:tr h="397475">
                <a:tc>
                  <a:txBody>
                    <a:bodyPr/>
                    <a:lstStyle/>
                    <a:p>
                      <a:pPr marL="0" lvl="0" indent="0" algn="ctr" rtl="0">
                        <a:spcBef>
                          <a:spcPts val="0"/>
                        </a:spcBef>
                        <a:spcAft>
                          <a:spcPts val="0"/>
                        </a:spcAft>
                        <a:buNone/>
                      </a:pPr>
                      <a:r>
                        <a:rPr lang="en" sz="1600">
                          <a:solidFill>
                            <a:schemeClr val="lt1"/>
                          </a:solidFill>
                          <a:latin typeface="Montserrat"/>
                          <a:ea typeface="Montserrat"/>
                          <a:cs typeface="Montserrat"/>
                          <a:sym typeface="Montserrat"/>
                        </a:rPr>
                        <a:t>04</a:t>
                      </a:r>
                      <a:endParaRPr sz="1600">
                        <a:solidFill>
                          <a:schemeClr val="lt1"/>
                        </a:solidFill>
                        <a:latin typeface="Montserrat"/>
                        <a:ea typeface="Montserrat"/>
                        <a:cs typeface="Montserrat"/>
                        <a:sym typeface="Montserrat"/>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Montserrat"/>
                          <a:ea typeface="Montserrat"/>
                          <a:cs typeface="Montserrat"/>
                          <a:sym typeface="Montserrat"/>
                        </a:rPr>
                        <a:t>05</a:t>
                      </a:r>
                      <a:endParaRPr sz="1600">
                        <a:solidFill>
                          <a:schemeClr val="lt1"/>
                        </a:solidFill>
                        <a:latin typeface="Montserrat"/>
                        <a:ea typeface="Montserrat"/>
                        <a:cs typeface="Montserrat"/>
                        <a:sym typeface="Montserrat"/>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Montserrat"/>
                          <a:ea typeface="Montserrat"/>
                          <a:cs typeface="Montserrat"/>
                          <a:sym typeface="Montserrat"/>
                        </a:rPr>
                        <a:t>06</a:t>
                      </a:r>
                      <a:endParaRPr sz="1600">
                        <a:solidFill>
                          <a:schemeClr val="lt1"/>
                        </a:solidFill>
                        <a:latin typeface="Montserrat"/>
                        <a:ea typeface="Montserrat"/>
                        <a:cs typeface="Montserrat"/>
                        <a:sym typeface="Montserrat"/>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Montserrat"/>
                          <a:ea typeface="Montserrat"/>
                          <a:cs typeface="Montserrat"/>
                          <a:sym typeface="Montserrat"/>
                        </a:rPr>
                        <a:t>07</a:t>
                      </a:r>
                      <a:endParaRPr sz="1600">
                        <a:solidFill>
                          <a:schemeClr val="lt1"/>
                        </a:solidFill>
                        <a:latin typeface="Montserrat"/>
                        <a:ea typeface="Montserrat"/>
                        <a:cs typeface="Montserrat"/>
                        <a:sym typeface="Montserrat"/>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Montserrat"/>
                          <a:ea typeface="Montserrat"/>
                          <a:cs typeface="Montserrat"/>
                          <a:sym typeface="Montserrat"/>
                        </a:rPr>
                        <a:t>08</a:t>
                      </a:r>
                      <a:endParaRPr sz="1600">
                        <a:solidFill>
                          <a:schemeClr val="lt1"/>
                        </a:solidFill>
                        <a:latin typeface="Montserrat"/>
                        <a:ea typeface="Montserrat"/>
                        <a:cs typeface="Montserrat"/>
                        <a:sym typeface="Montserrat"/>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Montserrat"/>
                          <a:ea typeface="Montserrat"/>
                          <a:cs typeface="Montserrat"/>
                          <a:sym typeface="Montserrat"/>
                        </a:rPr>
                        <a:t>09</a:t>
                      </a:r>
                      <a:endParaRPr sz="1600">
                        <a:solidFill>
                          <a:schemeClr val="lt1"/>
                        </a:solidFill>
                        <a:latin typeface="Montserrat"/>
                        <a:ea typeface="Montserrat"/>
                        <a:cs typeface="Montserrat"/>
                        <a:sym typeface="Montserrat"/>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Montserrat"/>
                          <a:ea typeface="Montserrat"/>
                          <a:cs typeface="Montserrat"/>
                          <a:sym typeface="Montserrat"/>
                        </a:rPr>
                        <a:t>10</a:t>
                      </a:r>
                      <a:endParaRPr sz="1600">
                        <a:solidFill>
                          <a:schemeClr val="lt1"/>
                        </a:solidFill>
                        <a:latin typeface="Montserrat"/>
                        <a:ea typeface="Montserrat"/>
                        <a:cs typeface="Montserrat"/>
                        <a:sym typeface="Montserrat"/>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2"/>
                  </a:ext>
                </a:extLst>
              </a:tr>
              <a:tr h="397475">
                <a:tc>
                  <a:txBody>
                    <a:bodyPr/>
                    <a:lstStyle/>
                    <a:p>
                      <a:pPr marL="0" lvl="0" indent="0" algn="ctr" rtl="0">
                        <a:spcBef>
                          <a:spcPts val="0"/>
                        </a:spcBef>
                        <a:spcAft>
                          <a:spcPts val="0"/>
                        </a:spcAft>
                        <a:buNone/>
                      </a:pPr>
                      <a:r>
                        <a:rPr lang="en" sz="1600">
                          <a:solidFill>
                            <a:schemeClr val="lt1"/>
                          </a:solidFill>
                          <a:latin typeface="Montserrat"/>
                          <a:ea typeface="Montserrat"/>
                          <a:cs typeface="Montserrat"/>
                          <a:sym typeface="Montserrat"/>
                        </a:rPr>
                        <a:t>11</a:t>
                      </a:r>
                      <a:endParaRPr sz="1600">
                        <a:solidFill>
                          <a:schemeClr val="lt1"/>
                        </a:solidFill>
                        <a:latin typeface="Montserrat"/>
                        <a:ea typeface="Montserrat"/>
                        <a:cs typeface="Montserrat"/>
                        <a:sym typeface="Montserrat"/>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Montserrat"/>
                          <a:ea typeface="Montserrat"/>
                          <a:cs typeface="Montserrat"/>
                          <a:sym typeface="Montserrat"/>
                        </a:rPr>
                        <a:t>12</a:t>
                      </a:r>
                      <a:endParaRPr sz="1600">
                        <a:solidFill>
                          <a:schemeClr val="lt1"/>
                        </a:solidFill>
                        <a:latin typeface="Montserrat"/>
                        <a:ea typeface="Montserrat"/>
                        <a:cs typeface="Montserrat"/>
                        <a:sym typeface="Montserrat"/>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Montserrat"/>
                          <a:ea typeface="Montserrat"/>
                          <a:cs typeface="Montserrat"/>
                          <a:sym typeface="Montserrat"/>
                        </a:rPr>
                        <a:t>13</a:t>
                      </a:r>
                      <a:endParaRPr sz="1600">
                        <a:solidFill>
                          <a:schemeClr val="lt1"/>
                        </a:solidFill>
                        <a:latin typeface="Montserrat"/>
                        <a:ea typeface="Montserrat"/>
                        <a:cs typeface="Montserrat"/>
                        <a:sym typeface="Montserrat"/>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Montserrat"/>
                          <a:ea typeface="Montserrat"/>
                          <a:cs typeface="Montserrat"/>
                          <a:sym typeface="Montserrat"/>
                        </a:rPr>
                        <a:t>14</a:t>
                      </a:r>
                      <a:endParaRPr sz="1600">
                        <a:solidFill>
                          <a:schemeClr val="lt1"/>
                        </a:solidFill>
                        <a:latin typeface="Montserrat"/>
                        <a:ea typeface="Montserrat"/>
                        <a:cs typeface="Montserrat"/>
                        <a:sym typeface="Montserrat"/>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Montserrat"/>
                          <a:ea typeface="Montserrat"/>
                          <a:cs typeface="Montserrat"/>
                          <a:sym typeface="Montserrat"/>
                        </a:rPr>
                        <a:t>15</a:t>
                      </a:r>
                      <a:endParaRPr sz="1600">
                        <a:solidFill>
                          <a:schemeClr val="lt1"/>
                        </a:solidFill>
                        <a:latin typeface="Montserrat"/>
                        <a:ea typeface="Montserrat"/>
                        <a:cs typeface="Montserrat"/>
                        <a:sym typeface="Montserrat"/>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Montserrat"/>
                          <a:ea typeface="Montserrat"/>
                          <a:cs typeface="Montserrat"/>
                          <a:sym typeface="Montserrat"/>
                        </a:rPr>
                        <a:t>16</a:t>
                      </a:r>
                      <a:endParaRPr sz="1600">
                        <a:solidFill>
                          <a:schemeClr val="lt1"/>
                        </a:solidFill>
                        <a:latin typeface="Montserrat"/>
                        <a:ea typeface="Montserrat"/>
                        <a:cs typeface="Montserrat"/>
                        <a:sym typeface="Montserrat"/>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Montserrat"/>
                          <a:ea typeface="Montserrat"/>
                          <a:cs typeface="Montserrat"/>
                          <a:sym typeface="Montserrat"/>
                        </a:rPr>
                        <a:t>17</a:t>
                      </a:r>
                      <a:endParaRPr sz="1600">
                        <a:solidFill>
                          <a:schemeClr val="lt1"/>
                        </a:solidFill>
                        <a:latin typeface="Montserrat"/>
                        <a:ea typeface="Montserrat"/>
                        <a:cs typeface="Montserrat"/>
                        <a:sym typeface="Montserrat"/>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3"/>
                  </a:ext>
                </a:extLst>
              </a:tr>
              <a:tr h="397475">
                <a:tc>
                  <a:txBody>
                    <a:bodyPr/>
                    <a:lstStyle/>
                    <a:p>
                      <a:pPr marL="0" lvl="0" indent="0" algn="ctr" rtl="0">
                        <a:spcBef>
                          <a:spcPts val="0"/>
                        </a:spcBef>
                        <a:spcAft>
                          <a:spcPts val="0"/>
                        </a:spcAft>
                        <a:buNone/>
                      </a:pPr>
                      <a:r>
                        <a:rPr lang="en" sz="1600">
                          <a:solidFill>
                            <a:schemeClr val="lt1"/>
                          </a:solidFill>
                          <a:latin typeface="Montserrat"/>
                          <a:ea typeface="Montserrat"/>
                          <a:cs typeface="Montserrat"/>
                          <a:sym typeface="Montserrat"/>
                        </a:rPr>
                        <a:t>18</a:t>
                      </a:r>
                      <a:endParaRPr sz="1600">
                        <a:solidFill>
                          <a:schemeClr val="lt1"/>
                        </a:solidFill>
                        <a:latin typeface="Montserrat"/>
                        <a:ea typeface="Montserrat"/>
                        <a:cs typeface="Montserrat"/>
                        <a:sym typeface="Montserrat"/>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Montserrat"/>
                          <a:ea typeface="Montserrat"/>
                          <a:cs typeface="Montserrat"/>
                          <a:sym typeface="Montserrat"/>
                        </a:rPr>
                        <a:t>19</a:t>
                      </a:r>
                      <a:endParaRPr sz="1600">
                        <a:solidFill>
                          <a:schemeClr val="lt1"/>
                        </a:solidFill>
                        <a:latin typeface="Montserrat"/>
                        <a:ea typeface="Montserrat"/>
                        <a:cs typeface="Montserrat"/>
                        <a:sym typeface="Montserrat"/>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Montserrat"/>
                          <a:ea typeface="Montserrat"/>
                          <a:cs typeface="Montserrat"/>
                          <a:sym typeface="Montserrat"/>
                        </a:rPr>
                        <a:t>20</a:t>
                      </a:r>
                      <a:endParaRPr sz="1600">
                        <a:solidFill>
                          <a:schemeClr val="lt1"/>
                        </a:solidFill>
                        <a:latin typeface="Montserrat"/>
                        <a:ea typeface="Montserrat"/>
                        <a:cs typeface="Montserrat"/>
                        <a:sym typeface="Montserrat"/>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Montserrat"/>
                          <a:ea typeface="Montserrat"/>
                          <a:cs typeface="Montserrat"/>
                          <a:sym typeface="Montserrat"/>
                        </a:rPr>
                        <a:t>21</a:t>
                      </a:r>
                      <a:endParaRPr sz="1600">
                        <a:solidFill>
                          <a:schemeClr val="lt1"/>
                        </a:solidFill>
                        <a:latin typeface="Montserrat"/>
                        <a:ea typeface="Montserrat"/>
                        <a:cs typeface="Montserrat"/>
                        <a:sym typeface="Montserrat"/>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Montserrat"/>
                          <a:ea typeface="Montserrat"/>
                          <a:cs typeface="Montserrat"/>
                          <a:sym typeface="Montserrat"/>
                        </a:rPr>
                        <a:t>22</a:t>
                      </a:r>
                      <a:endParaRPr sz="1600">
                        <a:solidFill>
                          <a:schemeClr val="lt1"/>
                        </a:solidFill>
                        <a:latin typeface="Montserrat"/>
                        <a:ea typeface="Montserrat"/>
                        <a:cs typeface="Montserrat"/>
                        <a:sym typeface="Montserrat"/>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Montserrat"/>
                          <a:ea typeface="Montserrat"/>
                          <a:cs typeface="Montserrat"/>
                          <a:sym typeface="Montserrat"/>
                        </a:rPr>
                        <a:t>23</a:t>
                      </a:r>
                      <a:endParaRPr sz="1600">
                        <a:solidFill>
                          <a:schemeClr val="lt1"/>
                        </a:solidFill>
                        <a:latin typeface="Montserrat"/>
                        <a:ea typeface="Montserrat"/>
                        <a:cs typeface="Montserrat"/>
                        <a:sym typeface="Montserrat"/>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Montserrat"/>
                          <a:ea typeface="Montserrat"/>
                          <a:cs typeface="Montserrat"/>
                          <a:sym typeface="Montserrat"/>
                        </a:rPr>
                        <a:t>24</a:t>
                      </a:r>
                      <a:endParaRPr sz="1600">
                        <a:solidFill>
                          <a:schemeClr val="lt1"/>
                        </a:solidFill>
                        <a:latin typeface="Montserrat"/>
                        <a:ea typeface="Montserrat"/>
                        <a:cs typeface="Montserrat"/>
                        <a:sym typeface="Montserrat"/>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4"/>
                  </a:ext>
                </a:extLst>
              </a:tr>
              <a:tr h="397475">
                <a:tc>
                  <a:txBody>
                    <a:bodyPr/>
                    <a:lstStyle/>
                    <a:p>
                      <a:pPr marL="0" lvl="0" indent="0" algn="ctr" rtl="0">
                        <a:spcBef>
                          <a:spcPts val="0"/>
                        </a:spcBef>
                        <a:spcAft>
                          <a:spcPts val="0"/>
                        </a:spcAft>
                        <a:buNone/>
                      </a:pPr>
                      <a:r>
                        <a:rPr lang="en" sz="1600">
                          <a:solidFill>
                            <a:schemeClr val="lt1"/>
                          </a:solidFill>
                          <a:latin typeface="Montserrat"/>
                          <a:ea typeface="Montserrat"/>
                          <a:cs typeface="Montserrat"/>
                          <a:sym typeface="Montserrat"/>
                        </a:rPr>
                        <a:t>25</a:t>
                      </a:r>
                      <a:endParaRPr sz="1600">
                        <a:solidFill>
                          <a:schemeClr val="lt1"/>
                        </a:solidFill>
                        <a:latin typeface="Montserrat"/>
                        <a:ea typeface="Montserrat"/>
                        <a:cs typeface="Montserrat"/>
                        <a:sym typeface="Montserrat"/>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Montserrat"/>
                          <a:ea typeface="Montserrat"/>
                          <a:cs typeface="Montserrat"/>
                          <a:sym typeface="Montserrat"/>
                        </a:rPr>
                        <a:t>26</a:t>
                      </a:r>
                      <a:endParaRPr sz="1600">
                        <a:solidFill>
                          <a:schemeClr val="lt1"/>
                        </a:solidFill>
                        <a:latin typeface="Montserrat"/>
                        <a:ea typeface="Montserrat"/>
                        <a:cs typeface="Montserrat"/>
                        <a:sym typeface="Montserrat"/>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Montserrat"/>
                          <a:ea typeface="Montserrat"/>
                          <a:cs typeface="Montserrat"/>
                          <a:sym typeface="Montserrat"/>
                        </a:rPr>
                        <a:t>27</a:t>
                      </a:r>
                      <a:endParaRPr sz="1600">
                        <a:solidFill>
                          <a:schemeClr val="lt1"/>
                        </a:solidFill>
                        <a:latin typeface="Montserrat"/>
                        <a:ea typeface="Montserrat"/>
                        <a:cs typeface="Montserrat"/>
                        <a:sym typeface="Montserrat"/>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Montserrat"/>
                          <a:ea typeface="Montserrat"/>
                          <a:cs typeface="Montserrat"/>
                          <a:sym typeface="Montserrat"/>
                        </a:rPr>
                        <a:t>28</a:t>
                      </a:r>
                      <a:endParaRPr sz="1600">
                        <a:solidFill>
                          <a:schemeClr val="lt1"/>
                        </a:solidFill>
                        <a:latin typeface="Montserrat"/>
                        <a:ea typeface="Montserrat"/>
                        <a:cs typeface="Montserrat"/>
                        <a:sym typeface="Montserrat"/>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Montserrat"/>
                          <a:ea typeface="Montserrat"/>
                          <a:cs typeface="Montserrat"/>
                          <a:sym typeface="Montserrat"/>
                        </a:rPr>
                        <a:t>29</a:t>
                      </a:r>
                      <a:endParaRPr sz="1600">
                        <a:solidFill>
                          <a:schemeClr val="lt1"/>
                        </a:solidFill>
                        <a:latin typeface="Montserrat"/>
                        <a:ea typeface="Montserrat"/>
                        <a:cs typeface="Montserrat"/>
                        <a:sym typeface="Montserrat"/>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Montserrat"/>
                          <a:ea typeface="Montserrat"/>
                          <a:cs typeface="Montserrat"/>
                          <a:sym typeface="Montserrat"/>
                        </a:rPr>
                        <a:t>30</a:t>
                      </a:r>
                      <a:endParaRPr sz="1600">
                        <a:solidFill>
                          <a:schemeClr val="lt1"/>
                        </a:solidFill>
                        <a:latin typeface="Montserrat"/>
                        <a:ea typeface="Montserrat"/>
                        <a:cs typeface="Montserrat"/>
                        <a:sym typeface="Montserrat"/>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Montserrat"/>
                          <a:ea typeface="Montserrat"/>
                          <a:cs typeface="Montserrat"/>
                          <a:sym typeface="Montserrat"/>
                        </a:rPr>
                        <a:t>31</a:t>
                      </a:r>
                      <a:endParaRPr sz="1600">
                        <a:solidFill>
                          <a:schemeClr val="lt1"/>
                        </a:solidFill>
                        <a:latin typeface="Montserrat"/>
                        <a:ea typeface="Montserrat"/>
                        <a:cs typeface="Montserrat"/>
                        <a:sym typeface="Montserrat"/>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5"/>
                  </a:ext>
                </a:extLst>
              </a:tr>
            </a:tbl>
          </a:graphicData>
        </a:graphic>
      </p:graphicFrame>
      <p:sp>
        <p:nvSpPr>
          <p:cNvPr id="1879" name="Google Shape;1879;p73"/>
          <p:cNvSpPr txBox="1">
            <a:spLocks noGrp="1"/>
          </p:cNvSpPr>
          <p:nvPr>
            <p:ph type="title"/>
          </p:nvPr>
        </p:nvSpPr>
        <p:spPr>
          <a:xfrm>
            <a:off x="720000" y="482200"/>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Celebration </a:t>
            </a:r>
            <a:r>
              <a:rPr lang="en">
                <a:solidFill>
                  <a:schemeClr val="dk2"/>
                </a:solidFill>
              </a:rPr>
              <a:t>calendar</a:t>
            </a:r>
            <a:endParaRPr>
              <a:solidFill>
                <a:schemeClr val="dk2"/>
              </a:solidFill>
            </a:endParaRPr>
          </a:p>
        </p:txBody>
      </p:sp>
      <p:sp>
        <p:nvSpPr>
          <p:cNvPr id="1880" name="Google Shape;1880;p73"/>
          <p:cNvSpPr txBox="1"/>
          <p:nvPr/>
        </p:nvSpPr>
        <p:spPr>
          <a:xfrm>
            <a:off x="808363" y="1193113"/>
            <a:ext cx="1613100" cy="438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lt1"/>
                </a:solidFill>
                <a:latin typeface="Montserrat ExtraBold"/>
                <a:ea typeface="Montserrat ExtraBold"/>
                <a:cs typeface="Montserrat ExtraBold"/>
                <a:sym typeface="Montserrat ExtraBold"/>
              </a:rPr>
              <a:t>January</a:t>
            </a:r>
            <a:endParaRPr sz="2000">
              <a:solidFill>
                <a:schemeClr val="lt1"/>
              </a:solidFill>
              <a:latin typeface="Montserrat ExtraBold"/>
              <a:ea typeface="Montserrat ExtraBold"/>
              <a:cs typeface="Montserrat ExtraBold"/>
              <a:sym typeface="Montserrat ExtraBold"/>
            </a:endParaRPr>
          </a:p>
        </p:txBody>
      </p:sp>
      <p:grpSp>
        <p:nvGrpSpPr>
          <p:cNvPr id="1881" name="Google Shape;1881;p73"/>
          <p:cNvGrpSpPr/>
          <p:nvPr/>
        </p:nvGrpSpPr>
        <p:grpSpPr>
          <a:xfrm>
            <a:off x="6631900" y="715575"/>
            <a:ext cx="769929" cy="859294"/>
            <a:chOff x="6631900" y="715575"/>
            <a:chExt cx="769929" cy="859294"/>
          </a:xfrm>
        </p:grpSpPr>
        <p:sp>
          <p:nvSpPr>
            <p:cNvPr id="1882" name="Google Shape;1882;p73"/>
            <p:cNvSpPr/>
            <p:nvPr/>
          </p:nvSpPr>
          <p:spPr>
            <a:xfrm>
              <a:off x="6772569" y="715575"/>
              <a:ext cx="472913" cy="766706"/>
            </a:xfrm>
            <a:custGeom>
              <a:avLst/>
              <a:gdLst/>
              <a:ahLst/>
              <a:cxnLst/>
              <a:rect l="l" t="t" r="r" b="b"/>
              <a:pathLst>
                <a:path w="7238" h="11735" extrusionOk="0">
                  <a:moveTo>
                    <a:pt x="3619" y="0"/>
                  </a:moveTo>
                  <a:lnTo>
                    <a:pt x="2829" y="5077"/>
                  </a:lnTo>
                  <a:lnTo>
                    <a:pt x="0" y="5867"/>
                  </a:lnTo>
                  <a:lnTo>
                    <a:pt x="2829" y="6657"/>
                  </a:lnTo>
                  <a:lnTo>
                    <a:pt x="3619" y="11735"/>
                  </a:lnTo>
                  <a:lnTo>
                    <a:pt x="4409" y="6657"/>
                  </a:lnTo>
                  <a:lnTo>
                    <a:pt x="7238" y="5867"/>
                  </a:lnTo>
                  <a:lnTo>
                    <a:pt x="4409" y="5077"/>
                  </a:lnTo>
                  <a:lnTo>
                    <a:pt x="361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73"/>
            <p:cNvSpPr/>
            <p:nvPr/>
          </p:nvSpPr>
          <p:spPr>
            <a:xfrm>
              <a:off x="6631900" y="1198278"/>
              <a:ext cx="232275" cy="376591"/>
            </a:xfrm>
            <a:custGeom>
              <a:avLst/>
              <a:gdLst/>
              <a:ahLst/>
              <a:cxnLst/>
              <a:rect l="l" t="t" r="r" b="b"/>
              <a:pathLst>
                <a:path w="3555" h="5764" extrusionOk="0">
                  <a:moveTo>
                    <a:pt x="1777" y="1"/>
                  </a:moveTo>
                  <a:lnTo>
                    <a:pt x="1390" y="2494"/>
                  </a:lnTo>
                  <a:lnTo>
                    <a:pt x="0" y="2882"/>
                  </a:lnTo>
                  <a:lnTo>
                    <a:pt x="1390" y="3270"/>
                  </a:lnTo>
                  <a:lnTo>
                    <a:pt x="1777" y="5763"/>
                  </a:lnTo>
                  <a:lnTo>
                    <a:pt x="2166" y="3270"/>
                  </a:lnTo>
                  <a:lnTo>
                    <a:pt x="3554" y="2882"/>
                  </a:lnTo>
                  <a:lnTo>
                    <a:pt x="2166" y="2494"/>
                  </a:lnTo>
                  <a:lnTo>
                    <a:pt x="177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73"/>
            <p:cNvSpPr/>
            <p:nvPr/>
          </p:nvSpPr>
          <p:spPr>
            <a:xfrm>
              <a:off x="7169489" y="1086357"/>
              <a:ext cx="232340" cy="376526"/>
            </a:xfrm>
            <a:custGeom>
              <a:avLst/>
              <a:gdLst/>
              <a:ahLst/>
              <a:cxnLst/>
              <a:rect l="l" t="t" r="r" b="b"/>
              <a:pathLst>
                <a:path w="3556" h="5763" extrusionOk="0">
                  <a:moveTo>
                    <a:pt x="1777" y="1"/>
                  </a:moveTo>
                  <a:lnTo>
                    <a:pt x="1390" y="2493"/>
                  </a:lnTo>
                  <a:lnTo>
                    <a:pt x="0" y="2882"/>
                  </a:lnTo>
                  <a:lnTo>
                    <a:pt x="1390" y="3270"/>
                  </a:lnTo>
                  <a:lnTo>
                    <a:pt x="1777" y="5762"/>
                  </a:lnTo>
                  <a:lnTo>
                    <a:pt x="2165" y="3270"/>
                  </a:lnTo>
                  <a:lnTo>
                    <a:pt x="3555" y="2882"/>
                  </a:lnTo>
                  <a:lnTo>
                    <a:pt x="2165" y="2493"/>
                  </a:lnTo>
                  <a:lnTo>
                    <a:pt x="177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73"/>
            <p:cNvSpPr/>
            <p:nvPr/>
          </p:nvSpPr>
          <p:spPr>
            <a:xfrm>
              <a:off x="6748003" y="905638"/>
              <a:ext cx="76445" cy="76442"/>
            </a:xfrm>
            <a:custGeom>
              <a:avLst/>
              <a:gdLst/>
              <a:ahLst/>
              <a:cxnLst/>
              <a:rect l="l" t="t" r="r" b="b"/>
              <a:pathLst>
                <a:path w="1170" h="1170" extrusionOk="0">
                  <a:moveTo>
                    <a:pt x="585" y="1"/>
                  </a:moveTo>
                  <a:cubicBezTo>
                    <a:pt x="263" y="1"/>
                    <a:pt x="0" y="263"/>
                    <a:pt x="0" y="585"/>
                  </a:cubicBezTo>
                  <a:cubicBezTo>
                    <a:pt x="0" y="908"/>
                    <a:pt x="263" y="1170"/>
                    <a:pt x="585" y="1170"/>
                  </a:cubicBezTo>
                  <a:cubicBezTo>
                    <a:pt x="907" y="1170"/>
                    <a:pt x="1169" y="908"/>
                    <a:pt x="1169" y="585"/>
                  </a:cubicBezTo>
                  <a:cubicBezTo>
                    <a:pt x="1169" y="263"/>
                    <a:pt x="907" y="1"/>
                    <a:pt x="5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73"/>
            <p:cNvSpPr/>
            <p:nvPr/>
          </p:nvSpPr>
          <p:spPr>
            <a:xfrm>
              <a:off x="6864106" y="845659"/>
              <a:ext cx="32930" cy="32864"/>
            </a:xfrm>
            <a:custGeom>
              <a:avLst/>
              <a:gdLst/>
              <a:ahLst/>
              <a:cxnLst/>
              <a:rect l="l" t="t" r="r" b="b"/>
              <a:pathLst>
                <a:path w="504" h="503" extrusionOk="0">
                  <a:moveTo>
                    <a:pt x="252" y="0"/>
                  </a:moveTo>
                  <a:cubicBezTo>
                    <a:pt x="113" y="0"/>
                    <a:pt x="0" y="113"/>
                    <a:pt x="0" y="251"/>
                  </a:cubicBezTo>
                  <a:cubicBezTo>
                    <a:pt x="0" y="390"/>
                    <a:pt x="113" y="503"/>
                    <a:pt x="252" y="503"/>
                  </a:cubicBezTo>
                  <a:cubicBezTo>
                    <a:pt x="390" y="503"/>
                    <a:pt x="503" y="390"/>
                    <a:pt x="503" y="251"/>
                  </a:cubicBezTo>
                  <a:cubicBezTo>
                    <a:pt x="503" y="113"/>
                    <a:pt x="390" y="0"/>
                    <a:pt x="2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73"/>
            <p:cNvSpPr/>
            <p:nvPr/>
          </p:nvSpPr>
          <p:spPr>
            <a:xfrm>
              <a:off x="6748003" y="796526"/>
              <a:ext cx="49134" cy="49197"/>
            </a:xfrm>
            <a:custGeom>
              <a:avLst/>
              <a:gdLst/>
              <a:ahLst/>
              <a:cxnLst/>
              <a:rect l="l" t="t" r="r" b="b"/>
              <a:pathLst>
                <a:path w="752" h="753" extrusionOk="0">
                  <a:moveTo>
                    <a:pt x="376" y="0"/>
                  </a:moveTo>
                  <a:cubicBezTo>
                    <a:pt x="169" y="0"/>
                    <a:pt x="0" y="169"/>
                    <a:pt x="0" y="376"/>
                  </a:cubicBezTo>
                  <a:cubicBezTo>
                    <a:pt x="0" y="584"/>
                    <a:pt x="169" y="752"/>
                    <a:pt x="376" y="752"/>
                  </a:cubicBezTo>
                  <a:cubicBezTo>
                    <a:pt x="584" y="752"/>
                    <a:pt x="752" y="584"/>
                    <a:pt x="752" y="376"/>
                  </a:cubicBezTo>
                  <a:cubicBezTo>
                    <a:pt x="752" y="169"/>
                    <a:pt x="584" y="0"/>
                    <a:pt x="3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88" name="Google Shape;1888;p73"/>
          <p:cNvSpPr txBox="1">
            <a:spLocks noGrp="1"/>
          </p:cNvSpPr>
          <p:nvPr>
            <p:ph type="body" idx="4294967295"/>
          </p:nvPr>
        </p:nvSpPr>
        <p:spPr>
          <a:xfrm>
            <a:off x="5798125" y="2381450"/>
            <a:ext cx="2442000" cy="16515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a:t>Mercury is the closest planet to the Sun and the smallest in the Solar System. It was named after the Roman messenger god</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892"/>
        <p:cNvGrpSpPr/>
        <p:nvPr/>
      </p:nvGrpSpPr>
      <p:grpSpPr>
        <a:xfrm>
          <a:off x="0" y="0"/>
          <a:ext cx="0" cy="0"/>
          <a:chOff x="0" y="0"/>
          <a:chExt cx="0" cy="0"/>
        </a:xfrm>
      </p:grpSpPr>
      <p:sp>
        <p:nvSpPr>
          <p:cNvPr id="1893" name="Google Shape;1893;p74"/>
          <p:cNvSpPr txBox="1">
            <a:spLocks noGrp="1"/>
          </p:cNvSpPr>
          <p:nvPr>
            <p:ph type="title"/>
          </p:nvPr>
        </p:nvSpPr>
        <p:spPr>
          <a:xfrm>
            <a:off x="720000" y="4793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New Year's Eve </a:t>
            </a:r>
            <a:r>
              <a:rPr lang="en">
                <a:solidFill>
                  <a:schemeClr val="dk2"/>
                </a:solidFill>
              </a:rPr>
              <a:t>party supplies</a:t>
            </a:r>
            <a:endParaRPr>
              <a:solidFill>
                <a:schemeClr val="dk2"/>
              </a:solidFill>
            </a:endParaRPr>
          </a:p>
        </p:txBody>
      </p:sp>
      <p:sp>
        <p:nvSpPr>
          <p:cNvPr id="1894" name="Google Shape;1894;p74"/>
          <p:cNvSpPr txBox="1"/>
          <p:nvPr/>
        </p:nvSpPr>
        <p:spPr>
          <a:xfrm>
            <a:off x="5123400" y="1457625"/>
            <a:ext cx="3300600" cy="2512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lt1"/>
                </a:solidFill>
                <a:latin typeface="Nunito"/>
                <a:ea typeface="Nunito"/>
                <a:cs typeface="Nunito"/>
                <a:sym typeface="Nunito"/>
              </a:rPr>
              <a:t>Enter here all the party supplies necessary for New Year's Eve</a:t>
            </a:r>
            <a:endParaRPr>
              <a:solidFill>
                <a:schemeClr val="lt1"/>
              </a:solidFill>
              <a:latin typeface="Nunito"/>
              <a:ea typeface="Nunito"/>
              <a:cs typeface="Nunito"/>
              <a:sym typeface="Nunito"/>
            </a:endParaRPr>
          </a:p>
          <a:p>
            <a:pPr marL="0" lvl="0" indent="0" algn="l" rtl="0">
              <a:spcBef>
                <a:spcPts val="0"/>
              </a:spcBef>
              <a:spcAft>
                <a:spcPts val="0"/>
              </a:spcAft>
              <a:buNone/>
            </a:pPr>
            <a:endParaRPr>
              <a:solidFill>
                <a:schemeClr val="lt1"/>
              </a:solidFill>
              <a:latin typeface="Nunito"/>
              <a:ea typeface="Nunito"/>
              <a:cs typeface="Nunito"/>
              <a:sym typeface="Nunito"/>
            </a:endParaRPr>
          </a:p>
          <a:p>
            <a:pPr marL="0" lvl="0" indent="0" algn="l" rtl="0">
              <a:spcBef>
                <a:spcPts val="0"/>
              </a:spcBef>
              <a:spcAft>
                <a:spcPts val="0"/>
              </a:spcAft>
              <a:buNone/>
            </a:pPr>
            <a:r>
              <a:rPr lang="en">
                <a:solidFill>
                  <a:schemeClr val="lt1"/>
                </a:solidFill>
                <a:latin typeface="Nunito"/>
                <a:ea typeface="Nunito"/>
                <a:cs typeface="Nunito"/>
                <a:sym typeface="Nunito"/>
              </a:rPr>
              <a:t>Enter here all the party supplies necessary for New Year's Eve</a:t>
            </a:r>
            <a:endParaRPr>
              <a:solidFill>
                <a:schemeClr val="lt1"/>
              </a:solidFill>
              <a:latin typeface="Nunito"/>
              <a:ea typeface="Nunito"/>
              <a:cs typeface="Nunito"/>
              <a:sym typeface="Nunito"/>
            </a:endParaRPr>
          </a:p>
          <a:p>
            <a:pPr marL="0" lvl="0" indent="0" algn="l" rtl="0">
              <a:spcBef>
                <a:spcPts val="0"/>
              </a:spcBef>
              <a:spcAft>
                <a:spcPts val="0"/>
              </a:spcAft>
              <a:buNone/>
            </a:pPr>
            <a:endParaRPr>
              <a:solidFill>
                <a:schemeClr val="lt1"/>
              </a:solidFill>
              <a:latin typeface="Nunito"/>
              <a:ea typeface="Nunito"/>
              <a:cs typeface="Nunito"/>
              <a:sym typeface="Nunito"/>
            </a:endParaRPr>
          </a:p>
          <a:p>
            <a:pPr marL="0" lvl="0" indent="0" algn="l" rtl="0">
              <a:spcBef>
                <a:spcPts val="0"/>
              </a:spcBef>
              <a:spcAft>
                <a:spcPts val="0"/>
              </a:spcAft>
              <a:buNone/>
            </a:pPr>
            <a:r>
              <a:rPr lang="en">
                <a:solidFill>
                  <a:schemeClr val="lt1"/>
                </a:solidFill>
                <a:latin typeface="Nunito"/>
                <a:ea typeface="Nunito"/>
                <a:cs typeface="Nunito"/>
                <a:sym typeface="Nunito"/>
              </a:rPr>
              <a:t>Enter here all the party supplies necessary for New Year's Eve</a:t>
            </a:r>
            <a:endParaRPr>
              <a:solidFill>
                <a:schemeClr val="lt1"/>
              </a:solidFill>
              <a:latin typeface="Nunito"/>
              <a:ea typeface="Nunito"/>
              <a:cs typeface="Nunito"/>
              <a:sym typeface="Nunito"/>
            </a:endParaRPr>
          </a:p>
          <a:p>
            <a:pPr marL="0" lvl="0" indent="0" algn="l" rtl="0">
              <a:spcBef>
                <a:spcPts val="0"/>
              </a:spcBef>
              <a:spcAft>
                <a:spcPts val="0"/>
              </a:spcAft>
              <a:buNone/>
            </a:pPr>
            <a:endParaRPr>
              <a:solidFill>
                <a:schemeClr val="lt1"/>
              </a:solidFill>
              <a:latin typeface="Nunito"/>
              <a:ea typeface="Nunito"/>
              <a:cs typeface="Nunito"/>
              <a:sym typeface="Nunito"/>
            </a:endParaRPr>
          </a:p>
          <a:p>
            <a:pPr marL="0" lvl="0" indent="0" algn="l" rtl="0">
              <a:spcBef>
                <a:spcPts val="0"/>
              </a:spcBef>
              <a:spcAft>
                <a:spcPts val="0"/>
              </a:spcAft>
              <a:buNone/>
            </a:pPr>
            <a:r>
              <a:rPr lang="en">
                <a:solidFill>
                  <a:schemeClr val="lt1"/>
                </a:solidFill>
                <a:latin typeface="Nunito"/>
                <a:ea typeface="Nunito"/>
                <a:cs typeface="Nunito"/>
                <a:sym typeface="Nunito"/>
              </a:rPr>
              <a:t>Enter here all the party supplies necessary for New Year's Eve</a:t>
            </a:r>
            <a:endParaRPr>
              <a:solidFill>
                <a:schemeClr val="lt1"/>
              </a:solidFill>
              <a:latin typeface="Nunito"/>
              <a:ea typeface="Nunito"/>
              <a:cs typeface="Nunito"/>
              <a:sym typeface="Nunito"/>
            </a:endParaRPr>
          </a:p>
        </p:txBody>
      </p:sp>
      <p:grpSp>
        <p:nvGrpSpPr>
          <p:cNvPr id="1895" name="Google Shape;1895;p74"/>
          <p:cNvGrpSpPr/>
          <p:nvPr/>
        </p:nvGrpSpPr>
        <p:grpSpPr>
          <a:xfrm>
            <a:off x="4689970" y="1566705"/>
            <a:ext cx="339253" cy="339253"/>
            <a:chOff x="1492675" y="4992125"/>
            <a:chExt cx="481825" cy="481825"/>
          </a:xfrm>
        </p:grpSpPr>
        <p:sp>
          <p:nvSpPr>
            <p:cNvPr id="1896" name="Google Shape;1896;p74"/>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chemeClr val="dk1"/>
                </a:solidFill>
                <a:latin typeface="Montserrat Light"/>
                <a:ea typeface="Montserrat Light"/>
                <a:cs typeface="Montserrat Light"/>
                <a:sym typeface="Montserrat Light"/>
              </a:endParaRPr>
            </a:p>
          </p:txBody>
        </p:sp>
        <p:sp>
          <p:nvSpPr>
            <p:cNvPr id="1897" name="Google Shape;1897;p74"/>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chemeClr val="dk1"/>
                </a:solidFill>
                <a:latin typeface="Montserrat Light"/>
                <a:ea typeface="Montserrat Light"/>
                <a:cs typeface="Montserrat Light"/>
                <a:sym typeface="Montserrat Light"/>
              </a:endParaRPr>
            </a:p>
          </p:txBody>
        </p:sp>
      </p:grpSp>
      <p:grpSp>
        <p:nvGrpSpPr>
          <p:cNvPr id="1898" name="Google Shape;1898;p74"/>
          <p:cNvGrpSpPr/>
          <p:nvPr/>
        </p:nvGrpSpPr>
        <p:grpSpPr>
          <a:xfrm>
            <a:off x="4689970" y="2182630"/>
            <a:ext cx="339253" cy="339253"/>
            <a:chOff x="1492675" y="4992125"/>
            <a:chExt cx="481825" cy="481825"/>
          </a:xfrm>
        </p:grpSpPr>
        <p:sp>
          <p:nvSpPr>
            <p:cNvPr id="1899" name="Google Shape;1899;p74"/>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chemeClr val="dk1"/>
                </a:solidFill>
                <a:latin typeface="Montserrat Light"/>
                <a:ea typeface="Montserrat Light"/>
                <a:cs typeface="Montserrat Light"/>
                <a:sym typeface="Montserrat Light"/>
              </a:endParaRPr>
            </a:p>
          </p:txBody>
        </p:sp>
        <p:sp>
          <p:nvSpPr>
            <p:cNvPr id="1900" name="Google Shape;1900;p74"/>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chemeClr val="dk1"/>
                </a:solidFill>
                <a:latin typeface="Montserrat Light"/>
                <a:ea typeface="Montserrat Light"/>
                <a:cs typeface="Montserrat Light"/>
                <a:sym typeface="Montserrat Light"/>
              </a:endParaRPr>
            </a:p>
          </p:txBody>
        </p:sp>
      </p:grpSp>
      <p:grpSp>
        <p:nvGrpSpPr>
          <p:cNvPr id="1901" name="Google Shape;1901;p74"/>
          <p:cNvGrpSpPr/>
          <p:nvPr/>
        </p:nvGrpSpPr>
        <p:grpSpPr>
          <a:xfrm>
            <a:off x="4689970" y="2798555"/>
            <a:ext cx="339253" cy="339253"/>
            <a:chOff x="1492675" y="4992125"/>
            <a:chExt cx="481825" cy="481825"/>
          </a:xfrm>
        </p:grpSpPr>
        <p:sp>
          <p:nvSpPr>
            <p:cNvPr id="1902" name="Google Shape;1902;p74"/>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chemeClr val="dk1"/>
                </a:solidFill>
                <a:latin typeface="Montserrat Light"/>
                <a:ea typeface="Montserrat Light"/>
                <a:cs typeface="Montserrat Light"/>
                <a:sym typeface="Montserrat Light"/>
              </a:endParaRPr>
            </a:p>
          </p:txBody>
        </p:sp>
        <p:sp>
          <p:nvSpPr>
            <p:cNvPr id="1903" name="Google Shape;1903;p74"/>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chemeClr val="dk1"/>
                </a:solidFill>
                <a:latin typeface="Montserrat Light"/>
                <a:ea typeface="Montserrat Light"/>
                <a:cs typeface="Montserrat Light"/>
                <a:sym typeface="Montserrat Light"/>
              </a:endParaRPr>
            </a:p>
          </p:txBody>
        </p:sp>
      </p:grpSp>
      <p:grpSp>
        <p:nvGrpSpPr>
          <p:cNvPr id="1904" name="Google Shape;1904;p74"/>
          <p:cNvGrpSpPr/>
          <p:nvPr/>
        </p:nvGrpSpPr>
        <p:grpSpPr>
          <a:xfrm>
            <a:off x="4689970" y="3414480"/>
            <a:ext cx="339253" cy="339253"/>
            <a:chOff x="1492675" y="4992125"/>
            <a:chExt cx="481825" cy="481825"/>
          </a:xfrm>
        </p:grpSpPr>
        <p:sp>
          <p:nvSpPr>
            <p:cNvPr id="1905" name="Google Shape;1905;p74"/>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chemeClr val="dk1"/>
                </a:solidFill>
                <a:latin typeface="Montserrat Light"/>
                <a:ea typeface="Montserrat Light"/>
                <a:cs typeface="Montserrat Light"/>
                <a:sym typeface="Montserrat Light"/>
              </a:endParaRPr>
            </a:p>
          </p:txBody>
        </p:sp>
        <p:sp>
          <p:nvSpPr>
            <p:cNvPr id="1906" name="Google Shape;1906;p74"/>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chemeClr val="dk1"/>
                </a:solidFill>
                <a:latin typeface="Montserrat Light"/>
                <a:ea typeface="Montserrat Light"/>
                <a:cs typeface="Montserrat Light"/>
                <a:sym typeface="Montserrat Light"/>
              </a:endParaRPr>
            </a:p>
          </p:txBody>
        </p:sp>
      </p:grpSp>
      <p:cxnSp>
        <p:nvCxnSpPr>
          <p:cNvPr id="1907" name="Google Shape;1907;p74"/>
          <p:cNvCxnSpPr/>
          <p:nvPr/>
        </p:nvCxnSpPr>
        <p:spPr>
          <a:xfrm>
            <a:off x="4365650" y="1155800"/>
            <a:ext cx="0" cy="3993600"/>
          </a:xfrm>
          <a:prstGeom prst="straightConnector1">
            <a:avLst/>
          </a:prstGeom>
          <a:noFill/>
          <a:ln w="9525" cap="flat" cmpd="sng">
            <a:solidFill>
              <a:schemeClr val="lt1"/>
            </a:solidFill>
            <a:prstDash val="solid"/>
            <a:round/>
            <a:headEnd type="none" w="med" len="med"/>
            <a:tailEnd type="none" w="med" len="med"/>
          </a:ln>
        </p:spPr>
      </p:cxnSp>
      <p:pic>
        <p:nvPicPr>
          <p:cNvPr id="1908" name="Google Shape;1908;p74"/>
          <p:cNvPicPr preferRelativeResize="0"/>
          <p:nvPr/>
        </p:nvPicPr>
        <p:blipFill rotWithShape="1">
          <a:blip r:embed="rId3">
            <a:alphaModFix/>
          </a:blip>
          <a:srcRect l="26562"/>
          <a:stretch/>
        </p:blipFill>
        <p:spPr>
          <a:xfrm>
            <a:off x="-24800" y="1157863"/>
            <a:ext cx="4385172" cy="3985625"/>
          </a:xfrm>
          <a:prstGeom prst="rect">
            <a:avLst/>
          </a:prstGeom>
          <a:noFill/>
          <a:ln>
            <a:noFill/>
          </a:ln>
        </p:spPr>
      </p:pic>
      <p:grpSp>
        <p:nvGrpSpPr>
          <p:cNvPr id="1909" name="Google Shape;1909;p74"/>
          <p:cNvGrpSpPr/>
          <p:nvPr/>
        </p:nvGrpSpPr>
        <p:grpSpPr>
          <a:xfrm>
            <a:off x="7764425" y="4300525"/>
            <a:ext cx="664477" cy="731499"/>
            <a:chOff x="7764425" y="4300525"/>
            <a:chExt cx="664477" cy="731499"/>
          </a:xfrm>
        </p:grpSpPr>
        <p:sp>
          <p:nvSpPr>
            <p:cNvPr id="1910" name="Google Shape;1910;p74"/>
            <p:cNvSpPr/>
            <p:nvPr/>
          </p:nvSpPr>
          <p:spPr>
            <a:xfrm>
              <a:off x="7889733" y="4446259"/>
              <a:ext cx="539168" cy="539127"/>
            </a:xfrm>
            <a:custGeom>
              <a:avLst/>
              <a:gdLst/>
              <a:ahLst/>
              <a:cxnLst/>
              <a:rect l="l" t="t" r="r" b="b"/>
              <a:pathLst>
                <a:path w="12960" h="12959" extrusionOk="0">
                  <a:moveTo>
                    <a:pt x="6479" y="1"/>
                  </a:moveTo>
                  <a:lnTo>
                    <a:pt x="5563" y="4265"/>
                  </a:lnTo>
                  <a:lnTo>
                    <a:pt x="1898" y="1898"/>
                  </a:lnTo>
                  <a:lnTo>
                    <a:pt x="4265" y="5562"/>
                  </a:lnTo>
                  <a:lnTo>
                    <a:pt x="0" y="6479"/>
                  </a:lnTo>
                  <a:lnTo>
                    <a:pt x="4265" y="7397"/>
                  </a:lnTo>
                  <a:lnTo>
                    <a:pt x="1898" y="11062"/>
                  </a:lnTo>
                  <a:lnTo>
                    <a:pt x="5563" y="8695"/>
                  </a:lnTo>
                  <a:lnTo>
                    <a:pt x="6479" y="12958"/>
                  </a:lnTo>
                  <a:lnTo>
                    <a:pt x="7397" y="8695"/>
                  </a:lnTo>
                  <a:lnTo>
                    <a:pt x="11061" y="11062"/>
                  </a:lnTo>
                  <a:lnTo>
                    <a:pt x="8695" y="7396"/>
                  </a:lnTo>
                  <a:lnTo>
                    <a:pt x="12960" y="6479"/>
                  </a:lnTo>
                  <a:lnTo>
                    <a:pt x="8695" y="5563"/>
                  </a:lnTo>
                  <a:lnTo>
                    <a:pt x="11061" y="1898"/>
                  </a:lnTo>
                  <a:lnTo>
                    <a:pt x="7397" y="4265"/>
                  </a:lnTo>
                  <a:lnTo>
                    <a:pt x="64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74"/>
            <p:cNvSpPr/>
            <p:nvPr/>
          </p:nvSpPr>
          <p:spPr>
            <a:xfrm>
              <a:off x="8196181" y="4300525"/>
              <a:ext cx="192828" cy="192869"/>
            </a:xfrm>
            <a:custGeom>
              <a:avLst/>
              <a:gdLst/>
              <a:ahLst/>
              <a:cxnLst/>
              <a:rect l="l" t="t" r="r" b="b"/>
              <a:pathLst>
                <a:path w="4635" h="4636" extrusionOk="0">
                  <a:moveTo>
                    <a:pt x="2317" y="0"/>
                  </a:moveTo>
                  <a:lnTo>
                    <a:pt x="1812" y="1812"/>
                  </a:lnTo>
                  <a:lnTo>
                    <a:pt x="0" y="2318"/>
                  </a:lnTo>
                  <a:lnTo>
                    <a:pt x="1812" y="2823"/>
                  </a:lnTo>
                  <a:lnTo>
                    <a:pt x="2317" y="4635"/>
                  </a:lnTo>
                  <a:lnTo>
                    <a:pt x="2823" y="2823"/>
                  </a:lnTo>
                  <a:lnTo>
                    <a:pt x="4635" y="2318"/>
                  </a:lnTo>
                  <a:lnTo>
                    <a:pt x="2823" y="1812"/>
                  </a:lnTo>
                  <a:lnTo>
                    <a:pt x="23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74"/>
            <p:cNvSpPr/>
            <p:nvPr/>
          </p:nvSpPr>
          <p:spPr>
            <a:xfrm>
              <a:off x="7764425" y="4759860"/>
              <a:ext cx="192869" cy="192828"/>
            </a:xfrm>
            <a:custGeom>
              <a:avLst/>
              <a:gdLst/>
              <a:ahLst/>
              <a:cxnLst/>
              <a:rect l="l" t="t" r="r" b="b"/>
              <a:pathLst>
                <a:path w="4636" h="4635" extrusionOk="0">
                  <a:moveTo>
                    <a:pt x="2317" y="1"/>
                  </a:moveTo>
                  <a:lnTo>
                    <a:pt x="1813" y="1812"/>
                  </a:lnTo>
                  <a:lnTo>
                    <a:pt x="1" y="2318"/>
                  </a:lnTo>
                  <a:lnTo>
                    <a:pt x="1813" y="2824"/>
                  </a:lnTo>
                  <a:lnTo>
                    <a:pt x="2317" y="4634"/>
                  </a:lnTo>
                  <a:lnTo>
                    <a:pt x="2823" y="2824"/>
                  </a:lnTo>
                  <a:lnTo>
                    <a:pt x="4635" y="2318"/>
                  </a:lnTo>
                  <a:lnTo>
                    <a:pt x="2823" y="1812"/>
                  </a:lnTo>
                  <a:lnTo>
                    <a:pt x="231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74"/>
            <p:cNvSpPr/>
            <p:nvPr/>
          </p:nvSpPr>
          <p:spPr>
            <a:xfrm>
              <a:off x="8104488" y="4346912"/>
              <a:ext cx="40230" cy="40188"/>
            </a:xfrm>
            <a:custGeom>
              <a:avLst/>
              <a:gdLst/>
              <a:ahLst/>
              <a:cxnLst/>
              <a:rect l="l" t="t" r="r" b="b"/>
              <a:pathLst>
                <a:path w="967" h="966" extrusionOk="0">
                  <a:moveTo>
                    <a:pt x="483" y="0"/>
                  </a:moveTo>
                  <a:cubicBezTo>
                    <a:pt x="216" y="0"/>
                    <a:pt x="1" y="216"/>
                    <a:pt x="1" y="484"/>
                  </a:cubicBezTo>
                  <a:cubicBezTo>
                    <a:pt x="1" y="750"/>
                    <a:pt x="216" y="966"/>
                    <a:pt x="483" y="966"/>
                  </a:cubicBezTo>
                  <a:cubicBezTo>
                    <a:pt x="750" y="966"/>
                    <a:pt x="966" y="750"/>
                    <a:pt x="966" y="484"/>
                  </a:cubicBezTo>
                  <a:cubicBezTo>
                    <a:pt x="966" y="216"/>
                    <a:pt x="750" y="0"/>
                    <a:pt x="4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74"/>
            <p:cNvSpPr/>
            <p:nvPr/>
          </p:nvSpPr>
          <p:spPr>
            <a:xfrm>
              <a:off x="8058100" y="4409732"/>
              <a:ext cx="49549" cy="49507"/>
            </a:xfrm>
            <a:custGeom>
              <a:avLst/>
              <a:gdLst/>
              <a:ahLst/>
              <a:cxnLst/>
              <a:rect l="l" t="t" r="r" b="b"/>
              <a:pathLst>
                <a:path w="1191" h="1190" extrusionOk="0">
                  <a:moveTo>
                    <a:pt x="595" y="1"/>
                  </a:moveTo>
                  <a:cubicBezTo>
                    <a:pt x="267" y="1"/>
                    <a:pt x="1" y="266"/>
                    <a:pt x="1" y="595"/>
                  </a:cubicBezTo>
                  <a:cubicBezTo>
                    <a:pt x="1" y="923"/>
                    <a:pt x="267" y="1189"/>
                    <a:pt x="595" y="1189"/>
                  </a:cubicBezTo>
                  <a:cubicBezTo>
                    <a:pt x="924" y="1189"/>
                    <a:pt x="1190" y="923"/>
                    <a:pt x="1190" y="595"/>
                  </a:cubicBezTo>
                  <a:cubicBezTo>
                    <a:pt x="1190" y="266"/>
                    <a:pt x="924" y="1"/>
                    <a:pt x="5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74"/>
            <p:cNvSpPr/>
            <p:nvPr/>
          </p:nvSpPr>
          <p:spPr>
            <a:xfrm>
              <a:off x="8027231" y="4367006"/>
              <a:ext cx="34530" cy="34530"/>
            </a:xfrm>
            <a:custGeom>
              <a:avLst/>
              <a:gdLst/>
              <a:ahLst/>
              <a:cxnLst/>
              <a:rect l="l" t="t" r="r" b="b"/>
              <a:pathLst>
                <a:path w="830" h="830" extrusionOk="0">
                  <a:moveTo>
                    <a:pt x="414" y="1"/>
                  </a:moveTo>
                  <a:cubicBezTo>
                    <a:pt x="186" y="1"/>
                    <a:pt x="0" y="185"/>
                    <a:pt x="0" y="415"/>
                  </a:cubicBezTo>
                  <a:cubicBezTo>
                    <a:pt x="0" y="644"/>
                    <a:pt x="186" y="830"/>
                    <a:pt x="414" y="830"/>
                  </a:cubicBezTo>
                  <a:cubicBezTo>
                    <a:pt x="644" y="830"/>
                    <a:pt x="829" y="644"/>
                    <a:pt x="829" y="415"/>
                  </a:cubicBezTo>
                  <a:cubicBezTo>
                    <a:pt x="829" y="185"/>
                    <a:pt x="644" y="1"/>
                    <a:pt x="4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74"/>
            <p:cNvSpPr/>
            <p:nvPr/>
          </p:nvSpPr>
          <p:spPr>
            <a:xfrm>
              <a:off x="8261581" y="4926936"/>
              <a:ext cx="51545" cy="51504"/>
            </a:xfrm>
            <a:custGeom>
              <a:avLst/>
              <a:gdLst/>
              <a:ahLst/>
              <a:cxnLst/>
              <a:rect l="l" t="t" r="r" b="b"/>
              <a:pathLst>
                <a:path w="1239" h="1238" extrusionOk="0">
                  <a:moveTo>
                    <a:pt x="620" y="0"/>
                  </a:moveTo>
                  <a:cubicBezTo>
                    <a:pt x="278" y="0"/>
                    <a:pt x="0" y="277"/>
                    <a:pt x="0" y="618"/>
                  </a:cubicBezTo>
                  <a:cubicBezTo>
                    <a:pt x="0" y="961"/>
                    <a:pt x="278" y="1238"/>
                    <a:pt x="620" y="1238"/>
                  </a:cubicBezTo>
                  <a:cubicBezTo>
                    <a:pt x="962" y="1238"/>
                    <a:pt x="1238" y="961"/>
                    <a:pt x="1238" y="618"/>
                  </a:cubicBezTo>
                  <a:cubicBezTo>
                    <a:pt x="1238" y="277"/>
                    <a:pt x="962" y="0"/>
                    <a:pt x="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74"/>
            <p:cNvSpPr/>
            <p:nvPr/>
          </p:nvSpPr>
          <p:spPr>
            <a:xfrm>
              <a:off x="8214736" y="4989257"/>
              <a:ext cx="21675" cy="21675"/>
            </a:xfrm>
            <a:custGeom>
              <a:avLst/>
              <a:gdLst/>
              <a:ahLst/>
              <a:cxnLst/>
              <a:rect l="l" t="t" r="r" b="b"/>
              <a:pathLst>
                <a:path w="521" h="521" extrusionOk="0">
                  <a:moveTo>
                    <a:pt x="260" y="0"/>
                  </a:moveTo>
                  <a:cubicBezTo>
                    <a:pt x="117" y="0"/>
                    <a:pt x="0" y="117"/>
                    <a:pt x="0" y="260"/>
                  </a:cubicBezTo>
                  <a:cubicBezTo>
                    <a:pt x="0" y="404"/>
                    <a:pt x="117" y="521"/>
                    <a:pt x="260" y="521"/>
                  </a:cubicBezTo>
                  <a:cubicBezTo>
                    <a:pt x="404" y="521"/>
                    <a:pt x="520" y="404"/>
                    <a:pt x="520" y="260"/>
                  </a:cubicBezTo>
                  <a:cubicBezTo>
                    <a:pt x="520" y="117"/>
                    <a:pt x="404" y="0"/>
                    <a:pt x="2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74"/>
            <p:cNvSpPr/>
            <p:nvPr/>
          </p:nvSpPr>
          <p:spPr>
            <a:xfrm>
              <a:off x="8275767" y="5005482"/>
              <a:ext cx="26542" cy="26542"/>
            </a:xfrm>
            <a:custGeom>
              <a:avLst/>
              <a:gdLst/>
              <a:ahLst/>
              <a:cxnLst/>
              <a:rect l="l" t="t" r="r" b="b"/>
              <a:pathLst>
                <a:path w="638" h="638" extrusionOk="0">
                  <a:moveTo>
                    <a:pt x="319" y="0"/>
                  </a:moveTo>
                  <a:cubicBezTo>
                    <a:pt x="143" y="0"/>
                    <a:pt x="0" y="143"/>
                    <a:pt x="0" y="318"/>
                  </a:cubicBezTo>
                  <a:cubicBezTo>
                    <a:pt x="0" y="495"/>
                    <a:pt x="143" y="637"/>
                    <a:pt x="319" y="637"/>
                  </a:cubicBezTo>
                  <a:cubicBezTo>
                    <a:pt x="495" y="637"/>
                    <a:pt x="637" y="495"/>
                    <a:pt x="637" y="318"/>
                  </a:cubicBezTo>
                  <a:cubicBezTo>
                    <a:pt x="637" y="143"/>
                    <a:pt x="495" y="0"/>
                    <a:pt x="3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922"/>
        <p:cNvGrpSpPr/>
        <p:nvPr/>
      </p:nvGrpSpPr>
      <p:grpSpPr>
        <a:xfrm>
          <a:off x="0" y="0"/>
          <a:ext cx="0" cy="0"/>
          <a:chOff x="0" y="0"/>
          <a:chExt cx="0" cy="0"/>
        </a:xfrm>
      </p:grpSpPr>
      <p:sp>
        <p:nvSpPr>
          <p:cNvPr id="1923" name="Google Shape;1923;p75"/>
          <p:cNvSpPr txBox="1">
            <a:spLocks noGrp="1"/>
          </p:cNvSpPr>
          <p:nvPr>
            <p:ph type="ctrTitle"/>
          </p:nvPr>
        </p:nvSpPr>
        <p:spPr>
          <a:xfrm>
            <a:off x="1169950" y="2118400"/>
            <a:ext cx="2769000" cy="99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Thank </a:t>
            </a:r>
            <a:r>
              <a:rPr lang="en">
                <a:solidFill>
                  <a:schemeClr val="dk2"/>
                </a:solidFill>
              </a:rPr>
              <a:t>you!</a:t>
            </a:r>
            <a:endParaRPr>
              <a:solidFill>
                <a:schemeClr val="dk2"/>
              </a:solidFill>
            </a:endParaRPr>
          </a:p>
        </p:txBody>
      </p:sp>
      <p:sp>
        <p:nvSpPr>
          <p:cNvPr id="1924" name="Google Shape;1924;p75"/>
          <p:cNvSpPr txBox="1">
            <a:spLocks noGrp="1"/>
          </p:cNvSpPr>
          <p:nvPr>
            <p:ph type="subTitle" idx="1"/>
          </p:nvPr>
        </p:nvSpPr>
        <p:spPr>
          <a:xfrm>
            <a:off x="5251300" y="703600"/>
            <a:ext cx="2638500" cy="141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t>Do you have any questions?</a:t>
            </a:r>
            <a:endParaRPr b="1"/>
          </a:p>
          <a:p>
            <a:pPr marL="0" lvl="0" indent="0" algn="l" rtl="0">
              <a:spcBef>
                <a:spcPts val="0"/>
              </a:spcBef>
              <a:spcAft>
                <a:spcPts val="0"/>
              </a:spcAft>
              <a:buNone/>
            </a:pPr>
            <a:endParaRPr/>
          </a:p>
          <a:p>
            <a:pPr marL="0" lvl="0" indent="0" algn="l" rtl="0">
              <a:spcBef>
                <a:spcPts val="0"/>
              </a:spcBef>
              <a:spcAft>
                <a:spcPts val="0"/>
              </a:spcAft>
              <a:buNone/>
            </a:pPr>
            <a:r>
              <a:rPr lang="en"/>
              <a:t>youremail@freepik.com </a:t>
            </a:r>
            <a:endParaRPr/>
          </a:p>
          <a:p>
            <a:pPr marL="0" lvl="0" indent="0" algn="l" rtl="0">
              <a:spcBef>
                <a:spcPts val="0"/>
              </a:spcBef>
              <a:spcAft>
                <a:spcPts val="0"/>
              </a:spcAft>
              <a:buNone/>
            </a:pPr>
            <a:r>
              <a:rPr lang="en"/>
              <a:t>+91  620 421 838 </a:t>
            </a:r>
            <a:endParaRPr/>
          </a:p>
          <a:p>
            <a:pPr marL="0" lvl="0" indent="0" algn="l" rtl="0">
              <a:spcBef>
                <a:spcPts val="0"/>
              </a:spcBef>
              <a:spcAft>
                <a:spcPts val="0"/>
              </a:spcAft>
              <a:buNone/>
            </a:pPr>
            <a:r>
              <a:rPr lang="en"/>
              <a:t>yourcompany.com</a:t>
            </a:r>
            <a:endParaRPr/>
          </a:p>
        </p:txBody>
      </p:sp>
      <p:grpSp>
        <p:nvGrpSpPr>
          <p:cNvPr id="1925" name="Google Shape;1925;p75"/>
          <p:cNvGrpSpPr/>
          <p:nvPr/>
        </p:nvGrpSpPr>
        <p:grpSpPr>
          <a:xfrm>
            <a:off x="5327496" y="2237888"/>
            <a:ext cx="1513063" cy="437498"/>
            <a:chOff x="5687296" y="2373313"/>
            <a:chExt cx="1513063" cy="437498"/>
          </a:xfrm>
        </p:grpSpPr>
        <p:sp>
          <p:nvSpPr>
            <p:cNvPr id="1926" name="Google Shape;1926;p75"/>
            <p:cNvSpPr/>
            <p:nvPr/>
          </p:nvSpPr>
          <p:spPr>
            <a:xfrm>
              <a:off x="6875145" y="2503747"/>
              <a:ext cx="211341" cy="176073"/>
            </a:xfrm>
            <a:custGeom>
              <a:avLst/>
              <a:gdLst/>
              <a:ahLst/>
              <a:cxnLst/>
              <a:rect l="l" t="t" r="r" b="b"/>
              <a:pathLst>
                <a:path w="11026" h="9186" extrusionOk="0">
                  <a:moveTo>
                    <a:pt x="7566" y="480"/>
                  </a:moveTo>
                  <a:cubicBezTo>
                    <a:pt x="7832" y="480"/>
                    <a:pt x="8088" y="529"/>
                    <a:pt x="8335" y="625"/>
                  </a:cubicBezTo>
                  <a:cubicBezTo>
                    <a:pt x="8525" y="708"/>
                    <a:pt x="8704" y="816"/>
                    <a:pt x="8882" y="958"/>
                  </a:cubicBezTo>
                  <a:cubicBezTo>
                    <a:pt x="8894" y="994"/>
                    <a:pt x="8930" y="1018"/>
                    <a:pt x="8966" y="1066"/>
                  </a:cubicBezTo>
                  <a:cubicBezTo>
                    <a:pt x="9029" y="1138"/>
                    <a:pt x="9114" y="1169"/>
                    <a:pt x="9193" y="1169"/>
                  </a:cubicBezTo>
                  <a:cubicBezTo>
                    <a:pt x="9217" y="1169"/>
                    <a:pt x="9241" y="1166"/>
                    <a:pt x="9263" y="1161"/>
                  </a:cubicBezTo>
                  <a:cubicBezTo>
                    <a:pt x="9561" y="1078"/>
                    <a:pt x="9847" y="994"/>
                    <a:pt x="10120" y="875"/>
                  </a:cubicBezTo>
                  <a:lnTo>
                    <a:pt x="10120" y="875"/>
                  </a:lnTo>
                  <a:cubicBezTo>
                    <a:pt x="10085" y="923"/>
                    <a:pt x="10037" y="958"/>
                    <a:pt x="10013" y="1006"/>
                  </a:cubicBezTo>
                  <a:cubicBezTo>
                    <a:pt x="9739" y="1351"/>
                    <a:pt x="9644" y="1399"/>
                    <a:pt x="9620" y="1399"/>
                  </a:cubicBezTo>
                  <a:cubicBezTo>
                    <a:pt x="9501" y="1411"/>
                    <a:pt x="9430" y="1530"/>
                    <a:pt x="9442" y="1649"/>
                  </a:cubicBezTo>
                  <a:cubicBezTo>
                    <a:pt x="9464" y="1759"/>
                    <a:pt x="9568" y="1829"/>
                    <a:pt x="9678" y="1829"/>
                  </a:cubicBezTo>
                  <a:cubicBezTo>
                    <a:pt x="9686" y="1829"/>
                    <a:pt x="9695" y="1828"/>
                    <a:pt x="9704" y="1828"/>
                  </a:cubicBezTo>
                  <a:cubicBezTo>
                    <a:pt x="9894" y="1792"/>
                    <a:pt x="10085" y="1756"/>
                    <a:pt x="10251" y="1709"/>
                  </a:cubicBezTo>
                  <a:lnTo>
                    <a:pt x="10251" y="1709"/>
                  </a:lnTo>
                  <a:cubicBezTo>
                    <a:pt x="10085" y="1899"/>
                    <a:pt x="9918" y="2054"/>
                    <a:pt x="9739" y="2185"/>
                  </a:cubicBezTo>
                  <a:lnTo>
                    <a:pt x="9728" y="2197"/>
                  </a:lnTo>
                  <a:cubicBezTo>
                    <a:pt x="9668" y="2244"/>
                    <a:pt x="9537" y="2328"/>
                    <a:pt x="9537" y="2506"/>
                  </a:cubicBezTo>
                  <a:cubicBezTo>
                    <a:pt x="9537" y="4471"/>
                    <a:pt x="8989" y="6019"/>
                    <a:pt x="7882" y="7114"/>
                  </a:cubicBezTo>
                  <a:cubicBezTo>
                    <a:pt x="6800" y="8179"/>
                    <a:pt x="5295" y="8753"/>
                    <a:pt x="3703" y="8753"/>
                  </a:cubicBezTo>
                  <a:cubicBezTo>
                    <a:pt x="3106" y="8753"/>
                    <a:pt x="2497" y="8673"/>
                    <a:pt x="1893" y="8507"/>
                  </a:cubicBezTo>
                  <a:cubicBezTo>
                    <a:pt x="1608" y="8424"/>
                    <a:pt x="1310" y="8316"/>
                    <a:pt x="1024" y="8186"/>
                  </a:cubicBezTo>
                  <a:cubicBezTo>
                    <a:pt x="1441" y="8150"/>
                    <a:pt x="1858" y="8066"/>
                    <a:pt x="2215" y="7888"/>
                  </a:cubicBezTo>
                  <a:lnTo>
                    <a:pt x="2274" y="7864"/>
                  </a:lnTo>
                  <a:cubicBezTo>
                    <a:pt x="2762" y="7709"/>
                    <a:pt x="3286" y="7507"/>
                    <a:pt x="3513" y="7197"/>
                  </a:cubicBezTo>
                  <a:cubicBezTo>
                    <a:pt x="3524" y="7185"/>
                    <a:pt x="3536" y="7185"/>
                    <a:pt x="3536" y="7173"/>
                  </a:cubicBezTo>
                  <a:cubicBezTo>
                    <a:pt x="3584" y="7114"/>
                    <a:pt x="3596" y="7031"/>
                    <a:pt x="3572" y="6959"/>
                  </a:cubicBezTo>
                  <a:cubicBezTo>
                    <a:pt x="3536" y="6900"/>
                    <a:pt x="3477" y="6840"/>
                    <a:pt x="3405" y="6828"/>
                  </a:cubicBezTo>
                  <a:cubicBezTo>
                    <a:pt x="3346" y="6816"/>
                    <a:pt x="3286" y="6792"/>
                    <a:pt x="3239" y="6792"/>
                  </a:cubicBezTo>
                  <a:cubicBezTo>
                    <a:pt x="3215" y="6781"/>
                    <a:pt x="3191" y="6781"/>
                    <a:pt x="3167" y="6781"/>
                  </a:cubicBezTo>
                  <a:cubicBezTo>
                    <a:pt x="2584" y="6614"/>
                    <a:pt x="2024" y="6364"/>
                    <a:pt x="1691" y="5709"/>
                  </a:cubicBezTo>
                  <a:lnTo>
                    <a:pt x="1691" y="5709"/>
                  </a:lnTo>
                  <a:cubicBezTo>
                    <a:pt x="1750" y="5711"/>
                    <a:pt x="1803" y="5712"/>
                    <a:pt x="1851" y="5712"/>
                  </a:cubicBezTo>
                  <a:cubicBezTo>
                    <a:pt x="2075" y="5712"/>
                    <a:pt x="2195" y="5691"/>
                    <a:pt x="2322" y="5661"/>
                  </a:cubicBezTo>
                  <a:cubicBezTo>
                    <a:pt x="2417" y="5638"/>
                    <a:pt x="2500" y="5542"/>
                    <a:pt x="2500" y="5447"/>
                  </a:cubicBezTo>
                  <a:cubicBezTo>
                    <a:pt x="2500" y="5340"/>
                    <a:pt x="2417" y="5245"/>
                    <a:pt x="2322" y="5233"/>
                  </a:cubicBezTo>
                  <a:cubicBezTo>
                    <a:pt x="2239" y="5221"/>
                    <a:pt x="2167" y="5209"/>
                    <a:pt x="2084" y="5161"/>
                  </a:cubicBezTo>
                  <a:cubicBezTo>
                    <a:pt x="1441" y="4923"/>
                    <a:pt x="953" y="4292"/>
                    <a:pt x="846" y="3614"/>
                  </a:cubicBezTo>
                  <a:lnTo>
                    <a:pt x="846" y="3614"/>
                  </a:lnTo>
                  <a:cubicBezTo>
                    <a:pt x="1113" y="3713"/>
                    <a:pt x="1381" y="3762"/>
                    <a:pt x="1511" y="3762"/>
                  </a:cubicBezTo>
                  <a:cubicBezTo>
                    <a:pt x="1537" y="3762"/>
                    <a:pt x="1558" y="3760"/>
                    <a:pt x="1572" y="3756"/>
                  </a:cubicBezTo>
                  <a:cubicBezTo>
                    <a:pt x="1667" y="3745"/>
                    <a:pt x="1738" y="3685"/>
                    <a:pt x="1750" y="3602"/>
                  </a:cubicBezTo>
                  <a:cubicBezTo>
                    <a:pt x="1786" y="3518"/>
                    <a:pt x="1750" y="3435"/>
                    <a:pt x="1679" y="3375"/>
                  </a:cubicBezTo>
                  <a:cubicBezTo>
                    <a:pt x="1584" y="3316"/>
                    <a:pt x="1512" y="3244"/>
                    <a:pt x="1429" y="3149"/>
                  </a:cubicBezTo>
                  <a:cubicBezTo>
                    <a:pt x="917" y="2673"/>
                    <a:pt x="655" y="1697"/>
                    <a:pt x="976" y="994"/>
                  </a:cubicBezTo>
                  <a:lnTo>
                    <a:pt x="976" y="994"/>
                  </a:lnTo>
                  <a:cubicBezTo>
                    <a:pt x="2084" y="2173"/>
                    <a:pt x="3465" y="2852"/>
                    <a:pt x="5334" y="3137"/>
                  </a:cubicBezTo>
                  <a:cubicBezTo>
                    <a:pt x="5356" y="3140"/>
                    <a:pt x="5376" y="3141"/>
                    <a:pt x="5395" y="3141"/>
                  </a:cubicBezTo>
                  <a:cubicBezTo>
                    <a:pt x="5461" y="3141"/>
                    <a:pt x="5514" y="3124"/>
                    <a:pt x="5560" y="3078"/>
                  </a:cubicBezTo>
                  <a:cubicBezTo>
                    <a:pt x="5632" y="2983"/>
                    <a:pt x="5620" y="2887"/>
                    <a:pt x="5620" y="2840"/>
                  </a:cubicBezTo>
                  <a:cubicBezTo>
                    <a:pt x="5572" y="2530"/>
                    <a:pt x="5572" y="2256"/>
                    <a:pt x="5632" y="2018"/>
                  </a:cubicBezTo>
                  <a:cubicBezTo>
                    <a:pt x="5715" y="1732"/>
                    <a:pt x="5846" y="1470"/>
                    <a:pt x="6025" y="1244"/>
                  </a:cubicBezTo>
                  <a:cubicBezTo>
                    <a:pt x="6203" y="1018"/>
                    <a:pt x="6430" y="839"/>
                    <a:pt x="6680" y="708"/>
                  </a:cubicBezTo>
                  <a:cubicBezTo>
                    <a:pt x="6930" y="577"/>
                    <a:pt x="7203" y="506"/>
                    <a:pt x="7477" y="482"/>
                  </a:cubicBezTo>
                  <a:cubicBezTo>
                    <a:pt x="7507" y="481"/>
                    <a:pt x="7537" y="480"/>
                    <a:pt x="7566" y="480"/>
                  </a:cubicBezTo>
                  <a:close/>
                  <a:moveTo>
                    <a:pt x="7656" y="1"/>
                  </a:moveTo>
                  <a:cubicBezTo>
                    <a:pt x="7604" y="1"/>
                    <a:pt x="7553" y="3"/>
                    <a:pt x="7501" y="6"/>
                  </a:cubicBezTo>
                  <a:cubicBezTo>
                    <a:pt x="7156" y="42"/>
                    <a:pt x="6834" y="125"/>
                    <a:pt x="6513" y="292"/>
                  </a:cubicBezTo>
                  <a:cubicBezTo>
                    <a:pt x="6215" y="435"/>
                    <a:pt x="5941" y="661"/>
                    <a:pt x="5727" y="935"/>
                  </a:cubicBezTo>
                  <a:cubicBezTo>
                    <a:pt x="5501" y="1208"/>
                    <a:pt x="5346" y="1542"/>
                    <a:pt x="5251" y="1887"/>
                  </a:cubicBezTo>
                  <a:cubicBezTo>
                    <a:pt x="5191" y="2125"/>
                    <a:pt x="5179" y="2363"/>
                    <a:pt x="5191" y="2637"/>
                  </a:cubicBezTo>
                  <a:cubicBezTo>
                    <a:pt x="3477" y="2340"/>
                    <a:pt x="2203" y="1661"/>
                    <a:pt x="1203" y="530"/>
                  </a:cubicBezTo>
                  <a:cubicBezTo>
                    <a:pt x="1180" y="507"/>
                    <a:pt x="1093" y="410"/>
                    <a:pt x="973" y="410"/>
                  </a:cubicBezTo>
                  <a:cubicBezTo>
                    <a:pt x="966" y="410"/>
                    <a:pt x="960" y="410"/>
                    <a:pt x="953" y="411"/>
                  </a:cubicBezTo>
                  <a:cubicBezTo>
                    <a:pt x="857" y="423"/>
                    <a:pt x="786" y="470"/>
                    <a:pt x="726" y="554"/>
                  </a:cubicBezTo>
                  <a:cubicBezTo>
                    <a:pt x="229" y="1312"/>
                    <a:pt x="368" y="2399"/>
                    <a:pt x="838" y="3090"/>
                  </a:cubicBezTo>
                  <a:lnTo>
                    <a:pt x="838" y="3090"/>
                  </a:lnTo>
                  <a:cubicBezTo>
                    <a:pt x="836" y="3090"/>
                    <a:pt x="834" y="3090"/>
                    <a:pt x="834" y="3090"/>
                  </a:cubicBezTo>
                  <a:cubicBezTo>
                    <a:pt x="777" y="3056"/>
                    <a:pt x="724" y="3043"/>
                    <a:pt x="678" y="3043"/>
                  </a:cubicBezTo>
                  <a:cubicBezTo>
                    <a:pt x="627" y="3043"/>
                    <a:pt x="585" y="3059"/>
                    <a:pt x="560" y="3078"/>
                  </a:cubicBezTo>
                  <a:cubicBezTo>
                    <a:pt x="524" y="3090"/>
                    <a:pt x="429" y="3161"/>
                    <a:pt x="417" y="3316"/>
                  </a:cubicBezTo>
                  <a:cubicBezTo>
                    <a:pt x="417" y="3411"/>
                    <a:pt x="417" y="3506"/>
                    <a:pt x="429" y="3614"/>
                  </a:cubicBezTo>
                  <a:cubicBezTo>
                    <a:pt x="500" y="4268"/>
                    <a:pt x="881" y="4876"/>
                    <a:pt x="1381" y="5268"/>
                  </a:cubicBezTo>
                  <a:cubicBezTo>
                    <a:pt x="1310" y="5280"/>
                    <a:pt x="1262" y="5328"/>
                    <a:pt x="1250" y="5352"/>
                  </a:cubicBezTo>
                  <a:cubicBezTo>
                    <a:pt x="1215" y="5376"/>
                    <a:pt x="1155" y="5483"/>
                    <a:pt x="1215" y="5638"/>
                  </a:cubicBezTo>
                  <a:cubicBezTo>
                    <a:pt x="1560" y="6566"/>
                    <a:pt x="2250" y="6959"/>
                    <a:pt x="2905" y="7162"/>
                  </a:cubicBezTo>
                  <a:cubicBezTo>
                    <a:pt x="2667" y="7304"/>
                    <a:pt x="2346" y="7400"/>
                    <a:pt x="2191" y="7459"/>
                  </a:cubicBezTo>
                  <a:lnTo>
                    <a:pt x="2131" y="7483"/>
                  </a:lnTo>
                  <a:cubicBezTo>
                    <a:pt x="1682" y="7633"/>
                    <a:pt x="1218" y="7716"/>
                    <a:pt x="780" y="7716"/>
                  </a:cubicBezTo>
                  <a:cubicBezTo>
                    <a:pt x="661" y="7716"/>
                    <a:pt x="543" y="7710"/>
                    <a:pt x="429" y="7697"/>
                  </a:cubicBezTo>
                  <a:cubicBezTo>
                    <a:pt x="381" y="7692"/>
                    <a:pt x="338" y="7687"/>
                    <a:pt x="296" y="7687"/>
                  </a:cubicBezTo>
                  <a:cubicBezTo>
                    <a:pt x="245" y="7687"/>
                    <a:pt x="196" y="7695"/>
                    <a:pt x="143" y="7721"/>
                  </a:cubicBezTo>
                  <a:cubicBezTo>
                    <a:pt x="143" y="7733"/>
                    <a:pt x="131" y="7733"/>
                    <a:pt x="131" y="7733"/>
                  </a:cubicBezTo>
                  <a:cubicBezTo>
                    <a:pt x="60" y="7781"/>
                    <a:pt x="12" y="7852"/>
                    <a:pt x="12" y="7924"/>
                  </a:cubicBezTo>
                  <a:cubicBezTo>
                    <a:pt x="0" y="8055"/>
                    <a:pt x="107" y="8138"/>
                    <a:pt x="131" y="8162"/>
                  </a:cubicBezTo>
                  <a:lnTo>
                    <a:pt x="143" y="8186"/>
                  </a:lnTo>
                  <a:cubicBezTo>
                    <a:pt x="250" y="8257"/>
                    <a:pt x="369" y="8328"/>
                    <a:pt x="536" y="8424"/>
                  </a:cubicBezTo>
                  <a:cubicBezTo>
                    <a:pt x="941" y="8638"/>
                    <a:pt x="1369" y="8805"/>
                    <a:pt x="1786" y="8924"/>
                  </a:cubicBezTo>
                  <a:cubicBezTo>
                    <a:pt x="2429" y="9102"/>
                    <a:pt x="3084" y="9186"/>
                    <a:pt x="3715" y="9186"/>
                  </a:cubicBezTo>
                  <a:cubicBezTo>
                    <a:pt x="5429" y="9186"/>
                    <a:pt x="7049" y="8567"/>
                    <a:pt x="8215" y="7400"/>
                  </a:cubicBezTo>
                  <a:cubicBezTo>
                    <a:pt x="9382" y="6245"/>
                    <a:pt x="9990" y="4614"/>
                    <a:pt x="10001" y="2554"/>
                  </a:cubicBezTo>
                  <a:cubicBezTo>
                    <a:pt x="10013" y="2542"/>
                    <a:pt x="10025" y="2542"/>
                    <a:pt x="10037" y="2530"/>
                  </a:cubicBezTo>
                  <a:cubicBezTo>
                    <a:pt x="10359" y="2292"/>
                    <a:pt x="10632" y="2006"/>
                    <a:pt x="10930" y="1601"/>
                  </a:cubicBezTo>
                  <a:cubicBezTo>
                    <a:pt x="11025" y="1470"/>
                    <a:pt x="11025" y="1351"/>
                    <a:pt x="11025" y="1304"/>
                  </a:cubicBezTo>
                  <a:lnTo>
                    <a:pt x="10811" y="1304"/>
                  </a:lnTo>
                  <a:lnTo>
                    <a:pt x="11025" y="1292"/>
                  </a:lnTo>
                  <a:cubicBezTo>
                    <a:pt x="11025" y="1161"/>
                    <a:pt x="10954" y="1101"/>
                    <a:pt x="10918" y="1078"/>
                  </a:cubicBezTo>
                  <a:cubicBezTo>
                    <a:pt x="10882" y="1060"/>
                    <a:pt x="10841" y="1051"/>
                    <a:pt x="10799" y="1051"/>
                  </a:cubicBezTo>
                  <a:cubicBezTo>
                    <a:pt x="10757" y="1051"/>
                    <a:pt x="10716" y="1060"/>
                    <a:pt x="10680" y="1078"/>
                  </a:cubicBezTo>
                  <a:lnTo>
                    <a:pt x="10668" y="1078"/>
                  </a:lnTo>
                  <a:cubicBezTo>
                    <a:pt x="10609" y="1101"/>
                    <a:pt x="10549" y="1125"/>
                    <a:pt x="10478" y="1161"/>
                  </a:cubicBezTo>
                  <a:cubicBezTo>
                    <a:pt x="10621" y="958"/>
                    <a:pt x="10728" y="756"/>
                    <a:pt x="10787" y="542"/>
                  </a:cubicBezTo>
                  <a:cubicBezTo>
                    <a:pt x="10847" y="411"/>
                    <a:pt x="10787" y="292"/>
                    <a:pt x="10716" y="232"/>
                  </a:cubicBezTo>
                  <a:cubicBezTo>
                    <a:pt x="10692" y="220"/>
                    <a:pt x="10680" y="208"/>
                    <a:pt x="10668" y="208"/>
                  </a:cubicBezTo>
                  <a:cubicBezTo>
                    <a:pt x="10635" y="192"/>
                    <a:pt x="10599" y="183"/>
                    <a:pt x="10562" y="183"/>
                  </a:cubicBezTo>
                  <a:cubicBezTo>
                    <a:pt x="10519" y="183"/>
                    <a:pt x="10475" y="195"/>
                    <a:pt x="10430" y="220"/>
                  </a:cubicBezTo>
                  <a:cubicBezTo>
                    <a:pt x="10073" y="411"/>
                    <a:pt x="9704" y="566"/>
                    <a:pt x="9287" y="661"/>
                  </a:cubicBezTo>
                  <a:cubicBezTo>
                    <a:pt x="9251" y="637"/>
                    <a:pt x="9239" y="601"/>
                    <a:pt x="9216" y="589"/>
                  </a:cubicBezTo>
                  <a:cubicBezTo>
                    <a:pt x="9001" y="411"/>
                    <a:pt x="8775" y="280"/>
                    <a:pt x="8537" y="173"/>
                  </a:cubicBezTo>
                  <a:cubicBezTo>
                    <a:pt x="8262" y="61"/>
                    <a:pt x="7961" y="1"/>
                    <a:pt x="765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Red Hat Display"/>
                <a:ea typeface="Red Hat Display"/>
                <a:cs typeface="Red Hat Display"/>
                <a:sym typeface="Red Hat Display"/>
              </a:endParaRPr>
            </a:p>
          </p:txBody>
        </p:sp>
        <p:sp>
          <p:nvSpPr>
            <p:cNvPr id="1927" name="Google Shape;1927;p75"/>
            <p:cNvSpPr/>
            <p:nvPr/>
          </p:nvSpPr>
          <p:spPr>
            <a:xfrm>
              <a:off x="7017540" y="2508865"/>
              <a:ext cx="19" cy="19"/>
            </a:xfrm>
            <a:custGeom>
              <a:avLst/>
              <a:gdLst/>
              <a:ahLst/>
              <a:cxnLst/>
              <a:rect l="l" t="t" r="r" b="b"/>
              <a:pathLst>
                <a:path w="1" h="1" fill="none" extrusionOk="0">
                  <a:moveTo>
                    <a:pt x="1" y="1"/>
                  </a:moveTo>
                  <a:close/>
                </a:path>
              </a:pathLst>
            </a:custGeom>
            <a:solidFill>
              <a:schemeClr val="lt2"/>
            </a:solidFill>
            <a:ln w="952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Red Hat Display"/>
                <a:ea typeface="Red Hat Display"/>
                <a:cs typeface="Red Hat Display"/>
                <a:sym typeface="Red Hat Display"/>
              </a:endParaRPr>
            </a:p>
          </p:txBody>
        </p:sp>
        <p:sp>
          <p:nvSpPr>
            <p:cNvPr id="1928" name="Google Shape;1928;p75"/>
            <p:cNvSpPr/>
            <p:nvPr/>
          </p:nvSpPr>
          <p:spPr>
            <a:xfrm>
              <a:off x="5850910" y="2479424"/>
              <a:ext cx="109561" cy="225276"/>
            </a:xfrm>
            <a:custGeom>
              <a:avLst/>
              <a:gdLst/>
              <a:ahLst/>
              <a:cxnLst/>
              <a:rect l="l" t="t" r="r" b="b"/>
              <a:pathLst>
                <a:path w="5716" h="11753" extrusionOk="0">
                  <a:moveTo>
                    <a:pt x="5275" y="430"/>
                  </a:moveTo>
                  <a:lnTo>
                    <a:pt x="5275" y="1954"/>
                  </a:lnTo>
                  <a:lnTo>
                    <a:pt x="4216" y="1954"/>
                  </a:lnTo>
                  <a:cubicBezTo>
                    <a:pt x="3811" y="1954"/>
                    <a:pt x="3489" y="2275"/>
                    <a:pt x="3489" y="2680"/>
                  </a:cubicBezTo>
                  <a:lnTo>
                    <a:pt x="3489" y="4097"/>
                  </a:lnTo>
                  <a:lnTo>
                    <a:pt x="5228" y="4097"/>
                  </a:lnTo>
                  <a:lnTo>
                    <a:pt x="5097" y="5609"/>
                  </a:lnTo>
                  <a:lnTo>
                    <a:pt x="3478" y="5609"/>
                  </a:lnTo>
                  <a:lnTo>
                    <a:pt x="3478" y="11312"/>
                  </a:lnTo>
                  <a:lnTo>
                    <a:pt x="1620" y="11312"/>
                  </a:lnTo>
                  <a:lnTo>
                    <a:pt x="1620" y="5609"/>
                  </a:lnTo>
                  <a:lnTo>
                    <a:pt x="465" y="5609"/>
                  </a:lnTo>
                  <a:lnTo>
                    <a:pt x="465" y="4097"/>
                  </a:lnTo>
                  <a:lnTo>
                    <a:pt x="1620" y="4097"/>
                  </a:lnTo>
                  <a:lnTo>
                    <a:pt x="1620" y="2251"/>
                  </a:lnTo>
                  <a:cubicBezTo>
                    <a:pt x="1620" y="1251"/>
                    <a:pt x="2442" y="430"/>
                    <a:pt x="3442" y="430"/>
                  </a:cubicBezTo>
                  <a:close/>
                  <a:moveTo>
                    <a:pt x="3430" y="1"/>
                  </a:moveTo>
                  <a:cubicBezTo>
                    <a:pt x="2180" y="1"/>
                    <a:pt x="1168" y="1013"/>
                    <a:pt x="1168" y="2263"/>
                  </a:cubicBezTo>
                  <a:lnTo>
                    <a:pt x="1168" y="3644"/>
                  </a:lnTo>
                  <a:lnTo>
                    <a:pt x="382" y="3644"/>
                  </a:lnTo>
                  <a:cubicBezTo>
                    <a:pt x="168" y="3644"/>
                    <a:pt x="1" y="3811"/>
                    <a:pt x="1" y="4013"/>
                  </a:cubicBezTo>
                  <a:lnTo>
                    <a:pt x="1" y="5680"/>
                  </a:lnTo>
                  <a:cubicBezTo>
                    <a:pt x="1" y="5895"/>
                    <a:pt x="168" y="6061"/>
                    <a:pt x="382" y="6061"/>
                  </a:cubicBezTo>
                  <a:lnTo>
                    <a:pt x="1168" y="6061"/>
                  </a:lnTo>
                  <a:lnTo>
                    <a:pt x="1168" y="11383"/>
                  </a:lnTo>
                  <a:cubicBezTo>
                    <a:pt x="1168" y="11598"/>
                    <a:pt x="1334" y="11752"/>
                    <a:pt x="1537" y="11752"/>
                  </a:cubicBezTo>
                  <a:lnTo>
                    <a:pt x="3561" y="11752"/>
                  </a:lnTo>
                  <a:cubicBezTo>
                    <a:pt x="3775" y="11752"/>
                    <a:pt x="3930" y="11598"/>
                    <a:pt x="3918" y="11383"/>
                  </a:cubicBezTo>
                  <a:lnTo>
                    <a:pt x="3918" y="6049"/>
                  </a:lnTo>
                  <a:lnTo>
                    <a:pt x="5168" y="6049"/>
                  </a:lnTo>
                  <a:cubicBezTo>
                    <a:pt x="5347" y="6049"/>
                    <a:pt x="5514" y="5918"/>
                    <a:pt x="5525" y="5728"/>
                  </a:cubicBezTo>
                  <a:lnTo>
                    <a:pt x="5668" y="4061"/>
                  </a:lnTo>
                  <a:cubicBezTo>
                    <a:pt x="5692" y="3954"/>
                    <a:pt x="5656" y="3859"/>
                    <a:pt x="5585" y="3775"/>
                  </a:cubicBezTo>
                  <a:cubicBezTo>
                    <a:pt x="5514" y="3704"/>
                    <a:pt x="5418" y="3656"/>
                    <a:pt x="5323" y="3656"/>
                  </a:cubicBezTo>
                  <a:lnTo>
                    <a:pt x="3930" y="3656"/>
                  </a:lnTo>
                  <a:lnTo>
                    <a:pt x="3930" y="2692"/>
                  </a:lnTo>
                  <a:cubicBezTo>
                    <a:pt x="3930" y="2525"/>
                    <a:pt x="4073" y="2406"/>
                    <a:pt x="4216" y="2406"/>
                  </a:cubicBezTo>
                  <a:lnTo>
                    <a:pt x="5347" y="2406"/>
                  </a:lnTo>
                  <a:cubicBezTo>
                    <a:pt x="5561" y="2406"/>
                    <a:pt x="5716" y="2251"/>
                    <a:pt x="5716" y="2037"/>
                  </a:cubicBezTo>
                  <a:lnTo>
                    <a:pt x="5716" y="370"/>
                  </a:lnTo>
                  <a:cubicBezTo>
                    <a:pt x="5716" y="168"/>
                    <a:pt x="5561" y="1"/>
                    <a:pt x="5347" y="1"/>
                  </a:cubicBezTo>
                  <a:close/>
                </a:path>
              </a:pathLst>
            </a:custGeom>
            <a:solidFill>
              <a:srgbClr val="FCBB0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Red Hat Display"/>
                <a:ea typeface="Red Hat Display"/>
                <a:cs typeface="Red Hat Display"/>
                <a:sym typeface="Red Hat Display"/>
              </a:endParaRPr>
            </a:p>
          </p:txBody>
        </p:sp>
        <p:sp>
          <p:nvSpPr>
            <p:cNvPr id="1929" name="Google Shape;1929;p75"/>
            <p:cNvSpPr/>
            <p:nvPr/>
          </p:nvSpPr>
          <p:spPr>
            <a:xfrm>
              <a:off x="6331765" y="2535796"/>
              <a:ext cx="244424" cy="166163"/>
            </a:xfrm>
            <a:custGeom>
              <a:avLst/>
              <a:gdLst/>
              <a:ahLst/>
              <a:cxnLst/>
              <a:rect l="l" t="t" r="r" b="b"/>
              <a:pathLst>
                <a:path w="12752" h="8669" extrusionOk="0">
                  <a:moveTo>
                    <a:pt x="2655" y="632"/>
                  </a:moveTo>
                  <a:lnTo>
                    <a:pt x="2655" y="8216"/>
                  </a:lnTo>
                  <a:lnTo>
                    <a:pt x="441" y="8216"/>
                  </a:lnTo>
                  <a:lnTo>
                    <a:pt x="441" y="632"/>
                  </a:lnTo>
                  <a:close/>
                  <a:moveTo>
                    <a:pt x="9430" y="441"/>
                  </a:moveTo>
                  <a:cubicBezTo>
                    <a:pt x="11252" y="441"/>
                    <a:pt x="12288" y="1668"/>
                    <a:pt x="12288" y="3835"/>
                  </a:cubicBezTo>
                  <a:lnTo>
                    <a:pt x="12288" y="8216"/>
                  </a:lnTo>
                  <a:lnTo>
                    <a:pt x="10073" y="8216"/>
                  </a:lnTo>
                  <a:lnTo>
                    <a:pt x="10073" y="4156"/>
                  </a:lnTo>
                  <a:cubicBezTo>
                    <a:pt x="10073" y="2382"/>
                    <a:pt x="9085" y="2120"/>
                    <a:pt x="8490" y="2120"/>
                  </a:cubicBezTo>
                  <a:cubicBezTo>
                    <a:pt x="7775" y="2120"/>
                    <a:pt x="7204" y="2537"/>
                    <a:pt x="6918" y="3239"/>
                  </a:cubicBezTo>
                  <a:cubicBezTo>
                    <a:pt x="6846" y="3394"/>
                    <a:pt x="6811" y="3632"/>
                    <a:pt x="6811" y="3966"/>
                  </a:cubicBezTo>
                  <a:lnTo>
                    <a:pt x="6811" y="8216"/>
                  </a:lnTo>
                  <a:lnTo>
                    <a:pt x="4596" y="8216"/>
                  </a:lnTo>
                  <a:cubicBezTo>
                    <a:pt x="4596" y="6704"/>
                    <a:pt x="4608" y="1882"/>
                    <a:pt x="4596" y="632"/>
                  </a:cubicBezTo>
                  <a:lnTo>
                    <a:pt x="6811" y="632"/>
                  </a:lnTo>
                  <a:lnTo>
                    <a:pt x="6811" y="1537"/>
                  </a:lnTo>
                  <a:lnTo>
                    <a:pt x="7025" y="1537"/>
                  </a:lnTo>
                  <a:lnTo>
                    <a:pt x="7216" y="1656"/>
                  </a:lnTo>
                  <a:cubicBezTo>
                    <a:pt x="7585" y="1096"/>
                    <a:pt x="8168" y="441"/>
                    <a:pt x="9430" y="441"/>
                  </a:cubicBezTo>
                  <a:close/>
                  <a:moveTo>
                    <a:pt x="417" y="203"/>
                  </a:moveTo>
                  <a:cubicBezTo>
                    <a:pt x="191" y="203"/>
                    <a:pt x="0" y="382"/>
                    <a:pt x="0" y="620"/>
                  </a:cubicBezTo>
                  <a:lnTo>
                    <a:pt x="0" y="8252"/>
                  </a:lnTo>
                  <a:cubicBezTo>
                    <a:pt x="0" y="8478"/>
                    <a:pt x="179" y="8669"/>
                    <a:pt x="417" y="8669"/>
                  </a:cubicBezTo>
                  <a:lnTo>
                    <a:pt x="2691" y="8669"/>
                  </a:lnTo>
                  <a:cubicBezTo>
                    <a:pt x="2929" y="8669"/>
                    <a:pt x="3120" y="8478"/>
                    <a:pt x="3108" y="8252"/>
                  </a:cubicBezTo>
                  <a:lnTo>
                    <a:pt x="3108" y="620"/>
                  </a:lnTo>
                  <a:cubicBezTo>
                    <a:pt x="3108" y="394"/>
                    <a:pt x="2929" y="203"/>
                    <a:pt x="2691" y="203"/>
                  </a:cubicBezTo>
                  <a:close/>
                  <a:moveTo>
                    <a:pt x="9442" y="1"/>
                  </a:moveTo>
                  <a:cubicBezTo>
                    <a:pt x="8359" y="1"/>
                    <a:pt x="7704" y="418"/>
                    <a:pt x="7263" y="894"/>
                  </a:cubicBezTo>
                  <a:lnTo>
                    <a:pt x="7263" y="620"/>
                  </a:lnTo>
                  <a:cubicBezTo>
                    <a:pt x="7263" y="394"/>
                    <a:pt x="7085" y="203"/>
                    <a:pt x="6846" y="203"/>
                  </a:cubicBezTo>
                  <a:lnTo>
                    <a:pt x="4560" y="203"/>
                  </a:lnTo>
                  <a:cubicBezTo>
                    <a:pt x="4465" y="203"/>
                    <a:pt x="4346" y="239"/>
                    <a:pt x="4263" y="322"/>
                  </a:cubicBezTo>
                  <a:cubicBezTo>
                    <a:pt x="4191" y="394"/>
                    <a:pt x="4144" y="501"/>
                    <a:pt x="4144" y="620"/>
                  </a:cubicBezTo>
                  <a:cubicBezTo>
                    <a:pt x="4179" y="1846"/>
                    <a:pt x="4144" y="7192"/>
                    <a:pt x="4144" y="8252"/>
                  </a:cubicBezTo>
                  <a:cubicBezTo>
                    <a:pt x="4144" y="8371"/>
                    <a:pt x="4191" y="8478"/>
                    <a:pt x="4263" y="8549"/>
                  </a:cubicBezTo>
                  <a:cubicBezTo>
                    <a:pt x="4346" y="8621"/>
                    <a:pt x="4441" y="8669"/>
                    <a:pt x="4560" y="8669"/>
                  </a:cubicBezTo>
                  <a:lnTo>
                    <a:pt x="6846" y="8669"/>
                  </a:lnTo>
                  <a:cubicBezTo>
                    <a:pt x="7061" y="8669"/>
                    <a:pt x="7263" y="8490"/>
                    <a:pt x="7263" y="8252"/>
                  </a:cubicBezTo>
                  <a:lnTo>
                    <a:pt x="7263" y="3966"/>
                  </a:lnTo>
                  <a:cubicBezTo>
                    <a:pt x="7263" y="3692"/>
                    <a:pt x="7287" y="3513"/>
                    <a:pt x="7335" y="3394"/>
                  </a:cubicBezTo>
                  <a:cubicBezTo>
                    <a:pt x="7442" y="3144"/>
                    <a:pt x="7751" y="2561"/>
                    <a:pt x="8490" y="2561"/>
                  </a:cubicBezTo>
                  <a:cubicBezTo>
                    <a:pt x="8775" y="2561"/>
                    <a:pt x="9621" y="2561"/>
                    <a:pt x="9621" y="4156"/>
                  </a:cubicBezTo>
                  <a:lnTo>
                    <a:pt x="9621" y="8252"/>
                  </a:lnTo>
                  <a:cubicBezTo>
                    <a:pt x="9621" y="8478"/>
                    <a:pt x="9799" y="8669"/>
                    <a:pt x="10037" y="8669"/>
                  </a:cubicBezTo>
                  <a:lnTo>
                    <a:pt x="12323" y="8669"/>
                  </a:lnTo>
                  <a:cubicBezTo>
                    <a:pt x="12561" y="8669"/>
                    <a:pt x="12752" y="8478"/>
                    <a:pt x="12752" y="8252"/>
                  </a:cubicBezTo>
                  <a:lnTo>
                    <a:pt x="12752" y="3847"/>
                  </a:lnTo>
                  <a:cubicBezTo>
                    <a:pt x="12752" y="1430"/>
                    <a:pt x="11514" y="1"/>
                    <a:pt x="944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Red Hat Display"/>
                <a:ea typeface="Red Hat Display"/>
                <a:cs typeface="Red Hat Display"/>
                <a:sym typeface="Red Hat Display"/>
              </a:endParaRPr>
            </a:p>
          </p:txBody>
        </p:sp>
        <p:sp>
          <p:nvSpPr>
            <p:cNvPr id="1930" name="Google Shape;1930;p75"/>
            <p:cNvSpPr/>
            <p:nvPr/>
          </p:nvSpPr>
          <p:spPr>
            <a:xfrm>
              <a:off x="6328564" y="2465048"/>
              <a:ext cx="63234" cy="63464"/>
            </a:xfrm>
            <a:custGeom>
              <a:avLst/>
              <a:gdLst/>
              <a:ahLst/>
              <a:cxnLst/>
              <a:rect l="l" t="t" r="r" b="b"/>
              <a:pathLst>
                <a:path w="3299" h="3311" extrusionOk="0">
                  <a:moveTo>
                    <a:pt x="1656" y="453"/>
                  </a:moveTo>
                  <a:cubicBezTo>
                    <a:pt x="2311" y="453"/>
                    <a:pt x="2858" y="989"/>
                    <a:pt x="2858" y="1656"/>
                  </a:cubicBezTo>
                  <a:cubicBezTo>
                    <a:pt x="2858" y="2323"/>
                    <a:pt x="2322" y="2858"/>
                    <a:pt x="1656" y="2858"/>
                  </a:cubicBezTo>
                  <a:cubicBezTo>
                    <a:pt x="977" y="2858"/>
                    <a:pt x="441" y="2323"/>
                    <a:pt x="441" y="1656"/>
                  </a:cubicBezTo>
                  <a:cubicBezTo>
                    <a:pt x="441" y="989"/>
                    <a:pt x="977" y="453"/>
                    <a:pt x="1656" y="453"/>
                  </a:cubicBezTo>
                  <a:close/>
                  <a:moveTo>
                    <a:pt x="1656" y="1"/>
                  </a:moveTo>
                  <a:cubicBezTo>
                    <a:pt x="739" y="1"/>
                    <a:pt x="1" y="751"/>
                    <a:pt x="1" y="1656"/>
                  </a:cubicBezTo>
                  <a:cubicBezTo>
                    <a:pt x="1" y="2561"/>
                    <a:pt x="739" y="3311"/>
                    <a:pt x="1656" y="3311"/>
                  </a:cubicBezTo>
                  <a:cubicBezTo>
                    <a:pt x="2561" y="3311"/>
                    <a:pt x="3299" y="2561"/>
                    <a:pt x="3299" y="1656"/>
                  </a:cubicBezTo>
                  <a:cubicBezTo>
                    <a:pt x="3299" y="751"/>
                    <a:pt x="2561" y="1"/>
                    <a:pt x="165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Red Hat Display"/>
                <a:ea typeface="Red Hat Display"/>
                <a:cs typeface="Red Hat Display"/>
                <a:sym typeface="Red Hat Display"/>
              </a:endParaRPr>
            </a:p>
          </p:txBody>
        </p:sp>
        <p:sp>
          <p:nvSpPr>
            <p:cNvPr id="1931" name="Google Shape;1931;p75"/>
            <p:cNvSpPr/>
            <p:nvPr/>
          </p:nvSpPr>
          <p:spPr>
            <a:xfrm>
              <a:off x="6762631" y="2373313"/>
              <a:ext cx="437728" cy="437498"/>
            </a:xfrm>
            <a:custGeom>
              <a:avLst/>
              <a:gdLst/>
              <a:ahLst/>
              <a:cxnLst/>
              <a:rect l="l" t="t" r="r" b="b"/>
              <a:pathLst>
                <a:path w="22837" h="22825" extrusionOk="0">
                  <a:moveTo>
                    <a:pt x="11418" y="441"/>
                  </a:moveTo>
                  <a:cubicBezTo>
                    <a:pt x="17479" y="441"/>
                    <a:pt x="22384" y="5370"/>
                    <a:pt x="22384" y="11419"/>
                  </a:cubicBezTo>
                  <a:cubicBezTo>
                    <a:pt x="22384" y="17455"/>
                    <a:pt x="17455" y="22384"/>
                    <a:pt x="11418" y="22384"/>
                  </a:cubicBezTo>
                  <a:cubicBezTo>
                    <a:pt x="5382" y="22384"/>
                    <a:pt x="453" y="17455"/>
                    <a:pt x="453" y="11419"/>
                  </a:cubicBezTo>
                  <a:cubicBezTo>
                    <a:pt x="453" y="5370"/>
                    <a:pt x="5382" y="441"/>
                    <a:pt x="11418" y="441"/>
                  </a:cubicBezTo>
                  <a:close/>
                  <a:moveTo>
                    <a:pt x="11418" y="1"/>
                  </a:moveTo>
                  <a:cubicBezTo>
                    <a:pt x="5120" y="1"/>
                    <a:pt x="0" y="5120"/>
                    <a:pt x="0" y="11419"/>
                  </a:cubicBezTo>
                  <a:cubicBezTo>
                    <a:pt x="0" y="17705"/>
                    <a:pt x="5120" y="22825"/>
                    <a:pt x="11418" y="22825"/>
                  </a:cubicBezTo>
                  <a:cubicBezTo>
                    <a:pt x="17717" y="22825"/>
                    <a:pt x="22837" y="17705"/>
                    <a:pt x="22837" y="11419"/>
                  </a:cubicBezTo>
                  <a:cubicBezTo>
                    <a:pt x="22837" y="5120"/>
                    <a:pt x="17717" y="1"/>
                    <a:pt x="1141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Red Hat Display"/>
                <a:ea typeface="Red Hat Display"/>
                <a:cs typeface="Red Hat Display"/>
                <a:sym typeface="Red Hat Display"/>
              </a:endParaRPr>
            </a:p>
          </p:txBody>
        </p:sp>
        <p:sp>
          <p:nvSpPr>
            <p:cNvPr id="1932" name="Google Shape;1932;p75"/>
            <p:cNvSpPr/>
            <p:nvPr/>
          </p:nvSpPr>
          <p:spPr>
            <a:xfrm>
              <a:off x="6224964" y="2373313"/>
              <a:ext cx="437728" cy="437498"/>
            </a:xfrm>
            <a:custGeom>
              <a:avLst/>
              <a:gdLst/>
              <a:ahLst/>
              <a:cxnLst/>
              <a:rect l="l" t="t" r="r" b="b"/>
              <a:pathLst>
                <a:path w="22837" h="22825" extrusionOk="0">
                  <a:moveTo>
                    <a:pt x="11418" y="441"/>
                  </a:moveTo>
                  <a:cubicBezTo>
                    <a:pt x="17455" y="441"/>
                    <a:pt x="22384" y="5370"/>
                    <a:pt x="22384" y="11419"/>
                  </a:cubicBezTo>
                  <a:cubicBezTo>
                    <a:pt x="22384" y="17455"/>
                    <a:pt x="17455" y="22384"/>
                    <a:pt x="11418" y="22384"/>
                  </a:cubicBezTo>
                  <a:cubicBezTo>
                    <a:pt x="5370" y="22384"/>
                    <a:pt x="453" y="17455"/>
                    <a:pt x="453" y="11419"/>
                  </a:cubicBezTo>
                  <a:cubicBezTo>
                    <a:pt x="453" y="5370"/>
                    <a:pt x="5370" y="441"/>
                    <a:pt x="11418" y="441"/>
                  </a:cubicBezTo>
                  <a:close/>
                  <a:moveTo>
                    <a:pt x="11418" y="1"/>
                  </a:moveTo>
                  <a:cubicBezTo>
                    <a:pt x="5120" y="1"/>
                    <a:pt x="0" y="5120"/>
                    <a:pt x="0" y="11419"/>
                  </a:cubicBezTo>
                  <a:cubicBezTo>
                    <a:pt x="0" y="17705"/>
                    <a:pt x="5120" y="22825"/>
                    <a:pt x="11418" y="22825"/>
                  </a:cubicBezTo>
                  <a:cubicBezTo>
                    <a:pt x="17717" y="22825"/>
                    <a:pt x="22836" y="17705"/>
                    <a:pt x="22836" y="11419"/>
                  </a:cubicBezTo>
                  <a:cubicBezTo>
                    <a:pt x="22836" y="5120"/>
                    <a:pt x="17717" y="1"/>
                    <a:pt x="1141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Red Hat Display"/>
                <a:ea typeface="Red Hat Display"/>
                <a:cs typeface="Red Hat Display"/>
                <a:sym typeface="Red Hat Display"/>
              </a:endParaRPr>
            </a:p>
          </p:txBody>
        </p:sp>
        <p:sp>
          <p:nvSpPr>
            <p:cNvPr id="1933" name="Google Shape;1933;p75"/>
            <p:cNvSpPr/>
            <p:nvPr/>
          </p:nvSpPr>
          <p:spPr>
            <a:xfrm>
              <a:off x="5687296" y="2373313"/>
              <a:ext cx="437498" cy="437498"/>
            </a:xfrm>
            <a:custGeom>
              <a:avLst/>
              <a:gdLst/>
              <a:ahLst/>
              <a:cxnLst/>
              <a:rect l="l" t="t" r="r" b="b"/>
              <a:pathLst>
                <a:path w="22825" h="22825" extrusionOk="0">
                  <a:moveTo>
                    <a:pt x="11418" y="441"/>
                  </a:moveTo>
                  <a:cubicBezTo>
                    <a:pt x="17455" y="441"/>
                    <a:pt x="22384" y="5370"/>
                    <a:pt x="22384" y="11419"/>
                  </a:cubicBezTo>
                  <a:cubicBezTo>
                    <a:pt x="22384" y="17455"/>
                    <a:pt x="17455" y="22384"/>
                    <a:pt x="11418" y="22384"/>
                  </a:cubicBezTo>
                  <a:cubicBezTo>
                    <a:pt x="5370" y="22384"/>
                    <a:pt x="441" y="17455"/>
                    <a:pt x="441" y="11419"/>
                  </a:cubicBezTo>
                  <a:cubicBezTo>
                    <a:pt x="441" y="5370"/>
                    <a:pt x="5370" y="441"/>
                    <a:pt x="11418" y="441"/>
                  </a:cubicBezTo>
                  <a:close/>
                  <a:moveTo>
                    <a:pt x="11418" y="1"/>
                  </a:moveTo>
                  <a:cubicBezTo>
                    <a:pt x="5120" y="1"/>
                    <a:pt x="0" y="5120"/>
                    <a:pt x="0" y="11419"/>
                  </a:cubicBezTo>
                  <a:cubicBezTo>
                    <a:pt x="0" y="17705"/>
                    <a:pt x="5120" y="22825"/>
                    <a:pt x="11418" y="22825"/>
                  </a:cubicBezTo>
                  <a:cubicBezTo>
                    <a:pt x="17705" y="22825"/>
                    <a:pt x="22824" y="17705"/>
                    <a:pt x="22824" y="11419"/>
                  </a:cubicBezTo>
                  <a:cubicBezTo>
                    <a:pt x="22824" y="5120"/>
                    <a:pt x="17705" y="1"/>
                    <a:pt x="11418"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Red Hat Display"/>
                <a:ea typeface="Red Hat Display"/>
                <a:cs typeface="Red Hat Display"/>
                <a:sym typeface="Red Hat Display"/>
              </a:endParaRPr>
            </a:p>
          </p:txBody>
        </p:sp>
      </p:grpSp>
      <p:sp>
        <p:nvSpPr>
          <p:cNvPr id="1934" name="Google Shape;1934;p75"/>
          <p:cNvSpPr txBox="1"/>
          <p:nvPr/>
        </p:nvSpPr>
        <p:spPr>
          <a:xfrm>
            <a:off x="5276200" y="3848025"/>
            <a:ext cx="2588700" cy="582300"/>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r>
              <a:rPr lang="en" sz="1200">
                <a:solidFill>
                  <a:srgbClr val="FFFFFF"/>
                </a:solidFill>
                <a:latin typeface="Nunito"/>
                <a:ea typeface="Nunito"/>
                <a:cs typeface="Nunito"/>
                <a:sym typeface="Nunito"/>
              </a:rPr>
              <a:t>Please keep this slide for attribution</a:t>
            </a:r>
            <a:endParaRPr sz="1200">
              <a:solidFill>
                <a:srgbClr val="FFFFFF"/>
              </a:solidFill>
              <a:latin typeface="Nunito"/>
              <a:ea typeface="Nunito"/>
              <a:cs typeface="Nunito"/>
              <a:sym typeface="Nunito"/>
            </a:endParaRPr>
          </a:p>
        </p:txBody>
      </p:sp>
      <p:grpSp>
        <p:nvGrpSpPr>
          <p:cNvPr id="1935" name="Google Shape;1935;p75"/>
          <p:cNvGrpSpPr/>
          <p:nvPr/>
        </p:nvGrpSpPr>
        <p:grpSpPr>
          <a:xfrm>
            <a:off x="3430325" y="703600"/>
            <a:ext cx="724918" cy="769724"/>
            <a:chOff x="3430325" y="703600"/>
            <a:chExt cx="724918" cy="769724"/>
          </a:xfrm>
        </p:grpSpPr>
        <p:sp>
          <p:nvSpPr>
            <p:cNvPr id="1936" name="Google Shape;1936;p75"/>
            <p:cNvSpPr/>
            <p:nvPr/>
          </p:nvSpPr>
          <p:spPr>
            <a:xfrm>
              <a:off x="3935042" y="1122458"/>
              <a:ext cx="220201" cy="87053"/>
            </a:xfrm>
            <a:custGeom>
              <a:avLst/>
              <a:gdLst/>
              <a:ahLst/>
              <a:cxnLst/>
              <a:rect l="l" t="t" r="r" b="b"/>
              <a:pathLst>
                <a:path w="7161" h="2831" extrusionOk="0">
                  <a:moveTo>
                    <a:pt x="284" y="0"/>
                  </a:moveTo>
                  <a:cubicBezTo>
                    <a:pt x="188" y="0"/>
                    <a:pt x="94" y="28"/>
                    <a:pt x="1" y="100"/>
                  </a:cubicBezTo>
                  <a:cubicBezTo>
                    <a:pt x="4" y="402"/>
                    <a:pt x="280" y="372"/>
                    <a:pt x="456" y="429"/>
                  </a:cubicBezTo>
                  <a:cubicBezTo>
                    <a:pt x="2321" y="1046"/>
                    <a:pt x="4212" y="1592"/>
                    <a:pt x="5972" y="2480"/>
                  </a:cubicBezTo>
                  <a:cubicBezTo>
                    <a:pt x="6248" y="2619"/>
                    <a:pt x="6556" y="2702"/>
                    <a:pt x="6849" y="2808"/>
                  </a:cubicBezTo>
                  <a:cubicBezTo>
                    <a:pt x="6888" y="2822"/>
                    <a:pt x="6926" y="2830"/>
                    <a:pt x="6961" y="2830"/>
                  </a:cubicBezTo>
                  <a:cubicBezTo>
                    <a:pt x="7025" y="2830"/>
                    <a:pt x="7081" y="2802"/>
                    <a:pt x="7112" y="2726"/>
                  </a:cubicBezTo>
                  <a:cubicBezTo>
                    <a:pt x="7161" y="2612"/>
                    <a:pt x="7094" y="2527"/>
                    <a:pt x="6998" y="2474"/>
                  </a:cubicBezTo>
                  <a:cubicBezTo>
                    <a:pt x="6908" y="2422"/>
                    <a:pt x="6810" y="2385"/>
                    <a:pt x="6713" y="2346"/>
                  </a:cubicBezTo>
                  <a:cubicBezTo>
                    <a:pt x="6342" y="2196"/>
                    <a:pt x="5965" y="2060"/>
                    <a:pt x="5601" y="1897"/>
                  </a:cubicBezTo>
                  <a:cubicBezTo>
                    <a:pt x="4998" y="1626"/>
                    <a:pt x="4404" y="1339"/>
                    <a:pt x="3772" y="1133"/>
                  </a:cubicBezTo>
                  <a:cubicBezTo>
                    <a:pt x="2714" y="785"/>
                    <a:pt x="1657" y="429"/>
                    <a:pt x="600" y="78"/>
                  </a:cubicBezTo>
                  <a:cubicBezTo>
                    <a:pt x="494" y="33"/>
                    <a:pt x="388" y="0"/>
                    <a:pt x="2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75"/>
            <p:cNvSpPr/>
            <p:nvPr/>
          </p:nvSpPr>
          <p:spPr>
            <a:xfrm>
              <a:off x="3892421" y="1183806"/>
              <a:ext cx="160915" cy="176013"/>
            </a:xfrm>
            <a:custGeom>
              <a:avLst/>
              <a:gdLst/>
              <a:ahLst/>
              <a:cxnLst/>
              <a:rect l="l" t="t" r="r" b="b"/>
              <a:pathLst>
                <a:path w="5233" h="5724" extrusionOk="0">
                  <a:moveTo>
                    <a:pt x="129" y="1"/>
                  </a:moveTo>
                  <a:cubicBezTo>
                    <a:pt x="110" y="1"/>
                    <a:pt x="90" y="6"/>
                    <a:pt x="70" y="19"/>
                  </a:cubicBezTo>
                  <a:cubicBezTo>
                    <a:pt x="10" y="59"/>
                    <a:pt x="0" y="131"/>
                    <a:pt x="6" y="202"/>
                  </a:cubicBezTo>
                  <a:cubicBezTo>
                    <a:pt x="22" y="367"/>
                    <a:pt x="181" y="453"/>
                    <a:pt x="230" y="599"/>
                  </a:cubicBezTo>
                  <a:cubicBezTo>
                    <a:pt x="250" y="780"/>
                    <a:pt x="355" y="882"/>
                    <a:pt x="537" y="914"/>
                  </a:cubicBezTo>
                  <a:lnTo>
                    <a:pt x="542" y="919"/>
                  </a:lnTo>
                  <a:cubicBezTo>
                    <a:pt x="557" y="976"/>
                    <a:pt x="600" y="1006"/>
                    <a:pt x="655" y="1022"/>
                  </a:cubicBezTo>
                  <a:cubicBezTo>
                    <a:pt x="1330" y="1661"/>
                    <a:pt x="1989" y="2315"/>
                    <a:pt x="2624" y="2992"/>
                  </a:cubicBezTo>
                  <a:cubicBezTo>
                    <a:pt x="3343" y="3757"/>
                    <a:pt x="3977" y="4591"/>
                    <a:pt x="4659" y="5386"/>
                  </a:cubicBezTo>
                  <a:cubicBezTo>
                    <a:pt x="4749" y="5490"/>
                    <a:pt x="4849" y="5585"/>
                    <a:pt x="4948" y="5680"/>
                  </a:cubicBezTo>
                  <a:cubicBezTo>
                    <a:pt x="4978" y="5709"/>
                    <a:pt x="5011" y="5723"/>
                    <a:pt x="5045" y="5723"/>
                  </a:cubicBezTo>
                  <a:cubicBezTo>
                    <a:pt x="5076" y="5723"/>
                    <a:pt x="5107" y="5712"/>
                    <a:pt x="5135" y="5689"/>
                  </a:cubicBezTo>
                  <a:cubicBezTo>
                    <a:pt x="5187" y="5645"/>
                    <a:pt x="5233" y="5579"/>
                    <a:pt x="5204" y="5510"/>
                  </a:cubicBezTo>
                  <a:cubicBezTo>
                    <a:pt x="5173" y="5434"/>
                    <a:pt x="5132" y="5354"/>
                    <a:pt x="5075" y="5294"/>
                  </a:cubicBezTo>
                  <a:cubicBezTo>
                    <a:pt x="4639" y="4850"/>
                    <a:pt x="4284" y="4343"/>
                    <a:pt x="3891" y="3867"/>
                  </a:cubicBezTo>
                  <a:cubicBezTo>
                    <a:pt x="2924" y="2702"/>
                    <a:pt x="1838" y="1645"/>
                    <a:pt x="753" y="588"/>
                  </a:cubicBezTo>
                  <a:cubicBezTo>
                    <a:pt x="579" y="420"/>
                    <a:pt x="418" y="241"/>
                    <a:pt x="252" y="68"/>
                  </a:cubicBezTo>
                  <a:cubicBezTo>
                    <a:pt x="217" y="32"/>
                    <a:pt x="174" y="1"/>
                    <a:pt x="1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75"/>
            <p:cNvSpPr/>
            <p:nvPr/>
          </p:nvSpPr>
          <p:spPr>
            <a:xfrm>
              <a:off x="3430325" y="942257"/>
              <a:ext cx="222476" cy="87668"/>
            </a:xfrm>
            <a:custGeom>
              <a:avLst/>
              <a:gdLst/>
              <a:ahLst/>
              <a:cxnLst/>
              <a:rect l="l" t="t" r="r" b="b"/>
              <a:pathLst>
                <a:path w="7235" h="2851" extrusionOk="0">
                  <a:moveTo>
                    <a:pt x="218" y="1"/>
                  </a:moveTo>
                  <a:cubicBezTo>
                    <a:pt x="161" y="1"/>
                    <a:pt x="111" y="25"/>
                    <a:pt x="74" y="81"/>
                  </a:cubicBezTo>
                  <a:cubicBezTo>
                    <a:pt x="1" y="192"/>
                    <a:pt x="72" y="284"/>
                    <a:pt x="150" y="343"/>
                  </a:cubicBezTo>
                  <a:cubicBezTo>
                    <a:pt x="230" y="404"/>
                    <a:pt x="335" y="436"/>
                    <a:pt x="432" y="475"/>
                  </a:cubicBezTo>
                  <a:cubicBezTo>
                    <a:pt x="819" y="631"/>
                    <a:pt x="1214" y="774"/>
                    <a:pt x="1594" y="944"/>
                  </a:cubicBezTo>
                  <a:cubicBezTo>
                    <a:pt x="2180" y="1209"/>
                    <a:pt x="2758" y="1488"/>
                    <a:pt x="3373" y="1691"/>
                  </a:cubicBezTo>
                  <a:cubicBezTo>
                    <a:pt x="4349" y="2011"/>
                    <a:pt x="5323" y="2338"/>
                    <a:pt x="6299" y="2662"/>
                  </a:cubicBezTo>
                  <a:cubicBezTo>
                    <a:pt x="6366" y="2708"/>
                    <a:pt x="6453" y="2694"/>
                    <a:pt x="6520" y="2741"/>
                  </a:cubicBezTo>
                  <a:lnTo>
                    <a:pt x="6521" y="2741"/>
                  </a:lnTo>
                  <a:cubicBezTo>
                    <a:pt x="6568" y="2795"/>
                    <a:pt x="6627" y="2804"/>
                    <a:pt x="6689" y="2804"/>
                  </a:cubicBezTo>
                  <a:cubicBezTo>
                    <a:pt x="6719" y="2804"/>
                    <a:pt x="6750" y="2802"/>
                    <a:pt x="6780" y="2802"/>
                  </a:cubicBezTo>
                  <a:cubicBezTo>
                    <a:pt x="6836" y="2802"/>
                    <a:pt x="6891" y="2809"/>
                    <a:pt x="6936" y="2850"/>
                  </a:cubicBezTo>
                  <a:lnTo>
                    <a:pt x="6938" y="2850"/>
                  </a:lnTo>
                  <a:cubicBezTo>
                    <a:pt x="6939" y="2850"/>
                    <a:pt x="6940" y="2850"/>
                    <a:pt x="6941" y="2850"/>
                  </a:cubicBezTo>
                  <a:cubicBezTo>
                    <a:pt x="7159" y="2850"/>
                    <a:pt x="7235" y="2755"/>
                    <a:pt x="7142" y="2553"/>
                  </a:cubicBezTo>
                  <a:cubicBezTo>
                    <a:pt x="7045" y="2517"/>
                    <a:pt x="6948" y="2478"/>
                    <a:pt x="6849" y="2445"/>
                  </a:cubicBezTo>
                  <a:cubicBezTo>
                    <a:pt x="4934" y="1812"/>
                    <a:pt x="2990" y="1256"/>
                    <a:pt x="1181" y="348"/>
                  </a:cubicBezTo>
                  <a:cubicBezTo>
                    <a:pt x="904" y="208"/>
                    <a:pt x="596" y="125"/>
                    <a:pt x="303" y="17"/>
                  </a:cubicBezTo>
                  <a:cubicBezTo>
                    <a:pt x="274" y="6"/>
                    <a:pt x="245" y="1"/>
                    <a:pt x="2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75"/>
            <p:cNvSpPr/>
            <p:nvPr/>
          </p:nvSpPr>
          <p:spPr>
            <a:xfrm>
              <a:off x="3892667" y="781615"/>
              <a:ext cx="155318" cy="183793"/>
            </a:xfrm>
            <a:custGeom>
              <a:avLst/>
              <a:gdLst/>
              <a:ahLst/>
              <a:cxnLst/>
              <a:rect l="l" t="t" r="r" b="b"/>
              <a:pathLst>
                <a:path w="5051" h="5977" extrusionOk="0">
                  <a:moveTo>
                    <a:pt x="4531" y="727"/>
                  </a:moveTo>
                  <a:cubicBezTo>
                    <a:pt x="4531" y="728"/>
                    <a:pt x="4531" y="729"/>
                    <a:pt x="4530" y="730"/>
                  </a:cubicBezTo>
                  <a:cubicBezTo>
                    <a:pt x="4530" y="729"/>
                    <a:pt x="4531" y="728"/>
                    <a:pt x="4531" y="727"/>
                  </a:cubicBezTo>
                  <a:close/>
                  <a:moveTo>
                    <a:pt x="4819" y="0"/>
                  </a:moveTo>
                  <a:cubicBezTo>
                    <a:pt x="4784" y="0"/>
                    <a:pt x="4746" y="28"/>
                    <a:pt x="4706" y="82"/>
                  </a:cubicBezTo>
                  <a:cubicBezTo>
                    <a:pt x="4706" y="81"/>
                    <a:pt x="4707" y="81"/>
                    <a:pt x="4707" y="80"/>
                  </a:cubicBezTo>
                  <a:lnTo>
                    <a:pt x="4707" y="80"/>
                  </a:lnTo>
                  <a:cubicBezTo>
                    <a:pt x="4642" y="89"/>
                    <a:pt x="4611" y="128"/>
                    <a:pt x="4602" y="188"/>
                  </a:cubicBezTo>
                  <a:cubicBezTo>
                    <a:pt x="4543" y="203"/>
                    <a:pt x="4514" y="242"/>
                    <a:pt x="4508" y="300"/>
                  </a:cubicBezTo>
                  <a:cubicBezTo>
                    <a:pt x="4449" y="312"/>
                    <a:pt x="4420" y="349"/>
                    <a:pt x="4412" y="405"/>
                  </a:cubicBezTo>
                  <a:lnTo>
                    <a:pt x="4406" y="411"/>
                  </a:lnTo>
                  <a:cubicBezTo>
                    <a:pt x="4351" y="420"/>
                    <a:pt x="4314" y="449"/>
                    <a:pt x="4304" y="505"/>
                  </a:cubicBezTo>
                  <a:lnTo>
                    <a:pt x="4299" y="509"/>
                  </a:lnTo>
                  <a:cubicBezTo>
                    <a:pt x="4266" y="541"/>
                    <a:pt x="4233" y="574"/>
                    <a:pt x="4201" y="609"/>
                  </a:cubicBezTo>
                  <a:lnTo>
                    <a:pt x="4195" y="615"/>
                  </a:lnTo>
                  <a:cubicBezTo>
                    <a:pt x="4144" y="626"/>
                    <a:pt x="4113" y="654"/>
                    <a:pt x="4117" y="710"/>
                  </a:cubicBezTo>
                  <a:cubicBezTo>
                    <a:pt x="4118" y="710"/>
                    <a:pt x="4118" y="709"/>
                    <a:pt x="4119" y="708"/>
                  </a:cubicBezTo>
                  <a:lnTo>
                    <a:pt x="4119" y="708"/>
                  </a:lnTo>
                  <a:cubicBezTo>
                    <a:pt x="4118" y="709"/>
                    <a:pt x="4118" y="710"/>
                    <a:pt x="4118" y="710"/>
                  </a:cubicBezTo>
                  <a:cubicBezTo>
                    <a:pt x="4084" y="722"/>
                    <a:pt x="4070" y="745"/>
                    <a:pt x="4076" y="779"/>
                  </a:cubicBezTo>
                  <a:cubicBezTo>
                    <a:pt x="4013" y="800"/>
                    <a:pt x="3970" y="840"/>
                    <a:pt x="3954" y="905"/>
                  </a:cubicBezTo>
                  <a:cubicBezTo>
                    <a:pt x="3628" y="1166"/>
                    <a:pt x="3403" y="1515"/>
                    <a:pt x="3141" y="1830"/>
                  </a:cubicBezTo>
                  <a:cubicBezTo>
                    <a:pt x="2262" y="2885"/>
                    <a:pt x="1398" y="3954"/>
                    <a:pt x="529" y="5017"/>
                  </a:cubicBezTo>
                  <a:cubicBezTo>
                    <a:pt x="431" y="5098"/>
                    <a:pt x="398" y="5225"/>
                    <a:pt x="304" y="5308"/>
                  </a:cubicBezTo>
                  <a:lnTo>
                    <a:pt x="299" y="5314"/>
                  </a:lnTo>
                  <a:cubicBezTo>
                    <a:pt x="269" y="5352"/>
                    <a:pt x="238" y="5387"/>
                    <a:pt x="206" y="5423"/>
                  </a:cubicBezTo>
                  <a:cubicBezTo>
                    <a:pt x="167" y="5455"/>
                    <a:pt x="123" y="5483"/>
                    <a:pt x="112" y="5536"/>
                  </a:cubicBezTo>
                  <a:lnTo>
                    <a:pt x="112" y="5534"/>
                  </a:lnTo>
                  <a:cubicBezTo>
                    <a:pt x="12" y="5572"/>
                    <a:pt x="58" y="5683"/>
                    <a:pt x="0" y="5741"/>
                  </a:cubicBezTo>
                  <a:cubicBezTo>
                    <a:pt x="7" y="5876"/>
                    <a:pt x="41" y="5976"/>
                    <a:pt x="129" y="5976"/>
                  </a:cubicBezTo>
                  <a:cubicBezTo>
                    <a:pt x="169" y="5976"/>
                    <a:pt x="220" y="5955"/>
                    <a:pt x="285" y="5906"/>
                  </a:cubicBezTo>
                  <a:cubicBezTo>
                    <a:pt x="394" y="5826"/>
                    <a:pt x="469" y="5702"/>
                    <a:pt x="555" y="5594"/>
                  </a:cubicBezTo>
                  <a:cubicBezTo>
                    <a:pt x="1203" y="4792"/>
                    <a:pt x="1846" y="3986"/>
                    <a:pt x="2496" y="3185"/>
                  </a:cubicBezTo>
                  <a:cubicBezTo>
                    <a:pt x="3059" y="2493"/>
                    <a:pt x="3629" y="1805"/>
                    <a:pt x="4195" y="1114"/>
                  </a:cubicBezTo>
                  <a:cubicBezTo>
                    <a:pt x="4313" y="1053"/>
                    <a:pt x="4387" y="958"/>
                    <a:pt x="4431" y="838"/>
                  </a:cubicBezTo>
                  <a:cubicBezTo>
                    <a:pt x="4490" y="825"/>
                    <a:pt x="4524" y="791"/>
                    <a:pt x="4533" y="732"/>
                  </a:cubicBezTo>
                  <a:cubicBezTo>
                    <a:pt x="4592" y="720"/>
                    <a:pt x="4624" y="683"/>
                    <a:pt x="4633" y="626"/>
                  </a:cubicBezTo>
                  <a:cubicBezTo>
                    <a:pt x="4694" y="616"/>
                    <a:pt x="4728" y="581"/>
                    <a:pt x="4736" y="521"/>
                  </a:cubicBezTo>
                  <a:cubicBezTo>
                    <a:pt x="4795" y="509"/>
                    <a:pt x="4829" y="473"/>
                    <a:pt x="4837" y="414"/>
                  </a:cubicBezTo>
                  <a:cubicBezTo>
                    <a:pt x="4898" y="403"/>
                    <a:pt x="4929" y="366"/>
                    <a:pt x="4932" y="305"/>
                  </a:cubicBezTo>
                  <a:lnTo>
                    <a:pt x="4934" y="303"/>
                  </a:lnTo>
                  <a:cubicBezTo>
                    <a:pt x="4934" y="303"/>
                    <a:pt x="4934" y="303"/>
                    <a:pt x="4935" y="302"/>
                  </a:cubicBezTo>
                  <a:cubicBezTo>
                    <a:pt x="5050" y="234"/>
                    <a:pt x="5039" y="167"/>
                    <a:pt x="4929" y="102"/>
                  </a:cubicBezTo>
                  <a:lnTo>
                    <a:pt x="4926" y="98"/>
                  </a:lnTo>
                  <a:cubicBezTo>
                    <a:pt x="4893" y="32"/>
                    <a:pt x="4857" y="0"/>
                    <a:pt x="48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75"/>
            <p:cNvSpPr/>
            <p:nvPr/>
          </p:nvSpPr>
          <p:spPr>
            <a:xfrm>
              <a:off x="3447546" y="1070642"/>
              <a:ext cx="201782" cy="13284"/>
            </a:xfrm>
            <a:custGeom>
              <a:avLst/>
              <a:gdLst/>
              <a:ahLst/>
              <a:cxnLst/>
              <a:rect l="l" t="t" r="r" b="b"/>
              <a:pathLst>
                <a:path w="6562" h="432" extrusionOk="0">
                  <a:moveTo>
                    <a:pt x="249" y="0"/>
                  </a:moveTo>
                  <a:cubicBezTo>
                    <a:pt x="165" y="0"/>
                    <a:pt x="81" y="11"/>
                    <a:pt x="0" y="58"/>
                  </a:cubicBezTo>
                  <a:cubicBezTo>
                    <a:pt x="25" y="229"/>
                    <a:pt x="142" y="292"/>
                    <a:pt x="285" y="314"/>
                  </a:cubicBezTo>
                  <a:cubicBezTo>
                    <a:pt x="441" y="338"/>
                    <a:pt x="598" y="349"/>
                    <a:pt x="755" y="362"/>
                  </a:cubicBezTo>
                  <a:cubicBezTo>
                    <a:pt x="1398" y="413"/>
                    <a:pt x="2043" y="431"/>
                    <a:pt x="2687" y="431"/>
                  </a:cubicBezTo>
                  <a:cubicBezTo>
                    <a:pt x="3422" y="431"/>
                    <a:pt x="4157" y="408"/>
                    <a:pt x="4892" y="385"/>
                  </a:cubicBezTo>
                  <a:cubicBezTo>
                    <a:pt x="5442" y="369"/>
                    <a:pt x="6000" y="383"/>
                    <a:pt x="6562" y="290"/>
                  </a:cubicBezTo>
                  <a:cubicBezTo>
                    <a:pt x="6543" y="127"/>
                    <a:pt x="6446" y="59"/>
                    <a:pt x="6321" y="40"/>
                  </a:cubicBezTo>
                  <a:cubicBezTo>
                    <a:pt x="6167" y="15"/>
                    <a:pt x="6008" y="7"/>
                    <a:pt x="5852" y="7"/>
                  </a:cubicBezTo>
                  <a:cubicBezTo>
                    <a:pt x="4952" y="6"/>
                    <a:pt x="4053" y="6"/>
                    <a:pt x="3153" y="6"/>
                  </a:cubicBezTo>
                  <a:cubicBezTo>
                    <a:pt x="2253" y="6"/>
                    <a:pt x="1353" y="6"/>
                    <a:pt x="453" y="7"/>
                  </a:cubicBezTo>
                  <a:cubicBezTo>
                    <a:pt x="451" y="7"/>
                    <a:pt x="449" y="7"/>
                    <a:pt x="447" y="7"/>
                  </a:cubicBezTo>
                  <a:cubicBezTo>
                    <a:pt x="382" y="7"/>
                    <a:pt x="315" y="0"/>
                    <a:pt x="2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75"/>
            <p:cNvSpPr/>
            <p:nvPr/>
          </p:nvSpPr>
          <p:spPr>
            <a:xfrm>
              <a:off x="3432078" y="1127562"/>
              <a:ext cx="220631" cy="84993"/>
            </a:xfrm>
            <a:custGeom>
              <a:avLst/>
              <a:gdLst/>
              <a:ahLst/>
              <a:cxnLst/>
              <a:rect l="l" t="t" r="r" b="b"/>
              <a:pathLst>
                <a:path w="7175" h="2764" extrusionOk="0">
                  <a:moveTo>
                    <a:pt x="6879" y="1"/>
                  </a:moveTo>
                  <a:cubicBezTo>
                    <a:pt x="6831" y="1"/>
                    <a:pt x="6781" y="10"/>
                    <a:pt x="6729" y="30"/>
                  </a:cubicBezTo>
                  <a:cubicBezTo>
                    <a:pt x="6527" y="107"/>
                    <a:pt x="6299" y="140"/>
                    <a:pt x="6139" y="304"/>
                  </a:cubicBezTo>
                  <a:lnTo>
                    <a:pt x="6136" y="305"/>
                  </a:lnTo>
                  <a:cubicBezTo>
                    <a:pt x="6127" y="304"/>
                    <a:pt x="6117" y="304"/>
                    <a:pt x="6108" y="304"/>
                  </a:cubicBezTo>
                  <a:cubicBezTo>
                    <a:pt x="6031" y="304"/>
                    <a:pt x="5962" y="318"/>
                    <a:pt x="5919" y="396"/>
                  </a:cubicBezTo>
                  <a:cubicBezTo>
                    <a:pt x="5912" y="395"/>
                    <a:pt x="5905" y="395"/>
                    <a:pt x="5898" y="395"/>
                  </a:cubicBezTo>
                  <a:cubicBezTo>
                    <a:pt x="5813" y="395"/>
                    <a:pt x="5739" y="419"/>
                    <a:pt x="5692" y="500"/>
                  </a:cubicBezTo>
                  <a:cubicBezTo>
                    <a:pt x="5683" y="497"/>
                    <a:pt x="5674" y="495"/>
                    <a:pt x="5666" y="495"/>
                  </a:cubicBezTo>
                  <a:cubicBezTo>
                    <a:pt x="5647" y="495"/>
                    <a:pt x="5630" y="504"/>
                    <a:pt x="5616" y="522"/>
                  </a:cubicBezTo>
                  <a:cubicBezTo>
                    <a:pt x="5597" y="518"/>
                    <a:pt x="5578" y="517"/>
                    <a:pt x="5561" y="517"/>
                  </a:cubicBezTo>
                  <a:cubicBezTo>
                    <a:pt x="5492" y="517"/>
                    <a:pt x="5432" y="542"/>
                    <a:pt x="5389" y="607"/>
                  </a:cubicBezTo>
                  <a:cubicBezTo>
                    <a:pt x="3878" y="1139"/>
                    <a:pt x="2368" y="1673"/>
                    <a:pt x="857" y="2205"/>
                  </a:cubicBezTo>
                  <a:cubicBezTo>
                    <a:pt x="611" y="2291"/>
                    <a:pt x="361" y="2370"/>
                    <a:pt x="114" y="2454"/>
                  </a:cubicBezTo>
                  <a:cubicBezTo>
                    <a:pt x="40" y="2479"/>
                    <a:pt x="0" y="2541"/>
                    <a:pt x="21" y="2612"/>
                  </a:cubicBezTo>
                  <a:cubicBezTo>
                    <a:pt x="39" y="2676"/>
                    <a:pt x="83" y="2735"/>
                    <a:pt x="158" y="2753"/>
                  </a:cubicBezTo>
                  <a:cubicBezTo>
                    <a:pt x="188" y="2760"/>
                    <a:pt x="218" y="2763"/>
                    <a:pt x="247" y="2763"/>
                  </a:cubicBezTo>
                  <a:cubicBezTo>
                    <a:pt x="338" y="2763"/>
                    <a:pt x="426" y="2732"/>
                    <a:pt x="514" y="2702"/>
                  </a:cubicBezTo>
                  <a:cubicBezTo>
                    <a:pt x="1092" y="2507"/>
                    <a:pt x="1668" y="2309"/>
                    <a:pt x="2249" y="2125"/>
                  </a:cubicBezTo>
                  <a:cubicBezTo>
                    <a:pt x="3462" y="1740"/>
                    <a:pt x="4633" y="1245"/>
                    <a:pt x="5831" y="821"/>
                  </a:cubicBezTo>
                  <a:cubicBezTo>
                    <a:pt x="5863" y="777"/>
                    <a:pt x="5917" y="768"/>
                    <a:pt x="5963" y="746"/>
                  </a:cubicBezTo>
                  <a:cubicBezTo>
                    <a:pt x="6010" y="725"/>
                    <a:pt x="6062" y="715"/>
                    <a:pt x="6108" y="691"/>
                  </a:cubicBezTo>
                  <a:cubicBezTo>
                    <a:pt x="6140" y="675"/>
                    <a:pt x="6171" y="660"/>
                    <a:pt x="6201" y="642"/>
                  </a:cubicBezTo>
                  <a:cubicBezTo>
                    <a:pt x="6250" y="619"/>
                    <a:pt x="6299" y="598"/>
                    <a:pt x="6349" y="576"/>
                  </a:cubicBezTo>
                  <a:cubicBezTo>
                    <a:pt x="6384" y="564"/>
                    <a:pt x="6419" y="552"/>
                    <a:pt x="6453" y="537"/>
                  </a:cubicBezTo>
                  <a:cubicBezTo>
                    <a:pt x="6510" y="518"/>
                    <a:pt x="6569" y="502"/>
                    <a:pt x="6624" y="480"/>
                  </a:cubicBezTo>
                  <a:cubicBezTo>
                    <a:pt x="6663" y="463"/>
                    <a:pt x="6697" y="437"/>
                    <a:pt x="6724" y="405"/>
                  </a:cubicBezTo>
                  <a:cubicBezTo>
                    <a:pt x="6725" y="403"/>
                    <a:pt x="6727" y="400"/>
                    <a:pt x="6728" y="398"/>
                  </a:cubicBezTo>
                  <a:cubicBezTo>
                    <a:pt x="6738" y="399"/>
                    <a:pt x="6747" y="401"/>
                    <a:pt x="6757" y="401"/>
                  </a:cubicBezTo>
                  <a:cubicBezTo>
                    <a:pt x="6759" y="401"/>
                    <a:pt x="6760" y="401"/>
                    <a:pt x="6762" y="401"/>
                  </a:cubicBezTo>
                  <a:cubicBezTo>
                    <a:pt x="6774" y="377"/>
                    <a:pt x="6781" y="352"/>
                    <a:pt x="6783" y="325"/>
                  </a:cubicBezTo>
                  <a:cubicBezTo>
                    <a:pt x="6784" y="324"/>
                    <a:pt x="6786" y="322"/>
                    <a:pt x="6787" y="320"/>
                  </a:cubicBezTo>
                  <a:cubicBezTo>
                    <a:pt x="6818" y="340"/>
                    <a:pt x="6849" y="351"/>
                    <a:pt x="6878" y="351"/>
                  </a:cubicBezTo>
                  <a:cubicBezTo>
                    <a:pt x="6913" y="351"/>
                    <a:pt x="6946" y="337"/>
                    <a:pt x="6978" y="308"/>
                  </a:cubicBezTo>
                  <a:lnTo>
                    <a:pt x="6984" y="307"/>
                  </a:lnTo>
                  <a:cubicBezTo>
                    <a:pt x="7034" y="244"/>
                    <a:pt x="7150" y="269"/>
                    <a:pt x="7175" y="172"/>
                  </a:cubicBezTo>
                  <a:cubicBezTo>
                    <a:pt x="7097" y="58"/>
                    <a:pt x="6995" y="1"/>
                    <a:pt x="68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75"/>
            <p:cNvSpPr/>
            <p:nvPr/>
          </p:nvSpPr>
          <p:spPr>
            <a:xfrm>
              <a:off x="3936549" y="1067998"/>
              <a:ext cx="202366" cy="48585"/>
            </a:xfrm>
            <a:custGeom>
              <a:avLst/>
              <a:gdLst/>
              <a:ahLst/>
              <a:cxnLst/>
              <a:rect l="l" t="t" r="r" b="b"/>
              <a:pathLst>
                <a:path w="6581" h="1580" extrusionOk="0">
                  <a:moveTo>
                    <a:pt x="4043" y="0"/>
                  </a:moveTo>
                  <a:cubicBezTo>
                    <a:pt x="4019" y="0"/>
                    <a:pt x="3995" y="0"/>
                    <a:pt x="3970" y="0"/>
                  </a:cubicBezTo>
                  <a:cubicBezTo>
                    <a:pt x="2800" y="6"/>
                    <a:pt x="1630" y="56"/>
                    <a:pt x="460" y="89"/>
                  </a:cubicBezTo>
                  <a:cubicBezTo>
                    <a:pt x="309" y="93"/>
                    <a:pt x="153" y="77"/>
                    <a:pt x="0" y="149"/>
                  </a:cubicBezTo>
                  <a:cubicBezTo>
                    <a:pt x="36" y="369"/>
                    <a:pt x="209" y="375"/>
                    <a:pt x="349" y="423"/>
                  </a:cubicBezTo>
                  <a:cubicBezTo>
                    <a:pt x="403" y="466"/>
                    <a:pt x="458" y="493"/>
                    <a:pt x="512" y="510"/>
                  </a:cubicBezTo>
                  <a:cubicBezTo>
                    <a:pt x="391" y="519"/>
                    <a:pt x="269" y="564"/>
                    <a:pt x="148" y="627"/>
                  </a:cubicBezTo>
                  <a:cubicBezTo>
                    <a:pt x="27" y="926"/>
                    <a:pt x="263" y="920"/>
                    <a:pt x="446" y="949"/>
                  </a:cubicBezTo>
                  <a:cubicBezTo>
                    <a:pt x="1697" y="1150"/>
                    <a:pt x="2947" y="1349"/>
                    <a:pt x="4197" y="1548"/>
                  </a:cubicBezTo>
                  <a:cubicBezTo>
                    <a:pt x="4265" y="1558"/>
                    <a:pt x="4334" y="1576"/>
                    <a:pt x="4402" y="1579"/>
                  </a:cubicBezTo>
                  <a:cubicBezTo>
                    <a:pt x="4407" y="1579"/>
                    <a:pt x="4412" y="1579"/>
                    <a:pt x="4417" y="1579"/>
                  </a:cubicBezTo>
                  <a:cubicBezTo>
                    <a:pt x="4532" y="1579"/>
                    <a:pt x="4600" y="1513"/>
                    <a:pt x="4614" y="1403"/>
                  </a:cubicBezTo>
                  <a:cubicBezTo>
                    <a:pt x="4628" y="1303"/>
                    <a:pt x="4563" y="1246"/>
                    <a:pt x="4470" y="1225"/>
                  </a:cubicBezTo>
                  <a:cubicBezTo>
                    <a:pt x="4386" y="1204"/>
                    <a:pt x="4299" y="1195"/>
                    <a:pt x="4213" y="1181"/>
                  </a:cubicBezTo>
                  <a:cubicBezTo>
                    <a:pt x="3664" y="1095"/>
                    <a:pt x="3113" y="1011"/>
                    <a:pt x="2565" y="919"/>
                  </a:cubicBezTo>
                  <a:cubicBezTo>
                    <a:pt x="2000" y="824"/>
                    <a:pt x="1426" y="778"/>
                    <a:pt x="874" y="616"/>
                  </a:cubicBezTo>
                  <a:cubicBezTo>
                    <a:pt x="817" y="574"/>
                    <a:pt x="759" y="548"/>
                    <a:pt x="702" y="531"/>
                  </a:cubicBezTo>
                  <a:cubicBezTo>
                    <a:pt x="885" y="522"/>
                    <a:pt x="1071" y="443"/>
                    <a:pt x="1252" y="443"/>
                  </a:cubicBezTo>
                  <a:cubicBezTo>
                    <a:pt x="1253" y="443"/>
                    <a:pt x="1255" y="443"/>
                    <a:pt x="1256" y="443"/>
                  </a:cubicBezTo>
                  <a:cubicBezTo>
                    <a:pt x="1858" y="446"/>
                    <a:pt x="2461" y="463"/>
                    <a:pt x="3063" y="463"/>
                  </a:cubicBezTo>
                  <a:cubicBezTo>
                    <a:pt x="3522" y="463"/>
                    <a:pt x="3980" y="453"/>
                    <a:pt x="4439" y="420"/>
                  </a:cubicBezTo>
                  <a:lnTo>
                    <a:pt x="6580" y="420"/>
                  </a:lnTo>
                  <a:cubicBezTo>
                    <a:pt x="6505" y="116"/>
                    <a:pt x="6306" y="100"/>
                    <a:pt x="6116" y="91"/>
                  </a:cubicBezTo>
                  <a:cubicBezTo>
                    <a:pt x="5426" y="55"/>
                    <a:pt x="4734" y="0"/>
                    <a:pt x="40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75"/>
            <p:cNvSpPr/>
            <p:nvPr/>
          </p:nvSpPr>
          <p:spPr>
            <a:xfrm>
              <a:off x="3530635" y="1172766"/>
              <a:ext cx="147815" cy="137083"/>
            </a:xfrm>
            <a:custGeom>
              <a:avLst/>
              <a:gdLst/>
              <a:ahLst/>
              <a:cxnLst/>
              <a:rect l="l" t="t" r="r" b="b"/>
              <a:pathLst>
                <a:path w="4807" h="4458" extrusionOk="0">
                  <a:moveTo>
                    <a:pt x="4664" y="0"/>
                  </a:moveTo>
                  <a:cubicBezTo>
                    <a:pt x="4639" y="0"/>
                    <a:pt x="4610" y="9"/>
                    <a:pt x="4579" y="29"/>
                  </a:cubicBezTo>
                  <a:cubicBezTo>
                    <a:pt x="4421" y="132"/>
                    <a:pt x="4274" y="255"/>
                    <a:pt x="4136" y="386"/>
                  </a:cubicBezTo>
                  <a:cubicBezTo>
                    <a:pt x="2872" y="1582"/>
                    <a:pt x="1611" y="2782"/>
                    <a:pt x="352" y="3986"/>
                  </a:cubicBezTo>
                  <a:cubicBezTo>
                    <a:pt x="241" y="4093"/>
                    <a:pt x="0" y="4210"/>
                    <a:pt x="167" y="4389"/>
                  </a:cubicBezTo>
                  <a:cubicBezTo>
                    <a:pt x="213" y="4438"/>
                    <a:pt x="257" y="4458"/>
                    <a:pt x="300" y="4458"/>
                  </a:cubicBezTo>
                  <a:cubicBezTo>
                    <a:pt x="412" y="4458"/>
                    <a:pt x="514" y="4326"/>
                    <a:pt x="598" y="4249"/>
                  </a:cubicBezTo>
                  <a:cubicBezTo>
                    <a:pt x="1068" y="3820"/>
                    <a:pt x="1532" y="3383"/>
                    <a:pt x="1992" y="2941"/>
                  </a:cubicBezTo>
                  <a:cubicBezTo>
                    <a:pt x="2862" y="2107"/>
                    <a:pt x="3727" y="1267"/>
                    <a:pt x="4594" y="428"/>
                  </a:cubicBezTo>
                  <a:cubicBezTo>
                    <a:pt x="4677" y="346"/>
                    <a:pt x="4791" y="282"/>
                    <a:pt x="4806" y="146"/>
                  </a:cubicBezTo>
                  <a:cubicBezTo>
                    <a:pt x="4782" y="63"/>
                    <a:pt x="4733" y="0"/>
                    <a:pt x="46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75"/>
            <p:cNvSpPr/>
            <p:nvPr/>
          </p:nvSpPr>
          <p:spPr>
            <a:xfrm>
              <a:off x="3811269" y="740716"/>
              <a:ext cx="33917" cy="186929"/>
            </a:xfrm>
            <a:custGeom>
              <a:avLst/>
              <a:gdLst/>
              <a:ahLst/>
              <a:cxnLst/>
              <a:rect l="l" t="t" r="r" b="b"/>
              <a:pathLst>
                <a:path w="1103" h="6079" extrusionOk="0">
                  <a:moveTo>
                    <a:pt x="846" y="1"/>
                  </a:moveTo>
                  <a:cubicBezTo>
                    <a:pt x="697" y="1"/>
                    <a:pt x="654" y="125"/>
                    <a:pt x="631" y="259"/>
                  </a:cubicBezTo>
                  <a:cubicBezTo>
                    <a:pt x="611" y="376"/>
                    <a:pt x="585" y="492"/>
                    <a:pt x="567" y="610"/>
                  </a:cubicBezTo>
                  <a:cubicBezTo>
                    <a:pt x="388" y="1801"/>
                    <a:pt x="272" y="2999"/>
                    <a:pt x="176" y="4200"/>
                  </a:cubicBezTo>
                  <a:cubicBezTo>
                    <a:pt x="132" y="4741"/>
                    <a:pt x="77" y="5282"/>
                    <a:pt x="19" y="5822"/>
                  </a:cubicBezTo>
                  <a:cubicBezTo>
                    <a:pt x="1" y="5991"/>
                    <a:pt x="33" y="6078"/>
                    <a:pt x="126" y="6078"/>
                  </a:cubicBezTo>
                  <a:cubicBezTo>
                    <a:pt x="172" y="6078"/>
                    <a:pt x="232" y="6057"/>
                    <a:pt x="309" y="6015"/>
                  </a:cubicBezTo>
                  <a:cubicBezTo>
                    <a:pt x="468" y="5582"/>
                    <a:pt x="371" y="5111"/>
                    <a:pt x="518" y="4678"/>
                  </a:cubicBezTo>
                  <a:cubicBezTo>
                    <a:pt x="520" y="4678"/>
                    <a:pt x="521" y="4679"/>
                    <a:pt x="522" y="4679"/>
                  </a:cubicBezTo>
                  <a:cubicBezTo>
                    <a:pt x="560" y="4679"/>
                    <a:pt x="535" y="4134"/>
                    <a:pt x="625" y="3860"/>
                  </a:cubicBezTo>
                  <a:cubicBezTo>
                    <a:pt x="650" y="3453"/>
                    <a:pt x="655" y="3044"/>
                    <a:pt x="701" y="2640"/>
                  </a:cubicBezTo>
                  <a:cubicBezTo>
                    <a:pt x="792" y="1865"/>
                    <a:pt x="904" y="1092"/>
                    <a:pt x="1011" y="318"/>
                  </a:cubicBezTo>
                  <a:cubicBezTo>
                    <a:pt x="1029" y="186"/>
                    <a:pt x="1103" y="31"/>
                    <a:pt x="888" y="4"/>
                  </a:cubicBezTo>
                  <a:cubicBezTo>
                    <a:pt x="873" y="2"/>
                    <a:pt x="859"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75"/>
            <p:cNvSpPr/>
            <p:nvPr/>
          </p:nvSpPr>
          <p:spPr>
            <a:xfrm>
              <a:off x="3492319" y="920086"/>
              <a:ext cx="170017" cy="91327"/>
            </a:xfrm>
            <a:custGeom>
              <a:avLst/>
              <a:gdLst/>
              <a:ahLst/>
              <a:cxnLst/>
              <a:rect l="l" t="t" r="r" b="b"/>
              <a:pathLst>
                <a:path w="5529" h="2970" extrusionOk="0">
                  <a:moveTo>
                    <a:pt x="215" y="0"/>
                  </a:moveTo>
                  <a:cubicBezTo>
                    <a:pt x="126" y="0"/>
                    <a:pt x="89" y="46"/>
                    <a:pt x="53" y="93"/>
                  </a:cubicBezTo>
                  <a:cubicBezTo>
                    <a:pt x="1" y="161"/>
                    <a:pt x="39" y="224"/>
                    <a:pt x="71" y="281"/>
                  </a:cubicBezTo>
                  <a:cubicBezTo>
                    <a:pt x="126" y="378"/>
                    <a:pt x="234" y="407"/>
                    <a:pt x="327" y="451"/>
                  </a:cubicBezTo>
                  <a:cubicBezTo>
                    <a:pt x="1902" y="1192"/>
                    <a:pt x="3428" y="2024"/>
                    <a:pt x="4975" y="2814"/>
                  </a:cubicBezTo>
                  <a:cubicBezTo>
                    <a:pt x="5063" y="2859"/>
                    <a:pt x="5171" y="2969"/>
                    <a:pt x="5271" y="2969"/>
                  </a:cubicBezTo>
                  <a:cubicBezTo>
                    <a:pt x="5322" y="2969"/>
                    <a:pt x="5371" y="2940"/>
                    <a:pt x="5414" y="2860"/>
                  </a:cubicBezTo>
                  <a:cubicBezTo>
                    <a:pt x="5529" y="2645"/>
                    <a:pt x="5277" y="2592"/>
                    <a:pt x="5133" y="2512"/>
                  </a:cubicBezTo>
                  <a:cubicBezTo>
                    <a:pt x="3591" y="1643"/>
                    <a:pt x="2013" y="837"/>
                    <a:pt x="410" y="80"/>
                  </a:cubicBezTo>
                  <a:cubicBezTo>
                    <a:pt x="348" y="51"/>
                    <a:pt x="289" y="16"/>
                    <a:pt x="269" y="5"/>
                  </a:cubicBezTo>
                  <a:cubicBezTo>
                    <a:pt x="249" y="2"/>
                    <a:pt x="231"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75"/>
            <p:cNvSpPr/>
            <p:nvPr/>
          </p:nvSpPr>
          <p:spPr>
            <a:xfrm>
              <a:off x="3935165" y="939059"/>
              <a:ext cx="219924" cy="85116"/>
            </a:xfrm>
            <a:custGeom>
              <a:avLst/>
              <a:gdLst/>
              <a:ahLst/>
              <a:cxnLst/>
              <a:rect l="l" t="t" r="r" b="b"/>
              <a:pathLst>
                <a:path w="7152" h="2768" extrusionOk="0">
                  <a:moveTo>
                    <a:pt x="6886" y="1"/>
                  </a:moveTo>
                  <a:cubicBezTo>
                    <a:pt x="6835" y="1"/>
                    <a:pt x="6780" y="12"/>
                    <a:pt x="6726" y="26"/>
                  </a:cubicBezTo>
                  <a:cubicBezTo>
                    <a:pt x="6625" y="53"/>
                    <a:pt x="6524" y="80"/>
                    <a:pt x="6425" y="114"/>
                  </a:cubicBezTo>
                  <a:cubicBezTo>
                    <a:pt x="6013" y="253"/>
                    <a:pt x="5601" y="395"/>
                    <a:pt x="5190" y="538"/>
                  </a:cubicBezTo>
                  <a:cubicBezTo>
                    <a:pt x="4107" y="915"/>
                    <a:pt x="3011" y="1255"/>
                    <a:pt x="1966" y="1730"/>
                  </a:cubicBezTo>
                  <a:cubicBezTo>
                    <a:pt x="1958" y="1729"/>
                    <a:pt x="1950" y="1729"/>
                    <a:pt x="1943" y="1729"/>
                  </a:cubicBezTo>
                  <a:cubicBezTo>
                    <a:pt x="1863" y="1729"/>
                    <a:pt x="1794" y="1755"/>
                    <a:pt x="1744" y="1823"/>
                  </a:cubicBezTo>
                  <a:cubicBezTo>
                    <a:pt x="1733" y="1819"/>
                    <a:pt x="1723" y="1817"/>
                    <a:pt x="1713" y="1817"/>
                  </a:cubicBezTo>
                  <a:cubicBezTo>
                    <a:pt x="1690" y="1817"/>
                    <a:pt x="1671" y="1827"/>
                    <a:pt x="1655" y="1847"/>
                  </a:cubicBezTo>
                  <a:cubicBezTo>
                    <a:pt x="1644" y="1845"/>
                    <a:pt x="1633" y="1844"/>
                    <a:pt x="1623" y="1844"/>
                  </a:cubicBezTo>
                  <a:cubicBezTo>
                    <a:pt x="1573" y="1844"/>
                    <a:pt x="1535" y="1870"/>
                    <a:pt x="1510" y="1919"/>
                  </a:cubicBezTo>
                  <a:cubicBezTo>
                    <a:pt x="1500" y="1912"/>
                    <a:pt x="1490" y="1909"/>
                    <a:pt x="1481" y="1909"/>
                  </a:cubicBezTo>
                  <a:cubicBezTo>
                    <a:pt x="1467" y="1909"/>
                    <a:pt x="1455" y="1918"/>
                    <a:pt x="1445" y="1935"/>
                  </a:cubicBezTo>
                  <a:cubicBezTo>
                    <a:pt x="1432" y="1933"/>
                    <a:pt x="1419" y="1932"/>
                    <a:pt x="1407" y="1932"/>
                  </a:cubicBezTo>
                  <a:cubicBezTo>
                    <a:pt x="1334" y="1932"/>
                    <a:pt x="1277" y="1968"/>
                    <a:pt x="1233" y="2030"/>
                  </a:cubicBezTo>
                  <a:lnTo>
                    <a:pt x="1230" y="2031"/>
                  </a:lnTo>
                  <a:cubicBezTo>
                    <a:pt x="1162" y="2035"/>
                    <a:pt x="1096" y="2041"/>
                    <a:pt x="1029" y="2045"/>
                  </a:cubicBezTo>
                  <a:cubicBezTo>
                    <a:pt x="1022" y="2061"/>
                    <a:pt x="1016" y="2078"/>
                    <a:pt x="1010" y="2094"/>
                  </a:cubicBezTo>
                  <a:cubicBezTo>
                    <a:pt x="988" y="2095"/>
                    <a:pt x="967" y="2095"/>
                    <a:pt x="946" y="2098"/>
                  </a:cubicBezTo>
                  <a:cubicBezTo>
                    <a:pt x="907" y="2110"/>
                    <a:pt x="870" y="2123"/>
                    <a:pt x="835" y="2141"/>
                  </a:cubicBezTo>
                  <a:cubicBezTo>
                    <a:pt x="802" y="2160"/>
                    <a:pt x="769" y="2180"/>
                    <a:pt x="737" y="2202"/>
                  </a:cubicBezTo>
                  <a:cubicBezTo>
                    <a:pt x="688" y="2227"/>
                    <a:pt x="635" y="2245"/>
                    <a:pt x="581" y="2263"/>
                  </a:cubicBezTo>
                  <a:cubicBezTo>
                    <a:pt x="546" y="2274"/>
                    <a:pt x="512" y="2289"/>
                    <a:pt x="480" y="2310"/>
                  </a:cubicBezTo>
                  <a:cubicBezTo>
                    <a:pt x="471" y="2328"/>
                    <a:pt x="459" y="2341"/>
                    <a:pt x="446" y="2352"/>
                  </a:cubicBezTo>
                  <a:cubicBezTo>
                    <a:pt x="429" y="2350"/>
                    <a:pt x="414" y="2348"/>
                    <a:pt x="398" y="2344"/>
                  </a:cubicBezTo>
                  <a:cubicBezTo>
                    <a:pt x="368" y="2380"/>
                    <a:pt x="339" y="2415"/>
                    <a:pt x="310" y="2450"/>
                  </a:cubicBezTo>
                  <a:lnTo>
                    <a:pt x="294" y="2459"/>
                  </a:lnTo>
                  <a:cubicBezTo>
                    <a:pt x="170" y="2468"/>
                    <a:pt x="1" y="2493"/>
                    <a:pt x="11" y="2620"/>
                  </a:cubicBezTo>
                  <a:cubicBezTo>
                    <a:pt x="21" y="2734"/>
                    <a:pt x="102" y="2768"/>
                    <a:pt x="193" y="2768"/>
                  </a:cubicBezTo>
                  <a:cubicBezTo>
                    <a:pt x="245" y="2768"/>
                    <a:pt x="300" y="2756"/>
                    <a:pt x="346" y="2744"/>
                  </a:cubicBezTo>
                  <a:cubicBezTo>
                    <a:pt x="661" y="2654"/>
                    <a:pt x="970" y="2543"/>
                    <a:pt x="1242" y="2353"/>
                  </a:cubicBezTo>
                  <a:lnTo>
                    <a:pt x="1243" y="2353"/>
                  </a:lnTo>
                  <a:cubicBezTo>
                    <a:pt x="1252" y="2354"/>
                    <a:pt x="1260" y="2354"/>
                    <a:pt x="1268" y="2354"/>
                  </a:cubicBezTo>
                  <a:cubicBezTo>
                    <a:pt x="1351" y="2354"/>
                    <a:pt x="1417" y="2322"/>
                    <a:pt x="1467" y="2253"/>
                  </a:cubicBezTo>
                  <a:lnTo>
                    <a:pt x="1513" y="2257"/>
                  </a:lnTo>
                  <a:lnTo>
                    <a:pt x="1553" y="2233"/>
                  </a:lnTo>
                  <a:cubicBezTo>
                    <a:pt x="1569" y="2235"/>
                    <a:pt x="1584" y="2237"/>
                    <a:pt x="1599" y="2237"/>
                  </a:cubicBezTo>
                  <a:cubicBezTo>
                    <a:pt x="1667" y="2237"/>
                    <a:pt x="1722" y="2207"/>
                    <a:pt x="1763" y="2146"/>
                  </a:cubicBezTo>
                  <a:lnTo>
                    <a:pt x="1767" y="2145"/>
                  </a:lnTo>
                  <a:cubicBezTo>
                    <a:pt x="1779" y="2146"/>
                    <a:pt x="1791" y="2146"/>
                    <a:pt x="1803" y="2146"/>
                  </a:cubicBezTo>
                  <a:cubicBezTo>
                    <a:pt x="1884" y="2146"/>
                    <a:pt x="1956" y="2125"/>
                    <a:pt x="2007" y="2053"/>
                  </a:cubicBezTo>
                  <a:lnTo>
                    <a:pt x="2048" y="2057"/>
                  </a:lnTo>
                  <a:lnTo>
                    <a:pt x="2078" y="2029"/>
                  </a:lnTo>
                  <a:cubicBezTo>
                    <a:pt x="2089" y="2031"/>
                    <a:pt x="2100" y="2031"/>
                    <a:pt x="2110" y="2031"/>
                  </a:cubicBezTo>
                  <a:cubicBezTo>
                    <a:pt x="2182" y="2031"/>
                    <a:pt x="2239" y="1997"/>
                    <a:pt x="2285" y="1939"/>
                  </a:cubicBezTo>
                  <a:lnTo>
                    <a:pt x="2293" y="1936"/>
                  </a:lnTo>
                  <a:cubicBezTo>
                    <a:pt x="2309" y="1938"/>
                    <a:pt x="2324" y="1938"/>
                    <a:pt x="2339" y="1938"/>
                  </a:cubicBezTo>
                  <a:cubicBezTo>
                    <a:pt x="2417" y="1938"/>
                    <a:pt x="2487" y="1918"/>
                    <a:pt x="2540" y="1850"/>
                  </a:cubicBezTo>
                  <a:cubicBezTo>
                    <a:pt x="3082" y="1660"/>
                    <a:pt x="3622" y="1466"/>
                    <a:pt x="4165" y="1282"/>
                  </a:cubicBezTo>
                  <a:cubicBezTo>
                    <a:pt x="5055" y="979"/>
                    <a:pt x="5949" y="686"/>
                    <a:pt x="6838" y="380"/>
                  </a:cubicBezTo>
                  <a:cubicBezTo>
                    <a:pt x="6949" y="342"/>
                    <a:pt x="7152" y="341"/>
                    <a:pt x="7081" y="138"/>
                  </a:cubicBezTo>
                  <a:cubicBezTo>
                    <a:pt x="7044" y="33"/>
                    <a:pt x="6970" y="1"/>
                    <a:pt x="68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75"/>
            <p:cNvSpPr/>
            <p:nvPr/>
          </p:nvSpPr>
          <p:spPr>
            <a:xfrm>
              <a:off x="3925847" y="1141000"/>
              <a:ext cx="167957" cy="90928"/>
            </a:xfrm>
            <a:custGeom>
              <a:avLst/>
              <a:gdLst/>
              <a:ahLst/>
              <a:cxnLst/>
              <a:rect l="l" t="t" r="r" b="b"/>
              <a:pathLst>
                <a:path w="5462" h="2957" extrusionOk="0">
                  <a:moveTo>
                    <a:pt x="174" y="0"/>
                  </a:moveTo>
                  <a:cubicBezTo>
                    <a:pt x="110" y="0"/>
                    <a:pt x="72" y="16"/>
                    <a:pt x="49" y="60"/>
                  </a:cubicBezTo>
                  <a:cubicBezTo>
                    <a:pt x="14" y="123"/>
                    <a:pt x="0" y="183"/>
                    <a:pt x="41" y="251"/>
                  </a:cubicBezTo>
                  <a:cubicBezTo>
                    <a:pt x="107" y="365"/>
                    <a:pt x="235" y="391"/>
                    <a:pt x="339" y="449"/>
                  </a:cubicBezTo>
                  <a:cubicBezTo>
                    <a:pt x="1720" y="1215"/>
                    <a:pt x="3112" y="1963"/>
                    <a:pt x="4549" y="2628"/>
                  </a:cubicBezTo>
                  <a:cubicBezTo>
                    <a:pt x="4754" y="2723"/>
                    <a:pt x="4953" y="2831"/>
                    <a:pt x="5156" y="2931"/>
                  </a:cubicBezTo>
                  <a:cubicBezTo>
                    <a:pt x="5189" y="2948"/>
                    <a:pt x="5222" y="2957"/>
                    <a:pt x="5253" y="2957"/>
                  </a:cubicBezTo>
                  <a:cubicBezTo>
                    <a:pt x="5303" y="2957"/>
                    <a:pt x="5349" y="2934"/>
                    <a:pt x="5386" y="2884"/>
                  </a:cubicBezTo>
                  <a:cubicBezTo>
                    <a:pt x="5461" y="2782"/>
                    <a:pt x="5433" y="2684"/>
                    <a:pt x="5338" y="2618"/>
                  </a:cubicBezTo>
                  <a:cubicBezTo>
                    <a:pt x="5239" y="2550"/>
                    <a:pt x="5129" y="2496"/>
                    <a:pt x="5019" y="2444"/>
                  </a:cubicBezTo>
                  <a:cubicBezTo>
                    <a:pt x="4395" y="2137"/>
                    <a:pt x="3764" y="1842"/>
                    <a:pt x="3144" y="1525"/>
                  </a:cubicBezTo>
                  <a:cubicBezTo>
                    <a:pt x="2247" y="1065"/>
                    <a:pt x="1358" y="590"/>
                    <a:pt x="466" y="124"/>
                  </a:cubicBezTo>
                  <a:cubicBezTo>
                    <a:pt x="374" y="75"/>
                    <a:pt x="278" y="33"/>
                    <a:pt x="213" y="2"/>
                  </a:cubicBezTo>
                  <a:cubicBezTo>
                    <a:pt x="199" y="1"/>
                    <a:pt x="186" y="0"/>
                    <a:pt x="1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75"/>
            <p:cNvSpPr/>
            <p:nvPr/>
          </p:nvSpPr>
          <p:spPr>
            <a:xfrm>
              <a:off x="3742817" y="1224397"/>
              <a:ext cx="31642" cy="186652"/>
            </a:xfrm>
            <a:custGeom>
              <a:avLst/>
              <a:gdLst/>
              <a:ahLst/>
              <a:cxnLst/>
              <a:rect l="l" t="t" r="r" b="b"/>
              <a:pathLst>
                <a:path w="1029" h="6070" extrusionOk="0">
                  <a:moveTo>
                    <a:pt x="913" y="1"/>
                  </a:moveTo>
                  <a:cubicBezTo>
                    <a:pt x="878" y="1"/>
                    <a:pt x="832" y="11"/>
                    <a:pt x="772" y="35"/>
                  </a:cubicBezTo>
                  <a:cubicBezTo>
                    <a:pt x="628" y="254"/>
                    <a:pt x="718" y="537"/>
                    <a:pt x="570" y="756"/>
                  </a:cubicBezTo>
                  <a:cubicBezTo>
                    <a:pt x="559" y="1069"/>
                    <a:pt x="598" y="1387"/>
                    <a:pt x="468" y="1687"/>
                  </a:cubicBezTo>
                  <a:cubicBezTo>
                    <a:pt x="384" y="2719"/>
                    <a:pt x="364" y="3755"/>
                    <a:pt x="159" y="4776"/>
                  </a:cubicBezTo>
                  <a:cubicBezTo>
                    <a:pt x="88" y="5125"/>
                    <a:pt x="62" y="5483"/>
                    <a:pt x="19" y="5836"/>
                  </a:cubicBezTo>
                  <a:cubicBezTo>
                    <a:pt x="6" y="5938"/>
                    <a:pt x="0" y="6049"/>
                    <a:pt x="146" y="6067"/>
                  </a:cubicBezTo>
                  <a:cubicBezTo>
                    <a:pt x="159" y="6069"/>
                    <a:pt x="171" y="6070"/>
                    <a:pt x="183" y="6070"/>
                  </a:cubicBezTo>
                  <a:cubicBezTo>
                    <a:pt x="282" y="6070"/>
                    <a:pt x="350" y="6013"/>
                    <a:pt x="379" y="5912"/>
                  </a:cubicBezTo>
                  <a:cubicBezTo>
                    <a:pt x="407" y="5814"/>
                    <a:pt x="433" y="5715"/>
                    <a:pt x="447" y="5615"/>
                  </a:cubicBezTo>
                  <a:cubicBezTo>
                    <a:pt x="504" y="5230"/>
                    <a:pt x="546" y="4843"/>
                    <a:pt x="609" y="4458"/>
                  </a:cubicBezTo>
                  <a:cubicBezTo>
                    <a:pt x="753" y="3586"/>
                    <a:pt x="764" y="2701"/>
                    <a:pt x="866" y="1826"/>
                  </a:cubicBezTo>
                  <a:cubicBezTo>
                    <a:pt x="926" y="1303"/>
                    <a:pt x="959" y="779"/>
                    <a:pt x="1013" y="256"/>
                  </a:cubicBezTo>
                  <a:cubicBezTo>
                    <a:pt x="1029" y="110"/>
                    <a:pt x="1025" y="1"/>
                    <a:pt x="9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75"/>
            <p:cNvSpPr/>
            <p:nvPr/>
          </p:nvSpPr>
          <p:spPr>
            <a:xfrm>
              <a:off x="3875170" y="1196967"/>
              <a:ext cx="121924" cy="151997"/>
            </a:xfrm>
            <a:custGeom>
              <a:avLst/>
              <a:gdLst/>
              <a:ahLst/>
              <a:cxnLst/>
              <a:rect l="l" t="t" r="r" b="b"/>
              <a:pathLst>
                <a:path w="3965" h="4943" extrusionOk="0">
                  <a:moveTo>
                    <a:pt x="215" y="1"/>
                  </a:moveTo>
                  <a:cubicBezTo>
                    <a:pt x="176" y="1"/>
                    <a:pt x="135" y="16"/>
                    <a:pt x="94" y="44"/>
                  </a:cubicBezTo>
                  <a:cubicBezTo>
                    <a:pt x="1" y="107"/>
                    <a:pt x="35" y="193"/>
                    <a:pt x="94" y="259"/>
                  </a:cubicBezTo>
                  <a:cubicBezTo>
                    <a:pt x="173" y="345"/>
                    <a:pt x="265" y="421"/>
                    <a:pt x="351" y="502"/>
                  </a:cubicBezTo>
                  <a:lnTo>
                    <a:pt x="354" y="508"/>
                  </a:lnTo>
                  <a:cubicBezTo>
                    <a:pt x="351" y="573"/>
                    <a:pt x="389" y="603"/>
                    <a:pt x="450" y="612"/>
                  </a:cubicBezTo>
                  <a:lnTo>
                    <a:pt x="452" y="615"/>
                  </a:lnTo>
                  <a:cubicBezTo>
                    <a:pt x="457" y="675"/>
                    <a:pt x="487" y="714"/>
                    <a:pt x="552" y="723"/>
                  </a:cubicBezTo>
                  <a:cubicBezTo>
                    <a:pt x="567" y="753"/>
                    <a:pt x="578" y="787"/>
                    <a:pt x="597" y="814"/>
                  </a:cubicBezTo>
                  <a:cubicBezTo>
                    <a:pt x="1591" y="2105"/>
                    <a:pt x="2593" y="3391"/>
                    <a:pt x="3490" y="4749"/>
                  </a:cubicBezTo>
                  <a:cubicBezTo>
                    <a:pt x="3527" y="4804"/>
                    <a:pt x="3573" y="4861"/>
                    <a:pt x="3628" y="4898"/>
                  </a:cubicBezTo>
                  <a:cubicBezTo>
                    <a:pt x="3669" y="4926"/>
                    <a:pt x="3715" y="4943"/>
                    <a:pt x="3763" y="4943"/>
                  </a:cubicBezTo>
                  <a:cubicBezTo>
                    <a:pt x="3800" y="4943"/>
                    <a:pt x="3837" y="4932"/>
                    <a:pt x="3872" y="4909"/>
                  </a:cubicBezTo>
                  <a:cubicBezTo>
                    <a:pt x="3964" y="4846"/>
                    <a:pt x="3936" y="4756"/>
                    <a:pt x="3893" y="4682"/>
                  </a:cubicBezTo>
                  <a:cubicBezTo>
                    <a:pt x="3825" y="4564"/>
                    <a:pt x="3743" y="4453"/>
                    <a:pt x="3669" y="4339"/>
                  </a:cubicBezTo>
                  <a:cubicBezTo>
                    <a:pt x="2872" y="3119"/>
                    <a:pt x="1956" y="1982"/>
                    <a:pt x="1085" y="814"/>
                  </a:cubicBezTo>
                  <a:cubicBezTo>
                    <a:pt x="1050" y="783"/>
                    <a:pt x="1019" y="748"/>
                    <a:pt x="994" y="707"/>
                  </a:cubicBezTo>
                  <a:lnTo>
                    <a:pt x="987" y="698"/>
                  </a:lnTo>
                  <a:cubicBezTo>
                    <a:pt x="898" y="639"/>
                    <a:pt x="891" y="526"/>
                    <a:pt x="815" y="460"/>
                  </a:cubicBezTo>
                  <a:cubicBezTo>
                    <a:pt x="785" y="432"/>
                    <a:pt x="753" y="407"/>
                    <a:pt x="717" y="387"/>
                  </a:cubicBezTo>
                  <a:cubicBezTo>
                    <a:pt x="700" y="379"/>
                    <a:pt x="681" y="371"/>
                    <a:pt x="662" y="363"/>
                  </a:cubicBezTo>
                  <a:cubicBezTo>
                    <a:pt x="662" y="363"/>
                    <a:pt x="662" y="362"/>
                    <a:pt x="661" y="362"/>
                  </a:cubicBezTo>
                  <a:cubicBezTo>
                    <a:pt x="661" y="343"/>
                    <a:pt x="661" y="324"/>
                    <a:pt x="661" y="306"/>
                  </a:cubicBezTo>
                  <a:cubicBezTo>
                    <a:pt x="639" y="296"/>
                    <a:pt x="616" y="291"/>
                    <a:pt x="593" y="291"/>
                  </a:cubicBezTo>
                  <a:cubicBezTo>
                    <a:pt x="585" y="291"/>
                    <a:pt x="577" y="291"/>
                    <a:pt x="569" y="292"/>
                  </a:cubicBezTo>
                  <a:cubicBezTo>
                    <a:pt x="566" y="230"/>
                    <a:pt x="535" y="192"/>
                    <a:pt x="469" y="186"/>
                  </a:cubicBezTo>
                  <a:cubicBezTo>
                    <a:pt x="460" y="123"/>
                    <a:pt x="422" y="96"/>
                    <a:pt x="360" y="96"/>
                  </a:cubicBezTo>
                  <a:cubicBezTo>
                    <a:pt x="358" y="96"/>
                    <a:pt x="356" y="96"/>
                    <a:pt x="354" y="96"/>
                  </a:cubicBezTo>
                  <a:lnTo>
                    <a:pt x="351" y="94"/>
                  </a:lnTo>
                  <a:cubicBezTo>
                    <a:pt x="314" y="28"/>
                    <a:pt x="266"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75"/>
            <p:cNvSpPr/>
            <p:nvPr/>
          </p:nvSpPr>
          <p:spPr>
            <a:xfrm>
              <a:off x="3585741" y="802741"/>
              <a:ext cx="125429" cy="152520"/>
            </a:xfrm>
            <a:custGeom>
              <a:avLst/>
              <a:gdLst/>
              <a:ahLst/>
              <a:cxnLst/>
              <a:rect l="l" t="t" r="r" b="b"/>
              <a:pathLst>
                <a:path w="4079" h="4960" extrusionOk="0">
                  <a:moveTo>
                    <a:pt x="328" y="0"/>
                  </a:moveTo>
                  <a:cubicBezTo>
                    <a:pt x="294" y="0"/>
                    <a:pt x="257" y="10"/>
                    <a:pt x="217" y="34"/>
                  </a:cubicBezTo>
                  <a:cubicBezTo>
                    <a:pt x="0" y="162"/>
                    <a:pt x="199" y="308"/>
                    <a:pt x="270" y="413"/>
                  </a:cubicBezTo>
                  <a:cubicBezTo>
                    <a:pt x="1196" y="1798"/>
                    <a:pt x="2179" y="3144"/>
                    <a:pt x="3262" y="4418"/>
                  </a:cubicBezTo>
                  <a:cubicBezTo>
                    <a:pt x="3257" y="4481"/>
                    <a:pt x="3285" y="4518"/>
                    <a:pt x="3352" y="4523"/>
                  </a:cubicBezTo>
                  <a:lnTo>
                    <a:pt x="3354" y="4526"/>
                  </a:lnTo>
                  <a:cubicBezTo>
                    <a:pt x="3354" y="4592"/>
                    <a:pt x="3391" y="4622"/>
                    <a:pt x="3455" y="4627"/>
                  </a:cubicBezTo>
                  <a:lnTo>
                    <a:pt x="3457" y="4630"/>
                  </a:lnTo>
                  <a:cubicBezTo>
                    <a:pt x="3459" y="4692"/>
                    <a:pt x="3488" y="4730"/>
                    <a:pt x="3555" y="4736"/>
                  </a:cubicBezTo>
                  <a:lnTo>
                    <a:pt x="3556" y="4737"/>
                  </a:lnTo>
                  <a:cubicBezTo>
                    <a:pt x="3560" y="4801"/>
                    <a:pt x="3594" y="4833"/>
                    <a:pt x="3658" y="4833"/>
                  </a:cubicBezTo>
                  <a:cubicBezTo>
                    <a:pt x="3660" y="4833"/>
                    <a:pt x="3662" y="4833"/>
                    <a:pt x="3664" y="4833"/>
                  </a:cubicBezTo>
                  <a:lnTo>
                    <a:pt x="3668" y="4835"/>
                  </a:lnTo>
                  <a:cubicBezTo>
                    <a:pt x="3712" y="4924"/>
                    <a:pt x="3774" y="4960"/>
                    <a:pt x="3842" y="4960"/>
                  </a:cubicBezTo>
                  <a:cubicBezTo>
                    <a:pt x="3890" y="4960"/>
                    <a:pt x="3941" y="4942"/>
                    <a:pt x="3992" y="4912"/>
                  </a:cubicBezTo>
                  <a:cubicBezTo>
                    <a:pt x="4079" y="4864"/>
                    <a:pt x="4074" y="4789"/>
                    <a:pt x="3980" y="4735"/>
                  </a:cubicBezTo>
                  <a:lnTo>
                    <a:pt x="3978" y="4733"/>
                  </a:lnTo>
                  <a:cubicBezTo>
                    <a:pt x="3983" y="4666"/>
                    <a:pt x="3949" y="4632"/>
                    <a:pt x="3883" y="4624"/>
                  </a:cubicBezTo>
                  <a:lnTo>
                    <a:pt x="3881" y="4622"/>
                  </a:lnTo>
                  <a:cubicBezTo>
                    <a:pt x="3880" y="4559"/>
                    <a:pt x="3844" y="4527"/>
                    <a:pt x="3782" y="4518"/>
                  </a:cubicBezTo>
                  <a:lnTo>
                    <a:pt x="3781" y="4516"/>
                  </a:lnTo>
                  <a:cubicBezTo>
                    <a:pt x="3770" y="4371"/>
                    <a:pt x="3675" y="4294"/>
                    <a:pt x="3550" y="4241"/>
                  </a:cubicBezTo>
                  <a:cubicBezTo>
                    <a:pt x="3183" y="3765"/>
                    <a:pt x="2811" y="3292"/>
                    <a:pt x="2447" y="2813"/>
                  </a:cubicBezTo>
                  <a:cubicBezTo>
                    <a:pt x="1805" y="1964"/>
                    <a:pt x="1184" y="1099"/>
                    <a:pt x="590" y="217"/>
                  </a:cubicBezTo>
                  <a:cubicBezTo>
                    <a:pt x="522" y="115"/>
                    <a:pt x="441" y="0"/>
                    <a:pt x="3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75"/>
            <p:cNvSpPr/>
            <p:nvPr/>
          </p:nvSpPr>
          <p:spPr>
            <a:xfrm>
              <a:off x="3668553" y="719867"/>
              <a:ext cx="92711" cy="215681"/>
            </a:xfrm>
            <a:custGeom>
              <a:avLst/>
              <a:gdLst/>
              <a:ahLst/>
              <a:cxnLst/>
              <a:rect l="l" t="t" r="r" b="b"/>
              <a:pathLst>
                <a:path w="3015" h="7014" extrusionOk="0">
                  <a:moveTo>
                    <a:pt x="1079" y="0"/>
                  </a:moveTo>
                  <a:cubicBezTo>
                    <a:pt x="1055" y="0"/>
                    <a:pt x="1027" y="5"/>
                    <a:pt x="995" y="15"/>
                  </a:cubicBezTo>
                  <a:cubicBezTo>
                    <a:pt x="844" y="63"/>
                    <a:pt x="845" y="193"/>
                    <a:pt x="881" y="312"/>
                  </a:cubicBezTo>
                  <a:cubicBezTo>
                    <a:pt x="1167" y="1243"/>
                    <a:pt x="1196" y="2227"/>
                    <a:pt x="1475" y="3159"/>
                  </a:cubicBezTo>
                  <a:cubicBezTo>
                    <a:pt x="1757" y="4104"/>
                    <a:pt x="2052" y="5047"/>
                    <a:pt x="2342" y="5991"/>
                  </a:cubicBezTo>
                  <a:cubicBezTo>
                    <a:pt x="2406" y="6166"/>
                    <a:pt x="2399" y="6367"/>
                    <a:pt x="2444" y="6550"/>
                  </a:cubicBezTo>
                  <a:cubicBezTo>
                    <a:pt x="2386" y="6464"/>
                    <a:pt x="2302" y="6386"/>
                    <a:pt x="2226" y="6305"/>
                  </a:cubicBezTo>
                  <a:cubicBezTo>
                    <a:pt x="2012" y="5824"/>
                    <a:pt x="1793" y="5344"/>
                    <a:pt x="1586" y="4860"/>
                  </a:cubicBezTo>
                  <a:cubicBezTo>
                    <a:pt x="1172" y="3889"/>
                    <a:pt x="726" y="2930"/>
                    <a:pt x="444" y="1911"/>
                  </a:cubicBezTo>
                  <a:cubicBezTo>
                    <a:pt x="412" y="1798"/>
                    <a:pt x="357" y="1703"/>
                    <a:pt x="242" y="1703"/>
                  </a:cubicBezTo>
                  <a:cubicBezTo>
                    <a:pt x="228" y="1703"/>
                    <a:pt x="212" y="1705"/>
                    <a:pt x="195" y="1708"/>
                  </a:cubicBezTo>
                  <a:cubicBezTo>
                    <a:pt x="0" y="1747"/>
                    <a:pt x="35" y="1902"/>
                    <a:pt x="67" y="2035"/>
                  </a:cubicBezTo>
                  <a:cubicBezTo>
                    <a:pt x="96" y="2151"/>
                    <a:pt x="143" y="2261"/>
                    <a:pt x="178" y="2376"/>
                  </a:cubicBezTo>
                  <a:cubicBezTo>
                    <a:pt x="501" y="3419"/>
                    <a:pt x="974" y="4404"/>
                    <a:pt x="1402" y="5406"/>
                  </a:cubicBezTo>
                  <a:cubicBezTo>
                    <a:pt x="1590" y="5844"/>
                    <a:pt x="1784" y="6280"/>
                    <a:pt x="1989" y="6710"/>
                  </a:cubicBezTo>
                  <a:cubicBezTo>
                    <a:pt x="2054" y="6848"/>
                    <a:pt x="2118" y="7013"/>
                    <a:pt x="2296" y="7013"/>
                  </a:cubicBezTo>
                  <a:cubicBezTo>
                    <a:pt x="2328" y="7013"/>
                    <a:pt x="2364" y="7008"/>
                    <a:pt x="2404" y="6996"/>
                  </a:cubicBezTo>
                  <a:cubicBezTo>
                    <a:pt x="2489" y="6893"/>
                    <a:pt x="2517" y="6804"/>
                    <a:pt x="2511" y="6723"/>
                  </a:cubicBezTo>
                  <a:lnTo>
                    <a:pt x="2511" y="6723"/>
                  </a:lnTo>
                  <a:cubicBezTo>
                    <a:pt x="2548" y="6789"/>
                    <a:pt x="2600" y="6851"/>
                    <a:pt x="2675" y="6903"/>
                  </a:cubicBezTo>
                  <a:cubicBezTo>
                    <a:pt x="2721" y="6913"/>
                    <a:pt x="2762" y="6918"/>
                    <a:pt x="2797" y="6918"/>
                  </a:cubicBezTo>
                  <a:cubicBezTo>
                    <a:pt x="2979" y="6918"/>
                    <a:pt x="3015" y="6790"/>
                    <a:pt x="2953" y="6591"/>
                  </a:cubicBezTo>
                  <a:cubicBezTo>
                    <a:pt x="2813" y="6136"/>
                    <a:pt x="2668" y="5681"/>
                    <a:pt x="2518" y="5228"/>
                  </a:cubicBezTo>
                  <a:cubicBezTo>
                    <a:pt x="2081" y="3900"/>
                    <a:pt x="1651" y="2571"/>
                    <a:pt x="1489" y="1175"/>
                  </a:cubicBezTo>
                  <a:cubicBezTo>
                    <a:pt x="1452" y="856"/>
                    <a:pt x="1359" y="542"/>
                    <a:pt x="1280" y="228"/>
                  </a:cubicBezTo>
                  <a:cubicBezTo>
                    <a:pt x="1252" y="115"/>
                    <a:pt x="1205" y="0"/>
                    <a:pt x="10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75"/>
            <p:cNvSpPr/>
            <p:nvPr/>
          </p:nvSpPr>
          <p:spPr>
            <a:xfrm>
              <a:off x="3939747" y="986539"/>
              <a:ext cx="188805" cy="53105"/>
            </a:xfrm>
            <a:custGeom>
              <a:avLst/>
              <a:gdLst/>
              <a:ahLst/>
              <a:cxnLst/>
              <a:rect l="l" t="t" r="r" b="b"/>
              <a:pathLst>
                <a:path w="6140" h="1727" extrusionOk="0">
                  <a:moveTo>
                    <a:pt x="5847" y="1"/>
                  </a:moveTo>
                  <a:cubicBezTo>
                    <a:pt x="5786" y="1"/>
                    <a:pt x="5718" y="14"/>
                    <a:pt x="5646" y="33"/>
                  </a:cubicBezTo>
                  <a:cubicBezTo>
                    <a:pt x="3880" y="497"/>
                    <a:pt x="2111" y="956"/>
                    <a:pt x="344" y="1421"/>
                  </a:cubicBezTo>
                  <a:cubicBezTo>
                    <a:pt x="218" y="1454"/>
                    <a:pt x="80" y="1489"/>
                    <a:pt x="1" y="1677"/>
                  </a:cubicBezTo>
                  <a:cubicBezTo>
                    <a:pt x="106" y="1713"/>
                    <a:pt x="207" y="1727"/>
                    <a:pt x="304" y="1727"/>
                  </a:cubicBezTo>
                  <a:cubicBezTo>
                    <a:pt x="431" y="1727"/>
                    <a:pt x="553" y="1702"/>
                    <a:pt x="673" y="1673"/>
                  </a:cubicBezTo>
                  <a:cubicBezTo>
                    <a:pt x="2141" y="1303"/>
                    <a:pt x="3608" y="930"/>
                    <a:pt x="5074" y="555"/>
                  </a:cubicBezTo>
                  <a:cubicBezTo>
                    <a:pt x="5426" y="466"/>
                    <a:pt x="5774" y="363"/>
                    <a:pt x="6140" y="262"/>
                  </a:cubicBezTo>
                  <a:cubicBezTo>
                    <a:pt x="6082" y="61"/>
                    <a:pt x="5978" y="1"/>
                    <a:pt x="58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75"/>
            <p:cNvSpPr/>
            <p:nvPr/>
          </p:nvSpPr>
          <p:spPr>
            <a:xfrm>
              <a:off x="3939316" y="1107882"/>
              <a:ext cx="187821" cy="52490"/>
            </a:xfrm>
            <a:custGeom>
              <a:avLst/>
              <a:gdLst/>
              <a:ahLst/>
              <a:cxnLst/>
              <a:rect l="l" t="t" r="r" b="b"/>
              <a:pathLst>
                <a:path w="6108" h="1707" extrusionOk="0">
                  <a:moveTo>
                    <a:pt x="504" y="1"/>
                  </a:moveTo>
                  <a:cubicBezTo>
                    <a:pt x="392" y="1"/>
                    <a:pt x="278" y="10"/>
                    <a:pt x="163" y="33"/>
                  </a:cubicBezTo>
                  <a:cubicBezTo>
                    <a:pt x="0" y="290"/>
                    <a:pt x="277" y="248"/>
                    <a:pt x="374" y="327"/>
                  </a:cubicBezTo>
                  <a:cubicBezTo>
                    <a:pt x="381" y="327"/>
                    <a:pt x="389" y="327"/>
                    <a:pt x="396" y="327"/>
                  </a:cubicBezTo>
                  <a:cubicBezTo>
                    <a:pt x="600" y="327"/>
                    <a:pt x="796" y="367"/>
                    <a:pt x="992" y="418"/>
                  </a:cubicBezTo>
                  <a:cubicBezTo>
                    <a:pt x="2527" y="806"/>
                    <a:pt x="4095" y="1068"/>
                    <a:pt x="5583" y="1626"/>
                  </a:cubicBezTo>
                  <a:cubicBezTo>
                    <a:pt x="5662" y="1656"/>
                    <a:pt x="5767" y="1707"/>
                    <a:pt x="5857" y="1707"/>
                  </a:cubicBezTo>
                  <a:cubicBezTo>
                    <a:pt x="5932" y="1707"/>
                    <a:pt x="5996" y="1673"/>
                    <a:pt x="6030" y="1566"/>
                  </a:cubicBezTo>
                  <a:cubicBezTo>
                    <a:pt x="6107" y="1326"/>
                    <a:pt x="5844" y="1330"/>
                    <a:pt x="5695" y="1274"/>
                  </a:cubicBezTo>
                  <a:cubicBezTo>
                    <a:pt x="4403" y="792"/>
                    <a:pt x="3050" y="526"/>
                    <a:pt x="1708" y="220"/>
                  </a:cubicBezTo>
                  <a:cubicBezTo>
                    <a:pt x="1308" y="129"/>
                    <a:pt x="914" y="1"/>
                    <a:pt x="5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75"/>
            <p:cNvSpPr/>
            <p:nvPr/>
          </p:nvSpPr>
          <p:spPr>
            <a:xfrm>
              <a:off x="3532695" y="791978"/>
              <a:ext cx="160700" cy="176659"/>
            </a:xfrm>
            <a:custGeom>
              <a:avLst/>
              <a:gdLst/>
              <a:ahLst/>
              <a:cxnLst/>
              <a:rect l="l" t="t" r="r" b="b"/>
              <a:pathLst>
                <a:path w="5226" h="5745" extrusionOk="0">
                  <a:moveTo>
                    <a:pt x="4780" y="4963"/>
                  </a:moveTo>
                  <a:lnTo>
                    <a:pt x="4780" y="4963"/>
                  </a:lnTo>
                  <a:cubicBezTo>
                    <a:pt x="4787" y="4977"/>
                    <a:pt x="4794" y="4991"/>
                    <a:pt x="4801" y="5004"/>
                  </a:cubicBezTo>
                  <a:cubicBezTo>
                    <a:pt x="4791" y="4994"/>
                    <a:pt x="4784" y="4980"/>
                    <a:pt x="4780" y="4963"/>
                  </a:cubicBezTo>
                  <a:close/>
                  <a:moveTo>
                    <a:pt x="185" y="1"/>
                  </a:moveTo>
                  <a:cubicBezTo>
                    <a:pt x="159" y="1"/>
                    <a:pt x="131" y="11"/>
                    <a:pt x="101" y="35"/>
                  </a:cubicBezTo>
                  <a:cubicBezTo>
                    <a:pt x="29" y="95"/>
                    <a:pt x="0" y="184"/>
                    <a:pt x="42" y="264"/>
                  </a:cubicBezTo>
                  <a:cubicBezTo>
                    <a:pt x="87" y="352"/>
                    <a:pt x="158" y="428"/>
                    <a:pt x="223" y="507"/>
                  </a:cubicBezTo>
                  <a:cubicBezTo>
                    <a:pt x="507" y="850"/>
                    <a:pt x="787" y="1194"/>
                    <a:pt x="1077" y="1532"/>
                  </a:cubicBezTo>
                  <a:cubicBezTo>
                    <a:pt x="1611" y="2155"/>
                    <a:pt x="2099" y="2818"/>
                    <a:pt x="2733" y="3354"/>
                  </a:cubicBezTo>
                  <a:cubicBezTo>
                    <a:pt x="3099" y="3851"/>
                    <a:pt x="3565" y="4253"/>
                    <a:pt x="4029" y="4657"/>
                  </a:cubicBezTo>
                  <a:lnTo>
                    <a:pt x="4040" y="4670"/>
                  </a:lnTo>
                  <a:cubicBezTo>
                    <a:pt x="4040" y="4729"/>
                    <a:pt x="4071" y="4760"/>
                    <a:pt x="4130" y="4765"/>
                  </a:cubicBezTo>
                  <a:lnTo>
                    <a:pt x="4139" y="4774"/>
                  </a:lnTo>
                  <a:cubicBezTo>
                    <a:pt x="4166" y="4809"/>
                    <a:pt x="4198" y="4839"/>
                    <a:pt x="4235" y="4866"/>
                  </a:cubicBezTo>
                  <a:lnTo>
                    <a:pt x="4247" y="4876"/>
                  </a:lnTo>
                  <a:cubicBezTo>
                    <a:pt x="4253" y="4931"/>
                    <a:pt x="4284" y="4962"/>
                    <a:pt x="4341" y="4968"/>
                  </a:cubicBezTo>
                  <a:lnTo>
                    <a:pt x="4341" y="4967"/>
                  </a:lnTo>
                  <a:lnTo>
                    <a:pt x="4351" y="4978"/>
                  </a:lnTo>
                  <a:cubicBezTo>
                    <a:pt x="4378" y="5014"/>
                    <a:pt x="4409" y="5045"/>
                    <a:pt x="4446" y="5070"/>
                  </a:cubicBezTo>
                  <a:lnTo>
                    <a:pt x="4456" y="5080"/>
                  </a:lnTo>
                  <a:cubicBezTo>
                    <a:pt x="4563" y="5243"/>
                    <a:pt x="4700" y="5379"/>
                    <a:pt x="4862" y="5492"/>
                  </a:cubicBezTo>
                  <a:lnTo>
                    <a:pt x="4864" y="5494"/>
                  </a:lnTo>
                  <a:cubicBezTo>
                    <a:pt x="4869" y="5554"/>
                    <a:pt x="4901" y="5591"/>
                    <a:pt x="4963" y="5601"/>
                  </a:cubicBezTo>
                  <a:cubicBezTo>
                    <a:pt x="4976" y="5690"/>
                    <a:pt x="5042" y="5745"/>
                    <a:pt x="5118" y="5745"/>
                  </a:cubicBezTo>
                  <a:cubicBezTo>
                    <a:pt x="5120" y="5745"/>
                    <a:pt x="5122" y="5745"/>
                    <a:pt x="5124" y="5745"/>
                  </a:cubicBezTo>
                  <a:cubicBezTo>
                    <a:pt x="5183" y="5741"/>
                    <a:pt x="5215" y="5667"/>
                    <a:pt x="5193" y="5598"/>
                  </a:cubicBezTo>
                  <a:cubicBezTo>
                    <a:pt x="5203" y="5587"/>
                    <a:pt x="5226" y="5573"/>
                    <a:pt x="5224" y="5566"/>
                  </a:cubicBezTo>
                  <a:cubicBezTo>
                    <a:pt x="5216" y="5539"/>
                    <a:pt x="5201" y="5514"/>
                    <a:pt x="5188" y="5489"/>
                  </a:cubicBezTo>
                  <a:cubicBezTo>
                    <a:pt x="5188" y="5339"/>
                    <a:pt x="5097" y="5250"/>
                    <a:pt x="4978" y="5179"/>
                  </a:cubicBezTo>
                  <a:cubicBezTo>
                    <a:pt x="4983" y="5144"/>
                    <a:pt x="4973" y="5115"/>
                    <a:pt x="4945" y="5092"/>
                  </a:cubicBezTo>
                  <a:cubicBezTo>
                    <a:pt x="4945" y="5035"/>
                    <a:pt x="4914" y="5004"/>
                    <a:pt x="4857" y="4997"/>
                  </a:cubicBezTo>
                  <a:cubicBezTo>
                    <a:pt x="4842" y="4972"/>
                    <a:pt x="4820" y="4959"/>
                    <a:pt x="4792" y="4959"/>
                  </a:cubicBezTo>
                  <a:cubicBezTo>
                    <a:pt x="4788" y="4959"/>
                    <a:pt x="4784" y="4959"/>
                    <a:pt x="4780" y="4960"/>
                  </a:cubicBezTo>
                  <a:cubicBezTo>
                    <a:pt x="4768" y="4902"/>
                    <a:pt x="4733" y="4868"/>
                    <a:pt x="4672" y="4860"/>
                  </a:cubicBezTo>
                  <a:cubicBezTo>
                    <a:pt x="4661" y="4801"/>
                    <a:pt x="4624" y="4770"/>
                    <a:pt x="4564" y="4761"/>
                  </a:cubicBezTo>
                  <a:cubicBezTo>
                    <a:pt x="4556" y="4703"/>
                    <a:pt x="4522" y="4667"/>
                    <a:pt x="4463" y="4655"/>
                  </a:cubicBezTo>
                  <a:cubicBezTo>
                    <a:pt x="4453" y="4595"/>
                    <a:pt x="4418" y="4561"/>
                    <a:pt x="4357" y="4552"/>
                  </a:cubicBezTo>
                  <a:cubicBezTo>
                    <a:pt x="4347" y="4494"/>
                    <a:pt x="4310" y="4462"/>
                    <a:pt x="4250" y="4453"/>
                  </a:cubicBezTo>
                  <a:cubicBezTo>
                    <a:pt x="4242" y="4396"/>
                    <a:pt x="4211" y="4358"/>
                    <a:pt x="4153" y="4344"/>
                  </a:cubicBezTo>
                  <a:cubicBezTo>
                    <a:pt x="4125" y="4236"/>
                    <a:pt x="4053" y="4169"/>
                    <a:pt x="3949" y="4131"/>
                  </a:cubicBezTo>
                  <a:cubicBezTo>
                    <a:pt x="3886" y="3986"/>
                    <a:pt x="3773" y="3892"/>
                    <a:pt x="3628" y="3830"/>
                  </a:cubicBezTo>
                  <a:cubicBezTo>
                    <a:pt x="3599" y="3723"/>
                    <a:pt x="3528" y="3655"/>
                    <a:pt x="3420" y="3622"/>
                  </a:cubicBezTo>
                  <a:cubicBezTo>
                    <a:pt x="3318" y="3423"/>
                    <a:pt x="3139" y="3291"/>
                    <a:pt x="2971" y="3152"/>
                  </a:cubicBezTo>
                  <a:cubicBezTo>
                    <a:pt x="2188" y="2267"/>
                    <a:pt x="1405" y="1382"/>
                    <a:pt x="680" y="452"/>
                  </a:cubicBezTo>
                  <a:cubicBezTo>
                    <a:pt x="574" y="318"/>
                    <a:pt x="448" y="199"/>
                    <a:pt x="324" y="80"/>
                  </a:cubicBezTo>
                  <a:cubicBezTo>
                    <a:pt x="285" y="42"/>
                    <a:pt x="238" y="1"/>
                    <a:pt x="1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75"/>
            <p:cNvSpPr/>
            <p:nvPr/>
          </p:nvSpPr>
          <p:spPr>
            <a:xfrm>
              <a:off x="3671321" y="1217017"/>
              <a:ext cx="74107" cy="165312"/>
            </a:xfrm>
            <a:custGeom>
              <a:avLst/>
              <a:gdLst/>
              <a:ahLst/>
              <a:cxnLst/>
              <a:rect l="l" t="t" r="r" b="b"/>
              <a:pathLst>
                <a:path w="2410" h="5376" extrusionOk="0">
                  <a:moveTo>
                    <a:pt x="2231" y="0"/>
                  </a:moveTo>
                  <a:cubicBezTo>
                    <a:pt x="2149" y="0"/>
                    <a:pt x="2073" y="67"/>
                    <a:pt x="2035" y="148"/>
                  </a:cubicBezTo>
                  <a:cubicBezTo>
                    <a:pt x="1948" y="333"/>
                    <a:pt x="1861" y="520"/>
                    <a:pt x="1798" y="713"/>
                  </a:cubicBezTo>
                  <a:cubicBezTo>
                    <a:pt x="1341" y="2128"/>
                    <a:pt x="744" y="3488"/>
                    <a:pt x="147" y="4849"/>
                  </a:cubicBezTo>
                  <a:cubicBezTo>
                    <a:pt x="92" y="4973"/>
                    <a:pt x="45" y="5103"/>
                    <a:pt x="16" y="5234"/>
                  </a:cubicBezTo>
                  <a:cubicBezTo>
                    <a:pt x="0" y="5299"/>
                    <a:pt x="42" y="5365"/>
                    <a:pt x="149" y="5375"/>
                  </a:cubicBezTo>
                  <a:cubicBezTo>
                    <a:pt x="155" y="5375"/>
                    <a:pt x="162" y="5375"/>
                    <a:pt x="168" y="5375"/>
                  </a:cubicBezTo>
                  <a:cubicBezTo>
                    <a:pt x="346" y="5375"/>
                    <a:pt x="373" y="5207"/>
                    <a:pt x="438" y="5081"/>
                  </a:cubicBezTo>
                  <a:cubicBezTo>
                    <a:pt x="855" y="4274"/>
                    <a:pt x="1121" y="3406"/>
                    <a:pt x="1503" y="2586"/>
                  </a:cubicBezTo>
                  <a:cubicBezTo>
                    <a:pt x="1851" y="1840"/>
                    <a:pt x="2036" y="1039"/>
                    <a:pt x="2326" y="274"/>
                  </a:cubicBezTo>
                  <a:cubicBezTo>
                    <a:pt x="2361" y="181"/>
                    <a:pt x="2410" y="57"/>
                    <a:pt x="2287" y="11"/>
                  </a:cubicBezTo>
                  <a:cubicBezTo>
                    <a:pt x="2268" y="4"/>
                    <a:pt x="2250" y="0"/>
                    <a:pt x="22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75"/>
            <p:cNvSpPr/>
            <p:nvPr/>
          </p:nvSpPr>
          <p:spPr>
            <a:xfrm>
              <a:off x="3823539" y="1218769"/>
              <a:ext cx="67558" cy="213313"/>
            </a:xfrm>
            <a:custGeom>
              <a:avLst/>
              <a:gdLst/>
              <a:ahLst/>
              <a:cxnLst/>
              <a:rect l="l" t="t" r="r" b="b"/>
              <a:pathLst>
                <a:path w="2197" h="6937" extrusionOk="0">
                  <a:moveTo>
                    <a:pt x="229" y="1"/>
                  </a:moveTo>
                  <a:cubicBezTo>
                    <a:pt x="164" y="1"/>
                    <a:pt x="100" y="67"/>
                    <a:pt x="36" y="107"/>
                  </a:cubicBezTo>
                  <a:cubicBezTo>
                    <a:pt x="28" y="107"/>
                    <a:pt x="18" y="118"/>
                    <a:pt x="10" y="140"/>
                  </a:cubicBezTo>
                  <a:cubicBezTo>
                    <a:pt x="1" y="162"/>
                    <a:pt x="8" y="184"/>
                    <a:pt x="32" y="208"/>
                  </a:cubicBezTo>
                  <a:cubicBezTo>
                    <a:pt x="56" y="228"/>
                    <a:pt x="62" y="252"/>
                    <a:pt x="47" y="280"/>
                  </a:cubicBezTo>
                  <a:cubicBezTo>
                    <a:pt x="123" y="380"/>
                    <a:pt x="29" y="527"/>
                    <a:pt x="147" y="615"/>
                  </a:cubicBezTo>
                  <a:cubicBezTo>
                    <a:pt x="241" y="871"/>
                    <a:pt x="340" y="1125"/>
                    <a:pt x="430" y="1382"/>
                  </a:cubicBezTo>
                  <a:cubicBezTo>
                    <a:pt x="690" y="2120"/>
                    <a:pt x="841" y="2892"/>
                    <a:pt x="1179" y="3605"/>
                  </a:cubicBezTo>
                  <a:cubicBezTo>
                    <a:pt x="1362" y="4589"/>
                    <a:pt x="1542" y="5573"/>
                    <a:pt x="1727" y="6557"/>
                  </a:cubicBezTo>
                  <a:cubicBezTo>
                    <a:pt x="1743" y="6639"/>
                    <a:pt x="1782" y="6717"/>
                    <a:pt x="1809" y="6797"/>
                  </a:cubicBezTo>
                  <a:cubicBezTo>
                    <a:pt x="1840" y="6892"/>
                    <a:pt x="1904" y="6936"/>
                    <a:pt x="1985" y="6936"/>
                  </a:cubicBezTo>
                  <a:cubicBezTo>
                    <a:pt x="2007" y="6936"/>
                    <a:pt x="2029" y="6933"/>
                    <a:pt x="2052" y="6927"/>
                  </a:cubicBezTo>
                  <a:cubicBezTo>
                    <a:pt x="2173" y="6894"/>
                    <a:pt x="2197" y="6789"/>
                    <a:pt x="2188" y="6683"/>
                  </a:cubicBezTo>
                  <a:cubicBezTo>
                    <a:pt x="2181" y="6617"/>
                    <a:pt x="2151" y="6552"/>
                    <a:pt x="2135" y="6487"/>
                  </a:cubicBezTo>
                  <a:cubicBezTo>
                    <a:pt x="1985" y="5875"/>
                    <a:pt x="1887" y="5256"/>
                    <a:pt x="1778" y="4638"/>
                  </a:cubicBezTo>
                  <a:cubicBezTo>
                    <a:pt x="1638" y="3854"/>
                    <a:pt x="1440" y="3081"/>
                    <a:pt x="1093" y="2352"/>
                  </a:cubicBezTo>
                  <a:cubicBezTo>
                    <a:pt x="1114" y="2202"/>
                    <a:pt x="1094" y="2061"/>
                    <a:pt x="989" y="1941"/>
                  </a:cubicBezTo>
                  <a:cubicBezTo>
                    <a:pt x="999" y="1843"/>
                    <a:pt x="970" y="1760"/>
                    <a:pt x="892" y="1695"/>
                  </a:cubicBezTo>
                  <a:lnTo>
                    <a:pt x="901" y="1664"/>
                  </a:lnTo>
                  <a:lnTo>
                    <a:pt x="877" y="1641"/>
                  </a:lnTo>
                  <a:cubicBezTo>
                    <a:pt x="892" y="1521"/>
                    <a:pt x="871" y="1413"/>
                    <a:pt x="784" y="1322"/>
                  </a:cubicBezTo>
                  <a:cubicBezTo>
                    <a:pt x="774" y="1230"/>
                    <a:pt x="765" y="1138"/>
                    <a:pt x="754" y="1046"/>
                  </a:cubicBezTo>
                  <a:cubicBezTo>
                    <a:pt x="734" y="1042"/>
                    <a:pt x="715" y="1034"/>
                    <a:pt x="697" y="1027"/>
                  </a:cubicBezTo>
                  <a:cubicBezTo>
                    <a:pt x="694" y="1017"/>
                    <a:pt x="691" y="1007"/>
                    <a:pt x="687" y="997"/>
                  </a:cubicBezTo>
                  <a:cubicBezTo>
                    <a:pt x="660" y="922"/>
                    <a:pt x="659" y="843"/>
                    <a:pt x="637" y="768"/>
                  </a:cubicBezTo>
                  <a:cubicBezTo>
                    <a:pt x="625" y="729"/>
                    <a:pt x="613" y="693"/>
                    <a:pt x="596" y="657"/>
                  </a:cubicBezTo>
                  <a:cubicBezTo>
                    <a:pt x="568" y="583"/>
                    <a:pt x="548" y="506"/>
                    <a:pt x="524" y="431"/>
                  </a:cubicBezTo>
                  <a:cubicBezTo>
                    <a:pt x="511" y="393"/>
                    <a:pt x="494" y="355"/>
                    <a:pt x="473" y="320"/>
                  </a:cubicBezTo>
                  <a:cubicBezTo>
                    <a:pt x="466" y="313"/>
                    <a:pt x="462" y="306"/>
                    <a:pt x="457" y="299"/>
                  </a:cubicBezTo>
                  <a:cubicBezTo>
                    <a:pt x="457" y="268"/>
                    <a:pt x="457" y="237"/>
                    <a:pt x="457" y="206"/>
                  </a:cubicBezTo>
                  <a:cubicBezTo>
                    <a:pt x="422" y="171"/>
                    <a:pt x="388" y="135"/>
                    <a:pt x="353" y="100"/>
                  </a:cubicBezTo>
                  <a:lnTo>
                    <a:pt x="353" y="99"/>
                  </a:lnTo>
                  <a:cubicBezTo>
                    <a:pt x="310" y="26"/>
                    <a:pt x="269" y="1"/>
                    <a:pt x="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75"/>
            <p:cNvSpPr/>
            <p:nvPr/>
          </p:nvSpPr>
          <p:spPr>
            <a:xfrm>
              <a:off x="3892544" y="919994"/>
              <a:ext cx="676" cy="646"/>
            </a:xfrm>
            <a:custGeom>
              <a:avLst/>
              <a:gdLst/>
              <a:ahLst/>
              <a:cxnLst/>
              <a:rect l="l" t="t" r="r" b="b"/>
              <a:pathLst>
                <a:path w="22" h="21" extrusionOk="0">
                  <a:moveTo>
                    <a:pt x="0" y="1"/>
                  </a:moveTo>
                  <a:lnTo>
                    <a:pt x="21" y="20"/>
                  </a:lnTo>
                  <a:cubicBezTo>
                    <a:pt x="21" y="19"/>
                    <a:pt x="21" y="19"/>
                    <a:pt x="22" y="19"/>
                  </a:cubicBezTo>
                  <a:cubicBezTo>
                    <a:pt x="21" y="18"/>
                    <a:pt x="21" y="17"/>
                    <a:pt x="22" y="16"/>
                  </a:cubicBezTo>
                  <a:lnTo>
                    <a:pt x="21" y="16"/>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75"/>
            <p:cNvSpPr/>
            <p:nvPr/>
          </p:nvSpPr>
          <p:spPr>
            <a:xfrm>
              <a:off x="3876307" y="806400"/>
              <a:ext cx="108793" cy="149261"/>
            </a:xfrm>
            <a:custGeom>
              <a:avLst/>
              <a:gdLst/>
              <a:ahLst/>
              <a:cxnLst/>
              <a:rect l="l" t="t" r="r" b="b"/>
              <a:pathLst>
                <a:path w="3538" h="4854" extrusionOk="0">
                  <a:moveTo>
                    <a:pt x="3175" y="0"/>
                  </a:moveTo>
                  <a:cubicBezTo>
                    <a:pt x="3023" y="0"/>
                    <a:pt x="2933" y="246"/>
                    <a:pt x="2839" y="381"/>
                  </a:cubicBezTo>
                  <a:cubicBezTo>
                    <a:pt x="2100" y="1449"/>
                    <a:pt x="1365" y="2520"/>
                    <a:pt x="627" y="3591"/>
                  </a:cubicBezTo>
                  <a:cubicBezTo>
                    <a:pt x="599" y="3628"/>
                    <a:pt x="549" y="3650"/>
                    <a:pt x="549" y="3705"/>
                  </a:cubicBezTo>
                  <a:cubicBezTo>
                    <a:pt x="549" y="3707"/>
                    <a:pt x="549" y="3709"/>
                    <a:pt x="550" y="3711"/>
                  </a:cubicBezTo>
                  <a:lnTo>
                    <a:pt x="552" y="3713"/>
                  </a:lnTo>
                  <a:cubicBezTo>
                    <a:pt x="551" y="3713"/>
                    <a:pt x="550" y="3713"/>
                    <a:pt x="550" y="3714"/>
                  </a:cubicBezTo>
                  <a:lnTo>
                    <a:pt x="550" y="3716"/>
                  </a:lnTo>
                  <a:lnTo>
                    <a:pt x="549" y="3714"/>
                  </a:lnTo>
                  <a:cubicBezTo>
                    <a:pt x="447" y="3751"/>
                    <a:pt x="474" y="3855"/>
                    <a:pt x="434" y="3924"/>
                  </a:cubicBezTo>
                  <a:cubicBezTo>
                    <a:pt x="437" y="3960"/>
                    <a:pt x="422" y="3984"/>
                    <a:pt x="388" y="3998"/>
                  </a:cubicBezTo>
                  <a:cubicBezTo>
                    <a:pt x="373" y="4039"/>
                    <a:pt x="349" y="4073"/>
                    <a:pt x="314" y="4100"/>
                  </a:cubicBezTo>
                  <a:lnTo>
                    <a:pt x="311" y="4103"/>
                  </a:lnTo>
                  <a:cubicBezTo>
                    <a:pt x="266" y="4148"/>
                    <a:pt x="263" y="4208"/>
                    <a:pt x="255" y="4267"/>
                  </a:cubicBezTo>
                  <a:cubicBezTo>
                    <a:pt x="254" y="4271"/>
                    <a:pt x="252" y="4275"/>
                    <a:pt x="250" y="4279"/>
                  </a:cubicBezTo>
                  <a:cubicBezTo>
                    <a:pt x="234" y="4285"/>
                    <a:pt x="219" y="4294"/>
                    <a:pt x="205" y="4304"/>
                  </a:cubicBezTo>
                  <a:cubicBezTo>
                    <a:pt x="202" y="4322"/>
                    <a:pt x="202" y="4339"/>
                    <a:pt x="201" y="4358"/>
                  </a:cubicBezTo>
                  <a:cubicBezTo>
                    <a:pt x="201" y="4359"/>
                    <a:pt x="200" y="4359"/>
                    <a:pt x="200" y="4360"/>
                  </a:cubicBezTo>
                  <a:cubicBezTo>
                    <a:pt x="187" y="4375"/>
                    <a:pt x="172" y="4391"/>
                    <a:pt x="158" y="4406"/>
                  </a:cubicBezTo>
                  <a:cubicBezTo>
                    <a:pt x="151" y="4407"/>
                    <a:pt x="146" y="4408"/>
                    <a:pt x="140" y="4410"/>
                  </a:cubicBezTo>
                  <a:cubicBezTo>
                    <a:pt x="131" y="4411"/>
                    <a:pt x="122" y="4414"/>
                    <a:pt x="112" y="4417"/>
                  </a:cubicBezTo>
                  <a:cubicBezTo>
                    <a:pt x="109" y="4430"/>
                    <a:pt x="107" y="4443"/>
                    <a:pt x="107" y="4457"/>
                  </a:cubicBezTo>
                  <a:lnTo>
                    <a:pt x="105" y="4459"/>
                  </a:lnTo>
                  <a:cubicBezTo>
                    <a:pt x="72" y="4489"/>
                    <a:pt x="50" y="4525"/>
                    <a:pt x="41" y="4568"/>
                  </a:cubicBezTo>
                  <a:cubicBezTo>
                    <a:pt x="40" y="4595"/>
                    <a:pt x="43" y="4621"/>
                    <a:pt x="51" y="4646"/>
                  </a:cubicBezTo>
                  <a:cubicBezTo>
                    <a:pt x="35" y="4668"/>
                    <a:pt x="18" y="4691"/>
                    <a:pt x="1" y="4714"/>
                  </a:cubicBezTo>
                  <a:cubicBezTo>
                    <a:pt x="65" y="4773"/>
                    <a:pt x="127" y="4853"/>
                    <a:pt x="194" y="4853"/>
                  </a:cubicBezTo>
                  <a:cubicBezTo>
                    <a:pt x="236" y="4853"/>
                    <a:pt x="280" y="4821"/>
                    <a:pt x="327" y="4732"/>
                  </a:cubicBezTo>
                  <a:cubicBezTo>
                    <a:pt x="333" y="4733"/>
                    <a:pt x="339" y="4734"/>
                    <a:pt x="345" y="4734"/>
                  </a:cubicBezTo>
                  <a:cubicBezTo>
                    <a:pt x="370" y="4734"/>
                    <a:pt x="392" y="4727"/>
                    <a:pt x="413" y="4712"/>
                  </a:cubicBezTo>
                  <a:cubicBezTo>
                    <a:pt x="423" y="4712"/>
                    <a:pt x="432" y="4702"/>
                    <a:pt x="444" y="4679"/>
                  </a:cubicBezTo>
                  <a:cubicBezTo>
                    <a:pt x="449" y="4667"/>
                    <a:pt x="449" y="4656"/>
                    <a:pt x="444" y="4644"/>
                  </a:cubicBezTo>
                  <a:lnTo>
                    <a:pt x="444" y="4644"/>
                  </a:lnTo>
                  <a:cubicBezTo>
                    <a:pt x="446" y="4647"/>
                    <a:pt x="449" y="4650"/>
                    <a:pt x="451" y="4653"/>
                  </a:cubicBezTo>
                  <a:cubicBezTo>
                    <a:pt x="468" y="4629"/>
                    <a:pt x="486" y="4607"/>
                    <a:pt x="504" y="4584"/>
                  </a:cubicBezTo>
                  <a:cubicBezTo>
                    <a:pt x="508" y="4553"/>
                    <a:pt x="522" y="4530"/>
                    <a:pt x="549" y="4514"/>
                  </a:cubicBezTo>
                  <a:cubicBezTo>
                    <a:pt x="550" y="4513"/>
                    <a:pt x="552" y="4511"/>
                    <a:pt x="554" y="4509"/>
                  </a:cubicBezTo>
                  <a:cubicBezTo>
                    <a:pt x="557" y="4504"/>
                    <a:pt x="559" y="4495"/>
                    <a:pt x="561" y="4481"/>
                  </a:cubicBezTo>
                  <a:cubicBezTo>
                    <a:pt x="563" y="4464"/>
                    <a:pt x="559" y="4449"/>
                    <a:pt x="546" y="4433"/>
                  </a:cubicBezTo>
                  <a:cubicBezTo>
                    <a:pt x="550" y="4430"/>
                    <a:pt x="554" y="4426"/>
                    <a:pt x="558" y="4423"/>
                  </a:cubicBezTo>
                  <a:cubicBezTo>
                    <a:pt x="559" y="4422"/>
                    <a:pt x="560" y="4421"/>
                    <a:pt x="561" y="4420"/>
                  </a:cubicBezTo>
                  <a:lnTo>
                    <a:pt x="563" y="4419"/>
                  </a:lnTo>
                  <a:cubicBezTo>
                    <a:pt x="582" y="4414"/>
                    <a:pt x="601" y="4408"/>
                    <a:pt x="617" y="4398"/>
                  </a:cubicBezTo>
                  <a:cubicBezTo>
                    <a:pt x="618" y="4387"/>
                    <a:pt x="616" y="4376"/>
                    <a:pt x="616" y="4365"/>
                  </a:cubicBezTo>
                  <a:cubicBezTo>
                    <a:pt x="617" y="4364"/>
                    <a:pt x="618" y="4364"/>
                    <a:pt x="618" y="4363"/>
                  </a:cubicBezTo>
                  <a:cubicBezTo>
                    <a:pt x="624" y="4357"/>
                    <a:pt x="632" y="4349"/>
                    <a:pt x="638" y="4343"/>
                  </a:cubicBezTo>
                  <a:cubicBezTo>
                    <a:pt x="675" y="4303"/>
                    <a:pt x="690" y="4246"/>
                    <a:pt x="738" y="4213"/>
                  </a:cubicBezTo>
                  <a:lnTo>
                    <a:pt x="742" y="4206"/>
                  </a:lnTo>
                  <a:cubicBezTo>
                    <a:pt x="770" y="4164"/>
                    <a:pt x="811" y="4130"/>
                    <a:pt x="824" y="4078"/>
                  </a:cubicBezTo>
                  <a:cubicBezTo>
                    <a:pt x="881" y="3974"/>
                    <a:pt x="937" y="3869"/>
                    <a:pt x="997" y="3766"/>
                  </a:cubicBezTo>
                  <a:cubicBezTo>
                    <a:pt x="1637" y="2653"/>
                    <a:pt x="2443" y="1646"/>
                    <a:pt x="3153" y="578"/>
                  </a:cubicBezTo>
                  <a:cubicBezTo>
                    <a:pt x="3259" y="417"/>
                    <a:pt x="3538" y="185"/>
                    <a:pt x="3263" y="26"/>
                  </a:cubicBezTo>
                  <a:cubicBezTo>
                    <a:pt x="3232" y="8"/>
                    <a:pt x="3202" y="0"/>
                    <a:pt x="31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75"/>
            <p:cNvSpPr/>
            <p:nvPr/>
          </p:nvSpPr>
          <p:spPr>
            <a:xfrm>
              <a:off x="3457478" y="1111510"/>
              <a:ext cx="189543" cy="53813"/>
            </a:xfrm>
            <a:custGeom>
              <a:avLst/>
              <a:gdLst/>
              <a:ahLst/>
              <a:cxnLst/>
              <a:rect l="l" t="t" r="r" b="b"/>
              <a:pathLst>
                <a:path w="6164" h="1750" extrusionOk="0">
                  <a:moveTo>
                    <a:pt x="5979" y="5"/>
                  </a:moveTo>
                  <a:cubicBezTo>
                    <a:pt x="5957" y="5"/>
                    <a:pt x="5934" y="6"/>
                    <a:pt x="5913" y="7"/>
                  </a:cubicBezTo>
                  <a:cubicBezTo>
                    <a:pt x="5741" y="10"/>
                    <a:pt x="5563" y="1"/>
                    <a:pt x="5413" y="109"/>
                  </a:cubicBezTo>
                  <a:cubicBezTo>
                    <a:pt x="5402" y="107"/>
                    <a:pt x="5392" y="106"/>
                    <a:pt x="5381" y="106"/>
                  </a:cubicBezTo>
                  <a:cubicBezTo>
                    <a:pt x="5359" y="106"/>
                    <a:pt x="5337" y="112"/>
                    <a:pt x="5317" y="124"/>
                  </a:cubicBezTo>
                  <a:cubicBezTo>
                    <a:pt x="5282" y="118"/>
                    <a:pt x="5248" y="114"/>
                    <a:pt x="5215" y="114"/>
                  </a:cubicBezTo>
                  <a:cubicBezTo>
                    <a:pt x="5129" y="114"/>
                    <a:pt x="5050" y="138"/>
                    <a:pt x="4981" y="205"/>
                  </a:cubicBezTo>
                  <a:cubicBezTo>
                    <a:pt x="4659" y="279"/>
                    <a:pt x="4335" y="345"/>
                    <a:pt x="4016" y="427"/>
                  </a:cubicBezTo>
                  <a:cubicBezTo>
                    <a:pt x="2753" y="754"/>
                    <a:pt x="1491" y="1087"/>
                    <a:pt x="230" y="1417"/>
                  </a:cubicBezTo>
                  <a:cubicBezTo>
                    <a:pt x="133" y="1443"/>
                    <a:pt x="0" y="1446"/>
                    <a:pt x="35" y="1593"/>
                  </a:cubicBezTo>
                  <a:cubicBezTo>
                    <a:pt x="59" y="1691"/>
                    <a:pt x="143" y="1749"/>
                    <a:pt x="247" y="1749"/>
                  </a:cubicBezTo>
                  <a:cubicBezTo>
                    <a:pt x="256" y="1749"/>
                    <a:pt x="265" y="1749"/>
                    <a:pt x="275" y="1748"/>
                  </a:cubicBezTo>
                  <a:cubicBezTo>
                    <a:pt x="395" y="1734"/>
                    <a:pt x="516" y="1711"/>
                    <a:pt x="632" y="1680"/>
                  </a:cubicBezTo>
                  <a:cubicBezTo>
                    <a:pt x="2229" y="1258"/>
                    <a:pt x="3827" y="835"/>
                    <a:pt x="5423" y="412"/>
                  </a:cubicBezTo>
                  <a:cubicBezTo>
                    <a:pt x="5451" y="418"/>
                    <a:pt x="5477" y="421"/>
                    <a:pt x="5503" y="421"/>
                  </a:cubicBezTo>
                  <a:cubicBezTo>
                    <a:pt x="5590" y="421"/>
                    <a:pt x="5667" y="388"/>
                    <a:pt x="5736" y="327"/>
                  </a:cubicBezTo>
                  <a:cubicBezTo>
                    <a:pt x="5771" y="319"/>
                    <a:pt x="5806" y="311"/>
                    <a:pt x="5842" y="302"/>
                  </a:cubicBezTo>
                  <a:cubicBezTo>
                    <a:pt x="5847" y="302"/>
                    <a:pt x="5852" y="302"/>
                    <a:pt x="5857" y="302"/>
                  </a:cubicBezTo>
                  <a:cubicBezTo>
                    <a:pt x="5869" y="302"/>
                    <a:pt x="5881" y="302"/>
                    <a:pt x="5892" y="302"/>
                  </a:cubicBezTo>
                  <a:cubicBezTo>
                    <a:pt x="5911" y="302"/>
                    <a:pt x="5929" y="301"/>
                    <a:pt x="5943" y="294"/>
                  </a:cubicBezTo>
                  <a:cubicBezTo>
                    <a:pt x="6030" y="251"/>
                    <a:pt x="6163" y="235"/>
                    <a:pt x="6130" y="97"/>
                  </a:cubicBezTo>
                  <a:cubicBezTo>
                    <a:pt x="6112" y="17"/>
                    <a:pt x="6045" y="5"/>
                    <a:pt x="5979" y="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75"/>
            <p:cNvSpPr/>
            <p:nvPr/>
          </p:nvSpPr>
          <p:spPr>
            <a:xfrm>
              <a:off x="3902507" y="1171013"/>
              <a:ext cx="148522" cy="129919"/>
            </a:xfrm>
            <a:custGeom>
              <a:avLst/>
              <a:gdLst/>
              <a:ahLst/>
              <a:cxnLst/>
              <a:rect l="l" t="t" r="r" b="b"/>
              <a:pathLst>
                <a:path w="4830" h="4225" extrusionOk="0">
                  <a:moveTo>
                    <a:pt x="248" y="0"/>
                  </a:moveTo>
                  <a:cubicBezTo>
                    <a:pt x="209" y="0"/>
                    <a:pt x="168" y="18"/>
                    <a:pt x="123" y="63"/>
                  </a:cubicBezTo>
                  <a:cubicBezTo>
                    <a:pt x="1" y="185"/>
                    <a:pt x="187" y="326"/>
                    <a:pt x="286" y="434"/>
                  </a:cubicBezTo>
                  <a:cubicBezTo>
                    <a:pt x="320" y="468"/>
                    <a:pt x="371" y="487"/>
                    <a:pt x="413" y="512"/>
                  </a:cubicBezTo>
                  <a:lnTo>
                    <a:pt x="431" y="526"/>
                  </a:lnTo>
                  <a:cubicBezTo>
                    <a:pt x="433" y="576"/>
                    <a:pt x="458" y="602"/>
                    <a:pt x="508" y="602"/>
                  </a:cubicBezTo>
                  <a:cubicBezTo>
                    <a:pt x="510" y="602"/>
                    <a:pt x="512" y="602"/>
                    <a:pt x="514" y="602"/>
                  </a:cubicBezTo>
                  <a:cubicBezTo>
                    <a:pt x="525" y="635"/>
                    <a:pt x="549" y="652"/>
                    <a:pt x="585" y="654"/>
                  </a:cubicBezTo>
                  <a:cubicBezTo>
                    <a:pt x="601" y="715"/>
                    <a:pt x="642" y="748"/>
                    <a:pt x="706" y="754"/>
                  </a:cubicBezTo>
                  <a:cubicBezTo>
                    <a:pt x="714" y="816"/>
                    <a:pt x="751" y="847"/>
                    <a:pt x="814" y="852"/>
                  </a:cubicBezTo>
                  <a:lnTo>
                    <a:pt x="814" y="853"/>
                  </a:lnTo>
                  <a:cubicBezTo>
                    <a:pt x="824" y="915"/>
                    <a:pt x="862" y="946"/>
                    <a:pt x="926" y="949"/>
                  </a:cubicBezTo>
                  <a:cubicBezTo>
                    <a:pt x="2164" y="2039"/>
                    <a:pt x="3401" y="3128"/>
                    <a:pt x="4647" y="4225"/>
                  </a:cubicBezTo>
                  <a:cubicBezTo>
                    <a:pt x="4819" y="3910"/>
                    <a:pt x="4829" y="3898"/>
                    <a:pt x="4600" y="3695"/>
                  </a:cubicBezTo>
                  <a:cubicBezTo>
                    <a:pt x="3467" y="2688"/>
                    <a:pt x="2328" y="1688"/>
                    <a:pt x="1148" y="734"/>
                  </a:cubicBezTo>
                  <a:cubicBezTo>
                    <a:pt x="1137" y="673"/>
                    <a:pt x="1101" y="642"/>
                    <a:pt x="1038" y="639"/>
                  </a:cubicBezTo>
                  <a:lnTo>
                    <a:pt x="1034" y="635"/>
                  </a:lnTo>
                  <a:cubicBezTo>
                    <a:pt x="1025" y="577"/>
                    <a:pt x="991" y="546"/>
                    <a:pt x="929" y="545"/>
                  </a:cubicBezTo>
                  <a:lnTo>
                    <a:pt x="918" y="538"/>
                  </a:lnTo>
                  <a:cubicBezTo>
                    <a:pt x="889" y="456"/>
                    <a:pt x="830" y="415"/>
                    <a:pt x="743" y="407"/>
                  </a:cubicBezTo>
                  <a:cubicBezTo>
                    <a:pt x="730" y="347"/>
                    <a:pt x="689" y="319"/>
                    <a:pt x="627" y="318"/>
                  </a:cubicBezTo>
                  <a:cubicBezTo>
                    <a:pt x="616" y="257"/>
                    <a:pt x="579" y="226"/>
                    <a:pt x="515" y="226"/>
                  </a:cubicBezTo>
                  <a:lnTo>
                    <a:pt x="512" y="223"/>
                  </a:lnTo>
                  <a:cubicBezTo>
                    <a:pt x="437" y="131"/>
                    <a:pt x="353" y="0"/>
                    <a:pt x="2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75"/>
            <p:cNvSpPr/>
            <p:nvPr/>
          </p:nvSpPr>
          <p:spPr>
            <a:xfrm>
              <a:off x="3905859" y="842163"/>
              <a:ext cx="149845" cy="136991"/>
            </a:xfrm>
            <a:custGeom>
              <a:avLst/>
              <a:gdLst/>
              <a:ahLst/>
              <a:cxnLst/>
              <a:rect l="l" t="t" r="r" b="b"/>
              <a:pathLst>
                <a:path w="4873" h="4455" extrusionOk="0">
                  <a:moveTo>
                    <a:pt x="4562" y="0"/>
                  </a:moveTo>
                  <a:cubicBezTo>
                    <a:pt x="4447" y="0"/>
                    <a:pt x="4330" y="142"/>
                    <a:pt x="4238" y="226"/>
                  </a:cubicBezTo>
                  <a:cubicBezTo>
                    <a:pt x="3172" y="1199"/>
                    <a:pt x="2132" y="2197"/>
                    <a:pt x="1130" y="3234"/>
                  </a:cubicBezTo>
                  <a:cubicBezTo>
                    <a:pt x="1074" y="3247"/>
                    <a:pt x="1037" y="3280"/>
                    <a:pt x="1023" y="3337"/>
                  </a:cubicBezTo>
                  <a:cubicBezTo>
                    <a:pt x="962" y="3343"/>
                    <a:pt x="925" y="3375"/>
                    <a:pt x="912" y="3433"/>
                  </a:cubicBezTo>
                  <a:cubicBezTo>
                    <a:pt x="853" y="3440"/>
                    <a:pt x="814" y="3470"/>
                    <a:pt x="800" y="3529"/>
                  </a:cubicBezTo>
                  <a:cubicBezTo>
                    <a:pt x="740" y="3541"/>
                    <a:pt x="706" y="3577"/>
                    <a:pt x="698" y="3636"/>
                  </a:cubicBezTo>
                  <a:cubicBezTo>
                    <a:pt x="640" y="3648"/>
                    <a:pt x="607" y="3683"/>
                    <a:pt x="596" y="3740"/>
                  </a:cubicBezTo>
                  <a:cubicBezTo>
                    <a:pt x="537" y="3747"/>
                    <a:pt x="498" y="3777"/>
                    <a:pt x="484" y="3836"/>
                  </a:cubicBezTo>
                  <a:cubicBezTo>
                    <a:pt x="423" y="3845"/>
                    <a:pt x="389" y="3880"/>
                    <a:pt x="380" y="3939"/>
                  </a:cubicBezTo>
                  <a:cubicBezTo>
                    <a:pt x="320" y="3954"/>
                    <a:pt x="291" y="3993"/>
                    <a:pt x="283" y="4050"/>
                  </a:cubicBezTo>
                  <a:cubicBezTo>
                    <a:pt x="225" y="4061"/>
                    <a:pt x="185" y="4091"/>
                    <a:pt x="175" y="4152"/>
                  </a:cubicBezTo>
                  <a:lnTo>
                    <a:pt x="172" y="4155"/>
                  </a:lnTo>
                  <a:cubicBezTo>
                    <a:pt x="43" y="4220"/>
                    <a:pt x="1" y="4326"/>
                    <a:pt x="119" y="4414"/>
                  </a:cubicBezTo>
                  <a:cubicBezTo>
                    <a:pt x="158" y="4443"/>
                    <a:pt x="194" y="4455"/>
                    <a:pt x="228" y="4455"/>
                  </a:cubicBezTo>
                  <a:cubicBezTo>
                    <a:pt x="311" y="4455"/>
                    <a:pt x="376" y="4380"/>
                    <a:pt x="426" y="4294"/>
                  </a:cubicBezTo>
                  <a:cubicBezTo>
                    <a:pt x="708" y="4129"/>
                    <a:pt x="935" y="3907"/>
                    <a:pt x="1133" y="3653"/>
                  </a:cubicBezTo>
                  <a:lnTo>
                    <a:pt x="1139" y="3647"/>
                  </a:lnTo>
                  <a:cubicBezTo>
                    <a:pt x="1198" y="3642"/>
                    <a:pt x="1234" y="3613"/>
                    <a:pt x="1244" y="3554"/>
                  </a:cubicBezTo>
                  <a:lnTo>
                    <a:pt x="1246" y="3552"/>
                  </a:lnTo>
                  <a:cubicBezTo>
                    <a:pt x="1309" y="3546"/>
                    <a:pt x="1343" y="3513"/>
                    <a:pt x="1348" y="3452"/>
                  </a:cubicBezTo>
                  <a:lnTo>
                    <a:pt x="1351" y="3449"/>
                  </a:lnTo>
                  <a:cubicBezTo>
                    <a:pt x="1410" y="3439"/>
                    <a:pt x="1440" y="3403"/>
                    <a:pt x="1450" y="3348"/>
                  </a:cubicBezTo>
                  <a:cubicBezTo>
                    <a:pt x="1616" y="3277"/>
                    <a:pt x="1719" y="3137"/>
                    <a:pt x="1843" y="3019"/>
                  </a:cubicBezTo>
                  <a:cubicBezTo>
                    <a:pt x="2726" y="2177"/>
                    <a:pt x="3609" y="1333"/>
                    <a:pt x="4487" y="484"/>
                  </a:cubicBezTo>
                  <a:cubicBezTo>
                    <a:pt x="4611" y="366"/>
                    <a:pt x="4872" y="234"/>
                    <a:pt x="4666" y="45"/>
                  </a:cubicBezTo>
                  <a:cubicBezTo>
                    <a:pt x="4632" y="13"/>
                    <a:pt x="4597" y="0"/>
                    <a:pt x="45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75"/>
            <p:cNvSpPr/>
            <p:nvPr/>
          </p:nvSpPr>
          <p:spPr>
            <a:xfrm>
              <a:off x="3842666" y="1215971"/>
              <a:ext cx="77582" cy="163344"/>
            </a:xfrm>
            <a:custGeom>
              <a:avLst/>
              <a:gdLst/>
              <a:ahLst/>
              <a:cxnLst/>
              <a:rect l="l" t="t" r="r" b="b"/>
              <a:pathLst>
                <a:path w="2523" h="5312" extrusionOk="0">
                  <a:moveTo>
                    <a:pt x="155" y="1"/>
                  </a:moveTo>
                  <a:cubicBezTo>
                    <a:pt x="128" y="1"/>
                    <a:pt x="98" y="5"/>
                    <a:pt x="71" y="5"/>
                  </a:cubicBezTo>
                  <a:cubicBezTo>
                    <a:pt x="67" y="5"/>
                    <a:pt x="63" y="5"/>
                    <a:pt x="59" y="5"/>
                  </a:cubicBezTo>
                  <a:lnTo>
                    <a:pt x="59" y="5"/>
                  </a:lnTo>
                  <a:cubicBezTo>
                    <a:pt x="18" y="126"/>
                    <a:pt x="0" y="241"/>
                    <a:pt x="70" y="342"/>
                  </a:cubicBezTo>
                  <a:cubicBezTo>
                    <a:pt x="75" y="366"/>
                    <a:pt x="81" y="390"/>
                    <a:pt x="90" y="413"/>
                  </a:cubicBezTo>
                  <a:cubicBezTo>
                    <a:pt x="114" y="474"/>
                    <a:pt x="142" y="532"/>
                    <a:pt x="171" y="590"/>
                  </a:cubicBezTo>
                  <a:cubicBezTo>
                    <a:pt x="188" y="629"/>
                    <a:pt x="208" y="667"/>
                    <a:pt x="232" y="703"/>
                  </a:cubicBezTo>
                  <a:cubicBezTo>
                    <a:pt x="234" y="705"/>
                    <a:pt x="235" y="708"/>
                    <a:pt x="237" y="710"/>
                  </a:cubicBezTo>
                  <a:cubicBezTo>
                    <a:pt x="239" y="744"/>
                    <a:pt x="241" y="778"/>
                    <a:pt x="244" y="812"/>
                  </a:cubicBezTo>
                  <a:cubicBezTo>
                    <a:pt x="278" y="848"/>
                    <a:pt x="312" y="883"/>
                    <a:pt x="346" y="920"/>
                  </a:cubicBezTo>
                  <a:cubicBezTo>
                    <a:pt x="342" y="1121"/>
                    <a:pt x="445" y="1281"/>
                    <a:pt x="559" y="1437"/>
                  </a:cubicBezTo>
                  <a:cubicBezTo>
                    <a:pt x="590" y="1533"/>
                    <a:pt x="614" y="1632"/>
                    <a:pt x="654" y="1725"/>
                  </a:cubicBezTo>
                  <a:cubicBezTo>
                    <a:pt x="1110" y="2772"/>
                    <a:pt x="1580" y="3813"/>
                    <a:pt x="1936" y="4899"/>
                  </a:cubicBezTo>
                  <a:cubicBezTo>
                    <a:pt x="1984" y="5046"/>
                    <a:pt x="1963" y="5312"/>
                    <a:pt x="2162" y="5312"/>
                  </a:cubicBezTo>
                  <a:cubicBezTo>
                    <a:pt x="2192" y="5312"/>
                    <a:pt x="2228" y="5305"/>
                    <a:pt x="2271" y="5291"/>
                  </a:cubicBezTo>
                  <a:cubicBezTo>
                    <a:pt x="2523" y="5207"/>
                    <a:pt x="2346" y="4968"/>
                    <a:pt x="2297" y="4806"/>
                  </a:cubicBezTo>
                  <a:cubicBezTo>
                    <a:pt x="1849" y="3355"/>
                    <a:pt x="1194" y="1985"/>
                    <a:pt x="562" y="606"/>
                  </a:cubicBezTo>
                  <a:cubicBezTo>
                    <a:pt x="576" y="516"/>
                    <a:pt x="535" y="451"/>
                    <a:pt x="461" y="402"/>
                  </a:cubicBezTo>
                  <a:lnTo>
                    <a:pt x="460" y="401"/>
                  </a:lnTo>
                  <a:cubicBezTo>
                    <a:pt x="468" y="312"/>
                    <a:pt x="438" y="244"/>
                    <a:pt x="351" y="205"/>
                  </a:cubicBezTo>
                  <a:lnTo>
                    <a:pt x="348" y="198"/>
                  </a:lnTo>
                  <a:cubicBezTo>
                    <a:pt x="350" y="138"/>
                    <a:pt x="332" y="91"/>
                    <a:pt x="263" y="79"/>
                  </a:cubicBezTo>
                  <a:lnTo>
                    <a:pt x="262" y="78"/>
                  </a:lnTo>
                  <a:cubicBezTo>
                    <a:pt x="241" y="13"/>
                    <a:pt x="200" y="1"/>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75"/>
            <p:cNvSpPr/>
            <p:nvPr/>
          </p:nvSpPr>
          <p:spPr>
            <a:xfrm>
              <a:off x="3458893" y="991951"/>
              <a:ext cx="184592" cy="52306"/>
            </a:xfrm>
            <a:custGeom>
              <a:avLst/>
              <a:gdLst/>
              <a:ahLst/>
              <a:cxnLst/>
              <a:rect l="l" t="t" r="r" b="b"/>
              <a:pathLst>
                <a:path w="6003" h="1701" extrusionOk="0">
                  <a:moveTo>
                    <a:pt x="232" y="0"/>
                  </a:moveTo>
                  <a:cubicBezTo>
                    <a:pt x="164" y="0"/>
                    <a:pt x="104" y="25"/>
                    <a:pt x="70" y="115"/>
                  </a:cubicBezTo>
                  <a:cubicBezTo>
                    <a:pt x="1" y="297"/>
                    <a:pt x="170" y="339"/>
                    <a:pt x="298" y="386"/>
                  </a:cubicBezTo>
                  <a:cubicBezTo>
                    <a:pt x="462" y="444"/>
                    <a:pt x="630" y="493"/>
                    <a:pt x="794" y="549"/>
                  </a:cubicBezTo>
                  <a:cubicBezTo>
                    <a:pt x="2001" y="954"/>
                    <a:pt x="3240" y="1240"/>
                    <a:pt x="4494" y="1461"/>
                  </a:cubicBezTo>
                  <a:cubicBezTo>
                    <a:pt x="4573" y="1535"/>
                    <a:pt x="4665" y="1560"/>
                    <a:pt x="4764" y="1560"/>
                  </a:cubicBezTo>
                  <a:cubicBezTo>
                    <a:pt x="4789" y="1560"/>
                    <a:pt x="4815" y="1558"/>
                    <a:pt x="4841" y="1555"/>
                  </a:cubicBezTo>
                  <a:lnTo>
                    <a:pt x="4843" y="1554"/>
                  </a:lnTo>
                  <a:cubicBezTo>
                    <a:pt x="4957" y="1637"/>
                    <a:pt x="5082" y="1662"/>
                    <a:pt x="5211" y="1662"/>
                  </a:cubicBezTo>
                  <a:cubicBezTo>
                    <a:pt x="5264" y="1662"/>
                    <a:pt x="5318" y="1657"/>
                    <a:pt x="5373" y="1651"/>
                  </a:cubicBezTo>
                  <a:cubicBezTo>
                    <a:pt x="5455" y="1680"/>
                    <a:pt x="5536" y="1701"/>
                    <a:pt x="5619" y="1701"/>
                  </a:cubicBezTo>
                  <a:cubicBezTo>
                    <a:pt x="5679" y="1701"/>
                    <a:pt x="5739" y="1690"/>
                    <a:pt x="5800" y="1663"/>
                  </a:cubicBezTo>
                  <a:cubicBezTo>
                    <a:pt x="5820" y="1666"/>
                    <a:pt x="5839" y="1668"/>
                    <a:pt x="5855" y="1668"/>
                  </a:cubicBezTo>
                  <a:cubicBezTo>
                    <a:pt x="5981" y="1668"/>
                    <a:pt x="6003" y="1575"/>
                    <a:pt x="5995" y="1455"/>
                  </a:cubicBezTo>
                  <a:cubicBezTo>
                    <a:pt x="5948" y="1363"/>
                    <a:pt x="5843" y="1404"/>
                    <a:pt x="5773" y="1361"/>
                  </a:cubicBezTo>
                  <a:cubicBezTo>
                    <a:pt x="5573" y="1348"/>
                    <a:pt x="5374" y="1335"/>
                    <a:pt x="5174" y="1322"/>
                  </a:cubicBezTo>
                  <a:lnTo>
                    <a:pt x="5174" y="1322"/>
                  </a:lnTo>
                  <a:cubicBezTo>
                    <a:pt x="5174" y="1323"/>
                    <a:pt x="5176" y="1323"/>
                    <a:pt x="5176" y="1324"/>
                  </a:cubicBezTo>
                  <a:cubicBezTo>
                    <a:pt x="5055" y="1213"/>
                    <a:pt x="4902" y="1225"/>
                    <a:pt x="4754" y="1218"/>
                  </a:cubicBezTo>
                  <a:cubicBezTo>
                    <a:pt x="4674" y="1189"/>
                    <a:pt x="4596" y="1151"/>
                    <a:pt x="4513" y="1131"/>
                  </a:cubicBezTo>
                  <a:cubicBezTo>
                    <a:pt x="3159" y="809"/>
                    <a:pt x="1788" y="546"/>
                    <a:pt x="484" y="46"/>
                  </a:cubicBezTo>
                  <a:cubicBezTo>
                    <a:pt x="467" y="40"/>
                    <a:pt x="451" y="35"/>
                    <a:pt x="433" y="32"/>
                  </a:cubicBezTo>
                  <a:cubicBezTo>
                    <a:pt x="369" y="22"/>
                    <a:pt x="296" y="0"/>
                    <a:pt x="2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75"/>
            <p:cNvSpPr/>
            <p:nvPr/>
          </p:nvSpPr>
          <p:spPr>
            <a:xfrm>
              <a:off x="3785223" y="794961"/>
              <a:ext cx="18604" cy="133947"/>
            </a:xfrm>
            <a:custGeom>
              <a:avLst/>
              <a:gdLst/>
              <a:ahLst/>
              <a:cxnLst/>
              <a:rect l="l" t="t" r="r" b="b"/>
              <a:pathLst>
                <a:path w="605" h="4356" extrusionOk="0">
                  <a:moveTo>
                    <a:pt x="213" y="0"/>
                  </a:moveTo>
                  <a:cubicBezTo>
                    <a:pt x="207" y="0"/>
                    <a:pt x="200" y="0"/>
                    <a:pt x="194" y="1"/>
                  </a:cubicBezTo>
                  <a:cubicBezTo>
                    <a:pt x="73" y="9"/>
                    <a:pt x="18" y="100"/>
                    <a:pt x="12" y="213"/>
                  </a:cubicBezTo>
                  <a:cubicBezTo>
                    <a:pt x="6" y="315"/>
                    <a:pt x="2" y="417"/>
                    <a:pt x="2" y="519"/>
                  </a:cubicBezTo>
                  <a:cubicBezTo>
                    <a:pt x="1" y="1064"/>
                    <a:pt x="2" y="1610"/>
                    <a:pt x="2" y="2155"/>
                  </a:cubicBezTo>
                  <a:lnTo>
                    <a:pt x="27" y="2155"/>
                  </a:lnTo>
                  <a:cubicBezTo>
                    <a:pt x="58" y="2733"/>
                    <a:pt x="83" y="3312"/>
                    <a:pt x="126" y="3889"/>
                  </a:cubicBezTo>
                  <a:cubicBezTo>
                    <a:pt x="140" y="4059"/>
                    <a:pt x="53" y="4350"/>
                    <a:pt x="298" y="4355"/>
                  </a:cubicBezTo>
                  <a:cubicBezTo>
                    <a:pt x="301" y="4355"/>
                    <a:pt x="305" y="4355"/>
                    <a:pt x="309" y="4355"/>
                  </a:cubicBezTo>
                  <a:cubicBezTo>
                    <a:pt x="604" y="4355"/>
                    <a:pt x="506" y="4054"/>
                    <a:pt x="502" y="3875"/>
                  </a:cubicBezTo>
                  <a:cubicBezTo>
                    <a:pt x="475" y="2734"/>
                    <a:pt x="435" y="1593"/>
                    <a:pt x="398" y="452"/>
                  </a:cubicBezTo>
                  <a:cubicBezTo>
                    <a:pt x="396" y="367"/>
                    <a:pt x="377" y="284"/>
                    <a:pt x="373" y="198"/>
                  </a:cubicBezTo>
                  <a:cubicBezTo>
                    <a:pt x="368" y="88"/>
                    <a:pt x="329" y="0"/>
                    <a:pt x="2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75"/>
            <p:cNvSpPr/>
            <p:nvPr/>
          </p:nvSpPr>
          <p:spPr>
            <a:xfrm>
              <a:off x="3506895" y="1035556"/>
              <a:ext cx="139513" cy="29643"/>
            </a:xfrm>
            <a:custGeom>
              <a:avLst/>
              <a:gdLst/>
              <a:ahLst/>
              <a:cxnLst/>
              <a:rect l="l" t="t" r="r" b="b"/>
              <a:pathLst>
                <a:path w="4537" h="964" extrusionOk="0">
                  <a:moveTo>
                    <a:pt x="232" y="1"/>
                  </a:moveTo>
                  <a:cubicBezTo>
                    <a:pt x="131" y="1"/>
                    <a:pt x="45" y="29"/>
                    <a:pt x="28" y="161"/>
                  </a:cubicBezTo>
                  <a:cubicBezTo>
                    <a:pt x="1" y="379"/>
                    <a:pt x="226" y="360"/>
                    <a:pt x="367" y="385"/>
                  </a:cubicBezTo>
                  <a:cubicBezTo>
                    <a:pt x="796" y="462"/>
                    <a:pt x="1226" y="526"/>
                    <a:pt x="1657" y="593"/>
                  </a:cubicBezTo>
                  <a:cubicBezTo>
                    <a:pt x="2465" y="718"/>
                    <a:pt x="3275" y="843"/>
                    <a:pt x="4045" y="961"/>
                  </a:cubicBezTo>
                  <a:cubicBezTo>
                    <a:pt x="4121" y="961"/>
                    <a:pt x="4182" y="964"/>
                    <a:pt x="4239" y="964"/>
                  </a:cubicBezTo>
                  <a:cubicBezTo>
                    <a:pt x="4276" y="964"/>
                    <a:pt x="4311" y="963"/>
                    <a:pt x="4346" y="959"/>
                  </a:cubicBezTo>
                  <a:cubicBezTo>
                    <a:pt x="4435" y="951"/>
                    <a:pt x="4521" y="916"/>
                    <a:pt x="4528" y="815"/>
                  </a:cubicBezTo>
                  <a:cubicBezTo>
                    <a:pt x="4537" y="712"/>
                    <a:pt x="4460" y="668"/>
                    <a:pt x="4368" y="651"/>
                  </a:cubicBezTo>
                  <a:cubicBezTo>
                    <a:pt x="4299" y="638"/>
                    <a:pt x="4230" y="630"/>
                    <a:pt x="4162" y="619"/>
                  </a:cubicBezTo>
                  <a:cubicBezTo>
                    <a:pt x="3407" y="496"/>
                    <a:pt x="2655" y="347"/>
                    <a:pt x="1896" y="258"/>
                  </a:cubicBezTo>
                  <a:cubicBezTo>
                    <a:pt x="1395" y="199"/>
                    <a:pt x="910" y="56"/>
                    <a:pt x="408" y="15"/>
                  </a:cubicBezTo>
                  <a:cubicBezTo>
                    <a:pt x="351" y="10"/>
                    <a:pt x="289" y="1"/>
                    <a:pt x="2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75"/>
            <p:cNvSpPr/>
            <p:nvPr/>
          </p:nvSpPr>
          <p:spPr>
            <a:xfrm>
              <a:off x="3785377" y="1222398"/>
              <a:ext cx="17774" cy="134008"/>
            </a:xfrm>
            <a:custGeom>
              <a:avLst/>
              <a:gdLst/>
              <a:ahLst/>
              <a:cxnLst/>
              <a:rect l="l" t="t" r="r" b="b"/>
              <a:pathLst>
                <a:path w="578" h="4358" extrusionOk="0">
                  <a:moveTo>
                    <a:pt x="199" y="0"/>
                  </a:moveTo>
                  <a:cubicBezTo>
                    <a:pt x="69" y="0"/>
                    <a:pt x="18" y="88"/>
                    <a:pt x="9" y="198"/>
                  </a:cubicBezTo>
                  <a:cubicBezTo>
                    <a:pt x="1" y="301"/>
                    <a:pt x="5" y="403"/>
                    <a:pt x="5" y="505"/>
                  </a:cubicBezTo>
                  <a:cubicBezTo>
                    <a:pt x="5" y="1050"/>
                    <a:pt x="5" y="1595"/>
                    <a:pt x="5" y="2141"/>
                  </a:cubicBezTo>
                  <a:lnTo>
                    <a:pt x="110" y="2141"/>
                  </a:lnTo>
                  <a:cubicBezTo>
                    <a:pt x="110" y="2737"/>
                    <a:pt x="100" y="3333"/>
                    <a:pt x="117" y="3929"/>
                  </a:cubicBezTo>
                  <a:cubicBezTo>
                    <a:pt x="121" y="4081"/>
                    <a:pt x="14" y="4358"/>
                    <a:pt x="290" y="4358"/>
                  </a:cubicBezTo>
                  <a:cubicBezTo>
                    <a:pt x="296" y="4358"/>
                    <a:pt x="303" y="4358"/>
                    <a:pt x="309" y="4357"/>
                  </a:cubicBezTo>
                  <a:cubicBezTo>
                    <a:pt x="578" y="4346"/>
                    <a:pt x="514" y="4071"/>
                    <a:pt x="506" y="3903"/>
                  </a:cubicBezTo>
                  <a:cubicBezTo>
                    <a:pt x="442" y="2729"/>
                    <a:pt x="479" y="1551"/>
                    <a:pt x="365" y="380"/>
                  </a:cubicBezTo>
                  <a:cubicBezTo>
                    <a:pt x="359" y="312"/>
                    <a:pt x="362" y="243"/>
                    <a:pt x="349" y="177"/>
                  </a:cubicBezTo>
                  <a:cubicBezTo>
                    <a:pt x="332" y="94"/>
                    <a:pt x="313" y="0"/>
                    <a:pt x="1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75"/>
            <p:cNvSpPr/>
            <p:nvPr/>
          </p:nvSpPr>
          <p:spPr>
            <a:xfrm>
              <a:off x="3917975" y="907601"/>
              <a:ext cx="115067" cy="86069"/>
            </a:xfrm>
            <a:custGeom>
              <a:avLst/>
              <a:gdLst/>
              <a:ahLst/>
              <a:cxnLst/>
              <a:rect l="l" t="t" r="r" b="b"/>
              <a:pathLst>
                <a:path w="3742" h="2799" extrusionOk="0">
                  <a:moveTo>
                    <a:pt x="3613" y="0"/>
                  </a:moveTo>
                  <a:cubicBezTo>
                    <a:pt x="3597" y="0"/>
                    <a:pt x="3580" y="2"/>
                    <a:pt x="3563" y="5"/>
                  </a:cubicBezTo>
                  <a:cubicBezTo>
                    <a:pt x="3386" y="39"/>
                    <a:pt x="3248" y="149"/>
                    <a:pt x="3111" y="252"/>
                  </a:cubicBezTo>
                  <a:cubicBezTo>
                    <a:pt x="2146" y="980"/>
                    <a:pt x="1181" y="1711"/>
                    <a:pt x="218" y="2441"/>
                  </a:cubicBezTo>
                  <a:cubicBezTo>
                    <a:pt x="162" y="2482"/>
                    <a:pt x="111" y="2528"/>
                    <a:pt x="58" y="2573"/>
                  </a:cubicBezTo>
                  <a:cubicBezTo>
                    <a:pt x="16" y="2610"/>
                    <a:pt x="0" y="2660"/>
                    <a:pt x="24" y="2708"/>
                  </a:cubicBezTo>
                  <a:cubicBezTo>
                    <a:pt x="51" y="2766"/>
                    <a:pt x="103" y="2799"/>
                    <a:pt x="163" y="2799"/>
                  </a:cubicBezTo>
                  <a:cubicBezTo>
                    <a:pt x="173" y="2799"/>
                    <a:pt x="183" y="2798"/>
                    <a:pt x="193" y="2796"/>
                  </a:cubicBezTo>
                  <a:cubicBezTo>
                    <a:pt x="370" y="2765"/>
                    <a:pt x="516" y="2665"/>
                    <a:pt x="653" y="2562"/>
                  </a:cubicBezTo>
                  <a:cubicBezTo>
                    <a:pt x="1592" y="1853"/>
                    <a:pt x="2528" y="1142"/>
                    <a:pt x="3463" y="429"/>
                  </a:cubicBezTo>
                  <a:cubicBezTo>
                    <a:pt x="3545" y="367"/>
                    <a:pt x="3617" y="290"/>
                    <a:pt x="3685" y="214"/>
                  </a:cubicBezTo>
                  <a:cubicBezTo>
                    <a:pt x="3716" y="178"/>
                    <a:pt x="3725" y="124"/>
                    <a:pt x="3742" y="87"/>
                  </a:cubicBezTo>
                  <a:cubicBezTo>
                    <a:pt x="3711" y="20"/>
                    <a:pt x="3664" y="0"/>
                    <a:pt x="36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75"/>
            <p:cNvSpPr/>
            <p:nvPr/>
          </p:nvSpPr>
          <p:spPr>
            <a:xfrm>
              <a:off x="3552960" y="1158221"/>
              <a:ext cx="116143" cy="85762"/>
            </a:xfrm>
            <a:custGeom>
              <a:avLst/>
              <a:gdLst/>
              <a:ahLst/>
              <a:cxnLst/>
              <a:rect l="l" t="t" r="r" b="b"/>
              <a:pathLst>
                <a:path w="3777" h="2789" extrusionOk="0">
                  <a:moveTo>
                    <a:pt x="3570" y="1"/>
                  </a:moveTo>
                  <a:cubicBezTo>
                    <a:pt x="3535" y="1"/>
                    <a:pt x="3500" y="9"/>
                    <a:pt x="3467" y="25"/>
                  </a:cubicBezTo>
                  <a:cubicBezTo>
                    <a:pt x="3328" y="95"/>
                    <a:pt x="3185" y="164"/>
                    <a:pt x="3063" y="257"/>
                  </a:cubicBezTo>
                  <a:cubicBezTo>
                    <a:pt x="2139" y="951"/>
                    <a:pt x="1218" y="1649"/>
                    <a:pt x="301" y="2354"/>
                  </a:cubicBezTo>
                  <a:cubicBezTo>
                    <a:pt x="173" y="2453"/>
                    <a:pt x="1" y="2540"/>
                    <a:pt x="21" y="2753"/>
                  </a:cubicBezTo>
                  <a:cubicBezTo>
                    <a:pt x="76" y="2778"/>
                    <a:pt x="128" y="2789"/>
                    <a:pt x="176" y="2789"/>
                  </a:cubicBezTo>
                  <a:cubicBezTo>
                    <a:pt x="336" y="2789"/>
                    <a:pt x="459" y="2669"/>
                    <a:pt x="579" y="2579"/>
                  </a:cubicBezTo>
                  <a:cubicBezTo>
                    <a:pt x="1574" y="1836"/>
                    <a:pt x="2563" y="1085"/>
                    <a:pt x="3553" y="336"/>
                  </a:cubicBezTo>
                  <a:cubicBezTo>
                    <a:pt x="3580" y="315"/>
                    <a:pt x="3607" y="294"/>
                    <a:pt x="3633" y="272"/>
                  </a:cubicBezTo>
                  <a:cubicBezTo>
                    <a:pt x="3698" y="215"/>
                    <a:pt x="3777" y="151"/>
                    <a:pt x="3708" y="64"/>
                  </a:cubicBezTo>
                  <a:cubicBezTo>
                    <a:pt x="3673" y="20"/>
                    <a:pt x="3623" y="1"/>
                    <a:pt x="35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75"/>
            <p:cNvSpPr/>
            <p:nvPr/>
          </p:nvSpPr>
          <p:spPr>
            <a:xfrm>
              <a:off x="3654408" y="831124"/>
              <a:ext cx="70233" cy="114482"/>
            </a:xfrm>
            <a:custGeom>
              <a:avLst/>
              <a:gdLst/>
              <a:ahLst/>
              <a:cxnLst/>
              <a:rect l="l" t="t" r="r" b="b"/>
              <a:pathLst>
                <a:path w="2284" h="3723" extrusionOk="0">
                  <a:moveTo>
                    <a:pt x="336" y="1"/>
                  </a:moveTo>
                  <a:cubicBezTo>
                    <a:pt x="310" y="1"/>
                    <a:pt x="279" y="7"/>
                    <a:pt x="244" y="20"/>
                  </a:cubicBezTo>
                  <a:cubicBezTo>
                    <a:pt x="1" y="112"/>
                    <a:pt x="160" y="316"/>
                    <a:pt x="218" y="456"/>
                  </a:cubicBezTo>
                  <a:cubicBezTo>
                    <a:pt x="648" y="1503"/>
                    <a:pt x="1248" y="2464"/>
                    <a:pt x="1820" y="3438"/>
                  </a:cubicBezTo>
                  <a:cubicBezTo>
                    <a:pt x="1886" y="3552"/>
                    <a:pt x="1968" y="3678"/>
                    <a:pt x="2115" y="3715"/>
                  </a:cubicBezTo>
                  <a:cubicBezTo>
                    <a:pt x="2135" y="3720"/>
                    <a:pt x="2153" y="3723"/>
                    <a:pt x="2170" y="3723"/>
                  </a:cubicBezTo>
                  <a:cubicBezTo>
                    <a:pt x="2238" y="3723"/>
                    <a:pt x="2284" y="3678"/>
                    <a:pt x="2284" y="3566"/>
                  </a:cubicBezTo>
                  <a:cubicBezTo>
                    <a:pt x="2248" y="3495"/>
                    <a:pt x="2206" y="3402"/>
                    <a:pt x="2157" y="3312"/>
                  </a:cubicBezTo>
                  <a:cubicBezTo>
                    <a:pt x="1616" y="2324"/>
                    <a:pt x="1013" y="1367"/>
                    <a:pt x="573" y="327"/>
                  </a:cubicBezTo>
                  <a:cubicBezTo>
                    <a:pt x="522" y="209"/>
                    <a:pt x="496" y="1"/>
                    <a:pt x="3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75"/>
            <p:cNvSpPr/>
            <p:nvPr/>
          </p:nvSpPr>
          <p:spPr>
            <a:xfrm>
              <a:off x="3861578" y="833092"/>
              <a:ext cx="68050" cy="112975"/>
            </a:xfrm>
            <a:custGeom>
              <a:avLst/>
              <a:gdLst/>
              <a:ahLst/>
              <a:cxnLst/>
              <a:rect l="l" t="t" r="r" b="b"/>
              <a:pathLst>
                <a:path w="2213" h="3674" extrusionOk="0">
                  <a:moveTo>
                    <a:pt x="1910" y="1"/>
                  </a:moveTo>
                  <a:cubicBezTo>
                    <a:pt x="1787" y="1"/>
                    <a:pt x="1755" y="163"/>
                    <a:pt x="1697" y="260"/>
                  </a:cubicBezTo>
                  <a:cubicBezTo>
                    <a:pt x="1127" y="1211"/>
                    <a:pt x="663" y="2216"/>
                    <a:pt x="142" y="3192"/>
                  </a:cubicBezTo>
                  <a:cubicBezTo>
                    <a:pt x="70" y="3328"/>
                    <a:pt x="1" y="3467"/>
                    <a:pt x="64" y="3627"/>
                  </a:cubicBezTo>
                  <a:cubicBezTo>
                    <a:pt x="130" y="3660"/>
                    <a:pt x="183" y="3673"/>
                    <a:pt x="225" y="3673"/>
                  </a:cubicBezTo>
                  <a:cubicBezTo>
                    <a:pt x="393" y="3673"/>
                    <a:pt x="397" y="3455"/>
                    <a:pt x="476" y="3335"/>
                  </a:cubicBezTo>
                  <a:lnTo>
                    <a:pt x="477" y="3334"/>
                  </a:lnTo>
                  <a:cubicBezTo>
                    <a:pt x="533" y="3286"/>
                    <a:pt x="516" y="3198"/>
                    <a:pt x="573" y="3150"/>
                  </a:cubicBezTo>
                  <a:cubicBezTo>
                    <a:pt x="578" y="3146"/>
                    <a:pt x="582" y="3143"/>
                    <a:pt x="587" y="3141"/>
                  </a:cubicBezTo>
                  <a:lnTo>
                    <a:pt x="590" y="3134"/>
                  </a:lnTo>
                  <a:cubicBezTo>
                    <a:pt x="621" y="3089"/>
                    <a:pt x="662" y="3051"/>
                    <a:pt x="668" y="2994"/>
                  </a:cubicBezTo>
                  <a:cubicBezTo>
                    <a:pt x="661" y="2964"/>
                    <a:pt x="672" y="2942"/>
                    <a:pt x="698" y="2927"/>
                  </a:cubicBezTo>
                  <a:cubicBezTo>
                    <a:pt x="729" y="2885"/>
                    <a:pt x="767" y="2846"/>
                    <a:pt x="775" y="2792"/>
                  </a:cubicBezTo>
                  <a:cubicBezTo>
                    <a:pt x="770" y="2762"/>
                    <a:pt x="781" y="2738"/>
                    <a:pt x="808" y="2722"/>
                  </a:cubicBezTo>
                  <a:cubicBezTo>
                    <a:pt x="833" y="2679"/>
                    <a:pt x="869" y="2644"/>
                    <a:pt x="884" y="2596"/>
                  </a:cubicBezTo>
                  <a:cubicBezTo>
                    <a:pt x="1218" y="1851"/>
                    <a:pt x="1619" y="1140"/>
                    <a:pt x="2014" y="425"/>
                  </a:cubicBezTo>
                  <a:cubicBezTo>
                    <a:pt x="2084" y="296"/>
                    <a:pt x="2212" y="132"/>
                    <a:pt x="2012" y="30"/>
                  </a:cubicBezTo>
                  <a:cubicBezTo>
                    <a:pt x="1972" y="9"/>
                    <a:pt x="1939" y="1"/>
                    <a:pt x="19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75"/>
            <p:cNvSpPr/>
            <p:nvPr/>
          </p:nvSpPr>
          <p:spPr>
            <a:xfrm>
              <a:off x="3859364" y="1205331"/>
              <a:ext cx="68880" cy="115712"/>
            </a:xfrm>
            <a:custGeom>
              <a:avLst/>
              <a:gdLst/>
              <a:ahLst/>
              <a:cxnLst/>
              <a:rect l="l" t="t" r="r" b="b"/>
              <a:pathLst>
                <a:path w="2240" h="3763" extrusionOk="0">
                  <a:moveTo>
                    <a:pt x="201" y="1"/>
                  </a:moveTo>
                  <a:cubicBezTo>
                    <a:pt x="163" y="1"/>
                    <a:pt x="121" y="18"/>
                    <a:pt x="78" y="52"/>
                  </a:cubicBezTo>
                  <a:cubicBezTo>
                    <a:pt x="0" y="113"/>
                    <a:pt x="33" y="191"/>
                    <a:pt x="111" y="245"/>
                  </a:cubicBezTo>
                  <a:lnTo>
                    <a:pt x="111" y="246"/>
                  </a:lnTo>
                  <a:cubicBezTo>
                    <a:pt x="105" y="336"/>
                    <a:pt x="134" y="408"/>
                    <a:pt x="220" y="450"/>
                  </a:cubicBezTo>
                  <a:lnTo>
                    <a:pt x="221" y="450"/>
                  </a:lnTo>
                  <a:cubicBezTo>
                    <a:pt x="218" y="518"/>
                    <a:pt x="256" y="553"/>
                    <a:pt x="320" y="568"/>
                  </a:cubicBezTo>
                  <a:cubicBezTo>
                    <a:pt x="757" y="1621"/>
                    <a:pt x="1459" y="2546"/>
                    <a:pt x="1865" y="3614"/>
                  </a:cubicBezTo>
                  <a:cubicBezTo>
                    <a:pt x="1894" y="3691"/>
                    <a:pt x="1948" y="3762"/>
                    <a:pt x="2036" y="3762"/>
                  </a:cubicBezTo>
                  <a:cubicBezTo>
                    <a:pt x="2057" y="3762"/>
                    <a:pt x="2080" y="3758"/>
                    <a:pt x="2106" y="3749"/>
                  </a:cubicBezTo>
                  <a:cubicBezTo>
                    <a:pt x="2231" y="3703"/>
                    <a:pt x="2240" y="3602"/>
                    <a:pt x="2208" y="3497"/>
                  </a:cubicBezTo>
                  <a:cubicBezTo>
                    <a:pt x="2173" y="3383"/>
                    <a:pt x="2133" y="3271"/>
                    <a:pt x="2083" y="3162"/>
                  </a:cubicBezTo>
                  <a:cubicBezTo>
                    <a:pt x="1623" y="2192"/>
                    <a:pt x="1106" y="1251"/>
                    <a:pt x="532" y="340"/>
                  </a:cubicBezTo>
                  <a:cubicBezTo>
                    <a:pt x="537" y="278"/>
                    <a:pt x="506" y="245"/>
                    <a:pt x="444" y="235"/>
                  </a:cubicBezTo>
                  <a:lnTo>
                    <a:pt x="443" y="233"/>
                  </a:lnTo>
                  <a:cubicBezTo>
                    <a:pt x="442" y="170"/>
                    <a:pt x="410" y="134"/>
                    <a:pt x="345" y="126"/>
                  </a:cubicBezTo>
                  <a:lnTo>
                    <a:pt x="345" y="125"/>
                  </a:lnTo>
                  <a:cubicBezTo>
                    <a:pt x="311" y="41"/>
                    <a:pt x="260"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75"/>
            <p:cNvSpPr/>
            <p:nvPr/>
          </p:nvSpPr>
          <p:spPr>
            <a:xfrm>
              <a:off x="3563077" y="920455"/>
              <a:ext cx="104735" cy="74046"/>
            </a:xfrm>
            <a:custGeom>
              <a:avLst/>
              <a:gdLst/>
              <a:ahLst/>
              <a:cxnLst/>
              <a:rect l="l" t="t" r="r" b="b"/>
              <a:pathLst>
                <a:path w="3406" h="2408" extrusionOk="0">
                  <a:moveTo>
                    <a:pt x="189" y="0"/>
                  </a:moveTo>
                  <a:cubicBezTo>
                    <a:pt x="142" y="0"/>
                    <a:pt x="100" y="19"/>
                    <a:pt x="62" y="60"/>
                  </a:cubicBezTo>
                  <a:cubicBezTo>
                    <a:pt x="10" y="117"/>
                    <a:pt x="0" y="178"/>
                    <a:pt x="33" y="246"/>
                  </a:cubicBezTo>
                  <a:cubicBezTo>
                    <a:pt x="98" y="376"/>
                    <a:pt x="224" y="437"/>
                    <a:pt x="340" y="513"/>
                  </a:cubicBezTo>
                  <a:cubicBezTo>
                    <a:pt x="1191" y="1075"/>
                    <a:pt x="2038" y="1642"/>
                    <a:pt x="2888" y="2205"/>
                  </a:cubicBezTo>
                  <a:cubicBezTo>
                    <a:pt x="2989" y="2272"/>
                    <a:pt x="3092" y="2340"/>
                    <a:pt x="3201" y="2392"/>
                  </a:cubicBezTo>
                  <a:cubicBezTo>
                    <a:pt x="3225" y="2403"/>
                    <a:pt x="3247" y="2408"/>
                    <a:pt x="3268" y="2408"/>
                  </a:cubicBezTo>
                  <a:cubicBezTo>
                    <a:pt x="3329" y="2408"/>
                    <a:pt x="3375" y="2360"/>
                    <a:pt x="3401" y="2278"/>
                  </a:cubicBezTo>
                  <a:cubicBezTo>
                    <a:pt x="3405" y="2128"/>
                    <a:pt x="3277" y="2058"/>
                    <a:pt x="3169" y="1976"/>
                  </a:cubicBezTo>
                  <a:cubicBezTo>
                    <a:pt x="2255" y="1297"/>
                    <a:pt x="1294" y="683"/>
                    <a:pt x="339" y="60"/>
                  </a:cubicBezTo>
                  <a:cubicBezTo>
                    <a:pt x="310" y="42"/>
                    <a:pt x="281" y="19"/>
                    <a:pt x="249" y="10"/>
                  </a:cubicBezTo>
                  <a:cubicBezTo>
                    <a:pt x="228" y="3"/>
                    <a:pt x="208" y="0"/>
                    <a:pt x="1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75"/>
            <p:cNvSpPr/>
            <p:nvPr/>
          </p:nvSpPr>
          <p:spPr>
            <a:xfrm>
              <a:off x="3917544" y="1157329"/>
              <a:ext cx="104796" cy="74108"/>
            </a:xfrm>
            <a:custGeom>
              <a:avLst/>
              <a:gdLst/>
              <a:ahLst/>
              <a:cxnLst/>
              <a:rect l="l" t="t" r="r" b="b"/>
              <a:pathLst>
                <a:path w="3408" h="2410" extrusionOk="0">
                  <a:moveTo>
                    <a:pt x="151" y="1"/>
                  </a:moveTo>
                  <a:cubicBezTo>
                    <a:pt x="116" y="1"/>
                    <a:pt x="82" y="16"/>
                    <a:pt x="58" y="55"/>
                  </a:cubicBezTo>
                  <a:cubicBezTo>
                    <a:pt x="22" y="114"/>
                    <a:pt x="1" y="191"/>
                    <a:pt x="58" y="244"/>
                  </a:cubicBezTo>
                  <a:cubicBezTo>
                    <a:pt x="183" y="361"/>
                    <a:pt x="308" y="481"/>
                    <a:pt x="447" y="579"/>
                  </a:cubicBezTo>
                  <a:cubicBezTo>
                    <a:pt x="984" y="957"/>
                    <a:pt x="1523" y="1330"/>
                    <a:pt x="2067" y="1696"/>
                  </a:cubicBezTo>
                  <a:cubicBezTo>
                    <a:pt x="2410" y="1927"/>
                    <a:pt x="2763" y="2143"/>
                    <a:pt x="3113" y="2365"/>
                  </a:cubicBezTo>
                  <a:cubicBezTo>
                    <a:pt x="3154" y="2391"/>
                    <a:pt x="3197" y="2410"/>
                    <a:pt x="3240" y="2410"/>
                  </a:cubicBezTo>
                  <a:cubicBezTo>
                    <a:pt x="3276" y="2410"/>
                    <a:pt x="3313" y="2396"/>
                    <a:pt x="3346" y="2360"/>
                  </a:cubicBezTo>
                  <a:cubicBezTo>
                    <a:pt x="3378" y="2325"/>
                    <a:pt x="3392" y="2274"/>
                    <a:pt x="3407" y="2244"/>
                  </a:cubicBezTo>
                  <a:cubicBezTo>
                    <a:pt x="3375" y="2051"/>
                    <a:pt x="3225" y="1986"/>
                    <a:pt x="3097" y="1901"/>
                  </a:cubicBezTo>
                  <a:cubicBezTo>
                    <a:pt x="2248" y="1339"/>
                    <a:pt x="1400" y="775"/>
                    <a:pt x="550" y="213"/>
                  </a:cubicBezTo>
                  <a:cubicBezTo>
                    <a:pt x="450" y="147"/>
                    <a:pt x="346" y="85"/>
                    <a:pt x="239" y="26"/>
                  </a:cubicBezTo>
                  <a:cubicBezTo>
                    <a:pt x="211" y="11"/>
                    <a:pt x="180" y="1"/>
                    <a:pt x="1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75"/>
            <p:cNvSpPr/>
            <p:nvPr/>
          </p:nvSpPr>
          <p:spPr>
            <a:xfrm>
              <a:off x="3508217" y="1092445"/>
              <a:ext cx="136653" cy="21187"/>
            </a:xfrm>
            <a:custGeom>
              <a:avLst/>
              <a:gdLst/>
              <a:ahLst/>
              <a:cxnLst/>
              <a:rect l="l" t="t" r="r" b="b"/>
              <a:pathLst>
                <a:path w="4444" h="689" extrusionOk="0">
                  <a:moveTo>
                    <a:pt x="3872" y="1"/>
                  </a:moveTo>
                  <a:cubicBezTo>
                    <a:pt x="2582" y="1"/>
                    <a:pt x="1308" y="169"/>
                    <a:pt x="0" y="415"/>
                  </a:cubicBezTo>
                  <a:cubicBezTo>
                    <a:pt x="97" y="634"/>
                    <a:pt x="221" y="689"/>
                    <a:pt x="349" y="689"/>
                  </a:cubicBezTo>
                  <a:cubicBezTo>
                    <a:pt x="439" y="689"/>
                    <a:pt x="532" y="661"/>
                    <a:pt x="620" y="646"/>
                  </a:cubicBezTo>
                  <a:cubicBezTo>
                    <a:pt x="1670" y="456"/>
                    <a:pt x="2729" y="353"/>
                    <a:pt x="3796" y="305"/>
                  </a:cubicBezTo>
                  <a:cubicBezTo>
                    <a:pt x="4017" y="295"/>
                    <a:pt x="4250" y="320"/>
                    <a:pt x="4444" y="179"/>
                  </a:cubicBezTo>
                  <a:cubicBezTo>
                    <a:pt x="4405" y="51"/>
                    <a:pt x="4315" y="7"/>
                    <a:pt x="4203" y="4"/>
                  </a:cubicBezTo>
                  <a:cubicBezTo>
                    <a:pt x="4093" y="2"/>
                    <a:pt x="3982" y="1"/>
                    <a:pt x="38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75"/>
            <p:cNvSpPr/>
            <p:nvPr/>
          </p:nvSpPr>
          <p:spPr>
            <a:xfrm>
              <a:off x="3659420" y="1205669"/>
              <a:ext cx="66174" cy="113252"/>
            </a:xfrm>
            <a:custGeom>
              <a:avLst/>
              <a:gdLst/>
              <a:ahLst/>
              <a:cxnLst/>
              <a:rect l="l" t="t" r="r" b="b"/>
              <a:pathLst>
                <a:path w="2152" h="3683" extrusionOk="0">
                  <a:moveTo>
                    <a:pt x="1925" y="1"/>
                  </a:moveTo>
                  <a:cubicBezTo>
                    <a:pt x="1868" y="1"/>
                    <a:pt x="1822" y="43"/>
                    <a:pt x="1804" y="127"/>
                  </a:cubicBezTo>
                  <a:lnTo>
                    <a:pt x="1803" y="131"/>
                  </a:lnTo>
                  <a:cubicBezTo>
                    <a:pt x="1719" y="170"/>
                    <a:pt x="1677" y="232"/>
                    <a:pt x="1689" y="324"/>
                  </a:cubicBezTo>
                  <a:lnTo>
                    <a:pt x="1688" y="325"/>
                  </a:lnTo>
                  <a:cubicBezTo>
                    <a:pt x="1607" y="369"/>
                    <a:pt x="1566" y="433"/>
                    <a:pt x="1574" y="525"/>
                  </a:cubicBezTo>
                  <a:cubicBezTo>
                    <a:pt x="1082" y="1438"/>
                    <a:pt x="588" y="2351"/>
                    <a:pt x="97" y="3266"/>
                  </a:cubicBezTo>
                  <a:cubicBezTo>
                    <a:pt x="58" y="3339"/>
                    <a:pt x="27" y="3420"/>
                    <a:pt x="13" y="3501"/>
                  </a:cubicBezTo>
                  <a:cubicBezTo>
                    <a:pt x="1" y="3572"/>
                    <a:pt x="55" y="3625"/>
                    <a:pt x="117" y="3663"/>
                  </a:cubicBezTo>
                  <a:cubicBezTo>
                    <a:pt x="140" y="3677"/>
                    <a:pt x="162" y="3683"/>
                    <a:pt x="183" y="3683"/>
                  </a:cubicBezTo>
                  <a:cubicBezTo>
                    <a:pt x="230" y="3683"/>
                    <a:pt x="271" y="3652"/>
                    <a:pt x="298" y="3617"/>
                  </a:cubicBezTo>
                  <a:cubicBezTo>
                    <a:pt x="370" y="3523"/>
                    <a:pt x="431" y="3420"/>
                    <a:pt x="486" y="3314"/>
                  </a:cubicBezTo>
                  <a:cubicBezTo>
                    <a:pt x="923" y="2486"/>
                    <a:pt x="1355" y="1658"/>
                    <a:pt x="1790" y="830"/>
                  </a:cubicBezTo>
                  <a:cubicBezTo>
                    <a:pt x="1866" y="784"/>
                    <a:pt x="1908" y="722"/>
                    <a:pt x="1892" y="631"/>
                  </a:cubicBezTo>
                  <a:cubicBezTo>
                    <a:pt x="1910" y="609"/>
                    <a:pt x="1921" y="583"/>
                    <a:pt x="1926" y="556"/>
                  </a:cubicBezTo>
                  <a:cubicBezTo>
                    <a:pt x="1986" y="531"/>
                    <a:pt x="2009" y="486"/>
                    <a:pt x="1994" y="424"/>
                  </a:cubicBezTo>
                  <a:cubicBezTo>
                    <a:pt x="2011" y="401"/>
                    <a:pt x="2021" y="374"/>
                    <a:pt x="2025" y="345"/>
                  </a:cubicBezTo>
                  <a:cubicBezTo>
                    <a:pt x="2152" y="237"/>
                    <a:pt x="2152" y="121"/>
                    <a:pt x="2016" y="32"/>
                  </a:cubicBezTo>
                  <a:cubicBezTo>
                    <a:pt x="1985" y="11"/>
                    <a:pt x="1954" y="1"/>
                    <a:pt x="19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75"/>
            <p:cNvSpPr/>
            <p:nvPr/>
          </p:nvSpPr>
          <p:spPr>
            <a:xfrm>
              <a:off x="3940515" y="1038446"/>
              <a:ext cx="135915" cy="21248"/>
            </a:xfrm>
            <a:custGeom>
              <a:avLst/>
              <a:gdLst/>
              <a:ahLst/>
              <a:cxnLst/>
              <a:rect l="l" t="t" r="r" b="b"/>
              <a:pathLst>
                <a:path w="4420" h="691" extrusionOk="0">
                  <a:moveTo>
                    <a:pt x="4159" y="1"/>
                  </a:moveTo>
                  <a:cubicBezTo>
                    <a:pt x="4123" y="1"/>
                    <a:pt x="4087" y="3"/>
                    <a:pt x="4054" y="6"/>
                  </a:cubicBezTo>
                  <a:cubicBezTo>
                    <a:pt x="4019" y="9"/>
                    <a:pt x="3984" y="10"/>
                    <a:pt x="3950" y="17"/>
                  </a:cubicBezTo>
                  <a:cubicBezTo>
                    <a:pt x="2805" y="246"/>
                    <a:pt x="1641" y="319"/>
                    <a:pt x="478" y="395"/>
                  </a:cubicBezTo>
                  <a:cubicBezTo>
                    <a:pt x="330" y="405"/>
                    <a:pt x="159" y="378"/>
                    <a:pt x="0" y="540"/>
                  </a:cubicBezTo>
                  <a:cubicBezTo>
                    <a:pt x="138" y="673"/>
                    <a:pt x="282" y="690"/>
                    <a:pt x="421" y="690"/>
                  </a:cubicBezTo>
                  <a:cubicBezTo>
                    <a:pt x="452" y="690"/>
                    <a:pt x="483" y="689"/>
                    <a:pt x="514" y="689"/>
                  </a:cubicBezTo>
                  <a:cubicBezTo>
                    <a:pt x="1716" y="668"/>
                    <a:pt x="2910" y="549"/>
                    <a:pt x="4094" y="336"/>
                  </a:cubicBezTo>
                  <a:cubicBezTo>
                    <a:pt x="4220" y="313"/>
                    <a:pt x="4419" y="320"/>
                    <a:pt x="4399" y="148"/>
                  </a:cubicBezTo>
                  <a:cubicBezTo>
                    <a:pt x="4384" y="27"/>
                    <a:pt x="4274" y="1"/>
                    <a:pt x="4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75"/>
            <p:cNvSpPr/>
            <p:nvPr/>
          </p:nvSpPr>
          <p:spPr>
            <a:xfrm>
              <a:off x="3746661" y="742531"/>
              <a:ext cx="32411" cy="184223"/>
            </a:xfrm>
            <a:custGeom>
              <a:avLst/>
              <a:gdLst/>
              <a:ahLst/>
              <a:cxnLst/>
              <a:rect l="l" t="t" r="r" b="b"/>
              <a:pathLst>
                <a:path w="1054" h="5991" extrusionOk="0">
                  <a:moveTo>
                    <a:pt x="165" y="1"/>
                  </a:moveTo>
                  <a:cubicBezTo>
                    <a:pt x="29" y="1"/>
                    <a:pt x="1" y="133"/>
                    <a:pt x="10" y="291"/>
                  </a:cubicBezTo>
                  <a:cubicBezTo>
                    <a:pt x="40" y="821"/>
                    <a:pt x="82" y="1351"/>
                    <a:pt x="118" y="1880"/>
                  </a:cubicBezTo>
                  <a:cubicBezTo>
                    <a:pt x="101" y="2136"/>
                    <a:pt x="89" y="2393"/>
                    <a:pt x="207" y="2634"/>
                  </a:cubicBezTo>
                  <a:cubicBezTo>
                    <a:pt x="185" y="2659"/>
                    <a:pt x="188" y="2681"/>
                    <a:pt x="217" y="2698"/>
                  </a:cubicBezTo>
                  <a:cubicBezTo>
                    <a:pt x="208" y="2911"/>
                    <a:pt x="209" y="3122"/>
                    <a:pt x="310" y="3318"/>
                  </a:cubicBezTo>
                  <a:lnTo>
                    <a:pt x="310" y="3318"/>
                  </a:lnTo>
                  <a:cubicBezTo>
                    <a:pt x="310" y="3318"/>
                    <a:pt x="310" y="3318"/>
                    <a:pt x="310" y="3318"/>
                  </a:cubicBezTo>
                  <a:lnTo>
                    <a:pt x="310" y="3318"/>
                  </a:lnTo>
                  <a:cubicBezTo>
                    <a:pt x="305" y="3540"/>
                    <a:pt x="304" y="3761"/>
                    <a:pt x="417" y="3964"/>
                  </a:cubicBezTo>
                  <a:cubicBezTo>
                    <a:pt x="417" y="3965"/>
                    <a:pt x="417" y="3965"/>
                    <a:pt x="417" y="3965"/>
                  </a:cubicBezTo>
                  <a:lnTo>
                    <a:pt x="402" y="3998"/>
                  </a:lnTo>
                  <a:lnTo>
                    <a:pt x="423" y="4028"/>
                  </a:lnTo>
                  <a:cubicBezTo>
                    <a:pt x="411" y="4220"/>
                    <a:pt x="428" y="4407"/>
                    <a:pt x="520" y="4581"/>
                  </a:cubicBezTo>
                  <a:cubicBezTo>
                    <a:pt x="521" y="4581"/>
                    <a:pt x="521" y="4582"/>
                    <a:pt x="521" y="4582"/>
                  </a:cubicBezTo>
                  <a:lnTo>
                    <a:pt x="505" y="4614"/>
                  </a:lnTo>
                  <a:lnTo>
                    <a:pt x="528" y="4642"/>
                  </a:lnTo>
                  <a:cubicBezTo>
                    <a:pt x="534" y="4898"/>
                    <a:pt x="504" y="5159"/>
                    <a:pt x="627" y="5400"/>
                  </a:cubicBezTo>
                  <a:lnTo>
                    <a:pt x="612" y="5433"/>
                  </a:lnTo>
                  <a:lnTo>
                    <a:pt x="635" y="5461"/>
                  </a:lnTo>
                  <a:cubicBezTo>
                    <a:pt x="625" y="5589"/>
                    <a:pt x="627" y="5714"/>
                    <a:pt x="729" y="5814"/>
                  </a:cubicBezTo>
                  <a:lnTo>
                    <a:pt x="720" y="5847"/>
                  </a:lnTo>
                  <a:lnTo>
                    <a:pt x="747" y="5871"/>
                  </a:lnTo>
                  <a:cubicBezTo>
                    <a:pt x="764" y="5957"/>
                    <a:pt x="802" y="5991"/>
                    <a:pt x="846" y="5991"/>
                  </a:cubicBezTo>
                  <a:cubicBezTo>
                    <a:pt x="883" y="5991"/>
                    <a:pt x="926" y="5967"/>
                    <a:pt x="965" y="5930"/>
                  </a:cubicBezTo>
                  <a:cubicBezTo>
                    <a:pt x="1053" y="5848"/>
                    <a:pt x="1002" y="5739"/>
                    <a:pt x="986" y="5639"/>
                  </a:cubicBezTo>
                  <a:cubicBezTo>
                    <a:pt x="936" y="5301"/>
                    <a:pt x="899" y="4961"/>
                    <a:pt x="841" y="4626"/>
                  </a:cubicBezTo>
                  <a:cubicBezTo>
                    <a:pt x="690" y="3771"/>
                    <a:pt x="639" y="2902"/>
                    <a:pt x="441" y="2053"/>
                  </a:cubicBezTo>
                  <a:cubicBezTo>
                    <a:pt x="466" y="1926"/>
                    <a:pt x="469" y="1800"/>
                    <a:pt x="430" y="1675"/>
                  </a:cubicBezTo>
                  <a:cubicBezTo>
                    <a:pt x="432" y="1129"/>
                    <a:pt x="480" y="580"/>
                    <a:pt x="325" y="43"/>
                  </a:cubicBezTo>
                  <a:cubicBezTo>
                    <a:pt x="260" y="14"/>
                    <a:pt x="207" y="1"/>
                    <a:pt x="1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75"/>
            <p:cNvSpPr/>
            <p:nvPr/>
          </p:nvSpPr>
          <p:spPr>
            <a:xfrm>
              <a:off x="3535217" y="852250"/>
              <a:ext cx="147323" cy="128597"/>
            </a:xfrm>
            <a:custGeom>
              <a:avLst/>
              <a:gdLst/>
              <a:ahLst/>
              <a:cxnLst/>
              <a:rect l="l" t="t" r="r" b="b"/>
              <a:pathLst>
                <a:path w="4791" h="4182" extrusionOk="0">
                  <a:moveTo>
                    <a:pt x="170" y="1"/>
                  </a:moveTo>
                  <a:cubicBezTo>
                    <a:pt x="150" y="1"/>
                    <a:pt x="130" y="7"/>
                    <a:pt x="109" y="22"/>
                  </a:cubicBezTo>
                  <a:cubicBezTo>
                    <a:pt x="24" y="86"/>
                    <a:pt x="1" y="199"/>
                    <a:pt x="65" y="299"/>
                  </a:cubicBezTo>
                  <a:cubicBezTo>
                    <a:pt x="109" y="370"/>
                    <a:pt x="166" y="439"/>
                    <a:pt x="229" y="495"/>
                  </a:cubicBezTo>
                  <a:cubicBezTo>
                    <a:pt x="1278" y="1421"/>
                    <a:pt x="2325" y="2349"/>
                    <a:pt x="3417" y="3226"/>
                  </a:cubicBezTo>
                  <a:cubicBezTo>
                    <a:pt x="3426" y="3286"/>
                    <a:pt x="3462" y="3315"/>
                    <a:pt x="3523" y="3315"/>
                  </a:cubicBezTo>
                  <a:lnTo>
                    <a:pt x="3534" y="3323"/>
                  </a:lnTo>
                  <a:cubicBezTo>
                    <a:pt x="3630" y="3472"/>
                    <a:pt x="3750" y="3592"/>
                    <a:pt x="3923" y="3652"/>
                  </a:cubicBezTo>
                  <a:cubicBezTo>
                    <a:pt x="3938" y="3713"/>
                    <a:pt x="3980" y="3739"/>
                    <a:pt x="4042" y="3741"/>
                  </a:cubicBezTo>
                  <a:cubicBezTo>
                    <a:pt x="4054" y="3800"/>
                    <a:pt x="4090" y="3830"/>
                    <a:pt x="4152" y="3830"/>
                  </a:cubicBezTo>
                  <a:lnTo>
                    <a:pt x="4161" y="3836"/>
                  </a:lnTo>
                  <a:cubicBezTo>
                    <a:pt x="4220" y="3967"/>
                    <a:pt x="4349" y="4024"/>
                    <a:pt x="4454" y="4105"/>
                  </a:cubicBezTo>
                  <a:cubicBezTo>
                    <a:pt x="4499" y="4139"/>
                    <a:pt x="4550" y="4182"/>
                    <a:pt x="4606" y="4182"/>
                  </a:cubicBezTo>
                  <a:cubicBezTo>
                    <a:pt x="4629" y="4182"/>
                    <a:pt x="4654" y="4174"/>
                    <a:pt x="4679" y="4154"/>
                  </a:cubicBezTo>
                  <a:cubicBezTo>
                    <a:pt x="4790" y="4067"/>
                    <a:pt x="4713" y="3972"/>
                    <a:pt x="4659" y="3892"/>
                  </a:cubicBezTo>
                  <a:cubicBezTo>
                    <a:pt x="4615" y="3825"/>
                    <a:pt x="4562" y="3756"/>
                    <a:pt x="4470" y="3737"/>
                  </a:cubicBezTo>
                  <a:lnTo>
                    <a:pt x="4466" y="3733"/>
                  </a:lnTo>
                  <a:cubicBezTo>
                    <a:pt x="4461" y="3673"/>
                    <a:pt x="4425" y="3642"/>
                    <a:pt x="4364" y="3637"/>
                  </a:cubicBezTo>
                  <a:lnTo>
                    <a:pt x="4359" y="3633"/>
                  </a:lnTo>
                  <a:cubicBezTo>
                    <a:pt x="4265" y="3481"/>
                    <a:pt x="4130" y="3376"/>
                    <a:pt x="3970" y="3298"/>
                  </a:cubicBezTo>
                  <a:cubicBezTo>
                    <a:pt x="3956" y="3238"/>
                    <a:pt x="3917" y="3209"/>
                    <a:pt x="3856" y="3204"/>
                  </a:cubicBezTo>
                  <a:cubicBezTo>
                    <a:pt x="3845" y="3145"/>
                    <a:pt x="3808" y="3115"/>
                    <a:pt x="3747" y="3106"/>
                  </a:cubicBezTo>
                  <a:cubicBezTo>
                    <a:pt x="3736" y="3044"/>
                    <a:pt x="3696" y="3015"/>
                    <a:pt x="3634" y="3009"/>
                  </a:cubicBezTo>
                  <a:cubicBezTo>
                    <a:pt x="3040" y="2483"/>
                    <a:pt x="2449" y="1955"/>
                    <a:pt x="1854" y="1429"/>
                  </a:cubicBezTo>
                  <a:cubicBezTo>
                    <a:pt x="1349" y="984"/>
                    <a:pt x="841" y="542"/>
                    <a:pt x="334" y="98"/>
                  </a:cubicBezTo>
                  <a:cubicBezTo>
                    <a:pt x="286" y="55"/>
                    <a:pt x="229" y="1"/>
                    <a:pt x="1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75"/>
            <p:cNvSpPr/>
            <p:nvPr/>
          </p:nvSpPr>
          <p:spPr>
            <a:xfrm>
              <a:off x="3808132" y="1225965"/>
              <a:ext cx="31057" cy="183916"/>
            </a:xfrm>
            <a:custGeom>
              <a:avLst/>
              <a:gdLst/>
              <a:ahLst/>
              <a:cxnLst/>
              <a:rect l="l" t="t" r="r" b="b"/>
              <a:pathLst>
                <a:path w="1010" h="5981" extrusionOk="0">
                  <a:moveTo>
                    <a:pt x="99" y="0"/>
                  </a:moveTo>
                  <a:cubicBezTo>
                    <a:pt x="26" y="0"/>
                    <a:pt x="5" y="57"/>
                    <a:pt x="3" y="183"/>
                  </a:cubicBezTo>
                  <a:cubicBezTo>
                    <a:pt x="1" y="299"/>
                    <a:pt x="8" y="421"/>
                    <a:pt x="100" y="515"/>
                  </a:cubicBezTo>
                  <a:cubicBezTo>
                    <a:pt x="83" y="543"/>
                    <a:pt x="88" y="568"/>
                    <a:pt x="114" y="588"/>
                  </a:cubicBezTo>
                  <a:cubicBezTo>
                    <a:pt x="104" y="839"/>
                    <a:pt x="93" y="1091"/>
                    <a:pt x="207" y="1328"/>
                  </a:cubicBezTo>
                  <a:cubicBezTo>
                    <a:pt x="187" y="1357"/>
                    <a:pt x="190" y="1382"/>
                    <a:pt x="216" y="1406"/>
                  </a:cubicBezTo>
                  <a:cubicBezTo>
                    <a:pt x="198" y="1623"/>
                    <a:pt x="203" y="1836"/>
                    <a:pt x="317" y="2033"/>
                  </a:cubicBezTo>
                  <a:cubicBezTo>
                    <a:pt x="386" y="3019"/>
                    <a:pt x="580" y="3993"/>
                    <a:pt x="601" y="4984"/>
                  </a:cubicBezTo>
                  <a:cubicBezTo>
                    <a:pt x="602" y="4998"/>
                    <a:pt x="616" y="5013"/>
                    <a:pt x="625" y="5028"/>
                  </a:cubicBezTo>
                  <a:lnTo>
                    <a:pt x="625" y="5057"/>
                  </a:lnTo>
                  <a:cubicBezTo>
                    <a:pt x="572" y="5111"/>
                    <a:pt x="574" y="5161"/>
                    <a:pt x="631" y="5211"/>
                  </a:cubicBezTo>
                  <a:cubicBezTo>
                    <a:pt x="630" y="5412"/>
                    <a:pt x="626" y="5614"/>
                    <a:pt x="630" y="5816"/>
                  </a:cubicBezTo>
                  <a:cubicBezTo>
                    <a:pt x="631" y="5904"/>
                    <a:pt x="658" y="5979"/>
                    <a:pt x="774" y="5981"/>
                  </a:cubicBezTo>
                  <a:cubicBezTo>
                    <a:pt x="776" y="5981"/>
                    <a:pt x="777" y="5981"/>
                    <a:pt x="779" y="5981"/>
                  </a:cubicBezTo>
                  <a:cubicBezTo>
                    <a:pt x="873" y="5981"/>
                    <a:pt x="944" y="5948"/>
                    <a:pt x="979" y="5861"/>
                  </a:cubicBezTo>
                  <a:cubicBezTo>
                    <a:pt x="997" y="5816"/>
                    <a:pt x="1010" y="5763"/>
                    <a:pt x="1005" y="5715"/>
                  </a:cubicBezTo>
                  <a:cubicBezTo>
                    <a:pt x="933" y="5031"/>
                    <a:pt x="1008" y="4337"/>
                    <a:pt x="857" y="3659"/>
                  </a:cubicBezTo>
                  <a:cubicBezTo>
                    <a:pt x="869" y="3437"/>
                    <a:pt x="866" y="3217"/>
                    <a:pt x="755" y="3014"/>
                  </a:cubicBezTo>
                  <a:cubicBezTo>
                    <a:pt x="774" y="2986"/>
                    <a:pt x="770" y="2962"/>
                    <a:pt x="743" y="2941"/>
                  </a:cubicBezTo>
                  <a:cubicBezTo>
                    <a:pt x="771" y="2716"/>
                    <a:pt x="740" y="2498"/>
                    <a:pt x="651" y="2289"/>
                  </a:cubicBezTo>
                  <a:cubicBezTo>
                    <a:pt x="651" y="2288"/>
                    <a:pt x="650" y="2286"/>
                    <a:pt x="650" y="2285"/>
                  </a:cubicBezTo>
                  <a:lnTo>
                    <a:pt x="667" y="2253"/>
                  </a:lnTo>
                  <a:lnTo>
                    <a:pt x="644" y="2226"/>
                  </a:lnTo>
                  <a:cubicBezTo>
                    <a:pt x="644" y="2045"/>
                    <a:pt x="654" y="1862"/>
                    <a:pt x="546" y="1701"/>
                  </a:cubicBezTo>
                  <a:cubicBezTo>
                    <a:pt x="547" y="1700"/>
                    <a:pt x="548" y="1699"/>
                    <a:pt x="549" y="1698"/>
                  </a:cubicBezTo>
                  <a:cubicBezTo>
                    <a:pt x="540" y="1505"/>
                    <a:pt x="531" y="1313"/>
                    <a:pt x="522" y="1120"/>
                  </a:cubicBezTo>
                  <a:cubicBezTo>
                    <a:pt x="455" y="1015"/>
                    <a:pt x="495" y="892"/>
                    <a:pt x="460" y="780"/>
                  </a:cubicBezTo>
                  <a:cubicBezTo>
                    <a:pt x="429" y="694"/>
                    <a:pt x="429" y="601"/>
                    <a:pt x="418" y="510"/>
                  </a:cubicBezTo>
                  <a:cubicBezTo>
                    <a:pt x="417" y="471"/>
                    <a:pt x="416" y="432"/>
                    <a:pt x="415" y="394"/>
                  </a:cubicBezTo>
                  <a:cubicBezTo>
                    <a:pt x="406" y="388"/>
                    <a:pt x="396" y="383"/>
                    <a:pt x="388" y="379"/>
                  </a:cubicBezTo>
                  <a:cubicBezTo>
                    <a:pt x="385" y="369"/>
                    <a:pt x="382" y="361"/>
                    <a:pt x="379" y="353"/>
                  </a:cubicBezTo>
                  <a:cubicBezTo>
                    <a:pt x="370" y="319"/>
                    <a:pt x="357" y="286"/>
                    <a:pt x="343" y="253"/>
                  </a:cubicBezTo>
                  <a:cubicBezTo>
                    <a:pt x="378" y="195"/>
                    <a:pt x="374" y="136"/>
                    <a:pt x="331" y="76"/>
                  </a:cubicBezTo>
                  <a:cubicBezTo>
                    <a:pt x="223" y="27"/>
                    <a:pt x="149" y="0"/>
                    <a:pt x="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75"/>
            <p:cNvSpPr/>
            <p:nvPr/>
          </p:nvSpPr>
          <p:spPr>
            <a:xfrm>
              <a:off x="3826983" y="703600"/>
              <a:ext cx="65590" cy="222199"/>
            </a:xfrm>
            <a:custGeom>
              <a:avLst/>
              <a:gdLst/>
              <a:ahLst/>
              <a:cxnLst/>
              <a:rect l="l" t="t" r="r" b="b"/>
              <a:pathLst>
                <a:path w="2133" h="7226" extrusionOk="0">
                  <a:moveTo>
                    <a:pt x="1989" y="1"/>
                  </a:moveTo>
                  <a:cubicBezTo>
                    <a:pt x="1934" y="1"/>
                    <a:pt x="1880" y="21"/>
                    <a:pt x="1858" y="63"/>
                  </a:cubicBezTo>
                  <a:cubicBezTo>
                    <a:pt x="1771" y="229"/>
                    <a:pt x="1690" y="399"/>
                    <a:pt x="1633" y="577"/>
                  </a:cubicBezTo>
                  <a:cubicBezTo>
                    <a:pt x="1250" y="1758"/>
                    <a:pt x="983" y="2969"/>
                    <a:pt x="653" y="4164"/>
                  </a:cubicBezTo>
                  <a:cubicBezTo>
                    <a:pt x="554" y="4249"/>
                    <a:pt x="554" y="4361"/>
                    <a:pt x="562" y="4474"/>
                  </a:cubicBezTo>
                  <a:cubicBezTo>
                    <a:pt x="530" y="4491"/>
                    <a:pt x="523" y="4514"/>
                    <a:pt x="537" y="4545"/>
                  </a:cubicBezTo>
                  <a:cubicBezTo>
                    <a:pt x="462" y="4648"/>
                    <a:pt x="441" y="4762"/>
                    <a:pt x="451" y="4885"/>
                  </a:cubicBezTo>
                  <a:cubicBezTo>
                    <a:pt x="444" y="4942"/>
                    <a:pt x="438" y="4998"/>
                    <a:pt x="431" y="5054"/>
                  </a:cubicBezTo>
                  <a:cubicBezTo>
                    <a:pt x="341" y="5154"/>
                    <a:pt x="330" y="5272"/>
                    <a:pt x="342" y="5397"/>
                  </a:cubicBezTo>
                  <a:cubicBezTo>
                    <a:pt x="312" y="5415"/>
                    <a:pt x="307" y="5438"/>
                    <a:pt x="327" y="5466"/>
                  </a:cubicBezTo>
                  <a:cubicBezTo>
                    <a:pt x="327" y="5466"/>
                    <a:pt x="327" y="5466"/>
                    <a:pt x="327" y="5467"/>
                  </a:cubicBezTo>
                  <a:cubicBezTo>
                    <a:pt x="291" y="5545"/>
                    <a:pt x="257" y="5622"/>
                    <a:pt x="222" y="5701"/>
                  </a:cubicBezTo>
                  <a:cubicBezTo>
                    <a:pt x="226" y="5728"/>
                    <a:pt x="229" y="5754"/>
                    <a:pt x="233" y="5780"/>
                  </a:cubicBezTo>
                  <a:cubicBezTo>
                    <a:pt x="215" y="5817"/>
                    <a:pt x="193" y="5852"/>
                    <a:pt x="164" y="5884"/>
                  </a:cubicBezTo>
                  <a:cubicBezTo>
                    <a:pt x="143" y="5938"/>
                    <a:pt x="128" y="5994"/>
                    <a:pt x="120" y="6052"/>
                  </a:cubicBezTo>
                  <a:cubicBezTo>
                    <a:pt x="137" y="6134"/>
                    <a:pt x="124" y="6225"/>
                    <a:pt x="135" y="6309"/>
                  </a:cubicBezTo>
                  <a:cubicBezTo>
                    <a:pt x="130" y="6346"/>
                    <a:pt x="124" y="6382"/>
                    <a:pt x="112" y="6416"/>
                  </a:cubicBezTo>
                  <a:cubicBezTo>
                    <a:pt x="122" y="6450"/>
                    <a:pt x="132" y="6487"/>
                    <a:pt x="142" y="6521"/>
                  </a:cubicBezTo>
                  <a:cubicBezTo>
                    <a:pt x="132" y="6577"/>
                    <a:pt x="123" y="6634"/>
                    <a:pt x="114" y="6690"/>
                  </a:cubicBezTo>
                  <a:cubicBezTo>
                    <a:pt x="69" y="6738"/>
                    <a:pt x="49" y="6792"/>
                    <a:pt x="37" y="6849"/>
                  </a:cubicBezTo>
                  <a:cubicBezTo>
                    <a:pt x="23" y="6923"/>
                    <a:pt x="26" y="7002"/>
                    <a:pt x="17" y="7077"/>
                  </a:cubicBezTo>
                  <a:cubicBezTo>
                    <a:pt x="1" y="7209"/>
                    <a:pt x="83" y="7226"/>
                    <a:pt x="176" y="7226"/>
                  </a:cubicBezTo>
                  <a:cubicBezTo>
                    <a:pt x="191" y="7226"/>
                    <a:pt x="205" y="7225"/>
                    <a:pt x="220" y="7225"/>
                  </a:cubicBezTo>
                  <a:cubicBezTo>
                    <a:pt x="411" y="6770"/>
                    <a:pt x="506" y="6294"/>
                    <a:pt x="547" y="5807"/>
                  </a:cubicBezTo>
                  <a:cubicBezTo>
                    <a:pt x="575" y="5785"/>
                    <a:pt x="580" y="5761"/>
                    <a:pt x="562" y="5731"/>
                  </a:cubicBezTo>
                  <a:cubicBezTo>
                    <a:pt x="664" y="5605"/>
                    <a:pt x="672" y="5455"/>
                    <a:pt x="670" y="5303"/>
                  </a:cubicBezTo>
                  <a:cubicBezTo>
                    <a:pt x="776" y="5180"/>
                    <a:pt x="769" y="5033"/>
                    <a:pt x="760" y="4885"/>
                  </a:cubicBezTo>
                  <a:lnTo>
                    <a:pt x="761" y="4885"/>
                  </a:lnTo>
                  <a:cubicBezTo>
                    <a:pt x="790" y="4869"/>
                    <a:pt x="794" y="4847"/>
                    <a:pt x="776" y="4820"/>
                  </a:cubicBezTo>
                  <a:cubicBezTo>
                    <a:pt x="866" y="4721"/>
                    <a:pt x="877" y="4600"/>
                    <a:pt x="870" y="4476"/>
                  </a:cubicBezTo>
                  <a:lnTo>
                    <a:pt x="870" y="4475"/>
                  </a:lnTo>
                  <a:cubicBezTo>
                    <a:pt x="909" y="4382"/>
                    <a:pt x="957" y="4291"/>
                    <a:pt x="985" y="4194"/>
                  </a:cubicBezTo>
                  <a:cubicBezTo>
                    <a:pt x="1353" y="2920"/>
                    <a:pt x="1718" y="1646"/>
                    <a:pt x="2083" y="371"/>
                  </a:cubicBezTo>
                  <a:cubicBezTo>
                    <a:pt x="2101" y="306"/>
                    <a:pt x="2119" y="239"/>
                    <a:pt x="2125" y="172"/>
                  </a:cubicBezTo>
                  <a:cubicBezTo>
                    <a:pt x="2130" y="107"/>
                    <a:pt x="2132" y="30"/>
                    <a:pt x="2048" y="9"/>
                  </a:cubicBezTo>
                  <a:cubicBezTo>
                    <a:pt x="2029" y="4"/>
                    <a:pt x="2009" y="1"/>
                    <a:pt x="19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75"/>
            <p:cNvSpPr/>
            <p:nvPr/>
          </p:nvSpPr>
          <p:spPr>
            <a:xfrm>
              <a:off x="3841036" y="769284"/>
              <a:ext cx="73985" cy="165804"/>
            </a:xfrm>
            <a:custGeom>
              <a:avLst/>
              <a:gdLst/>
              <a:ahLst/>
              <a:cxnLst/>
              <a:rect l="l" t="t" r="r" b="b"/>
              <a:pathLst>
                <a:path w="2406" h="5392" extrusionOk="0">
                  <a:moveTo>
                    <a:pt x="2231" y="0"/>
                  </a:moveTo>
                  <a:cubicBezTo>
                    <a:pt x="2189" y="0"/>
                    <a:pt x="2147" y="14"/>
                    <a:pt x="2115" y="45"/>
                  </a:cubicBezTo>
                  <a:cubicBezTo>
                    <a:pt x="2068" y="93"/>
                    <a:pt x="2028" y="151"/>
                    <a:pt x="2000" y="212"/>
                  </a:cubicBezTo>
                  <a:cubicBezTo>
                    <a:pt x="1513" y="1227"/>
                    <a:pt x="1110" y="2276"/>
                    <a:pt x="707" y="3324"/>
                  </a:cubicBezTo>
                  <a:cubicBezTo>
                    <a:pt x="621" y="3384"/>
                    <a:pt x="603" y="3469"/>
                    <a:pt x="615" y="3565"/>
                  </a:cubicBezTo>
                  <a:cubicBezTo>
                    <a:pt x="531" y="3652"/>
                    <a:pt x="494" y="3753"/>
                    <a:pt x="508" y="3871"/>
                  </a:cubicBezTo>
                  <a:cubicBezTo>
                    <a:pt x="420" y="3956"/>
                    <a:pt x="391" y="4060"/>
                    <a:pt x="404" y="4178"/>
                  </a:cubicBezTo>
                  <a:cubicBezTo>
                    <a:pt x="298" y="4294"/>
                    <a:pt x="307" y="4441"/>
                    <a:pt x="289" y="4581"/>
                  </a:cubicBezTo>
                  <a:cubicBezTo>
                    <a:pt x="211" y="4633"/>
                    <a:pt x="197" y="4710"/>
                    <a:pt x="208" y="4796"/>
                  </a:cubicBezTo>
                  <a:cubicBezTo>
                    <a:pt x="178" y="4815"/>
                    <a:pt x="171" y="4841"/>
                    <a:pt x="188" y="4873"/>
                  </a:cubicBezTo>
                  <a:cubicBezTo>
                    <a:pt x="137" y="4978"/>
                    <a:pt x="83" y="5082"/>
                    <a:pt x="37" y="5189"/>
                  </a:cubicBezTo>
                  <a:cubicBezTo>
                    <a:pt x="10" y="5252"/>
                    <a:pt x="1" y="5322"/>
                    <a:pt x="70" y="5368"/>
                  </a:cubicBezTo>
                  <a:cubicBezTo>
                    <a:pt x="95" y="5384"/>
                    <a:pt x="121" y="5392"/>
                    <a:pt x="146" y="5392"/>
                  </a:cubicBezTo>
                  <a:cubicBezTo>
                    <a:pt x="185" y="5392"/>
                    <a:pt x="222" y="5375"/>
                    <a:pt x="258" y="5350"/>
                  </a:cubicBezTo>
                  <a:cubicBezTo>
                    <a:pt x="342" y="5289"/>
                    <a:pt x="413" y="5218"/>
                    <a:pt x="403" y="5104"/>
                  </a:cubicBezTo>
                  <a:cubicBezTo>
                    <a:pt x="433" y="5093"/>
                    <a:pt x="441" y="5073"/>
                    <a:pt x="426" y="5045"/>
                  </a:cubicBezTo>
                  <a:cubicBezTo>
                    <a:pt x="511" y="4984"/>
                    <a:pt x="530" y="4899"/>
                    <a:pt x="524" y="4804"/>
                  </a:cubicBezTo>
                  <a:cubicBezTo>
                    <a:pt x="617" y="4720"/>
                    <a:pt x="639" y="4614"/>
                    <a:pt x="631" y="4498"/>
                  </a:cubicBezTo>
                  <a:cubicBezTo>
                    <a:pt x="723" y="4411"/>
                    <a:pt x="739" y="4302"/>
                    <a:pt x="727" y="4185"/>
                  </a:cubicBezTo>
                  <a:cubicBezTo>
                    <a:pt x="814" y="4099"/>
                    <a:pt x="844" y="3994"/>
                    <a:pt x="827" y="3876"/>
                  </a:cubicBezTo>
                  <a:cubicBezTo>
                    <a:pt x="854" y="3859"/>
                    <a:pt x="861" y="3836"/>
                    <a:pt x="844" y="3808"/>
                  </a:cubicBezTo>
                  <a:cubicBezTo>
                    <a:pt x="929" y="3748"/>
                    <a:pt x="943" y="3663"/>
                    <a:pt x="933" y="3569"/>
                  </a:cubicBezTo>
                  <a:cubicBezTo>
                    <a:pt x="1476" y="2519"/>
                    <a:pt x="1811" y="1384"/>
                    <a:pt x="2335" y="327"/>
                  </a:cubicBezTo>
                  <a:cubicBezTo>
                    <a:pt x="2358" y="282"/>
                    <a:pt x="2374" y="232"/>
                    <a:pt x="2388" y="183"/>
                  </a:cubicBezTo>
                  <a:cubicBezTo>
                    <a:pt x="2405" y="111"/>
                    <a:pt x="2384" y="45"/>
                    <a:pt x="2311" y="16"/>
                  </a:cubicBezTo>
                  <a:cubicBezTo>
                    <a:pt x="2286" y="6"/>
                    <a:pt x="2258" y="0"/>
                    <a:pt x="22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75"/>
            <p:cNvSpPr/>
            <p:nvPr/>
          </p:nvSpPr>
          <p:spPr>
            <a:xfrm>
              <a:off x="3926585" y="913721"/>
              <a:ext cx="182409" cy="94402"/>
            </a:xfrm>
            <a:custGeom>
              <a:avLst/>
              <a:gdLst/>
              <a:ahLst/>
              <a:cxnLst/>
              <a:rect l="l" t="t" r="r" b="b"/>
              <a:pathLst>
                <a:path w="5932" h="3070" extrusionOk="0">
                  <a:moveTo>
                    <a:pt x="5680" y="1"/>
                  </a:moveTo>
                  <a:cubicBezTo>
                    <a:pt x="5582" y="1"/>
                    <a:pt x="5493" y="62"/>
                    <a:pt x="5405" y="102"/>
                  </a:cubicBezTo>
                  <a:cubicBezTo>
                    <a:pt x="4960" y="300"/>
                    <a:pt x="4511" y="492"/>
                    <a:pt x="4075" y="709"/>
                  </a:cubicBezTo>
                  <a:cubicBezTo>
                    <a:pt x="3129" y="1183"/>
                    <a:pt x="2167" y="1631"/>
                    <a:pt x="1297" y="2237"/>
                  </a:cubicBezTo>
                  <a:cubicBezTo>
                    <a:pt x="1211" y="2240"/>
                    <a:pt x="1132" y="2255"/>
                    <a:pt x="1084" y="2336"/>
                  </a:cubicBezTo>
                  <a:cubicBezTo>
                    <a:pt x="1081" y="2336"/>
                    <a:pt x="1078" y="2336"/>
                    <a:pt x="1075" y="2336"/>
                  </a:cubicBezTo>
                  <a:cubicBezTo>
                    <a:pt x="989" y="2336"/>
                    <a:pt x="927" y="2376"/>
                    <a:pt x="883" y="2446"/>
                  </a:cubicBezTo>
                  <a:lnTo>
                    <a:pt x="879" y="2448"/>
                  </a:lnTo>
                  <a:cubicBezTo>
                    <a:pt x="873" y="2448"/>
                    <a:pt x="868" y="2448"/>
                    <a:pt x="863" y="2448"/>
                  </a:cubicBezTo>
                  <a:cubicBezTo>
                    <a:pt x="783" y="2448"/>
                    <a:pt x="723" y="2485"/>
                    <a:pt x="685" y="2556"/>
                  </a:cubicBezTo>
                  <a:lnTo>
                    <a:pt x="673" y="2562"/>
                  </a:lnTo>
                  <a:cubicBezTo>
                    <a:pt x="671" y="2562"/>
                    <a:pt x="668" y="2562"/>
                    <a:pt x="666" y="2562"/>
                  </a:cubicBezTo>
                  <a:cubicBezTo>
                    <a:pt x="611" y="2562"/>
                    <a:pt x="571" y="2585"/>
                    <a:pt x="554" y="2638"/>
                  </a:cubicBezTo>
                  <a:cubicBezTo>
                    <a:pt x="469" y="2644"/>
                    <a:pt x="392" y="2664"/>
                    <a:pt x="347" y="2744"/>
                  </a:cubicBezTo>
                  <a:cubicBezTo>
                    <a:pt x="257" y="2744"/>
                    <a:pt x="186" y="2772"/>
                    <a:pt x="151" y="2859"/>
                  </a:cubicBezTo>
                  <a:lnTo>
                    <a:pt x="147" y="2862"/>
                  </a:lnTo>
                  <a:cubicBezTo>
                    <a:pt x="0" y="2933"/>
                    <a:pt x="35" y="3017"/>
                    <a:pt x="153" y="3057"/>
                  </a:cubicBezTo>
                  <a:cubicBezTo>
                    <a:pt x="184" y="3067"/>
                    <a:pt x="217" y="3070"/>
                    <a:pt x="252" y="3070"/>
                  </a:cubicBezTo>
                  <a:cubicBezTo>
                    <a:pt x="317" y="3070"/>
                    <a:pt x="386" y="3058"/>
                    <a:pt x="451" y="3058"/>
                  </a:cubicBezTo>
                  <a:cubicBezTo>
                    <a:pt x="458" y="3038"/>
                    <a:pt x="463" y="3017"/>
                    <a:pt x="467" y="2998"/>
                  </a:cubicBezTo>
                  <a:cubicBezTo>
                    <a:pt x="469" y="2998"/>
                    <a:pt x="471" y="2998"/>
                    <a:pt x="473" y="2997"/>
                  </a:cubicBezTo>
                  <a:cubicBezTo>
                    <a:pt x="531" y="2976"/>
                    <a:pt x="590" y="2965"/>
                    <a:pt x="651" y="2957"/>
                  </a:cubicBezTo>
                  <a:cubicBezTo>
                    <a:pt x="689" y="2948"/>
                    <a:pt x="726" y="2938"/>
                    <a:pt x="763" y="2923"/>
                  </a:cubicBezTo>
                  <a:cubicBezTo>
                    <a:pt x="815" y="2901"/>
                    <a:pt x="866" y="2877"/>
                    <a:pt x="916" y="2851"/>
                  </a:cubicBezTo>
                  <a:cubicBezTo>
                    <a:pt x="950" y="2835"/>
                    <a:pt x="981" y="2816"/>
                    <a:pt x="1010" y="2793"/>
                  </a:cubicBezTo>
                  <a:cubicBezTo>
                    <a:pt x="1022" y="2777"/>
                    <a:pt x="1032" y="2758"/>
                    <a:pt x="1043" y="2741"/>
                  </a:cubicBezTo>
                  <a:cubicBezTo>
                    <a:pt x="1057" y="2743"/>
                    <a:pt x="1073" y="2744"/>
                    <a:pt x="1088" y="2747"/>
                  </a:cubicBezTo>
                  <a:cubicBezTo>
                    <a:pt x="1104" y="2725"/>
                    <a:pt x="1112" y="2701"/>
                    <a:pt x="1111" y="2675"/>
                  </a:cubicBezTo>
                  <a:cubicBezTo>
                    <a:pt x="1198" y="2674"/>
                    <a:pt x="1273" y="2652"/>
                    <a:pt x="1314" y="2568"/>
                  </a:cubicBezTo>
                  <a:cubicBezTo>
                    <a:pt x="1403" y="2568"/>
                    <a:pt x="1472" y="2536"/>
                    <a:pt x="1515" y="2458"/>
                  </a:cubicBezTo>
                  <a:lnTo>
                    <a:pt x="1521" y="2455"/>
                  </a:lnTo>
                  <a:cubicBezTo>
                    <a:pt x="1526" y="2455"/>
                    <a:pt x="1530" y="2455"/>
                    <a:pt x="1534" y="2455"/>
                  </a:cubicBezTo>
                  <a:cubicBezTo>
                    <a:pt x="1614" y="2455"/>
                    <a:pt x="1674" y="2420"/>
                    <a:pt x="1713" y="2349"/>
                  </a:cubicBezTo>
                  <a:cubicBezTo>
                    <a:pt x="3020" y="1664"/>
                    <a:pt x="4315" y="954"/>
                    <a:pt x="5682" y="383"/>
                  </a:cubicBezTo>
                  <a:cubicBezTo>
                    <a:pt x="5730" y="364"/>
                    <a:pt x="5774" y="334"/>
                    <a:pt x="5820" y="309"/>
                  </a:cubicBezTo>
                  <a:cubicBezTo>
                    <a:pt x="5888" y="273"/>
                    <a:pt x="5932" y="213"/>
                    <a:pt x="5897" y="146"/>
                  </a:cubicBezTo>
                  <a:cubicBezTo>
                    <a:pt x="5868" y="90"/>
                    <a:pt x="5809" y="30"/>
                    <a:pt x="5750" y="12"/>
                  </a:cubicBezTo>
                  <a:cubicBezTo>
                    <a:pt x="5726" y="4"/>
                    <a:pt x="5703" y="1"/>
                    <a:pt x="56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75"/>
            <p:cNvSpPr/>
            <p:nvPr/>
          </p:nvSpPr>
          <p:spPr>
            <a:xfrm>
              <a:off x="3476790" y="1141984"/>
              <a:ext cx="183547" cy="96001"/>
            </a:xfrm>
            <a:custGeom>
              <a:avLst/>
              <a:gdLst/>
              <a:ahLst/>
              <a:cxnLst/>
              <a:rect l="l" t="t" r="r" b="b"/>
              <a:pathLst>
                <a:path w="5969" h="3122" extrusionOk="0">
                  <a:moveTo>
                    <a:pt x="5732" y="0"/>
                  </a:moveTo>
                  <a:cubicBezTo>
                    <a:pt x="5701" y="0"/>
                    <a:pt x="5669" y="12"/>
                    <a:pt x="5635" y="32"/>
                  </a:cubicBezTo>
                  <a:cubicBezTo>
                    <a:pt x="5600" y="39"/>
                    <a:pt x="5566" y="45"/>
                    <a:pt x="5531" y="53"/>
                  </a:cubicBezTo>
                  <a:cubicBezTo>
                    <a:pt x="5523" y="73"/>
                    <a:pt x="5519" y="95"/>
                    <a:pt x="5517" y="118"/>
                  </a:cubicBezTo>
                  <a:cubicBezTo>
                    <a:pt x="5502" y="122"/>
                    <a:pt x="5489" y="126"/>
                    <a:pt x="5475" y="131"/>
                  </a:cubicBezTo>
                  <a:cubicBezTo>
                    <a:pt x="5466" y="133"/>
                    <a:pt x="5459" y="137"/>
                    <a:pt x="5449" y="139"/>
                  </a:cubicBezTo>
                  <a:cubicBezTo>
                    <a:pt x="5346" y="153"/>
                    <a:pt x="5252" y="188"/>
                    <a:pt x="5172" y="250"/>
                  </a:cubicBezTo>
                  <a:cubicBezTo>
                    <a:pt x="5138" y="266"/>
                    <a:pt x="5104" y="283"/>
                    <a:pt x="5071" y="302"/>
                  </a:cubicBezTo>
                  <a:cubicBezTo>
                    <a:pt x="5018" y="330"/>
                    <a:pt x="4964" y="355"/>
                    <a:pt x="4912" y="381"/>
                  </a:cubicBezTo>
                  <a:cubicBezTo>
                    <a:pt x="4875" y="397"/>
                    <a:pt x="4840" y="415"/>
                    <a:pt x="4807" y="437"/>
                  </a:cubicBezTo>
                  <a:cubicBezTo>
                    <a:pt x="4803" y="440"/>
                    <a:pt x="4800" y="443"/>
                    <a:pt x="4796" y="447"/>
                  </a:cubicBezTo>
                  <a:cubicBezTo>
                    <a:pt x="4762" y="451"/>
                    <a:pt x="4728" y="455"/>
                    <a:pt x="4694" y="459"/>
                  </a:cubicBezTo>
                  <a:cubicBezTo>
                    <a:pt x="4675" y="482"/>
                    <a:pt x="4667" y="507"/>
                    <a:pt x="4668" y="536"/>
                  </a:cubicBezTo>
                  <a:cubicBezTo>
                    <a:pt x="4581" y="540"/>
                    <a:pt x="4508" y="565"/>
                    <a:pt x="4469" y="648"/>
                  </a:cubicBezTo>
                  <a:cubicBezTo>
                    <a:pt x="4382" y="649"/>
                    <a:pt x="4308" y="674"/>
                    <a:pt x="4266" y="757"/>
                  </a:cubicBezTo>
                  <a:lnTo>
                    <a:pt x="4262" y="759"/>
                  </a:lnTo>
                  <a:cubicBezTo>
                    <a:pt x="4258" y="759"/>
                    <a:pt x="4254" y="758"/>
                    <a:pt x="4251" y="758"/>
                  </a:cubicBezTo>
                  <a:cubicBezTo>
                    <a:pt x="4196" y="758"/>
                    <a:pt x="4155" y="780"/>
                    <a:pt x="4136" y="834"/>
                  </a:cubicBezTo>
                  <a:cubicBezTo>
                    <a:pt x="4051" y="841"/>
                    <a:pt x="3976" y="865"/>
                    <a:pt x="3939" y="950"/>
                  </a:cubicBezTo>
                  <a:cubicBezTo>
                    <a:pt x="3851" y="952"/>
                    <a:pt x="3781" y="984"/>
                    <a:pt x="3738" y="1062"/>
                  </a:cubicBezTo>
                  <a:lnTo>
                    <a:pt x="3736" y="1063"/>
                  </a:lnTo>
                  <a:cubicBezTo>
                    <a:pt x="3730" y="1063"/>
                    <a:pt x="3725" y="1063"/>
                    <a:pt x="3720" y="1063"/>
                  </a:cubicBezTo>
                  <a:cubicBezTo>
                    <a:pt x="3639" y="1063"/>
                    <a:pt x="3574" y="1095"/>
                    <a:pt x="3531" y="1168"/>
                  </a:cubicBezTo>
                  <a:cubicBezTo>
                    <a:pt x="2563" y="1638"/>
                    <a:pt x="1620" y="2160"/>
                    <a:pt x="625" y="2580"/>
                  </a:cubicBezTo>
                  <a:cubicBezTo>
                    <a:pt x="464" y="2647"/>
                    <a:pt x="308" y="2724"/>
                    <a:pt x="152" y="2800"/>
                  </a:cubicBezTo>
                  <a:cubicBezTo>
                    <a:pt x="71" y="2839"/>
                    <a:pt x="0" y="2893"/>
                    <a:pt x="44" y="2995"/>
                  </a:cubicBezTo>
                  <a:cubicBezTo>
                    <a:pt x="79" y="3075"/>
                    <a:pt x="145" y="3121"/>
                    <a:pt x="229" y="3121"/>
                  </a:cubicBezTo>
                  <a:cubicBezTo>
                    <a:pt x="236" y="3121"/>
                    <a:pt x="244" y="3121"/>
                    <a:pt x="252" y="3120"/>
                  </a:cubicBezTo>
                  <a:cubicBezTo>
                    <a:pt x="320" y="3113"/>
                    <a:pt x="388" y="3089"/>
                    <a:pt x="451" y="3061"/>
                  </a:cubicBezTo>
                  <a:cubicBezTo>
                    <a:pt x="1723" y="2495"/>
                    <a:pt x="2989" y="1917"/>
                    <a:pt x="4170" y="1181"/>
                  </a:cubicBezTo>
                  <a:cubicBezTo>
                    <a:pt x="4258" y="1181"/>
                    <a:pt x="4322" y="1145"/>
                    <a:pt x="4361" y="1068"/>
                  </a:cubicBezTo>
                  <a:lnTo>
                    <a:pt x="4374" y="1060"/>
                  </a:lnTo>
                  <a:cubicBezTo>
                    <a:pt x="4375" y="1060"/>
                    <a:pt x="4376" y="1060"/>
                    <a:pt x="4377" y="1060"/>
                  </a:cubicBezTo>
                  <a:cubicBezTo>
                    <a:pt x="4437" y="1060"/>
                    <a:pt x="4476" y="1030"/>
                    <a:pt x="4501" y="978"/>
                  </a:cubicBezTo>
                  <a:cubicBezTo>
                    <a:pt x="4530" y="962"/>
                    <a:pt x="4557" y="946"/>
                    <a:pt x="4586" y="929"/>
                  </a:cubicBezTo>
                  <a:cubicBezTo>
                    <a:pt x="4624" y="916"/>
                    <a:pt x="4658" y="895"/>
                    <a:pt x="4687" y="868"/>
                  </a:cubicBezTo>
                  <a:lnTo>
                    <a:pt x="4693" y="866"/>
                  </a:lnTo>
                  <a:cubicBezTo>
                    <a:pt x="4701" y="867"/>
                    <a:pt x="4710" y="867"/>
                    <a:pt x="4718" y="867"/>
                  </a:cubicBezTo>
                  <a:cubicBezTo>
                    <a:pt x="4795" y="867"/>
                    <a:pt x="4857" y="837"/>
                    <a:pt x="4899" y="768"/>
                  </a:cubicBezTo>
                  <a:lnTo>
                    <a:pt x="4903" y="766"/>
                  </a:lnTo>
                  <a:cubicBezTo>
                    <a:pt x="4907" y="766"/>
                    <a:pt x="4911" y="766"/>
                    <a:pt x="4915" y="766"/>
                  </a:cubicBezTo>
                  <a:cubicBezTo>
                    <a:pt x="4997" y="766"/>
                    <a:pt x="5055" y="726"/>
                    <a:pt x="5099" y="660"/>
                  </a:cubicBezTo>
                  <a:lnTo>
                    <a:pt x="5111" y="655"/>
                  </a:lnTo>
                  <a:cubicBezTo>
                    <a:pt x="5115" y="655"/>
                    <a:pt x="5119" y="655"/>
                    <a:pt x="5123" y="655"/>
                  </a:cubicBezTo>
                  <a:cubicBezTo>
                    <a:pt x="5183" y="655"/>
                    <a:pt x="5224" y="627"/>
                    <a:pt x="5248" y="572"/>
                  </a:cubicBezTo>
                  <a:cubicBezTo>
                    <a:pt x="5254" y="573"/>
                    <a:pt x="5260" y="574"/>
                    <a:pt x="5266" y="574"/>
                  </a:cubicBezTo>
                  <a:cubicBezTo>
                    <a:pt x="5291" y="574"/>
                    <a:pt x="5309" y="560"/>
                    <a:pt x="5319" y="534"/>
                  </a:cubicBezTo>
                  <a:cubicBezTo>
                    <a:pt x="5326" y="535"/>
                    <a:pt x="5332" y="535"/>
                    <a:pt x="5338" y="535"/>
                  </a:cubicBezTo>
                  <a:cubicBezTo>
                    <a:pt x="5385" y="535"/>
                    <a:pt x="5415" y="509"/>
                    <a:pt x="5429" y="462"/>
                  </a:cubicBezTo>
                  <a:lnTo>
                    <a:pt x="5430" y="462"/>
                  </a:lnTo>
                  <a:cubicBezTo>
                    <a:pt x="5517" y="462"/>
                    <a:pt x="5593" y="442"/>
                    <a:pt x="5637" y="360"/>
                  </a:cubicBezTo>
                  <a:lnTo>
                    <a:pt x="5640" y="359"/>
                  </a:lnTo>
                  <a:cubicBezTo>
                    <a:pt x="5802" y="316"/>
                    <a:pt x="5969" y="277"/>
                    <a:pt x="5832" y="55"/>
                  </a:cubicBezTo>
                  <a:cubicBezTo>
                    <a:pt x="5801" y="16"/>
                    <a:pt x="5767" y="0"/>
                    <a:pt x="57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75"/>
            <p:cNvSpPr/>
            <p:nvPr/>
          </p:nvSpPr>
          <p:spPr>
            <a:xfrm>
              <a:off x="3537554" y="1186819"/>
              <a:ext cx="156856" cy="183055"/>
            </a:xfrm>
            <a:custGeom>
              <a:avLst/>
              <a:gdLst/>
              <a:ahLst/>
              <a:cxnLst/>
              <a:rect l="l" t="t" r="r" b="b"/>
              <a:pathLst>
                <a:path w="5101" h="5953" extrusionOk="0">
                  <a:moveTo>
                    <a:pt x="4168" y="1351"/>
                  </a:moveTo>
                  <a:cubicBezTo>
                    <a:pt x="4141" y="1386"/>
                    <a:pt x="4114" y="1422"/>
                    <a:pt x="4086" y="1457"/>
                  </a:cubicBezTo>
                  <a:cubicBezTo>
                    <a:pt x="4112" y="1420"/>
                    <a:pt x="4139" y="1385"/>
                    <a:pt x="4168" y="1351"/>
                  </a:cubicBezTo>
                  <a:close/>
                  <a:moveTo>
                    <a:pt x="3745" y="1871"/>
                  </a:moveTo>
                  <a:lnTo>
                    <a:pt x="3745" y="1871"/>
                  </a:lnTo>
                  <a:cubicBezTo>
                    <a:pt x="3719" y="1905"/>
                    <a:pt x="3694" y="1937"/>
                    <a:pt x="3668" y="1970"/>
                  </a:cubicBezTo>
                  <a:cubicBezTo>
                    <a:pt x="3668" y="1970"/>
                    <a:pt x="3667" y="1971"/>
                    <a:pt x="3667" y="1971"/>
                  </a:cubicBezTo>
                  <a:cubicBezTo>
                    <a:pt x="3683" y="1931"/>
                    <a:pt x="3718" y="1904"/>
                    <a:pt x="3745" y="1871"/>
                  </a:cubicBezTo>
                  <a:close/>
                  <a:moveTo>
                    <a:pt x="3214" y="2043"/>
                  </a:moveTo>
                  <a:cubicBezTo>
                    <a:pt x="3212" y="2060"/>
                    <a:pt x="3209" y="2074"/>
                    <a:pt x="3202" y="2086"/>
                  </a:cubicBezTo>
                  <a:cubicBezTo>
                    <a:pt x="3208" y="2074"/>
                    <a:pt x="3212" y="2060"/>
                    <a:pt x="3214" y="2043"/>
                  </a:cubicBezTo>
                  <a:close/>
                  <a:moveTo>
                    <a:pt x="3020" y="2782"/>
                  </a:moveTo>
                  <a:lnTo>
                    <a:pt x="3020" y="2782"/>
                  </a:lnTo>
                  <a:cubicBezTo>
                    <a:pt x="2991" y="2818"/>
                    <a:pt x="2960" y="2852"/>
                    <a:pt x="2930" y="2887"/>
                  </a:cubicBezTo>
                  <a:lnTo>
                    <a:pt x="2930" y="2887"/>
                  </a:lnTo>
                  <a:cubicBezTo>
                    <a:pt x="2954" y="2846"/>
                    <a:pt x="2990" y="2817"/>
                    <a:pt x="3020" y="2782"/>
                  </a:cubicBezTo>
                  <a:close/>
                  <a:moveTo>
                    <a:pt x="2599" y="3294"/>
                  </a:moveTo>
                  <a:cubicBezTo>
                    <a:pt x="2568" y="3330"/>
                    <a:pt x="2538" y="3365"/>
                    <a:pt x="2507" y="3401"/>
                  </a:cubicBezTo>
                  <a:cubicBezTo>
                    <a:pt x="2536" y="3364"/>
                    <a:pt x="2566" y="3327"/>
                    <a:pt x="2599" y="3294"/>
                  </a:cubicBezTo>
                  <a:close/>
                  <a:moveTo>
                    <a:pt x="2056" y="3475"/>
                  </a:moveTo>
                  <a:cubicBezTo>
                    <a:pt x="2054" y="3510"/>
                    <a:pt x="2040" y="3535"/>
                    <a:pt x="2019" y="3554"/>
                  </a:cubicBezTo>
                  <a:cubicBezTo>
                    <a:pt x="2039" y="3534"/>
                    <a:pt x="2052" y="3508"/>
                    <a:pt x="2055" y="3475"/>
                  </a:cubicBezTo>
                  <a:cubicBezTo>
                    <a:pt x="2055" y="3475"/>
                    <a:pt x="2056" y="3475"/>
                    <a:pt x="2056" y="3475"/>
                  </a:cubicBezTo>
                  <a:close/>
                  <a:moveTo>
                    <a:pt x="4897" y="1"/>
                  </a:moveTo>
                  <a:cubicBezTo>
                    <a:pt x="4826" y="1"/>
                    <a:pt x="4767" y="55"/>
                    <a:pt x="4721" y="116"/>
                  </a:cubicBezTo>
                  <a:cubicBezTo>
                    <a:pt x="4568" y="316"/>
                    <a:pt x="4373" y="486"/>
                    <a:pt x="4269" y="719"/>
                  </a:cubicBezTo>
                  <a:cubicBezTo>
                    <a:pt x="4126" y="828"/>
                    <a:pt x="4018" y="962"/>
                    <a:pt x="3948" y="1125"/>
                  </a:cubicBezTo>
                  <a:cubicBezTo>
                    <a:pt x="3799" y="1230"/>
                    <a:pt x="3697" y="1370"/>
                    <a:pt x="3637" y="1538"/>
                  </a:cubicBezTo>
                  <a:cubicBezTo>
                    <a:pt x="3451" y="1670"/>
                    <a:pt x="3305" y="1834"/>
                    <a:pt x="3210" y="2039"/>
                  </a:cubicBezTo>
                  <a:cubicBezTo>
                    <a:pt x="3151" y="2055"/>
                    <a:pt x="3120" y="2096"/>
                    <a:pt x="3112" y="2154"/>
                  </a:cubicBezTo>
                  <a:cubicBezTo>
                    <a:pt x="2950" y="2249"/>
                    <a:pt x="2866" y="2400"/>
                    <a:pt x="2800" y="2564"/>
                  </a:cubicBezTo>
                  <a:cubicBezTo>
                    <a:pt x="2603" y="2690"/>
                    <a:pt x="2478" y="2872"/>
                    <a:pt x="2375" y="3072"/>
                  </a:cubicBezTo>
                  <a:cubicBezTo>
                    <a:pt x="2238" y="3182"/>
                    <a:pt x="2127" y="3312"/>
                    <a:pt x="2052" y="3469"/>
                  </a:cubicBezTo>
                  <a:cubicBezTo>
                    <a:pt x="1994" y="3485"/>
                    <a:pt x="1962" y="3524"/>
                    <a:pt x="1953" y="3580"/>
                  </a:cubicBezTo>
                  <a:cubicBezTo>
                    <a:pt x="1895" y="3598"/>
                    <a:pt x="1869" y="3641"/>
                    <a:pt x="1860" y="3697"/>
                  </a:cubicBezTo>
                  <a:cubicBezTo>
                    <a:pt x="1299" y="4320"/>
                    <a:pt x="740" y="4942"/>
                    <a:pt x="180" y="5564"/>
                  </a:cubicBezTo>
                  <a:cubicBezTo>
                    <a:pt x="81" y="5674"/>
                    <a:pt x="0" y="5791"/>
                    <a:pt x="154" y="5909"/>
                  </a:cubicBezTo>
                  <a:cubicBezTo>
                    <a:pt x="194" y="5939"/>
                    <a:pt x="230" y="5952"/>
                    <a:pt x="264" y="5952"/>
                  </a:cubicBezTo>
                  <a:cubicBezTo>
                    <a:pt x="339" y="5952"/>
                    <a:pt x="401" y="5888"/>
                    <a:pt x="460" y="5824"/>
                  </a:cubicBezTo>
                  <a:cubicBezTo>
                    <a:pt x="1096" y="5132"/>
                    <a:pt x="1720" y="4430"/>
                    <a:pt x="2286" y="3682"/>
                  </a:cubicBezTo>
                  <a:cubicBezTo>
                    <a:pt x="2360" y="3648"/>
                    <a:pt x="2400" y="3589"/>
                    <a:pt x="2411" y="3511"/>
                  </a:cubicBezTo>
                  <a:cubicBezTo>
                    <a:pt x="2465" y="3493"/>
                    <a:pt x="2498" y="3458"/>
                    <a:pt x="2507" y="3402"/>
                  </a:cubicBezTo>
                  <a:cubicBezTo>
                    <a:pt x="2566" y="3388"/>
                    <a:pt x="2594" y="3350"/>
                    <a:pt x="2599" y="3294"/>
                  </a:cubicBezTo>
                  <a:lnTo>
                    <a:pt x="2606" y="3285"/>
                  </a:lnTo>
                  <a:cubicBezTo>
                    <a:pt x="2656" y="3275"/>
                    <a:pt x="2688" y="3250"/>
                    <a:pt x="2686" y="3195"/>
                  </a:cubicBezTo>
                  <a:cubicBezTo>
                    <a:pt x="2720" y="3189"/>
                    <a:pt x="2733" y="3169"/>
                    <a:pt x="2726" y="3135"/>
                  </a:cubicBezTo>
                  <a:cubicBezTo>
                    <a:pt x="2732" y="3067"/>
                    <a:pt x="2767" y="3022"/>
                    <a:pt x="2833" y="3000"/>
                  </a:cubicBezTo>
                  <a:lnTo>
                    <a:pt x="2833" y="3001"/>
                  </a:lnTo>
                  <a:cubicBezTo>
                    <a:pt x="2768" y="3023"/>
                    <a:pt x="2734" y="3069"/>
                    <a:pt x="2726" y="3135"/>
                  </a:cubicBezTo>
                  <a:cubicBezTo>
                    <a:pt x="2787" y="3111"/>
                    <a:pt x="2826" y="3069"/>
                    <a:pt x="2837" y="3005"/>
                  </a:cubicBezTo>
                  <a:cubicBezTo>
                    <a:pt x="2893" y="2987"/>
                    <a:pt x="2920" y="2946"/>
                    <a:pt x="2928" y="2891"/>
                  </a:cubicBezTo>
                  <a:cubicBezTo>
                    <a:pt x="2984" y="2875"/>
                    <a:pt x="3018" y="2841"/>
                    <a:pt x="3021" y="2782"/>
                  </a:cubicBezTo>
                  <a:lnTo>
                    <a:pt x="3025" y="2776"/>
                  </a:lnTo>
                  <a:cubicBezTo>
                    <a:pt x="3100" y="2738"/>
                    <a:pt x="3142" y="2678"/>
                    <a:pt x="3159" y="2600"/>
                  </a:cubicBezTo>
                  <a:cubicBezTo>
                    <a:pt x="3214" y="2580"/>
                    <a:pt x="3240" y="2539"/>
                    <a:pt x="3245" y="2483"/>
                  </a:cubicBezTo>
                  <a:cubicBezTo>
                    <a:pt x="3298" y="2463"/>
                    <a:pt x="3328" y="2428"/>
                    <a:pt x="3331" y="2371"/>
                  </a:cubicBezTo>
                  <a:lnTo>
                    <a:pt x="3339" y="2359"/>
                  </a:lnTo>
                  <a:cubicBezTo>
                    <a:pt x="3386" y="2350"/>
                    <a:pt x="3409" y="2323"/>
                    <a:pt x="3409" y="2276"/>
                  </a:cubicBezTo>
                  <a:cubicBezTo>
                    <a:pt x="3447" y="2267"/>
                    <a:pt x="3464" y="2244"/>
                    <a:pt x="3461" y="2207"/>
                  </a:cubicBezTo>
                  <a:cubicBezTo>
                    <a:pt x="3520" y="2185"/>
                    <a:pt x="3560" y="2146"/>
                    <a:pt x="3573" y="2085"/>
                  </a:cubicBezTo>
                  <a:cubicBezTo>
                    <a:pt x="3629" y="2068"/>
                    <a:pt x="3660" y="2031"/>
                    <a:pt x="3669" y="1973"/>
                  </a:cubicBezTo>
                  <a:cubicBezTo>
                    <a:pt x="3724" y="1955"/>
                    <a:pt x="3749" y="1916"/>
                    <a:pt x="3753" y="1860"/>
                  </a:cubicBezTo>
                  <a:lnTo>
                    <a:pt x="3760" y="1849"/>
                  </a:lnTo>
                  <a:cubicBezTo>
                    <a:pt x="3798" y="1826"/>
                    <a:pt x="3824" y="1794"/>
                    <a:pt x="3842" y="1756"/>
                  </a:cubicBezTo>
                  <a:lnTo>
                    <a:pt x="3862" y="1736"/>
                  </a:lnTo>
                  <a:cubicBezTo>
                    <a:pt x="3936" y="1705"/>
                    <a:pt x="3983" y="1653"/>
                    <a:pt x="3998" y="1575"/>
                  </a:cubicBezTo>
                  <a:cubicBezTo>
                    <a:pt x="4053" y="1556"/>
                    <a:pt x="4080" y="1514"/>
                    <a:pt x="4087" y="1460"/>
                  </a:cubicBezTo>
                  <a:cubicBezTo>
                    <a:pt x="4144" y="1445"/>
                    <a:pt x="4173" y="1411"/>
                    <a:pt x="4168" y="1351"/>
                  </a:cubicBezTo>
                  <a:lnTo>
                    <a:pt x="4168" y="1351"/>
                  </a:lnTo>
                  <a:cubicBezTo>
                    <a:pt x="4168" y="1351"/>
                    <a:pt x="4168" y="1351"/>
                    <a:pt x="4168" y="1351"/>
                  </a:cubicBezTo>
                  <a:lnTo>
                    <a:pt x="4168" y="1351"/>
                  </a:lnTo>
                  <a:cubicBezTo>
                    <a:pt x="4168" y="1351"/>
                    <a:pt x="4168" y="1351"/>
                    <a:pt x="4168" y="1351"/>
                  </a:cubicBezTo>
                  <a:lnTo>
                    <a:pt x="4199" y="1333"/>
                  </a:lnTo>
                  <a:lnTo>
                    <a:pt x="4197" y="1299"/>
                  </a:lnTo>
                  <a:cubicBezTo>
                    <a:pt x="4201" y="1227"/>
                    <a:pt x="4237" y="1181"/>
                    <a:pt x="4306" y="1159"/>
                  </a:cubicBezTo>
                  <a:lnTo>
                    <a:pt x="4306" y="1159"/>
                  </a:lnTo>
                  <a:cubicBezTo>
                    <a:pt x="4239" y="1182"/>
                    <a:pt x="4204" y="1229"/>
                    <a:pt x="4197" y="1299"/>
                  </a:cubicBezTo>
                  <a:cubicBezTo>
                    <a:pt x="4256" y="1271"/>
                    <a:pt x="4296" y="1227"/>
                    <a:pt x="4310" y="1164"/>
                  </a:cubicBezTo>
                  <a:cubicBezTo>
                    <a:pt x="4368" y="1147"/>
                    <a:pt x="4392" y="1105"/>
                    <a:pt x="4400" y="1048"/>
                  </a:cubicBezTo>
                  <a:cubicBezTo>
                    <a:pt x="4454" y="1031"/>
                    <a:pt x="4486" y="997"/>
                    <a:pt x="4486" y="938"/>
                  </a:cubicBezTo>
                  <a:lnTo>
                    <a:pt x="4494" y="927"/>
                  </a:lnTo>
                  <a:cubicBezTo>
                    <a:pt x="4570" y="892"/>
                    <a:pt x="4610" y="831"/>
                    <a:pt x="4624" y="752"/>
                  </a:cubicBezTo>
                  <a:cubicBezTo>
                    <a:pt x="4680" y="736"/>
                    <a:pt x="4709" y="697"/>
                    <a:pt x="4716" y="639"/>
                  </a:cubicBezTo>
                  <a:cubicBezTo>
                    <a:pt x="4769" y="622"/>
                    <a:pt x="4800" y="586"/>
                    <a:pt x="4806" y="530"/>
                  </a:cubicBezTo>
                  <a:lnTo>
                    <a:pt x="4812" y="523"/>
                  </a:lnTo>
                  <a:cubicBezTo>
                    <a:pt x="4914" y="477"/>
                    <a:pt x="4959" y="386"/>
                    <a:pt x="5003" y="293"/>
                  </a:cubicBezTo>
                  <a:cubicBezTo>
                    <a:pt x="5045" y="201"/>
                    <a:pt x="5101" y="97"/>
                    <a:pt x="4983" y="27"/>
                  </a:cubicBezTo>
                  <a:cubicBezTo>
                    <a:pt x="4953" y="8"/>
                    <a:pt x="4924" y="1"/>
                    <a:pt x="4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75"/>
            <p:cNvSpPr/>
            <p:nvPr/>
          </p:nvSpPr>
          <p:spPr>
            <a:xfrm>
              <a:off x="3689618" y="1225258"/>
              <a:ext cx="70387" cy="222507"/>
            </a:xfrm>
            <a:custGeom>
              <a:avLst/>
              <a:gdLst/>
              <a:ahLst/>
              <a:cxnLst/>
              <a:rect l="l" t="t" r="r" b="b"/>
              <a:pathLst>
                <a:path w="2289" h="7236" extrusionOk="0">
                  <a:moveTo>
                    <a:pt x="2079" y="0"/>
                  </a:moveTo>
                  <a:cubicBezTo>
                    <a:pt x="1893" y="239"/>
                    <a:pt x="1850" y="516"/>
                    <a:pt x="1843" y="804"/>
                  </a:cubicBezTo>
                  <a:cubicBezTo>
                    <a:pt x="1739" y="929"/>
                    <a:pt x="1747" y="1077"/>
                    <a:pt x="1758" y="1225"/>
                  </a:cubicBezTo>
                  <a:cubicBezTo>
                    <a:pt x="1731" y="1245"/>
                    <a:pt x="1727" y="1269"/>
                    <a:pt x="1747" y="1297"/>
                  </a:cubicBezTo>
                  <a:lnTo>
                    <a:pt x="1746" y="1297"/>
                  </a:lnTo>
                  <a:cubicBezTo>
                    <a:pt x="1652" y="1393"/>
                    <a:pt x="1649" y="1511"/>
                    <a:pt x="1664" y="1632"/>
                  </a:cubicBezTo>
                  <a:cubicBezTo>
                    <a:pt x="1637" y="1658"/>
                    <a:pt x="1631" y="1687"/>
                    <a:pt x="1648" y="1720"/>
                  </a:cubicBezTo>
                  <a:lnTo>
                    <a:pt x="1647" y="1720"/>
                  </a:lnTo>
                  <a:cubicBezTo>
                    <a:pt x="1541" y="1844"/>
                    <a:pt x="1529" y="1990"/>
                    <a:pt x="1543" y="2141"/>
                  </a:cubicBezTo>
                  <a:cubicBezTo>
                    <a:pt x="1540" y="2146"/>
                    <a:pt x="1539" y="2150"/>
                    <a:pt x="1536" y="2155"/>
                  </a:cubicBezTo>
                  <a:cubicBezTo>
                    <a:pt x="1528" y="2166"/>
                    <a:pt x="1521" y="2178"/>
                    <a:pt x="1515" y="2190"/>
                  </a:cubicBezTo>
                  <a:cubicBezTo>
                    <a:pt x="1453" y="2303"/>
                    <a:pt x="1436" y="2425"/>
                    <a:pt x="1448" y="2554"/>
                  </a:cubicBezTo>
                  <a:cubicBezTo>
                    <a:pt x="1411" y="2649"/>
                    <a:pt x="1367" y="2742"/>
                    <a:pt x="1339" y="2840"/>
                  </a:cubicBezTo>
                  <a:cubicBezTo>
                    <a:pt x="964" y="4132"/>
                    <a:pt x="587" y="5424"/>
                    <a:pt x="226" y="6719"/>
                  </a:cubicBezTo>
                  <a:cubicBezTo>
                    <a:pt x="180" y="6881"/>
                    <a:pt x="1" y="7145"/>
                    <a:pt x="202" y="7215"/>
                  </a:cubicBezTo>
                  <a:cubicBezTo>
                    <a:pt x="242" y="7229"/>
                    <a:pt x="278" y="7235"/>
                    <a:pt x="309" y="7235"/>
                  </a:cubicBezTo>
                  <a:cubicBezTo>
                    <a:pt x="520" y="7235"/>
                    <a:pt x="527" y="6940"/>
                    <a:pt x="584" y="6787"/>
                  </a:cubicBezTo>
                  <a:cubicBezTo>
                    <a:pt x="829" y="6133"/>
                    <a:pt x="987" y="5453"/>
                    <a:pt x="1158" y="4776"/>
                  </a:cubicBezTo>
                  <a:cubicBezTo>
                    <a:pt x="1325" y="4119"/>
                    <a:pt x="1502" y="3464"/>
                    <a:pt x="1674" y="2807"/>
                  </a:cubicBezTo>
                  <a:cubicBezTo>
                    <a:pt x="1769" y="2743"/>
                    <a:pt x="1776" y="2654"/>
                    <a:pt x="1753" y="2556"/>
                  </a:cubicBezTo>
                  <a:cubicBezTo>
                    <a:pt x="1779" y="2534"/>
                    <a:pt x="1785" y="2507"/>
                    <a:pt x="1770" y="2477"/>
                  </a:cubicBezTo>
                  <a:cubicBezTo>
                    <a:pt x="1888" y="2350"/>
                    <a:pt x="1867" y="2194"/>
                    <a:pt x="1869" y="2043"/>
                  </a:cubicBezTo>
                  <a:cubicBezTo>
                    <a:pt x="1869" y="2043"/>
                    <a:pt x="1869" y="2042"/>
                    <a:pt x="1869" y="2042"/>
                  </a:cubicBezTo>
                  <a:cubicBezTo>
                    <a:pt x="1895" y="2027"/>
                    <a:pt x="1899" y="2006"/>
                    <a:pt x="1881" y="1980"/>
                  </a:cubicBezTo>
                  <a:cubicBezTo>
                    <a:pt x="1974" y="1880"/>
                    <a:pt x="1982" y="1760"/>
                    <a:pt x="1965" y="1635"/>
                  </a:cubicBezTo>
                  <a:cubicBezTo>
                    <a:pt x="1993" y="1614"/>
                    <a:pt x="2000" y="1589"/>
                    <a:pt x="1982" y="1559"/>
                  </a:cubicBezTo>
                  <a:cubicBezTo>
                    <a:pt x="2013" y="1482"/>
                    <a:pt x="2045" y="1405"/>
                    <a:pt x="2076" y="1328"/>
                  </a:cubicBezTo>
                  <a:cubicBezTo>
                    <a:pt x="2074" y="1306"/>
                    <a:pt x="2072" y="1287"/>
                    <a:pt x="2070" y="1265"/>
                  </a:cubicBezTo>
                  <a:cubicBezTo>
                    <a:pt x="2065" y="1218"/>
                    <a:pt x="2061" y="1171"/>
                    <a:pt x="2055" y="1124"/>
                  </a:cubicBezTo>
                  <a:cubicBezTo>
                    <a:pt x="2067" y="1066"/>
                    <a:pt x="2078" y="1008"/>
                    <a:pt x="2089" y="950"/>
                  </a:cubicBezTo>
                  <a:cubicBezTo>
                    <a:pt x="2158" y="866"/>
                    <a:pt x="2159" y="763"/>
                    <a:pt x="2179" y="665"/>
                  </a:cubicBezTo>
                  <a:cubicBezTo>
                    <a:pt x="2185" y="672"/>
                    <a:pt x="2192" y="679"/>
                    <a:pt x="2199" y="685"/>
                  </a:cubicBezTo>
                  <a:cubicBezTo>
                    <a:pt x="2204" y="669"/>
                    <a:pt x="2208" y="654"/>
                    <a:pt x="2212" y="637"/>
                  </a:cubicBezTo>
                  <a:cubicBezTo>
                    <a:pt x="2206" y="630"/>
                    <a:pt x="2199" y="623"/>
                    <a:pt x="2192" y="615"/>
                  </a:cubicBezTo>
                  <a:cubicBezTo>
                    <a:pt x="2182" y="580"/>
                    <a:pt x="2172" y="546"/>
                    <a:pt x="2162" y="511"/>
                  </a:cubicBezTo>
                  <a:cubicBezTo>
                    <a:pt x="2171" y="448"/>
                    <a:pt x="2180" y="385"/>
                    <a:pt x="2190" y="321"/>
                  </a:cubicBezTo>
                  <a:cubicBezTo>
                    <a:pt x="2194" y="314"/>
                    <a:pt x="2199" y="306"/>
                    <a:pt x="2204" y="297"/>
                  </a:cubicBezTo>
                  <a:cubicBezTo>
                    <a:pt x="2205" y="294"/>
                    <a:pt x="2207" y="291"/>
                    <a:pt x="2208" y="289"/>
                  </a:cubicBezTo>
                  <a:cubicBezTo>
                    <a:pt x="2224" y="262"/>
                    <a:pt x="2237" y="237"/>
                    <a:pt x="2247" y="212"/>
                  </a:cubicBezTo>
                  <a:cubicBezTo>
                    <a:pt x="2289" y="110"/>
                    <a:pt x="2273" y="26"/>
                    <a:pt x="20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75"/>
            <p:cNvSpPr/>
            <p:nvPr/>
          </p:nvSpPr>
          <p:spPr>
            <a:xfrm>
              <a:off x="4021821" y="797267"/>
              <a:ext cx="3044" cy="3106"/>
            </a:xfrm>
            <a:custGeom>
              <a:avLst/>
              <a:gdLst/>
              <a:ahLst/>
              <a:cxnLst/>
              <a:rect l="l" t="t" r="r" b="b"/>
              <a:pathLst>
                <a:path w="99" h="101" extrusionOk="0">
                  <a:moveTo>
                    <a:pt x="99" y="0"/>
                  </a:moveTo>
                  <a:lnTo>
                    <a:pt x="99" y="0"/>
                  </a:lnTo>
                  <a:cubicBezTo>
                    <a:pt x="39" y="9"/>
                    <a:pt x="6" y="42"/>
                    <a:pt x="1" y="100"/>
                  </a:cubicBezTo>
                  <a:cubicBezTo>
                    <a:pt x="34" y="67"/>
                    <a:pt x="66" y="33"/>
                    <a:pt x="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75"/>
            <p:cNvSpPr/>
            <p:nvPr/>
          </p:nvSpPr>
          <p:spPr>
            <a:xfrm>
              <a:off x="3659974" y="938783"/>
              <a:ext cx="2983" cy="2829"/>
            </a:xfrm>
            <a:custGeom>
              <a:avLst/>
              <a:gdLst/>
              <a:ahLst/>
              <a:cxnLst/>
              <a:rect l="l" t="t" r="r" b="b"/>
              <a:pathLst>
                <a:path w="97" h="92" extrusionOk="0">
                  <a:moveTo>
                    <a:pt x="0" y="0"/>
                  </a:moveTo>
                  <a:cubicBezTo>
                    <a:pt x="4" y="59"/>
                    <a:pt x="36" y="89"/>
                    <a:pt x="96" y="92"/>
                  </a:cubicBez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75"/>
            <p:cNvSpPr/>
            <p:nvPr/>
          </p:nvSpPr>
          <p:spPr>
            <a:xfrm>
              <a:off x="3666493" y="945056"/>
              <a:ext cx="2952" cy="2860"/>
            </a:xfrm>
            <a:custGeom>
              <a:avLst/>
              <a:gdLst/>
              <a:ahLst/>
              <a:cxnLst/>
              <a:rect l="l" t="t" r="r" b="b"/>
              <a:pathLst>
                <a:path w="96" h="93" extrusionOk="0">
                  <a:moveTo>
                    <a:pt x="0" y="0"/>
                  </a:moveTo>
                  <a:lnTo>
                    <a:pt x="0" y="0"/>
                  </a:lnTo>
                  <a:cubicBezTo>
                    <a:pt x="3" y="59"/>
                    <a:pt x="34" y="90"/>
                    <a:pt x="95" y="92"/>
                  </a:cubicBez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75"/>
            <p:cNvSpPr/>
            <p:nvPr/>
          </p:nvSpPr>
          <p:spPr>
            <a:xfrm>
              <a:off x="3605298" y="1196782"/>
              <a:ext cx="105196" cy="149138"/>
            </a:xfrm>
            <a:custGeom>
              <a:avLst/>
              <a:gdLst/>
              <a:ahLst/>
              <a:cxnLst/>
              <a:rect l="l" t="t" r="r" b="b"/>
              <a:pathLst>
                <a:path w="3421" h="4850" extrusionOk="0">
                  <a:moveTo>
                    <a:pt x="3197" y="0"/>
                  </a:moveTo>
                  <a:cubicBezTo>
                    <a:pt x="3163" y="0"/>
                    <a:pt x="3127" y="16"/>
                    <a:pt x="3092" y="51"/>
                  </a:cubicBezTo>
                  <a:cubicBezTo>
                    <a:pt x="2994" y="146"/>
                    <a:pt x="2912" y="260"/>
                    <a:pt x="2842" y="376"/>
                  </a:cubicBezTo>
                  <a:cubicBezTo>
                    <a:pt x="2042" y="1692"/>
                    <a:pt x="1165" y="2960"/>
                    <a:pt x="267" y="4214"/>
                  </a:cubicBezTo>
                  <a:cubicBezTo>
                    <a:pt x="187" y="4324"/>
                    <a:pt x="121" y="4445"/>
                    <a:pt x="56" y="4566"/>
                  </a:cubicBezTo>
                  <a:cubicBezTo>
                    <a:pt x="4" y="4664"/>
                    <a:pt x="1" y="4767"/>
                    <a:pt x="113" y="4830"/>
                  </a:cubicBezTo>
                  <a:cubicBezTo>
                    <a:pt x="138" y="4844"/>
                    <a:pt x="161" y="4850"/>
                    <a:pt x="184" y="4850"/>
                  </a:cubicBezTo>
                  <a:cubicBezTo>
                    <a:pt x="247" y="4850"/>
                    <a:pt x="300" y="4802"/>
                    <a:pt x="337" y="4754"/>
                  </a:cubicBezTo>
                  <a:cubicBezTo>
                    <a:pt x="482" y="4563"/>
                    <a:pt x="615" y="4363"/>
                    <a:pt x="753" y="4169"/>
                  </a:cubicBezTo>
                  <a:cubicBezTo>
                    <a:pt x="1599" y="2985"/>
                    <a:pt x="2452" y="1805"/>
                    <a:pt x="3155" y="532"/>
                  </a:cubicBezTo>
                  <a:cubicBezTo>
                    <a:pt x="3215" y="515"/>
                    <a:pt x="3244" y="476"/>
                    <a:pt x="3242" y="416"/>
                  </a:cubicBezTo>
                  <a:lnTo>
                    <a:pt x="3246" y="413"/>
                  </a:lnTo>
                  <a:cubicBezTo>
                    <a:pt x="3349" y="377"/>
                    <a:pt x="3368" y="301"/>
                    <a:pt x="3346" y="208"/>
                  </a:cubicBezTo>
                  <a:lnTo>
                    <a:pt x="3346" y="206"/>
                  </a:lnTo>
                  <a:cubicBezTo>
                    <a:pt x="3417" y="170"/>
                    <a:pt x="3420" y="138"/>
                    <a:pt x="3341" y="110"/>
                  </a:cubicBezTo>
                  <a:cubicBezTo>
                    <a:pt x="3303" y="42"/>
                    <a:pt x="3252" y="0"/>
                    <a:pt x="31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75"/>
            <p:cNvSpPr/>
            <p:nvPr/>
          </p:nvSpPr>
          <p:spPr>
            <a:xfrm>
              <a:off x="4102850" y="779462"/>
              <a:ext cx="23308" cy="23278"/>
            </a:xfrm>
            <a:custGeom>
              <a:avLst/>
              <a:gdLst/>
              <a:ahLst/>
              <a:cxnLst/>
              <a:rect l="l" t="t" r="r" b="b"/>
              <a:pathLst>
                <a:path w="758" h="757" extrusionOk="0">
                  <a:moveTo>
                    <a:pt x="378" y="0"/>
                  </a:moveTo>
                  <a:cubicBezTo>
                    <a:pt x="170" y="0"/>
                    <a:pt x="0" y="169"/>
                    <a:pt x="0" y="378"/>
                  </a:cubicBezTo>
                  <a:cubicBezTo>
                    <a:pt x="0" y="588"/>
                    <a:pt x="170" y="757"/>
                    <a:pt x="378" y="757"/>
                  </a:cubicBezTo>
                  <a:cubicBezTo>
                    <a:pt x="588" y="757"/>
                    <a:pt x="757" y="588"/>
                    <a:pt x="757" y="378"/>
                  </a:cubicBezTo>
                  <a:cubicBezTo>
                    <a:pt x="757" y="169"/>
                    <a:pt x="588" y="0"/>
                    <a:pt x="3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75"/>
            <p:cNvSpPr/>
            <p:nvPr/>
          </p:nvSpPr>
          <p:spPr>
            <a:xfrm>
              <a:off x="3460553" y="711103"/>
              <a:ext cx="38530" cy="38560"/>
            </a:xfrm>
            <a:custGeom>
              <a:avLst/>
              <a:gdLst/>
              <a:ahLst/>
              <a:cxnLst/>
              <a:rect l="l" t="t" r="r" b="b"/>
              <a:pathLst>
                <a:path w="1253" h="1254" extrusionOk="0">
                  <a:moveTo>
                    <a:pt x="627" y="0"/>
                  </a:moveTo>
                  <a:cubicBezTo>
                    <a:pt x="280" y="0"/>
                    <a:pt x="0" y="281"/>
                    <a:pt x="0" y="627"/>
                  </a:cubicBezTo>
                  <a:cubicBezTo>
                    <a:pt x="0" y="973"/>
                    <a:pt x="280" y="1254"/>
                    <a:pt x="627" y="1254"/>
                  </a:cubicBezTo>
                  <a:cubicBezTo>
                    <a:pt x="973" y="1254"/>
                    <a:pt x="1253" y="973"/>
                    <a:pt x="1253" y="627"/>
                  </a:cubicBezTo>
                  <a:cubicBezTo>
                    <a:pt x="1253" y="281"/>
                    <a:pt x="973" y="0"/>
                    <a:pt x="6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75"/>
            <p:cNvSpPr/>
            <p:nvPr/>
          </p:nvSpPr>
          <p:spPr>
            <a:xfrm>
              <a:off x="4018193" y="1439991"/>
              <a:ext cx="33333" cy="33333"/>
            </a:xfrm>
            <a:custGeom>
              <a:avLst/>
              <a:gdLst/>
              <a:ahLst/>
              <a:cxnLst/>
              <a:rect l="l" t="t" r="r" b="b"/>
              <a:pathLst>
                <a:path w="1084" h="1084" extrusionOk="0">
                  <a:moveTo>
                    <a:pt x="542" y="1"/>
                  </a:moveTo>
                  <a:cubicBezTo>
                    <a:pt x="243" y="1"/>
                    <a:pt x="1" y="243"/>
                    <a:pt x="1" y="543"/>
                  </a:cubicBezTo>
                  <a:cubicBezTo>
                    <a:pt x="1" y="841"/>
                    <a:pt x="243" y="1084"/>
                    <a:pt x="542" y="1084"/>
                  </a:cubicBezTo>
                  <a:cubicBezTo>
                    <a:pt x="841" y="1084"/>
                    <a:pt x="1084" y="841"/>
                    <a:pt x="1084" y="543"/>
                  </a:cubicBezTo>
                  <a:cubicBezTo>
                    <a:pt x="1084" y="243"/>
                    <a:pt x="841" y="1"/>
                    <a:pt x="5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3" name="Google Shape;1993;p75"/>
          <p:cNvGrpSpPr/>
          <p:nvPr/>
        </p:nvGrpSpPr>
        <p:grpSpPr>
          <a:xfrm>
            <a:off x="1008675" y="3791625"/>
            <a:ext cx="724918" cy="769724"/>
            <a:chOff x="1008675" y="3791625"/>
            <a:chExt cx="724918" cy="769724"/>
          </a:xfrm>
        </p:grpSpPr>
        <p:sp>
          <p:nvSpPr>
            <p:cNvPr id="1994" name="Google Shape;1994;p75"/>
            <p:cNvSpPr/>
            <p:nvPr/>
          </p:nvSpPr>
          <p:spPr>
            <a:xfrm>
              <a:off x="1513392" y="4210483"/>
              <a:ext cx="220201" cy="87053"/>
            </a:xfrm>
            <a:custGeom>
              <a:avLst/>
              <a:gdLst/>
              <a:ahLst/>
              <a:cxnLst/>
              <a:rect l="l" t="t" r="r" b="b"/>
              <a:pathLst>
                <a:path w="7161" h="2831" extrusionOk="0">
                  <a:moveTo>
                    <a:pt x="284" y="0"/>
                  </a:moveTo>
                  <a:cubicBezTo>
                    <a:pt x="188" y="0"/>
                    <a:pt x="94" y="28"/>
                    <a:pt x="1" y="100"/>
                  </a:cubicBezTo>
                  <a:cubicBezTo>
                    <a:pt x="4" y="402"/>
                    <a:pt x="280" y="372"/>
                    <a:pt x="456" y="429"/>
                  </a:cubicBezTo>
                  <a:cubicBezTo>
                    <a:pt x="2321" y="1046"/>
                    <a:pt x="4212" y="1592"/>
                    <a:pt x="5972" y="2480"/>
                  </a:cubicBezTo>
                  <a:cubicBezTo>
                    <a:pt x="6248" y="2619"/>
                    <a:pt x="6556" y="2702"/>
                    <a:pt x="6849" y="2808"/>
                  </a:cubicBezTo>
                  <a:cubicBezTo>
                    <a:pt x="6888" y="2822"/>
                    <a:pt x="6926" y="2830"/>
                    <a:pt x="6961" y="2830"/>
                  </a:cubicBezTo>
                  <a:cubicBezTo>
                    <a:pt x="7025" y="2830"/>
                    <a:pt x="7081" y="2802"/>
                    <a:pt x="7112" y="2726"/>
                  </a:cubicBezTo>
                  <a:cubicBezTo>
                    <a:pt x="7161" y="2612"/>
                    <a:pt x="7094" y="2527"/>
                    <a:pt x="6998" y="2474"/>
                  </a:cubicBezTo>
                  <a:cubicBezTo>
                    <a:pt x="6908" y="2422"/>
                    <a:pt x="6810" y="2385"/>
                    <a:pt x="6713" y="2346"/>
                  </a:cubicBezTo>
                  <a:cubicBezTo>
                    <a:pt x="6342" y="2196"/>
                    <a:pt x="5965" y="2060"/>
                    <a:pt x="5601" y="1897"/>
                  </a:cubicBezTo>
                  <a:cubicBezTo>
                    <a:pt x="4998" y="1626"/>
                    <a:pt x="4404" y="1339"/>
                    <a:pt x="3772" y="1133"/>
                  </a:cubicBezTo>
                  <a:cubicBezTo>
                    <a:pt x="2714" y="785"/>
                    <a:pt x="1657" y="429"/>
                    <a:pt x="600" y="78"/>
                  </a:cubicBezTo>
                  <a:cubicBezTo>
                    <a:pt x="494" y="33"/>
                    <a:pt x="388" y="0"/>
                    <a:pt x="2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75"/>
            <p:cNvSpPr/>
            <p:nvPr/>
          </p:nvSpPr>
          <p:spPr>
            <a:xfrm>
              <a:off x="1470771" y="4271831"/>
              <a:ext cx="160915" cy="176013"/>
            </a:xfrm>
            <a:custGeom>
              <a:avLst/>
              <a:gdLst/>
              <a:ahLst/>
              <a:cxnLst/>
              <a:rect l="l" t="t" r="r" b="b"/>
              <a:pathLst>
                <a:path w="5233" h="5724" extrusionOk="0">
                  <a:moveTo>
                    <a:pt x="129" y="1"/>
                  </a:moveTo>
                  <a:cubicBezTo>
                    <a:pt x="110" y="1"/>
                    <a:pt x="90" y="6"/>
                    <a:pt x="70" y="19"/>
                  </a:cubicBezTo>
                  <a:cubicBezTo>
                    <a:pt x="10" y="59"/>
                    <a:pt x="0" y="131"/>
                    <a:pt x="6" y="202"/>
                  </a:cubicBezTo>
                  <a:cubicBezTo>
                    <a:pt x="22" y="367"/>
                    <a:pt x="181" y="453"/>
                    <a:pt x="230" y="599"/>
                  </a:cubicBezTo>
                  <a:cubicBezTo>
                    <a:pt x="250" y="780"/>
                    <a:pt x="355" y="882"/>
                    <a:pt x="537" y="914"/>
                  </a:cubicBezTo>
                  <a:lnTo>
                    <a:pt x="542" y="919"/>
                  </a:lnTo>
                  <a:cubicBezTo>
                    <a:pt x="557" y="976"/>
                    <a:pt x="600" y="1006"/>
                    <a:pt x="655" y="1022"/>
                  </a:cubicBezTo>
                  <a:cubicBezTo>
                    <a:pt x="1330" y="1661"/>
                    <a:pt x="1989" y="2315"/>
                    <a:pt x="2624" y="2992"/>
                  </a:cubicBezTo>
                  <a:cubicBezTo>
                    <a:pt x="3343" y="3757"/>
                    <a:pt x="3977" y="4591"/>
                    <a:pt x="4659" y="5386"/>
                  </a:cubicBezTo>
                  <a:cubicBezTo>
                    <a:pt x="4749" y="5490"/>
                    <a:pt x="4849" y="5585"/>
                    <a:pt x="4948" y="5680"/>
                  </a:cubicBezTo>
                  <a:cubicBezTo>
                    <a:pt x="4978" y="5709"/>
                    <a:pt x="5011" y="5723"/>
                    <a:pt x="5045" y="5723"/>
                  </a:cubicBezTo>
                  <a:cubicBezTo>
                    <a:pt x="5076" y="5723"/>
                    <a:pt x="5107" y="5712"/>
                    <a:pt x="5135" y="5689"/>
                  </a:cubicBezTo>
                  <a:cubicBezTo>
                    <a:pt x="5187" y="5645"/>
                    <a:pt x="5233" y="5579"/>
                    <a:pt x="5204" y="5510"/>
                  </a:cubicBezTo>
                  <a:cubicBezTo>
                    <a:pt x="5173" y="5434"/>
                    <a:pt x="5132" y="5354"/>
                    <a:pt x="5075" y="5294"/>
                  </a:cubicBezTo>
                  <a:cubicBezTo>
                    <a:pt x="4639" y="4850"/>
                    <a:pt x="4284" y="4343"/>
                    <a:pt x="3891" y="3867"/>
                  </a:cubicBezTo>
                  <a:cubicBezTo>
                    <a:pt x="2924" y="2702"/>
                    <a:pt x="1838" y="1645"/>
                    <a:pt x="753" y="588"/>
                  </a:cubicBezTo>
                  <a:cubicBezTo>
                    <a:pt x="579" y="420"/>
                    <a:pt x="418" y="241"/>
                    <a:pt x="252" y="68"/>
                  </a:cubicBezTo>
                  <a:cubicBezTo>
                    <a:pt x="217" y="32"/>
                    <a:pt x="174" y="1"/>
                    <a:pt x="1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75"/>
            <p:cNvSpPr/>
            <p:nvPr/>
          </p:nvSpPr>
          <p:spPr>
            <a:xfrm>
              <a:off x="1008675" y="4030282"/>
              <a:ext cx="222476" cy="87668"/>
            </a:xfrm>
            <a:custGeom>
              <a:avLst/>
              <a:gdLst/>
              <a:ahLst/>
              <a:cxnLst/>
              <a:rect l="l" t="t" r="r" b="b"/>
              <a:pathLst>
                <a:path w="7235" h="2851" extrusionOk="0">
                  <a:moveTo>
                    <a:pt x="218" y="1"/>
                  </a:moveTo>
                  <a:cubicBezTo>
                    <a:pt x="161" y="1"/>
                    <a:pt x="111" y="25"/>
                    <a:pt x="74" y="81"/>
                  </a:cubicBezTo>
                  <a:cubicBezTo>
                    <a:pt x="1" y="192"/>
                    <a:pt x="72" y="284"/>
                    <a:pt x="150" y="343"/>
                  </a:cubicBezTo>
                  <a:cubicBezTo>
                    <a:pt x="230" y="404"/>
                    <a:pt x="335" y="436"/>
                    <a:pt x="432" y="475"/>
                  </a:cubicBezTo>
                  <a:cubicBezTo>
                    <a:pt x="819" y="631"/>
                    <a:pt x="1214" y="774"/>
                    <a:pt x="1594" y="944"/>
                  </a:cubicBezTo>
                  <a:cubicBezTo>
                    <a:pt x="2180" y="1209"/>
                    <a:pt x="2758" y="1488"/>
                    <a:pt x="3373" y="1691"/>
                  </a:cubicBezTo>
                  <a:cubicBezTo>
                    <a:pt x="4349" y="2011"/>
                    <a:pt x="5323" y="2338"/>
                    <a:pt x="6299" y="2662"/>
                  </a:cubicBezTo>
                  <a:cubicBezTo>
                    <a:pt x="6366" y="2708"/>
                    <a:pt x="6453" y="2694"/>
                    <a:pt x="6520" y="2741"/>
                  </a:cubicBezTo>
                  <a:lnTo>
                    <a:pt x="6521" y="2741"/>
                  </a:lnTo>
                  <a:cubicBezTo>
                    <a:pt x="6568" y="2795"/>
                    <a:pt x="6627" y="2804"/>
                    <a:pt x="6689" y="2804"/>
                  </a:cubicBezTo>
                  <a:cubicBezTo>
                    <a:pt x="6719" y="2804"/>
                    <a:pt x="6750" y="2802"/>
                    <a:pt x="6780" y="2802"/>
                  </a:cubicBezTo>
                  <a:cubicBezTo>
                    <a:pt x="6836" y="2802"/>
                    <a:pt x="6891" y="2809"/>
                    <a:pt x="6936" y="2850"/>
                  </a:cubicBezTo>
                  <a:lnTo>
                    <a:pt x="6938" y="2850"/>
                  </a:lnTo>
                  <a:cubicBezTo>
                    <a:pt x="6939" y="2850"/>
                    <a:pt x="6940" y="2850"/>
                    <a:pt x="6941" y="2850"/>
                  </a:cubicBezTo>
                  <a:cubicBezTo>
                    <a:pt x="7159" y="2850"/>
                    <a:pt x="7235" y="2755"/>
                    <a:pt x="7142" y="2553"/>
                  </a:cubicBezTo>
                  <a:cubicBezTo>
                    <a:pt x="7045" y="2517"/>
                    <a:pt x="6948" y="2478"/>
                    <a:pt x="6849" y="2445"/>
                  </a:cubicBezTo>
                  <a:cubicBezTo>
                    <a:pt x="4934" y="1812"/>
                    <a:pt x="2990" y="1256"/>
                    <a:pt x="1181" y="348"/>
                  </a:cubicBezTo>
                  <a:cubicBezTo>
                    <a:pt x="904" y="208"/>
                    <a:pt x="596" y="125"/>
                    <a:pt x="303" y="17"/>
                  </a:cubicBezTo>
                  <a:cubicBezTo>
                    <a:pt x="274" y="6"/>
                    <a:pt x="245" y="1"/>
                    <a:pt x="2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75"/>
            <p:cNvSpPr/>
            <p:nvPr/>
          </p:nvSpPr>
          <p:spPr>
            <a:xfrm>
              <a:off x="1471017" y="3869640"/>
              <a:ext cx="155318" cy="183793"/>
            </a:xfrm>
            <a:custGeom>
              <a:avLst/>
              <a:gdLst/>
              <a:ahLst/>
              <a:cxnLst/>
              <a:rect l="l" t="t" r="r" b="b"/>
              <a:pathLst>
                <a:path w="5051" h="5977" extrusionOk="0">
                  <a:moveTo>
                    <a:pt x="4531" y="727"/>
                  </a:moveTo>
                  <a:cubicBezTo>
                    <a:pt x="4531" y="728"/>
                    <a:pt x="4531" y="729"/>
                    <a:pt x="4530" y="730"/>
                  </a:cubicBezTo>
                  <a:cubicBezTo>
                    <a:pt x="4530" y="729"/>
                    <a:pt x="4531" y="728"/>
                    <a:pt x="4531" y="727"/>
                  </a:cubicBezTo>
                  <a:close/>
                  <a:moveTo>
                    <a:pt x="4819" y="0"/>
                  </a:moveTo>
                  <a:cubicBezTo>
                    <a:pt x="4784" y="0"/>
                    <a:pt x="4746" y="28"/>
                    <a:pt x="4706" y="82"/>
                  </a:cubicBezTo>
                  <a:cubicBezTo>
                    <a:pt x="4706" y="81"/>
                    <a:pt x="4707" y="81"/>
                    <a:pt x="4707" y="80"/>
                  </a:cubicBezTo>
                  <a:lnTo>
                    <a:pt x="4707" y="80"/>
                  </a:lnTo>
                  <a:cubicBezTo>
                    <a:pt x="4642" y="89"/>
                    <a:pt x="4611" y="128"/>
                    <a:pt x="4602" y="188"/>
                  </a:cubicBezTo>
                  <a:cubicBezTo>
                    <a:pt x="4543" y="203"/>
                    <a:pt x="4514" y="242"/>
                    <a:pt x="4508" y="300"/>
                  </a:cubicBezTo>
                  <a:cubicBezTo>
                    <a:pt x="4449" y="312"/>
                    <a:pt x="4420" y="349"/>
                    <a:pt x="4412" y="405"/>
                  </a:cubicBezTo>
                  <a:lnTo>
                    <a:pt x="4406" y="411"/>
                  </a:lnTo>
                  <a:cubicBezTo>
                    <a:pt x="4351" y="420"/>
                    <a:pt x="4314" y="449"/>
                    <a:pt x="4304" y="505"/>
                  </a:cubicBezTo>
                  <a:lnTo>
                    <a:pt x="4299" y="509"/>
                  </a:lnTo>
                  <a:cubicBezTo>
                    <a:pt x="4266" y="541"/>
                    <a:pt x="4233" y="574"/>
                    <a:pt x="4201" y="609"/>
                  </a:cubicBezTo>
                  <a:lnTo>
                    <a:pt x="4195" y="615"/>
                  </a:lnTo>
                  <a:cubicBezTo>
                    <a:pt x="4144" y="626"/>
                    <a:pt x="4113" y="654"/>
                    <a:pt x="4117" y="710"/>
                  </a:cubicBezTo>
                  <a:cubicBezTo>
                    <a:pt x="4118" y="710"/>
                    <a:pt x="4118" y="709"/>
                    <a:pt x="4119" y="708"/>
                  </a:cubicBezTo>
                  <a:lnTo>
                    <a:pt x="4119" y="708"/>
                  </a:lnTo>
                  <a:cubicBezTo>
                    <a:pt x="4118" y="709"/>
                    <a:pt x="4118" y="710"/>
                    <a:pt x="4118" y="710"/>
                  </a:cubicBezTo>
                  <a:cubicBezTo>
                    <a:pt x="4084" y="722"/>
                    <a:pt x="4070" y="745"/>
                    <a:pt x="4076" y="779"/>
                  </a:cubicBezTo>
                  <a:cubicBezTo>
                    <a:pt x="4013" y="800"/>
                    <a:pt x="3970" y="840"/>
                    <a:pt x="3954" y="905"/>
                  </a:cubicBezTo>
                  <a:cubicBezTo>
                    <a:pt x="3628" y="1166"/>
                    <a:pt x="3403" y="1515"/>
                    <a:pt x="3141" y="1830"/>
                  </a:cubicBezTo>
                  <a:cubicBezTo>
                    <a:pt x="2262" y="2885"/>
                    <a:pt x="1398" y="3954"/>
                    <a:pt x="529" y="5017"/>
                  </a:cubicBezTo>
                  <a:cubicBezTo>
                    <a:pt x="431" y="5098"/>
                    <a:pt x="398" y="5225"/>
                    <a:pt x="304" y="5308"/>
                  </a:cubicBezTo>
                  <a:lnTo>
                    <a:pt x="299" y="5314"/>
                  </a:lnTo>
                  <a:cubicBezTo>
                    <a:pt x="269" y="5352"/>
                    <a:pt x="238" y="5387"/>
                    <a:pt x="206" y="5423"/>
                  </a:cubicBezTo>
                  <a:cubicBezTo>
                    <a:pt x="167" y="5455"/>
                    <a:pt x="123" y="5483"/>
                    <a:pt x="112" y="5536"/>
                  </a:cubicBezTo>
                  <a:lnTo>
                    <a:pt x="112" y="5534"/>
                  </a:lnTo>
                  <a:cubicBezTo>
                    <a:pt x="12" y="5572"/>
                    <a:pt x="58" y="5683"/>
                    <a:pt x="0" y="5741"/>
                  </a:cubicBezTo>
                  <a:cubicBezTo>
                    <a:pt x="7" y="5876"/>
                    <a:pt x="41" y="5976"/>
                    <a:pt x="129" y="5976"/>
                  </a:cubicBezTo>
                  <a:cubicBezTo>
                    <a:pt x="169" y="5976"/>
                    <a:pt x="220" y="5955"/>
                    <a:pt x="285" y="5906"/>
                  </a:cubicBezTo>
                  <a:cubicBezTo>
                    <a:pt x="394" y="5826"/>
                    <a:pt x="469" y="5702"/>
                    <a:pt x="555" y="5594"/>
                  </a:cubicBezTo>
                  <a:cubicBezTo>
                    <a:pt x="1203" y="4792"/>
                    <a:pt x="1846" y="3986"/>
                    <a:pt x="2496" y="3185"/>
                  </a:cubicBezTo>
                  <a:cubicBezTo>
                    <a:pt x="3059" y="2493"/>
                    <a:pt x="3629" y="1805"/>
                    <a:pt x="4195" y="1114"/>
                  </a:cubicBezTo>
                  <a:cubicBezTo>
                    <a:pt x="4313" y="1053"/>
                    <a:pt x="4387" y="958"/>
                    <a:pt x="4431" y="838"/>
                  </a:cubicBezTo>
                  <a:cubicBezTo>
                    <a:pt x="4490" y="825"/>
                    <a:pt x="4524" y="791"/>
                    <a:pt x="4533" y="732"/>
                  </a:cubicBezTo>
                  <a:cubicBezTo>
                    <a:pt x="4592" y="720"/>
                    <a:pt x="4624" y="683"/>
                    <a:pt x="4633" y="626"/>
                  </a:cubicBezTo>
                  <a:cubicBezTo>
                    <a:pt x="4694" y="616"/>
                    <a:pt x="4728" y="581"/>
                    <a:pt x="4736" y="521"/>
                  </a:cubicBezTo>
                  <a:cubicBezTo>
                    <a:pt x="4795" y="509"/>
                    <a:pt x="4829" y="473"/>
                    <a:pt x="4837" y="414"/>
                  </a:cubicBezTo>
                  <a:cubicBezTo>
                    <a:pt x="4898" y="403"/>
                    <a:pt x="4929" y="366"/>
                    <a:pt x="4932" y="305"/>
                  </a:cubicBezTo>
                  <a:lnTo>
                    <a:pt x="4934" y="303"/>
                  </a:lnTo>
                  <a:cubicBezTo>
                    <a:pt x="4934" y="303"/>
                    <a:pt x="4934" y="303"/>
                    <a:pt x="4935" y="302"/>
                  </a:cubicBezTo>
                  <a:cubicBezTo>
                    <a:pt x="5050" y="234"/>
                    <a:pt x="5039" y="167"/>
                    <a:pt x="4929" y="102"/>
                  </a:cubicBezTo>
                  <a:lnTo>
                    <a:pt x="4926" y="98"/>
                  </a:lnTo>
                  <a:cubicBezTo>
                    <a:pt x="4893" y="32"/>
                    <a:pt x="4857" y="0"/>
                    <a:pt x="48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75"/>
            <p:cNvSpPr/>
            <p:nvPr/>
          </p:nvSpPr>
          <p:spPr>
            <a:xfrm>
              <a:off x="1025896" y="4158667"/>
              <a:ext cx="201782" cy="13284"/>
            </a:xfrm>
            <a:custGeom>
              <a:avLst/>
              <a:gdLst/>
              <a:ahLst/>
              <a:cxnLst/>
              <a:rect l="l" t="t" r="r" b="b"/>
              <a:pathLst>
                <a:path w="6562" h="432" extrusionOk="0">
                  <a:moveTo>
                    <a:pt x="249" y="0"/>
                  </a:moveTo>
                  <a:cubicBezTo>
                    <a:pt x="165" y="0"/>
                    <a:pt x="81" y="11"/>
                    <a:pt x="0" y="58"/>
                  </a:cubicBezTo>
                  <a:cubicBezTo>
                    <a:pt x="25" y="229"/>
                    <a:pt x="142" y="292"/>
                    <a:pt x="285" y="314"/>
                  </a:cubicBezTo>
                  <a:cubicBezTo>
                    <a:pt x="441" y="338"/>
                    <a:pt x="598" y="349"/>
                    <a:pt x="755" y="362"/>
                  </a:cubicBezTo>
                  <a:cubicBezTo>
                    <a:pt x="1398" y="413"/>
                    <a:pt x="2043" y="431"/>
                    <a:pt x="2687" y="431"/>
                  </a:cubicBezTo>
                  <a:cubicBezTo>
                    <a:pt x="3422" y="431"/>
                    <a:pt x="4157" y="408"/>
                    <a:pt x="4892" y="385"/>
                  </a:cubicBezTo>
                  <a:cubicBezTo>
                    <a:pt x="5442" y="369"/>
                    <a:pt x="6000" y="383"/>
                    <a:pt x="6562" y="290"/>
                  </a:cubicBezTo>
                  <a:cubicBezTo>
                    <a:pt x="6543" y="127"/>
                    <a:pt x="6446" y="59"/>
                    <a:pt x="6321" y="40"/>
                  </a:cubicBezTo>
                  <a:cubicBezTo>
                    <a:pt x="6167" y="15"/>
                    <a:pt x="6008" y="7"/>
                    <a:pt x="5852" y="7"/>
                  </a:cubicBezTo>
                  <a:cubicBezTo>
                    <a:pt x="4952" y="6"/>
                    <a:pt x="4053" y="6"/>
                    <a:pt x="3153" y="6"/>
                  </a:cubicBezTo>
                  <a:cubicBezTo>
                    <a:pt x="2253" y="6"/>
                    <a:pt x="1353" y="6"/>
                    <a:pt x="453" y="7"/>
                  </a:cubicBezTo>
                  <a:cubicBezTo>
                    <a:pt x="451" y="7"/>
                    <a:pt x="449" y="7"/>
                    <a:pt x="447" y="7"/>
                  </a:cubicBezTo>
                  <a:cubicBezTo>
                    <a:pt x="382" y="7"/>
                    <a:pt x="315" y="0"/>
                    <a:pt x="2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75"/>
            <p:cNvSpPr/>
            <p:nvPr/>
          </p:nvSpPr>
          <p:spPr>
            <a:xfrm>
              <a:off x="1010428" y="4215587"/>
              <a:ext cx="220631" cy="84993"/>
            </a:xfrm>
            <a:custGeom>
              <a:avLst/>
              <a:gdLst/>
              <a:ahLst/>
              <a:cxnLst/>
              <a:rect l="l" t="t" r="r" b="b"/>
              <a:pathLst>
                <a:path w="7175" h="2764" extrusionOk="0">
                  <a:moveTo>
                    <a:pt x="6879" y="1"/>
                  </a:moveTo>
                  <a:cubicBezTo>
                    <a:pt x="6831" y="1"/>
                    <a:pt x="6781" y="10"/>
                    <a:pt x="6729" y="30"/>
                  </a:cubicBezTo>
                  <a:cubicBezTo>
                    <a:pt x="6527" y="107"/>
                    <a:pt x="6299" y="140"/>
                    <a:pt x="6139" y="304"/>
                  </a:cubicBezTo>
                  <a:lnTo>
                    <a:pt x="6136" y="305"/>
                  </a:lnTo>
                  <a:cubicBezTo>
                    <a:pt x="6127" y="304"/>
                    <a:pt x="6117" y="304"/>
                    <a:pt x="6108" y="304"/>
                  </a:cubicBezTo>
                  <a:cubicBezTo>
                    <a:pt x="6031" y="304"/>
                    <a:pt x="5962" y="318"/>
                    <a:pt x="5919" y="396"/>
                  </a:cubicBezTo>
                  <a:cubicBezTo>
                    <a:pt x="5912" y="395"/>
                    <a:pt x="5905" y="395"/>
                    <a:pt x="5898" y="395"/>
                  </a:cubicBezTo>
                  <a:cubicBezTo>
                    <a:pt x="5813" y="395"/>
                    <a:pt x="5739" y="419"/>
                    <a:pt x="5692" y="500"/>
                  </a:cubicBezTo>
                  <a:cubicBezTo>
                    <a:pt x="5683" y="497"/>
                    <a:pt x="5674" y="495"/>
                    <a:pt x="5666" y="495"/>
                  </a:cubicBezTo>
                  <a:cubicBezTo>
                    <a:pt x="5647" y="495"/>
                    <a:pt x="5630" y="504"/>
                    <a:pt x="5616" y="522"/>
                  </a:cubicBezTo>
                  <a:cubicBezTo>
                    <a:pt x="5597" y="518"/>
                    <a:pt x="5578" y="517"/>
                    <a:pt x="5561" y="517"/>
                  </a:cubicBezTo>
                  <a:cubicBezTo>
                    <a:pt x="5492" y="517"/>
                    <a:pt x="5432" y="542"/>
                    <a:pt x="5389" y="607"/>
                  </a:cubicBezTo>
                  <a:cubicBezTo>
                    <a:pt x="3878" y="1139"/>
                    <a:pt x="2368" y="1673"/>
                    <a:pt x="857" y="2205"/>
                  </a:cubicBezTo>
                  <a:cubicBezTo>
                    <a:pt x="611" y="2291"/>
                    <a:pt x="361" y="2370"/>
                    <a:pt x="114" y="2454"/>
                  </a:cubicBezTo>
                  <a:cubicBezTo>
                    <a:pt x="40" y="2479"/>
                    <a:pt x="0" y="2541"/>
                    <a:pt x="21" y="2612"/>
                  </a:cubicBezTo>
                  <a:cubicBezTo>
                    <a:pt x="39" y="2676"/>
                    <a:pt x="83" y="2735"/>
                    <a:pt x="158" y="2753"/>
                  </a:cubicBezTo>
                  <a:cubicBezTo>
                    <a:pt x="188" y="2760"/>
                    <a:pt x="218" y="2763"/>
                    <a:pt x="247" y="2763"/>
                  </a:cubicBezTo>
                  <a:cubicBezTo>
                    <a:pt x="338" y="2763"/>
                    <a:pt x="426" y="2732"/>
                    <a:pt x="514" y="2702"/>
                  </a:cubicBezTo>
                  <a:cubicBezTo>
                    <a:pt x="1092" y="2507"/>
                    <a:pt x="1668" y="2309"/>
                    <a:pt x="2249" y="2125"/>
                  </a:cubicBezTo>
                  <a:cubicBezTo>
                    <a:pt x="3462" y="1740"/>
                    <a:pt x="4633" y="1245"/>
                    <a:pt x="5831" y="821"/>
                  </a:cubicBezTo>
                  <a:cubicBezTo>
                    <a:pt x="5863" y="777"/>
                    <a:pt x="5917" y="768"/>
                    <a:pt x="5963" y="746"/>
                  </a:cubicBezTo>
                  <a:cubicBezTo>
                    <a:pt x="6010" y="725"/>
                    <a:pt x="6062" y="715"/>
                    <a:pt x="6108" y="691"/>
                  </a:cubicBezTo>
                  <a:cubicBezTo>
                    <a:pt x="6140" y="675"/>
                    <a:pt x="6171" y="660"/>
                    <a:pt x="6201" y="642"/>
                  </a:cubicBezTo>
                  <a:cubicBezTo>
                    <a:pt x="6250" y="619"/>
                    <a:pt x="6299" y="598"/>
                    <a:pt x="6349" y="576"/>
                  </a:cubicBezTo>
                  <a:cubicBezTo>
                    <a:pt x="6384" y="564"/>
                    <a:pt x="6419" y="552"/>
                    <a:pt x="6453" y="537"/>
                  </a:cubicBezTo>
                  <a:cubicBezTo>
                    <a:pt x="6510" y="518"/>
                    <a:pt x="6569" y="502"/>
                    <a:pt x="6624" y="480"/>
                  </a:cubicBezTo>
                  <a:cubicBezTo>
                    <a:pt x="6663" y="463"/>
                    <a:pt x="6697" y="437"/>
                    <a:pt x="6724" y="405"/>
                  </a:cubicBezTo>
                  <a:cubicBezTo>
                    <a:pt x="6725" y="403"/>
                    <a:pt x="6727" y="400"/>
                    <a:pt x="6728" y="398"/>
                  </a:cubicBezTo>
                  <a:cubicBezTo>
                    <a:pt x="6738" y="399"/>
                    <a:pt x="6747" y="401"/>
                    <a:pt x="6757" y="401"/>
                  </a:cubicBezTo>
                  <a:cubicBezTo>
                    <a:pt x="6759" y="401"/>
                    <a:pt x="6760" y="401"/>
                    <a:pt x="6762" y="401"/>
                  </a:cubicBezTo>
                  <a:cubicBezTo>
                    <a:pt x="6774" y="377"/>
                    <a:pt x="6781" y="352"/>
                    <a:pt x="6783" y="325"/>
                  </a:cubicBezTo>
                  <a:cubicBezTo>
                    <a:pt x="6784" y="324"/>
                    <a:pt x="6786" y="322"/>
                    <a:pt x="6787" y="320"/>
                  </a:cubicBezTo>
                  <a:cubicBezTo>
                    <a:pt x="6818" y="340"/>
                    <a:pt x="6849" y="351"/>
                    <a:pt x="6878" y="351"/>
                  </a:cubicBezTo>
                  <a:cubicBezTo>
                    <a:pt x="6913" y="351"/>
                    <a:pt x="6946" y="337"/>
                    <a:pt x="6978" y="308"/>
                  </a:cubicBezTo>
                  <a:lnTo>
                    <a:pt x="6984" y="307"/>
                  </a:lnTo>
                  <a:cubicBezTo>
                    <a:pt x="7034" y="244"/>
                    <a:pt x="7150" y="269"/>
                    <a:pt x="7175" y="172"/>
                  </a:cubicBezTo>
                  <a:cubicBezTo>
                    <a:pt x="7097" y="58"/>
                    <a:pt x="6995" y="1"/>
                    <a:pt x="68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75"/>
            <p:cNvSpPr/>
            <p:nvPr/>
          </p:nvSpPr>
          <p:spPr>
            <a:xfrm>
              <a:off x="1514899" y="4156023"/>
              <a:ext cx="202366" cy="48585"/>
            </a:xfrm>
            <a:custGeom>
              <a:avLst/>
              <a:gdLst/>
              <a:ahLst/>
              <a:cxnLst/>
              <a:rect l="l" t="t" r="r" b="b"/>
              <a:pathLst>
                <a:path w="6581" h="1580" extrusionOk="0">
                  <a:moveTo>
                    <a:pt x="4043" y="0"/>
                  </a:moveTo>
                  <a:cubicBezTo>
                    <a:pt x="4019" y="0"/>
                    <a:pt x="3995" y="0"/>
                    <a:pt x="3970" y="0"/>
                  </a:cubicBezTo>
                  <a:cubicBezTo>
                    <a:pt x="2800" y="6"/>
                    <a:pt x="1630" y="56"/>
                    <a:pt x="460" y="89"/>
                  </a:cubicBezTo>
                  <a:cubicBezTo>
                    <a:pt x="309" y="93"/>
                    <a:pt x="153" y="77"/>
                    <a:pt x="0" y="149"/>
                  </a:cubicBezTo>
                  <a:cubicBezTo>
                    <a:pt x="36" y="369"/>
                    <a:pt x="209" y="375"/>
                    <a:pt x="349" y="423"/>
                  </a:cubicBezTo>
                  <a:cubicBezTo>
                    <a:pt x="403" y="466"/>
                    <a:pt x="458" y="493"/>
                    <a:pt x="512" y="510"/>
                  </a:cubicBezTo>
                  <a:cubicBezTo>
                    <a:pt x="391" y="519"/>
                    <a:pt x="269" y="564"/>
                    <a:pt x="148" y="627"/>
                  </a:cubicBezTo>
                  <a:cubicBezTo>
                    <a:pt x="27" y="926"/>
                    <a:pt x="263" y="920"/>
                    <a:pt x="446" y="949"/>
                  </a:cubicBezTo>
                  <a:cubicBezTo>
                    <a:pt x="1697" y="1150"/>
                    <a:pt x="2947" y="1349"/>
                    <a:pt x="4197" y="1548"/>
                  </a:cubicBezTo>
                  <a:cubicBezTo>
                    <a:pt x="4265" y="1558"/>
                    <a:pt x="4334" y="1576"/>
                    <a:pt x="4402" y="1579"/>
                  </a:cubicBezTo>
                  <a:cubicBezTo>
                    <a:pt x="4407" y="1579"/>
                    <a:pt x="4412" y="1579"/>
                    <a:pt x="4417" y="1579"/>
                  </a:cubicBezTo>
                  <a:cubicBezTo>
                    <a:pt x="4532" y="1579"/>
                    <a:pt x="4600" y="1513"/>
                    <a:pt x="4614" y="1403"/>
                  </a:cubicBezTo>
                  <a:cubicBezTo>
                    <a:pt x="4628" y="1303"/>
                    <a:pt x="4563" y="1246"/>
                    <a:pt x="4470" y="1225"/>
                  </a:cubicBezTo>
                  <a:cubicBezTo>
                    <a:pt x="4386" y="1204"/>
                    <a:pt x="4299" y="1195"/>
                    <a:pt x="4213" y="1181"/>
                  </a:cubicBezTo>
                  <a:cubicBezTo>
                    <a:pt x="3664" y="1095"/>
                    <a:pt x="3113" y="1011"/>
                    <a:pt x="2565" y="919"/>
                  </a:cubicBezTo>
                  <a:cubicBezTo>
                    <a:pt x="2000" y="824"/>
                    <a:pt x="1426" y="778"/>
                    <a:pt x="874" y="616"/>
                  </a:cubicBezTo>
                  <a:cubicBezTo>
                    <a:pt x="817" y="574"/>
                    <a:pt x="759" y="548"/>
                    <a:pt x="702" y="531"/>
                  </a:cubicBezTo>
                  <a:cubicBezTo>
                    <a:pt x="885" y="522"/>
                    <a:pt x="1071" y="443"/>
                    <a:pt x="1252" y="443"/>
                  </a:cubicBezTo>
                  <a:cubicBezTo>
                    <a:pt x="1253" y="443"/>
                    <a:pt x="1255" y="443"/>
                    <a:pt x="1256" y="443"/>
                  </a:cubicBezTo>
                  <a:cubicBezTo>
                    <a:pt x="1858" y="446"/>
                    <a:pt x="2461" y="463"/>
                    <a:pt x="3063" y="463"/>
                  </a:cubicBezTo>
                  <a:cubicBezTo>
                    <a:pt x="3522" y="463"/>
                    <a:pt x="3980" y="453"/>
                    <a:pt x="4439" y="420"/>
                  </a:cubicBezTo>
                  <a:lnTo>
                    <a:pt x="6580" y="420"/>
                  </a:lnTo>
                  <a:cubicBezTo>
                    <a:pt x="6505" y="116"/>
                    <a:pt x="6306" y="100"/>
                    <a:pt x="6116" y="91"/>
                  </a:cubicBezTo>
                  <a:cubicBezTo>
                    <a:pt x="5426" y="55"/>
                    <a:pt x="4734" y="0"/>
                    <a:pt x="40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75"/>
            <p:cNvSpPr/>
            <p:nvPr/>
          </p:nvSpPr>
          <p:spPr>
            <a:xfrm>
              <a:off x="1108985" y="4260791"/>
              <a:ext cx="147815" cy="137083"/>
            </a:xfrm>
            <a:custGeom>
              <a:avLst/>
              <a:gdLst/>
              <a:ahLst/>
              <a:cxnLst/>
              <a:rect l="l" t="t" r="r" b="b"/>
              <a:pathLst>
                <a:path w="4807" h="4458" extrusionOk="0">
                  <a:moveTo>
                    <a:pt x="4664" y="0"/>
                  </a:moveTo>
                  <a:cubicBezTo>
                    <a:pt x="4639" y="0"/>
                    <a:pt x="4610" y="9"/>
                    <a:pt x="4579" y="29"/>
                  </a:cubicBezTo>
                  <a:cubicBezTo>
                    <a:pt x="4421" y="132"/>
                    <a:pt x="4274" y="255"/>
                    <a:pt x="4136" y="386"/>
                  </a:cubicBezTo>
                  <a:cubicBezTo>
                    <a:pt x="2872" y="1582"/>
                    <a:pt x="1611" y="2782"/>
                    <a:pt x="352" y="3986"/>
                  </a:cubicBezTo>
                  <a:cubicBezTo>
                    <a:pt x="241" y="4093"/>
                    <a:pt x="0" y="4210"/>
                    <a:pt x="167" y="4389"/>
                  </a:cubicBezTo>
                  <a:cubicBezTo>
                    <a:pt x="213" y="4438"/>
                    <a:pt x="257" y="4458"/>
                    <a:pt x="300" y="4458"/>
                  </a:cubicBezTo>
                  <a:cubicBezTo>
                    <a:pt x="412" y="4458"/>
                    <a:pt x="514" y="4326"/>
                    <a:pt x="598" y="4249"/>
                  </a:cubicBezTo>
                  <a:cubicBezTo>
                    <a:pt x="1068" y="3820"/>
                    <a:pt x="1532" y="3383"/>
                    <a:pt x="1992" y="2941"/>
                  </a:cubicBezTo>
                  <a:cubicBezTo>
                    <a:pt x="2862" y="2107"/>
                    <a:pt x="3727" y="1267"/>
                    <a:pt x="4594" y="428"/>
                  </a:cubicBezTo>
                  <a:cubicBezTo>
                    <a:pt x="4677" y="346"/>
                    <a:pt x="4791" y="282"/>
                    <a:pt x="4806" y="146"/>
                  </a:cubicBezTo>
                  <a:cubicBezTo>
                    <a:pt x="4782" y="63"/>
                    <a:pt x="4733" y="0"/>
                    <a:pt x="46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75"/>
            <p:cNvSpPr/>
            <p:nvPr/>
          </p:nvSpPr>
          <p:spPr>
            <a:xfrm>
              <a:off x="1389619" y="3828741"/>
              <a:ext cx="33917" cy="186929"/>
            </a:xfrm>
            <a:custGeom>
              <a:avLst/>
              <a:gdLst/>
              <a:ahLst/>
              <a:cxnLst/>
              <a:rect l="l" t="t" r="r" b="b"/>
              <a:pathLst>
                <a:path w="1103" h="6079" extrusionOk="0">
                  <a:moveTo>
                    <a:pt x="846" y="1"/>
                  </a:moveTo>
                  <a:cubicBezTo>
                    <a:pt x="697" y="1"/>
                    <a:pt x="654" y="125"/>
                    <a:pt x="631" y="259"/>
                  </a:cubicBezTo>
                  <a:cubicBezTo>
                    <a:pt x="611" y="376"/>
                    <a:pt x="585" y="492"/>
                    <a:pt x="567" y="610"/>
                  </a:cubicBezTo>
                  <a:cubicBezTo>
                    <a:pt x="388" y="1801"/>
                    <a:pt x="272" y="2999"/>
                    <a:pt x="176" y="4200"/>
                  </a:cubicBezTo>
                  <a:cubicBezTo>
                    <a:pt x="132" y="4741"/>
                    <a:pt x="77" y="5282"/>
                    <a:pt x="19" y="5822"/>
                  </a:cubicBezTo>
                  <a:cubicBezTo>
                    <a:pt x="1" y="5991"/>
                    <a:pt x="33" y="6078"/>
                    <a:pt x="126" y="6078"/>
                  </a:cubicBezTo>
                  <a:cubicBezTo>
                    <a:pt x="172" y="6078"/>
                    <a:pt x="232" y="6057"/>
                    <a:pt x="309" y="6015"/>
                  </a:cubicBezTo>
                  <a:cubicBezTo>
                    <a:pt x="468" y="5582"/>
                    <a:pt x="371" y="5111"/>
                    <a:pt x="518" y="4678"/>
                  </a:cubicBezTo>
                  <a:cubicBezTo>
                    <a:pt x="520" y="4678"/>
                    <a:pt x="521" y="4679"/>
                    <a:pt x="522" y="4679"/>
                  </a:cubicBezTo>
                  <a:cubicBezTo>
                    <a:pt x="560" y="4679"/>
                    <a:pt x="535" y="4134"/>
                    <a:pt x="625" y="3860"/>
                  </a:cubicBezTo>
                  <a:cubicBezTo>
                    <a:pt x="650" y="3453"/>
                    <a:pt x="655" y="3044"/>
                    <a:pt x="701" y="2640"/>
                  </a:cubicBezTo>
                  <a:cubicBezTo>
                    <a:pt x="792" y="1865"/>
                    <a:pt x="904" y="1092"/>
                    <a:pt x="1011" y="318"/>
                  </a:cubicBezTo>
                  <a:cubicBezTo>
                    <a:pt x="1029" y="186"/>
                    <a:pt x="1103" y="31"/>
                    <a:pt x="888" y="4"/>
                  </a:cubicBezTo>
                  <a:cubicBezTo>
                    <a:pt x="873" y="2"/>
                    <a:pt x="859"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75"/>
            <p:cNvSpPr/>
            <p:nvPr/>
          </p:nvSpPr>
          <p:spPr>
            <a:xfrm>
              <a:off x="1070669" y="4008111"/>
              <a:ext cx="170017" cy="91328"/>
            </a:xfrm>
            <a:custGeom>
              <a:avLst/>
              <a:gdLst/>
              <a:ahLst/>
              <a:cxnLst/>
              <a:rect l="l" t="t" r="r" b="b"/>
              <a:pathLst>
                <a:path w="5529" h="2970" extrusionOk="0">
                  <a:moveTo>
                    <a:pt x="215" y="0"/>
                  </a:moveTo>
                  <a:cubicBezTo>
                    <a:pt x="126" y="0"/>
                    <a:pt x="89" y="46"/>
                    <a:pt x="53" y="93"/>
                  </a:cubicBezTo>
                  <a:cubicBezTo>
                    <a:pt x="1" y="161"/>
                    <a:pt x="39" y="224"/>
                    <a:pt x="71" y="281"/>
                  </a:cubicBezTo>
                  <a:cubicBezTo>
                    <a:pt x="126" y="378"/>
                    <a:pt x="234" y="407"/>
                    <a:pt x="327" y="451"/>
                  </a:cubicBezTo>
                  <a:cubicBezTo>
                    <a:pt x="1902" y="1192"/>
                    <a:pt x="3428" y="2024"/>
                    <a:pt x="4975" y="2814"/>
                  </a:cubicBezTo>
                  <a:cubicBezTo>
                    <a:pt x="5063" y="2859"/>
                    <a:pt x="5171" y="2969"/>
                    <a:pt x="5271" y="2969"/>
                  </a:cubicBezTo>
                  <a:cubicBezTo>
                    <a:pt x="5322" y="2969"/>
                    <a:pt x="5371" y="2940"/>
                    <a:pt x="5414" y="2860"/>
                  </a:cubicBezTo>
                  <a:cubicBezTo>
                    <a:pt x="5529" y="2645"/>
                    <a:pt x="5277" y="2592"/>
                    <a:pt x="5133" y="2512"/>
                  </a:cubicBezTo>
                  <a:cubicBezTo>
                    <a:pt x="3591" y="1643"/>
                    <a:pt x="2013" y="837"/>
                    <a:pt x="410" y="80"/>
                  </a:cubicBezTo>
                  <a:cubicBezTo>
                    <a:pt x="348" y="51"/>
                    <a:pt x="289" y="16"/>
                    <a:pt x="269" y="5"/>
                  </a:cubicBezTo>
                  <a:cubicBezTo>
                    <a:pt x="249" y="2"/>
                    <a:pt x="231"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75"/>
            <p:cNvSpPr/>
            <p:nvPr/>
          </p:nvSpPr>
          <p:spPr>
            <a:xfrm>
              <a:off x="1513515" y="4027084"/>
              <a:ext cx="219924" cy="85116"/>
            </a:xfrm>
            <a:custGeom>
              <a:avLst/>
              <a:gdLst/>
              <a:ahLst/>
              <a:cxnLst/>
              <a:rect l="l" t="t" r="r" b="b"/>
              <a:pathLst>
                <a:path w="7152" h="2768" extrusionOk="0">
                  <a:moveTo>
                    <a:pt x="6886" y="1"/>
                  </a:moveTo>
                  <a:cubicBezTo>
                    <a:pt x="6835" y="1"/>
                    <a:pt x="6780" y="12"/>
                    <a:pt x="6726" y="26"/>
                  </a:cubicBezTo>
                  <a:cubicBezTo>
                    <a:pt x="6625" y="53"/>
                    <a:pt x="6524" y="80"/>
                    <a:pt x="6425" y="114"/>
                  </a:cubicBezTo>
                  <a:cubicBezTo>
                    <a:pt x="6013" y="253"/>
                    <a:pt x="5601" y="395"/>
                    <a:pt x="5190" y="538"/>
                  </a:cubicBezTo>
                  <a:cubicBezTo>
                    <a:pt x="4107" y="915"/>
                    <a:pt x="3011" y="1255"/>
                    <a:pt x="1966" y="1730"/>
                  </a:cubicBezTo>
                  <a:cubicBezTo>
                    <a:pt x="1958" y="1729"/>
                    <a:pt x="1950" y="1729"/>
                    <a:pt x="1943" y="1729"/>
                  </a:cubicBezTo>
                  <a:cubicBezTo>
                    <a:pt x="1863" y="1729"/>
                    <a:pt x="1794" y="1755"/>
                    <a:pt x="1744" y="1823"/>
                  </a:cubicBezTo>
                  <a:cubicBezTo>
                    <a:pt x="1733" y="1819"/>
                    <a:pt x="1723" y="1817"/>
                    <a:pt x="1713" y="1817"/>
                  </a:cubicBezTo>
                  <a:cubicBezTo>
                    <a:pt x="1690" y="1817"/>
                    <a:pt x="1671" y="1827"/>
                    <a:pt x="1655" y="1847"/>
                  </a:cubicBezTo>
                  <a:cubicBezTo>
                    <a:pt x="1644" y="1845"/>
                    <a:pt x="1633" y="1844"/>
                    <a:pt x="1623" y="1844"/>
                  </a:cubicBezTo>
                  <a:cubicBezTo>
                    <a:pt x="1573" y="1844"/>
                    <a:pt x="1535" y="1870"/>
                    <a:pt x="1510" y="1919"/>
                  </a:cubicBezTo>
                  <a:cubicBezTo>
                    <a:pt x="1500" y="1912"/>
                    <a:pt x="1490" y="1909"/>
                    <a:pt x="1481" y="1909"/>
                  </a:cubicBezTo>
                  <a:cubicBezTo>
                    <a:pt x="1467" y="1909"/>
                    <a:pt x="1455" y="1918"/>
                    <a:pt x="1445" y="1935"/>
                  </a:cubicBezTo>
                  <a:cubicBezTo>
                    <a:pt x="1432" y="1933"/>
                    <a:pt x="1419" y="1932"/>
                    <a:pt x="1407" y="1932"/>
                  </a:cubicBezTo>
                  <a:cubicBezTo>
                    <a:pt x="1334" y="1932"/>
                    <a:pt x="1277" y="1968"/>
                    <a:pt x="1233" y="2030"/>
                  </a:cubicBezTo>
                  <a:lnTo>
                    <a:pt x="1230" y="2031"/>
                  </a:lnTo>
                  <a:cubicBezTo>
                    <a:pt x="1162" y="2035"/>
                    <a:pt x="1096" y="2041"/>
                    <a:pt x="1029" y="2045"/>
                  </a:cubicBezTo>
                  <a:cubicBezTo>
                    <a:pt x="1022" y="2061"/>
                    <a:pt x="1016" y="2078"/>
                    <a:pt x="1010" y="2094"/>
                  </a:cubicBezTo>
                  <a:cubicBezTo>
                    <a:pt x="988" y="2095"/>
                    <a:pt x="967" y="2095"/>
                    <a:pt x="946" y="2098"/>
                  </a:cubicBezTo>
                  <a:cubicBezTo>
                    <a:pt x="907" y="2110"/>
                    <a:pt x="870" y="2123"/>
                    <a:pt x="835" y="2141"/>
                  </a:cubicBezTo>
                  <a:cubicBezTo>
                    <a:pt x="802" y="2160"/>
                    <a:pt x="769" y="2180"/>
                    <a:pt x="737" y="2202"/>
                  </a:cubicBezTo>
                  <a:cubicBezTo>
                    <a:pt x="688" y="2227"/>
                    <a:pt x="635" y="2245"/>
                    <a:pt x="581" y="2263"/>
                  </a:cubicBezTo>
                  <a:cubicBezTo>
                    <a:pt x="546" y="2274"/>
                    <a:pt x="512" y="2289"/>
                    <a:pt x="480" y="2310"/>
                  </a:cubicBezTo>
                  <a:cubicBezTo>
                    <a:pt x="471" y="2328"/>
                    <a:pt x="459" y="2341"/>
                    <a:pt x="446" y="2352"/>
                  </a:cubicBezTo>
                  <a:cubicBezTo>
                    <a:pt x="429" y="2350"/>
                    <a:pt x="414" y="2348"/>
                    <a:pt x="398" y="2344"/>
                  </a:cubicBezTo>
                  <a:cubicBezTo>
                    <a:pt x="368" y="2380"/>
                    <a:pt x="339" y="2415"/>
                    <a:pt x="310" y="2450"/>
                  </a:cubicBezTo>
                  <a:lnTo>
                    <a:pt x="294" y="2459"/>
                  </a:lnTo>
                  <a:cubicBezTo>
                    <a:pt x="170" y="2468"/>
                    <a:pt x="1" y="2493"/>
                    <a:pt x="11" y="2620"/>
                  </a:cubicBezTo>
                  <a:cubicBezTo>
                    <a:pt x="21" y="2734"/>
                    <a:pt x="102" y="2768"/>
                    <a:pt x="193" y="2768"/>
                  </a:cubicBezTo>
                  <a:cubicBezTo>
                    <a:pt x="245" y="2768"/>
                    <a:pt x="300" y="2756"/>
                    <a:pt x="346" y="2744"/>
                  </a:cubicBezTo>
                  <a:cubicBezTo>
                    <a:pt x="661" y="2654"/>
                    <a:pt x="970" y="2543"/>
                    <a:pt x="1242" y="2353"/>
                  </a:cubicBezTo>
                  <a:lnTo>
                    <a:pt x="1243" y="2353"/>
                  </a:lnTo>
                  <a:cubicBezTo>
                    <a:pt x="1252" y="2354"/>
                    <a:pt x="1260" y="2354"/>
                    <a:pt x="1268" y="2354"/>
                  </a:cubicBezTo>
                  <a:cubicBezTo>
                    <a:pt x="1351" y="2354"/>
                    <a:pt x="1417" y="2322"/>
                    <a:pt x="1467" y="2253"/>
                  </a:cubicBezTo>
                  <a:lnTo>
                    <a:pt x="1513" y="2257"/>
                  </a:lnTo>
                  <a:lnTo>
                    <a:pt x="1553" y="2233"/>
                  </a:lnTo>
                  <a:cubicBezTo>
                    <a:pt x="1569" y="2235"/>
                    <a:pt x="1584" y="2237"/>
                    <a:pt x="1599" y="2237"/>
                  </a:cubicBezTo>
                  <a:cubicBezTo>
                    <a:pt x="1667" y="2237"/>
                    <a:pt x="1722" y="2207"/>
                    <a:pt x="1763" y="2146"/>
                  </a:cubicBezTo>
                  <a:lnTo>
                    <a:pt x="1767" y="2145"/>
                  </a:lnTo>
                  <a:cubicBezTo>
                    <a:pt x="1779" y="2146"/>
                    <a:pt x="1791" y="2146"/>
                    <a:pt x="1803" y="2146"/>
                  </a:cubicBezTo>
                  <a:cubicBezTo>
                    <a:pt x="1884" y="2146"/>
                    <a:pt x="1956" y="2125"/>
                    <a:pt x="2007" y="2053"/>
                  </a:cubicBezTo>
                  <a:lnTo>
                    <a:pt x="2048" y="2057"/>
                  </a:lnTo>
                  <a:lnTo>
                    <a:pt x="2078" y="2029"/>
                  </a:lnTo>
                  <a:cubicBezTo>
                    <a:pt x="2089" y="2031"/>
                    <a:pt x="2100" y="2031"/>
                    <a:pt x="2110" y="2031"/>
                  </a:cubicBezTo>
                  <a:cubicBezTo>
                    <a:pt x="2182" y="2031"/>
                    <a:pt x="2239" y="1997"/>
                    <a:pt x="2285" y="1939"/>
                  </a:cubicBezTo>
                  <a:lnTo>
                    <a:pt x="2293" y="1936"/>
                  </a:lnTo>
                  <a:cubicBezTo>
                    <a:pt x="2309" y="1938"/>
                    <a:pt x="2324" y="1938"/>
                    <a:pt x="2339" y="1938"/>
                  </a:cubicBezTo>
                  <a:cubicBezTo>
                    <a:pt x="2417" y="1938"/>
                    <a:pt x="2487" y="1918"/>
                    <a:pt x="2540" y="1850"/>
                  </a:cubicBezTo>
                  <a:cubicBezTo>
                    <a:pt x="3082" y="1660"/>
                    <a:pt x="3622" y="1466"/>
                    <a:pt x="4165" y="1282"/>
                  </a:cubicBezTo>
                  <a:cubicBezTo>
                    <a:pt x="5055" y="979"/>
                    <a:pt x="5949" y="686"/>
                    <a:pt x="6838" y="380"/>
                  </a:cubicBezTo>
                  <a:cubicBezTo>
                    <a:pt x="6949" y="342"/>
                    <a:pt x="7152" y="341"/>
                    <a:pt x="7081" y="138"/>
                  </a:cubicBezTo>
                  <a:cubicBezTo>
                    <a:pt x="7044" y="33"/>
                    <a:pt x="6970" y="1"/>
                    <a:pt x="68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75"/>
            <p:cNvSpPr/>
            <p:nvPr/>
          </p:nvSpPr>
          <p:spPr>
            <a:xfrm>
              <a:off x="1504197" y="4229025"/>
              <a:ext cx="167957" cy="90928"/>
            </a:xfrm>
            <a:custGeom>
              <a:avLst/>
              <a:gdLst/>
              <a:ahLst/>
              <a:cxnLst/>
              <a:rect l="l" t="t" r="r" b="b"/>
              <a:pathLst>
                <a:path w="5462" h="2957" extrusionOk="0">
                  <a:moveTo>
                    <a:pt x="174" y="0"/>
                  </a:moveTo>
                  <a:cubicBezTo>
                    <a:pt x="110" y="0"/>
                    <a:pt x="72" y="16"/>
                    <a:pt x="49" y="60"/>
                  </a:cubicBezTo>
                  <a:cubicBezTo>
                    <a:pt x="14" y="123"/>
                    <a:pt x="0" y="183"/>
                    <a:pt x="41" y="251"/>
                  </a:cubicBezTo>
                  <a:cubicBezTo>
                    <a:pt x="107" y="365"/>
                    <a:pt x="235" y="391"/>
                    <a:pt x="339" y="449"/>
                  </a:cubicBezTo>
                  <a:cubicBezTo>
                    <a:pt x="1720" y="1215"/>
                    <a:pt x="3112" y="1963"/>
                    <a:pt x="4549" y="2628"/>
                  </a:cubicBezTo>
                  <a:cubicBezTo>
                    <a:pt x="4754" y="2723"/>
                    <a:pt x="4953" y="2831"/>
                    <a:pt x="5156" y="2931"/>
                  </a:cubicBezTo>
                  <a:cubicBezTo>
                    <a:pt x="5189" y="2948"/>
                    <a:pt x="5222" y="2957"/>
                    <a:pt x="5253" y="2957"/>
                  </a:cubicBezTo>
                  <a:cubicBezTo>
                    <a:pt x="5303" y="2957"/>
                    <a:pt x="5349" y="2934"/>
                    <a:pt x="5386" y="2884"/>
                  </a:cubicBezTo>
                  <a:cubicBezTo>
                    <a:pt x="5461" y="2782"/>
                    <a:pt x="5433" y="2684"/>
                    <a:pt x="5338" y="2618"/>
                  </a:cubicBezTo>
                  <a:cubicBezTo>
                    <a:pt x="5239" y="2550"/>
                    <a:pt x="5129" y="2496"/>
                    <a:pt x="5019" y="2444"/>
                  </a:cubicBezTo>
                  <a:cubicBezTo>
                    <a:pt x="4395" y="2137"/>
                    <a:pt x="3764" y="1842"/>
                    <a:pt x="3144" y="1525"/>
                  </a:cubicBezTo>
                  <a:cubicBezTo>
                    <a:pt x="2247" y="1065"/>
                    <a:pt x="1358" y="590"/>
                    <a:pt x="466" y="124"/>
                  </a:cubicBezTo>
                  <a:cubicBezTo>
                    <a:pt x="374" y="75"/>
                    <a:pt x="278" y="33"/>
                    <a:pt x="213" y="2"/>
                  </a:cubicBezTo>
                  <a:cubicBezTo>
                    <a:pt x="199" y="1"/>
                    <a:pt x="186" y="0"/>
                    <a:pt x="1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75"/>
            <p:cNvSpPr/>
            <p:nvPr/>
          </p:nvSpPr>
          <p:spPr>
            <a:xfrm>
              <a:off x="1321167" y="4312422"/>
              <a:ext cx="31642" cy="186653"/>
            </a:xfrm>
            <a:custGeom>
              <a:avLst/>
              <a:gdLst/>
              <a:ahLst/>
              <a:cxnLst/>
              <a:rect l="l" t="t" r="r" b="b"/>
              <a:pathLst>
                <a:path w="1029" h="6070" extrusionOk="0">
                  <a:moveTo>
                    <a:pt x="913" y="1"/>
                  </a:moveTo>
                  <a:cubicBezTo>
                    <a:pt x="878" y="1"/>
                    <a:pt x="832" y="11"/>
                    <a:pt x="772" y="35"/>
                  </a:cubicBezTo>
                  <a:cubicBezTo>
                    <a:pt x="628" y="254"/>
                    <a:pt x="718" y="537"/>
                    <a:pt x="570" y="756"/>
                  </a:cubicBezTo>
                  <a:cubicBezTo>
                    <a:pt x="559" y="1069"/>
                    <a:pt x="598" y="1387"/>
                    <a:pt x="468" y="1687"/>
                  </a:cubicBezTo>
                  <a:cubicBezTo>
                    <a:pt x="384" y="2719"/>
                    <a:pt x="364" y="3755"/>
                    <a:pt x="159" y="4776"/>
                  </a:cubicBezTo>
                  <a:cubicBezTo>
                    <a:pt x="88" y="5125"/>
                    <a:pt x="62" y="5483"/>
                    <a:pt x="19" y="5836"/>
                  </a:cubicBezTo>
                  <a:cubicBezTo>
                    <a:pt x="6" y="5938"/>
                    <a:pt x="0" y="6049"/>
                    <a:pt x="146" y="6067"/>
                  </a:cubicBezTo>
                  <a:cubicBezTo>
                    <a:pt x="159" y="6069"/>
                    <a:pt x="171" y="6070"/>
                    <a:pt x="183" y="6070"/>
                  </a:cubicBezTo>
                  <a:cubicBezTo>
                    <a:pt x="282" y="6070"/>
                    <a:pt x="350" y="6013"/>
                    <a:pt x="379" y="5912"/>
                  </a:cubicBezTo>
                  <a:cubicBezTo>
                    <a:pt x="407" y="5814"/>
                    <a:pt x="433" y="5715"/>
                    <a:pt x="447" y="5615"/>
                  </a:cubicBezTo>
                  <a:cubicBezTo>
                    <a:pt x="504" y="5230"/>
                    <a:pt x="546" y="4843"/>
                    <a:pt x="609" y="4458"/>
                  </a:cubicBezTo>
                  <a:cubicBezTo>
                    <a:pt x="753" y="3586"/>
                    <a:pt x="764" y="2701"/>
                    <a:pt x="866" y="1826"/>
                  </a:cubicBezTo>
                  <a:cubicBezTo>
                    <a:pt x="926" y="1303"/>
                    <a:pt x="959" y="779"/>
                    <a:pt x="1013" y="256"/>
                  </a:cubicBezTo>
                  <a:cubicBezTo>
                    <a:pt x="1029" y="110"/>
                    <a:pt x="1025" y="1"/>
                    <a:pt x="9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75"/>
            <p:cNvSpPr/>
            <p:nvPr/>
          </p:nvSpPr>
          <p:spPr>
            <a:xfrm>
              <a:off x="1453520" y="4284992"/>
              <a:ext cx="121924" cy="151997"/>
            </a:xfrm>
            <a:custGeom>
              <a:avLst/>
              <a:gdLst/>
              <a:ahLst/>
              <a:cxnLst/>
              <a:rect l="l" t="t" r="r" b="b"/>
              <a:pathLst>
                <a:path w="3965" h="4943" extrusionOk="0">
                  <a:moveTo>
                    <a:pt x="215" y="1"/>
                  </a:moveTo>
                  <a:cubicBezTo>
                    <a:pt x="176" y="1"/>
                    <a:pt x="135" y="16"/>
                    <a:pt x="94" y="44"/>
                  </a:cubicBezTo>
                  <a:cubicBezTo>
                    <a:pt x="1" y="107"/>
                    <a:pt x="35" y="193"/>
                    <a:pt x="94" y="259"/>
                  </a:cubicBezTo>
                  <a:cubicBezTo>
                    <a:pt x="173" y="345"/>
                    <a:pt x="265" y="421"/>
                    <a:pt x="351" y="502"/>
                  </a:cubicBezTo>
                  <a:lnTo>
                    <a:pt x="354" y="508"/>
                  </a:lnTo>
                  <a:cubicBezTo>
                    <a:pt x="351" y="573"/>
                    <a:pt x="389" y="603"/>
                    <a:pt x="450" y="612"/>
                  </a:cubicBezTo>
                  <a:lnTo>
                    <a:pt x="452" y="615"/>
                  </a:lnTo>
                  <a:cubicBezTo>
                    <a:pt x="457" y="675"/>
                    <a:pt x="487" y="714"/>
                    <a:pt x="552" y="723"/>
                  </a:cubicBezTo>
                  <a:cubicBezTo>
                    <a:pt x="567" y="753"/>
                    <a:pt x="578" y="787"/>
                    <a:pt x="597" y="814"/>
                  </a:cubicBezTo>
                  <a:cubicBezTo>
                    <a:pt x="1591" y="2105"/>
                    <a:pt x="2593" y="3391"/>
                    <a:pt x="3490" y="4749"/>
                  </a:cubicBezTo>
                  <a:cubicBezTo>
                    <a:pt x="3527" y="4804"/>
                    <a:pt x="3573" y="4861"/>
                    <a:pt x="3628" y="4898"/>
                  </a:cubicBezTo>
                  <a:cubicBezTo>
                    <a:pt x="3669" y="4926"/>
                    <a:pt x="3715" y="4943"/>
                    <a:pt x="3763" y="4943"/>
                  </a:cubicBezTo>
                  <a:cubicBezTo>
                    <a:pt x="3800" y="4943"/>
                    <a:pt x="3837" y="4932"/>
                    <a:pt x="3872" y="4909"/>
                  </a:cubicBezTo>
                  <a:cubicBezTo>
                    <a:pt x="3964" y="4846"/>
                    <a:pt x="3936" y="4756"/>
                    <a:pt x="3893" y="4682"/>
                  </a:cubicBezTo>
                  <a:cubicBezTo>
                    <a:pt x="3825" y="4564"/>
                    <a:pt x="3743" y="4453"/>
                    <a:pt x="3669" y="4339"/>
                  </a:cubicBezTo>
                  <a:cubicBezTo>
                    <a:pt x="2872" y="3119"/>
                    <a:pt x="1956" y="1982"/>
                    <a:pt x="1085" y="814"/>
                  </a:cubicBezTo>
                  <a:cubicBezTo>
                    <a:pt x="1050" y="783"/>
                    <a:pt x="1019" y="748"/>
                    <a:pt x="994" y="707"/>
                  </a:cubicBezTo>
                  <a:lnTo>
                    <a:pt x="987" y="698"/>
                  </a:lnTo>
                  <a:cubicBezTo>
                    <a:pt x="898" y="639"/>
                    <a:pt x="891" y="526"/>
                    <a:pt x="815" y="460"/>
                  </a:cubicBezTo>
                  <a:cubicBezTo>
                    <a:pt x="785" y="432"/>
                    <a:pt x="753" y="407"/>
                    <a:pt x="717" y="387"/>
                  </a:cubicBezTo>
                  <a:cubicBezTo>
                    <a:pt x="700" y="379"/>
                    <a:pt x="681" y="371"/>
                    <a:pt x="662" y="363"/>
                  </a:cubicBezTo>
                  <a:cubicBezTo>
                    <a:pt x="662" y="363"/>
                    <a:pt x="662" y="362"/>
                    <a:pt x="661" y="362"/>
                  </a:cubicBezTo>
                  <a:cubicBezTo>
                    <a:pt x="661" y="343"/>
                    <a:pt x="661" y="324"/>
                    <a:pt x="661" y="306"/>
                  </a:cubicBezTo>
                  <a:cubicBezTo>
                    <a:pt x="639" y="296"/>
                    <a:pt x="616" y="291"/>
                    <a:pt x="593" y="291"/>
                  </a:cubicBezTo>
                  <a:cubicBezTo>
                    <a:pt x="585" y="291"/>
                    <a:pt x="577" y="291"/>
                    <a:pt x="569" y="292"/>
                  </a:cubicBezTo>
                  <a:cubicBezTo>
                    <a:pt x="566" y="230"/>
                    <a:pt x="535" y="192"/>
                    <a:pt x="469" y="186"/>
                  </a:cubicBezTo>
                  <a:cubicBezTo>
                    <a:pt x="460" y="123"/>
                    <a:pt x="422" y="96"/>
                    <a:pt x="360" y="96"/>
                  </a:cubicBezTo>
                  <a:cubicBezTo>
                    <a:pt x="358" y="96"/>
                    <a:pt x="356" y="96"/>
                    <a:pt x="354" y="96"/>
                  </a:cubicBezTo>
                  <a:lnTo>
                    <a:pt x="351" y="94"/>
                  </a:lnTo>
                  <a:cubicBezTo>
                    <a:pt x="314" y="28"/>
                    <a:pt x="266"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75"/>
            <p:cNvSpPr/>
            <p:nvPr/>
          </p:nvSpPr>
          <p:spPr>
            <a:xfrm>
              <a:off x="1164091" y="3890766"/>
              <a:ext cx="125429" cy="152520"/>
            </a:xfrm>
            <a:custGeom>
              <a:avLst/>
              <a:gdLst/>
              <a:ahLst/>
              <a:cxnLst/>
              <a:rect l="l" t="t" r="r" b="b"/>
              <a:pathLst>
                <a:path w="4079" h="4960" extrusionOk="0">
                  <a:moveTo>
                    <a:pt x="328" y="0"/>
                  </a:moveTo>
                  <a:cubicBezTo>
                    <a:pt x="294" y="0"/>
                    <a:pt x="257" y="10"/>
                    <a:pt x="217" y="34"/>
                  </a:cubicBezTo>
                  <a:cubicBezTo>
                    <a:pt x="0" y="162"/>
                    <a:pt x="199" y="308"/>
                    <a:pt x="270" y="413"/>
                  </a:cubicBezTo>
                  <a:cubicBezTo>
                    <a:pt x="1196" y="1798"/>
                    <a:pt x="2179" y="3144"/>
                    <a:pt x="3262" y="4418"/>
                  </a:cubicBezTo>
                  <a:cubicBezTo>
                    <a:pt x="3257" y="4481"/>
                    <a:pt x="3285" y="4518"/>
                    <a:pt x="3352" y="4523"/>
                  </a:cubicBezTo>
                  <a:lnTo>
                    <a:pt x="3354" y="4526"/>
                  </a:lnTo>
                  <a:cubicBezTo>
                    <a:pt x="3354" y="4592"/>
                    <a:pt x="3391" y="4622"/>
                    <a:pt x="3455" y="4627"/>
                  </a:cubicBezTo>
                  <a:lnTo>
                    <a:pt x="3457" y="4630"/>
                  </a:lnTo>
                  <a:cubicBezTo>
                    <a:pt x="3459" y="4692"/>
                    <a:pt x="3488" y="4730"/>
                    <a:pt x="3555" y="4736"/>
                  </a:cubicBezTo>
                  <a:lnTo>
                    <a:pt x="3556" y="4737"/>
                  </a:lnTo>
                  <a:cubicBezTo>
                    <a:pt x="3560" y="4801"/>
                    <a:pt x="3594" y="4833"/>
                    <a:pt x="3658" y="4833"/>
                  </a:cubicBezTo>
                  <a:cubicBezTo>
                    <a:pt x="3660" y="4833"/>
                    <a:pt x="3662" y="4833"/>
                    <a:pt x="3664" y="4833"/>
                  </a:cubicBezTo>
                  <a:lnTo>
                    <a:pt x="3668" y="4835"/>
                  </a:lnTo>
                  <a:cubicBezTo>
                    <a:pt x="3712" y="4924"/>
                    <a:pt x="3774" y="4960"/>
                    <a:pt x="3842" y="4960"/>
                  </a:cubicBezTo>
                  <a:cubicBezTo>
                    <a:pt x="3890" y="4960"/>
                    <a:pt x="3941" y="4942"/>
                    <a:pt x="3992" y="4912"/>
                  </a:cubicBezTo>
                  <a:cubicBezTo>
                    <a:pt x="4079" y="4864"/>
                    <a:pt x="4074" y="4789"/>
                    <a:pt x="3980" y="4735"/>
                  </a:cubicBezTo>
                  <a:lnTo>
                    <a:pt x="3978" y="4733"/>
                  </a:lnTo>
                  <a:cubicBezTo>
                    <a:pt x="3983" y="4666"/>
                    <a:pt x="3949" y="4632"/>
                    <a:pt x="3883" y="4624"/>
                  </a:cubicBezTo>
                  <a:lnTo>
                    <a:pt x="3881" y="4622"/>
                  </a:lnTo>
                  <a:cubicBezTo>
                    <a:pt x="3880" y="4559"/>
                    <a:pt x="3844" y="4527"/>
                    <a:pt x="3782" y="4518"/>
                  </a:cubicBezTo>
                  <a:lnTo>
                    <a:pt x="3781" y="4516"/>
                  </a:lnTo>
                  <a:cubicBezTo>
                    <a:pt x="3770" y="4371"/>
                    <a:pt x="3675" y="4294"/>
                    <a:pt x="3550" y="4241"/>
                  </a:cubicBezTo>
                  <a:cubicBezTo>
                    <a:pt x="3183" y="3765"/>
                    <a:pt x="2811" y="3292"/>
                    <a:pt x="2447" y="2813"/>
                  </a:cubicBezTo>
                  <a:cubicBezTo>
                    <a:pt x="1805" y="1964"/>
                    <a:pt x="1184" y="1099"/>
                    <a:pt x="590" y="217"/>
                  </a:cubicBezTo>
                  <a:cubicBezTo>
                    <a:pt x="522" y="115"/>
                    <a:pt x="441" y="0"/>
                    <a:pt x="3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75"/>
            <p:cNvSpPr/>
            <p:nvPr/>
          </p:nvSpPr>
          <p:spPr>
            <a:xfrm>
              <a:off x="1246903" y="3807892"/>
              <a:ext cx="92711" cy="215681"/>
            </a:xfrm>
            <a:custGeom>
              <a:avLst/>
              <a:gdLst/>
              <a:ahLst/>
              <a:cxnLst/>
              <a:rect l="l" t="t" r="r" b="b"/>
              <a:pathLst>
                <a:path w="3015" h="7014" extrusionOk="0">
                  <a:moveTo>
                    <a:pt x="1079" y="0"/>
                  </a:moveTo>
                  <a:cubicBezTo>
                    <a:pt x="1055" y="0"/>
                    <a:pt x="1027" y="5"/>
                    <a:pt x="995" y="15"/>
                  </a:cubicBezTo>
                  <a:cubicBezTo>
                    <a:pt x="844" y="63"/>
                    <a:pt x="845" y="193"/>
                    <a:pt x="881" y="312"/>
                  </a:cubicBezTo>
                  <a:cubicBezTo>
                    <a:pt x="1167" y="1243"/>
                    <a:pt x="1196" y="2227"/>
                    <a:pt x="1475" y="3159"/>
                  </a:cubicBezTo>
                  <a:cubicBezTo>
                    <a:pt x="1757" y="4104"/>
                    <a:pt x="2052" y="5047"/>
                    <a:pt x="2342" y="5991"/>
                  </a:cubicBezTo>
                  <a:cubicBezTo>
                    <a:pt x="2406" y="6166"/>
                    <a:pt x="2399" y="6367"/>
                    <a:pt x="2444" y="6550"/>
                  </a:cubicBezTo>
                  <a:cubicBezTo>
                    <a:pt x="2386" y="6464"/>
                    <a:pt x="2302" y="6386"/>
                    <a:pt x="2226" y="6305"/>
                  </a:cubicBezTo>
                  <a:cubicBezTo>
                    <a:pt x="2012" y="5824"/>
                    <a:pt x="1793" y="5344"/>
                    <a:pt x="1586" y="4860"/>
                  </a:cubicBezTo>
                  <a:cubicBezTo>
                    <a:pt x="1172" y="3889"/>
                    <a:pt x="726" y="2930"/>
                    <a:pt x="444" y="1911"/>
                  </a:cubicBezTo>
                  <a:cubicBezTo>
                    <a:pt x="412" y="1798"/>
                    <a:pt x="357" y="1703"/>
                    <a:pt x="242" y="1703"/>
                  </a:cubicBezTo>
                  <a:cubicBezTo>
                    <a:pt x="228" y="1703"/>
                    <a:pt x="212" y="1705"/>
                    <a:pt x="195" y="1708"/>
                  </a:cubicBezTo>
                  <a:cubicBezTo>
                    <a:pt x="0" y="1747"/>
                    <a:pt x="35" y="1902"/>
                    <a:pt x="67" y="2035"/>
                  </a:cubicBezTo>
                  <a:cubicBezTo>
                    <a:pt x="96" y="2151"/>
                    <a:pt x="143" y="2261"/>
                    <a:pt x="178" y="2376"/>
                  </a:cubicBezTo>
                  <a:cubicBezTo>
                    <a:pt x="501" y="3419"/>
                    <a:pt x="974" y="4404"/>
                    <a:pt x="1402" y="5406"/>
                  </a:cubicBezTo>
                  <a:cubicBezTo>
                    <a:pt x="1590" y="5844"/>
                    <a:pt x="1784" y="6280"/>
                    <a:pt x="1989" y="6710"/>
                  </a:cubicBezTo>
                  <a:cubicBezTo>
                    <a:pt x="2054" y="6848"/>
                    <a:pt x="2118" y="7013"/>
                    <a:pt x="2296" y="7013"/>
                  </a:cubicBezTo>
                  <a:cubicBezTo>
                    <a:pt x="2328" y="7013"/>
                    <a:pt x="2364" y="7008"/>
                    <a:pt x="2404" y="6996"/>
                  </a:cubicBezTo>
                  <a:cubicBezTo>
                    <a:pt x="2489" y="6893"/>
                    <a:pt x="2517" y="6804"/>
                    <a:pt x="2511" y="6723"/>
                  </a:cubicBezTo>
                  <a:lnTo>
                    <a:pt x="2511" y="6723"/>
                  </a:lnTo>
                  <a:cubicBezTo>
                    <a:pt x="2548" y="6789"/>
                    <a:pt x="2600" y="6851"/>
                    <a:pt x="2675" y="6903"/>
                  </a:cubicBezTo>
                  <a:cubicBezTo>
                    <a:pt x="2721" y="6913"/>
                    <a:pt x="2762" y="6918"/>
                    <a:pt x="2797" y="6918"/>
                  </a:cubicBezTo>
                  <a:cubicBezTo>
                    <a:pt x="2979" y="6918"/>
                    <a:pt x="3015" y="6790"/>
                    <a:pt x="2953" y="6591"/>
                  </a:cubicBezTo>
                  <a:cubicBezTo>
                    <a:pt x="2813" y="6136"/>
                    <a:pt x="2668" y="5681"/>
                    <a:pt x="2518" y="5228"/>
                  </a:cubicBezTo>
                  <a:cubicBezTo>
                    <a:pt x="2081" y="3900"/>
                    <a:pt x="1651" y="2571"/>
                    <a:pt x="1489" y="1175"/>
                  </a:cubicBezTo>
                  <a:cubicBezTo>
                    <a:pt x="1452" y="856"/>
                    <a:pt x="1359" y="542"/>
                    <a:pt x="1280" y="228"/>
                  </a:cubicBezTo>
                  <a:cubicBezTo>
                    <a:pt x="1252" y="115"/>
                    <a:pt x="1205" y="0"/>
                    <a:pt x="10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75"/>
            <p:cNvSpPr/>
            <p:nvPr/>
          </p:nvSpPr>
          <p:spPr>
            <a:xfrm>
              <a:off x="1518097" y="4074564"/>
              <a:ext cx="188805" cy="53105"/>
            </a:xfrm>
            <a:custGeom>
              <a:avLst/>
              <a:gdLst/>
              <a:ahLst/>
              <a:cxnLst/>
              <a:rect l="l" t="t" r="r" b="b"/>
              <a:pathLst>
                <a:path w="6140" h="1727" extrusionOk="0">
                  <a:moveTo>
                    <a:pt x="5847" y="1"/>
                  </a:moveTo>
                  <a:cubicBezTo>
                    <a:pt x="5786" y="1"/>
                    <a:pt x="5718" y="14"/>
                    <a:pt x="5646" y="33"/>
                  </a:cubicBezTo>
                  <a:cubicBezTo>
                    <a:pt x="3880" y="497"/>
                    <a:pt x="2111" y="956"/>
                    <a:pt x="344" y="1421"/>
                  </a:cubicBezTo>
                  <a:cubicBezTo>
                    <a:pt x="218" y="1454"/>
                    <a:pt x="80" y="1489"/>
                    <a:pt x="1" y="1677"/>
                  </a:cubicBezTo>
                  <a:cubicBezTo>
                    <a:pt x="106" y="1713"/>
                    <a:pt x="207" y="1727"/>
                    <a:pt x="304" y="1727"/>
                  </a:cubicBezTo>
                  <a:cubicBezTo>
                    <a:pt x="431" y="1727"/>
                    <a:pt x="553" y="1702"/>
                    <a:pt x="673" y="1673"/>
                  </a:cubicBezTo>
                  <a:cubicBezTo>
                    <a:pt x="2141" y="1303"/>
                    <a:pt x="3608" y="930"/>
                    <a:pt x="5074" y="555"/>
                  </a:cubicBezTo>
                  <a:cubicBezTo>
                    <a:pt x="5426" y="466"/>
                    <a:pt x="5774" y="363"/>
                    <a:pt x="6140" y="262"/>
                  </a:cubicBezTo>
                  <a:cubicBezTo>
                    <a:pt x="6082" y="61"/>
                    <a:pt x="5978" y="1"/>
                    <a:pt x="58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75"/>
            <p:cNvSpPr/>
            <p:nvPr/>
          </p:nvSpPr>
          <p:spPr>
            <a:xfrm>
              <a:off x="1517666" y="4195907"/>
              <a:ext cx="187821" cy="52490"/>
            </a:xfrm>
            <a:custGeom>
              <a:avLst/>
              <a:gdLst/>
              <a:ahLst/>
              <a:cxnLst/>
              <a:rect l="l" t="t" r="r" b="b"/>
              <a:pathLst>
                <a:path w="6108" h="1707" extrusionOk="0">
                  <a:moveTo>
                    <a:pt x="504" y="1"/>
                  </a:moveTo>
                  <a:cubicBezTo>
                    <a:pt x="392" y="1"/>
                    <a:pt x="278" y="10"/>
                    <a:pt x="163" y="33"/>
                  </a:cubicBezTo>
                  <a:cubicBezTo>
                    <a:pt x="0" y="290"/>
                    <a:pt x="277" y="248"/>
                    <a:pt x="374" y="327"/>
                  </a:cubicBezTo>
                  <a:cubicBezTo>
                    <a:pt x="381" y="327"/>
                    <a:pt x="389" y="327"/>
                    <a:pt x="396" y="327"/>
                  </a:cubicBezTo>
                  <a:cubicBezTo>
                    <a:pt x="600" y="327"/>
                    <a:pt x="796" y="367"/>
                    <a:pt x="992" y="418"/>
                  </a:cubicBezTo>
                  <a:cubicBezTo>
                    <a:pt x="2527" y="806"/>
                    <a:pt x="4095" y="1068"/>
                    <a:pt x="5583" y="1626"/>
                  </a:cubicBezTo>
                  <a:cubicBezTo>
                    <a:pt x="5662" y="1656"/>
                    <a:pt x="5767" y="1707"/>
                    <a:pt x="5857" y="1707"/>
                  </a:cubicBezTo>
                  <a:cubicBezTo>
                    <a:pt x="5932" y="1707"/>
                    <a:pt x="5996" y="1673"/>
                    <a:pt x="6030" y="1566"/>
                  </a:cubicBezTo>
                  <a:cubicBezTo>
                    <a:pt x="6107" y="1326"/>
                    <a:pt x="5844" y="1330"/>
                    <a:pt x="5695" y="1274"/>
                  </a:cubicBezTo>
                  <a:cubicBezTo>
                    <a:pt x="4403" y="792"/>
                    <a:pt x="3050" y="526"/>
                    <a:pt x="1708" y="220"/>
                  </a:cubicBezTo>
                  <a:cubicBezTo>
                    <a:pt x="1308" y="129"/>
                    <a:pt x="914" y="1"/>
                    <a:pt x="5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75"/>
            <p:cNvSpPr/>
            <p:nvPr/>
          </p:nvSpPr>
          <p:spPr>
            <a:xfrm>
              <a:off x="1111045" y="3880003"/>
              <a:ext cx="160700" cy="176659"/>
            </a:xfrm>
            <a:custGeom>
              <a:avLst/>
              <a:gdLst/>
              <a:ahLst/>
              <a:cxnLst/>
              <a:rect l="l" t="t" r="r" b="b"/>
              <a:pathLst>
                <a:path w="5226" h="5745" extrusionOk="0">
                  <a:moveTo>
                    <a:pt x="4780" y="4963"/>
                  </a:moveTo>
                  <a:lnTo>
                    <a:pt x="4780" y="4963"/>
                  </a:lnTo>
                  <a:cubicBezTo>
                    <a:pt x="4787" y="4977"/>
                    <a:pt x="4794" y="4991"/>
                    <a:pt x="4801" y="5004"/>
                  </a:cubicBezTo>
                  <a:cubicBezTo>
                    <a:pt x="4791" y="4994"/>
                    <a:pt x="4784" y="4980"/>
                    <a:pt x="4780" y="4963"/>
                  </a:cubicBezTo>
                  <a:close/>
                  <a:moveTo>
                    <a:pt x="185" y="1"/>
                  </a:moveTo>
                  <a:cubicBezTo>
                    <a:pt x="159" y="1"/>
                    <a:pt x="131" y="11"/>
                    <a:pt x="101" y="35"/>
                  </a:cubicBezTo>
                  <a:cubicBezTo>
                    <a:pt x="29" y="95"/>
                    <a:pt x="0" y="184"/>
                    <a:pt x="42" y="264"/>
                  </a:cubicBezTo>
                  <a:cubicBezTo>
                    <a:pt x="87" y="352"/>
                    <a:pt x="158" y="428"/>
                    <a:pt x="223" y="507"/>
                  </a:cubicBezTo>
                  <a:cubicBezTo>
                    <a:pt x="507" y="850"/>
                    <a:pt x="787" y="1194"/>
                    <a:pt x="1077" y="1532"/>
                  </a:cubicBezTo>
                  <a:cubicBezTo>
                    <a:pt x="1611" y="2155"/>
                    <a:pt x="2099" y="2818"/>
                    <a:pt x="2733" y="3354"/>
                  </a:cubicBezTo>
                  <a:cubicBezTo>
                    <a:pt x="3099" y="3851"/>
                    <a:pt x="3565" y="4253"/>
                    <a:pt x="4029" y="4657"/>
                  </a:cubicBezTo>
                  <a:lnTo>
                    <a:pt x="4040" y="4670"/>
                  </a:lnTo>
                  <a:cubicBezTo>
                    <a:pt x="4040" y="4729"/>
                    <a:pt x="4071" y="4760"/>
                    <a:pt x="4130" y="4765"/>
                  </a:cubicBezTo>
                  <a:lnTo>
                    <a:pt x="4139" y="4774"/>
                  </a:lnTo>
                  <a:cubicBezTo>
                    <a:pt x="4166" y="4809"/>
                    <a:pt x="4198" y="4839"/>
                    <a:pt x="4235" y="4866"/>
                  </a:cubicBezTo>
                  <a:lnTo>
                    <a:pt x="4247" y="4876"/>
                  </a:lnTo>
                  <a:cubicBezTo>
                    <a:pt x="4253" y="4931"/>
                    <a:pt x="4284" y="4962"/>
                    <a:pt x="4341" y="4968"/>
                  </a:cubicBezTo>
                  <a:lnTo>
                    <a:pt x="4341" y="4967"/>
                  </a:lnTo>
                  <a:lnTo>
                    <a:pt x="4351" y="4978"/>
                  </a:lnTo>
                  <a:cubicBezTo>
                    <a:pt x="4378" y="5014"/>
                    <a:pt x="4409" y="5045"/>
                    <a:pt x="4446" y="5070"/>
                  </a:cubicBezTo>
                  <a:lnTo>
                    <a:pt x="4456" y="5080"/>
                  </a:lnTo>
                  <a:cubicBezTo>
                    <a:pt x="4563" y="5243"/>
                    <a:pt x="4700" y="5379"/>
                    <a:pt x="4862" y="5492"/>
                  </a:cubicBezTo>
                  <a:lnTo>
                    <a:pt x="4864" y="5494"/>
                  </a:lnTo>
                  <a:cubicBezTo>
                    <a:pt x="4869" y="5554"/>
                    <a:pt x="4901" y="5591"/>
                    <a:pt x="4963" y="5601"/>
                  </a:cubicBezTo>
                  <a:cubicBezTo>
                    <a:pt x="4976" y="5690"/>
                    <a:pt x="5042" y="5745"/>
                    <a:pt x="5118" y="5745"/>
                  </a:cubicBezTo>
                  <a:cubicBezTo>
                    <a:pt x="5120" y="5745"/>
                    <a:pt x="5122" y="5745"/>
                    <a:pt x="5124" y="5745"/>
                  </a:cubicBezTo>
                  <a:cubicBezTo>
                    <a:pt x="5183" y="5741"/>
                    <a:pt x="5215" y="5667"/>
                    <a:pt x="5193" y="5598"/>
                  </a:cubicBezTo>
                  <a:cubicBezTo>
                    <a:pt x="5203" y="5587"/>
                    <a:pt x="5226" y="5573"/>
                    <a:pt x="5224" y="5566"/>
                  </a:cubicBezTo>
                  <a:cubicBezTo>
                    <a:pt x="5216" y="5539"/>
                    <a:pt x="5201" y="5514"/>
                    <a:pt x="5188" y="5489"/>
                  </a:cubicBezTo>
                  <a:cubicBezTo>
                    <a:pt x="5188" y="5339"/>
                    <a:pt x="5097" y="5250"/>
                    <a:pt x="4978" y="5179"/>
                  </a:cubicBezTo>
                  <a:cubicBezTo>
                    <a:pt x="4983" y="5144"/>
                    <a:pt x="4973" y="5115"/>
                    <a:pt x="4945" y="5092"/>
                  </a:cubicBezTo>
                  <a:cubicBezTo>
                    <a:pt x="4945" y="5035"/>
                    <a:pt x="4914" y="5004"/>
                    <a:pt x="4857" y="4997"/>
                  </a:cubicBezTo>
                  <a:cubicBezTo>
                    <a:pt x="4842" y="4972"/>
                    <a:pt x="4820" y="4959"/>
                    <a:pt x="4792" y="4959"/>
                  </a:cubicBezTo>
                  <a:cubicBezTo>
                    <a:pt x="4788" y="4959"/>
                    <a:pt x="4784" y="4959"/>
                    <a:pt x="4780" y="4960"/>
                  </a:cubicBezTo>
                  <a:cubicBezTo>
                    <a:pt x="4768" y="4902"/>
                    <a:pt x="4733" y="4868"/>
                    <a:pt x="4672" y="4860"/>
                  </a:cubicBezTo>
                  <a:cubicBezTo>
                    <a:pt x="4661" y="4801"/>
                    <a:pt x="4624" y="4770"/>
                    <a:pt x="4564" y="4761"/>
                  </a:cubicBezTo>
                  <a:cubicBezTo>
                    <a:pt x="4556" y="4703"/>
                    <a:pt x="4522" y="4667"/>
                    <a:pt x="4463" y="4655"/>
                  </a:cubicBezTo>
                  <a:cubicBezTo>
                    <a:pt x="4453" y="4595"/>
                    <a:pt x="4418" y="4561"/>
                    <a:pt x="4357" y="4552"/>
                  </a:cubicBezTo>
                  <a:cubicBezTo>
                    <a:pt x="4347" y="4494"/>
                    <a:pt x="4310" y="4462"/>
                    <a:pt x="4250" y="4453"/>
                  </a:cubicBezTo>
                  <a:cubicBezTo>
                    <a:pt x="4242" y="4396"/>
                    <a:pt x="4211" y="4358"/>
                    <a:pt x="4153" y="4344"/>
                  </a:cubicBezTo>
                  <a:cubicBezTo>
                    <a:pt x="4125" y="4236"/>
                    <a:pt x="4053" y="4169"/>
                    <a:pt x="3949" y="4131"/>
                  </a:cubicBezTo>
                  <a:cubicBezTo>
                    <a:pt x="3886" y="3986"/>
                    <a:pt x="3773" y="3892"/>
                    <a:pt x="3628" y="3830"/>
                  </a:cubicBezTo>
                  <a:cubicBezTo>
                    <a:pt x="3599" y="3723"/>
                    <a:pt x="3528" y="3655"/>
                    <a:pt x="3420" y="3622"/>
                  </a:cubicBezTo>
                  <a:cubicBezTo>
                    <a:pt x="3318" y="3423"/>
                    <a:pt x="3139" y="3291"/>
                    <a:pt x="2971" y="3152"/>
                  </a:cubicBezTo>
                  <a:cubicBezTo>
                    <a:pt x="2188" y="2267"/>
                    <a:pt x="1405" y="1382"/>
                    <a:pt x="680" y="452"/>
                  </a:cubicBezTo>
                  <a:cubicBezTo>
                    <a:pt x="574" y="318"/>
                    <a:pt x="448" y="199"/>
                    <a:pt x="324" y="80"/>
                  </a:cubicBezTo>
                  <a:cubicBezTo>
                    <a:pt x="285" y="42"/>
                    <a:pt x="238" y="1"/>
                    <a:pt x="1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75"/>
            <p:cNvSpPr/>
            <p:nvPr/>
          </p:nvSpPr>
          <p:spPr>
            <a:xfrm>
              <a:off x="1249671" y="4305042"/>
              <a:ext cx="74108" cy="165312"/>
            </a:xfrm>
            <a:custGeom>
              <a:avLst/>
              <a:gdLst/>
              <a:ahLst/>
              <a:cxnLst/>
              <a:rect l="l" t="t" r="r" b="b"/>
              <a:pathLst>
                <a:path w="2410" h="5376" extrusionOk="0">
                  <a:moveTo>
                    <a:pt x="2231" y="0"/>
                  </a:moveTo>
                  <a:cubicBezTo>
                    <a:pt x="2149" y="0"/>
                    <a:pt x="2073" y="67"/>
                    <a:pt x="2035" y="148"/>
                  </a:cubicBezTo>
                  <a:cubicBezTo>
                    <a:pt x="1948" y="333"/>
                    <a:pt x="1861" y="520"/>
                    <a:pt x="1798" y="713"/>
                  </a:cubicBezTo>
                  <a:cubicBezTo>
                    <a:pt x="1341" y="2128"/>
                    <a:pt x="744" y="3488"/>
                    <a:pt x="147" y="4849"/>
                  </a:cubicBezTo>
                  <a:cubicBezTo>
                    <a:pt x="92" y="4973"/>
                    <a:pt x="45" y="5103"/>
                    <a:pt x="16" y="5234"/>
                  </a:cubicBezTo>
                  <a:cubicBezTo>
                    <a:pt x="0" y="5299"/>
                    <a:pt x="42" y="5365"/>
                    <a:pt x="149" y="5375"/>
                  </a:cubicBezTo>
                  <a:cubicBezTo>
                    <a:pt x="155" y="5375"/>
                    <a:pt x="162" y="5375"/>
                    <a:pt x="168" y="5375"/>
                  </a:cubicBezTo>
                  <a:cubicBezTo>
                    <a:pt x="346" y="5375"/>
                    <a:pt x="373" y="5207"/>
                    <a:pt x="438" y="5081"/>
                  </a:cubicBezTo>
                  <a:cubicBezTo>
                    <a:pt x="855" y="4274"/>
                    <a:pt x="1121" y="3406"/>
                    <a:pt x="1503" y="2586"/>
                  </a:cubicBezTo>
                  <a:cubicBezTo>
                    <a:pt x="1851" y="1840"/>
                    <a:pt x="2036" y="1039"/>
                    <a:pt x="2326" y="274"/>
                  </a:cubicBezTo>
                  <a:cubicBezTo>
                    <a:pt x="2361" y="181"/>
                    <a:pt x="2410" y="57"/>
                    <a:pt x="2287" y="11"/>
                  </a:cubicBezTo>
                  <a:cubicBezTo>
                    <a:pt x="2268" y="4"/>
                    <a:pt x="2250" y="0"/>
                    <a:pt x="22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75"/>
            <p:cNvSpPr/>
            <p:nvPr/>
          </p:nvSpPr>
          <p:spPr>
            <a:xfrm>
              <a:off x="1401889" y="4306794"/>
              <a:ext cx="67558" cy="213313"/>
            </a:xfrm>
            <a:custGeom>
              <a:avLst/>
              <a:gdLst/>
              <a:ahLst/>
              <a:cxnLst/>
              <a:rect l="l" t="t" r="r" b="b"/>
              <a:pathLst>
                <a:path w="2197" h="6937" extrusionOk="0">
                  <a:moveTo>
                    <a:pt x="229" y="1"/>
                  </a:moveTo>
                  <a:cubicBezTo>
                    <a:pt x="164" y="1"/>
                    <a:pt x="100" y="67"/>
                    <a:pt x="36" y="107"/>
                  </a:cubicBezTo>
                  <a:cubicBezTo>
                    <a:pt x="28" y="107"/>
                    <a:pt x="18" y="118"/>
                    <a:pt x="10" y="140"/>
                  </a:cubicBezTo>
                  <a:cubicBezTo>
                    <a:pt x="1" y="162"/>
                    <a:pt x="8" y="184"/>
                    <a:pt x="32" y="208"/>
                  </a:cubicBezTo>
                  <a:cubicBezTo>
                    <a:pt x="56" y="228"/>
                    <a:pt x="62" y="252"/>
                    <a:pt x="47" y="280"/>
                  </a:cubicBezTo>
                  <a:cubicBezTo>
                    <a:pt x="123" y="380"/>
                    <a:pt x="29" y="527"/>
                    <a:pt x="147" y="615"/>
                  </a:cubicBezTo>
                  <a:cubicBezTo>
                    <a:pt x="241" y="871"/>
                    <a:pt x="340" y="1125"/>
                    <a:pt x="430" y="1382"/>
                  </a:cubicBezTo>
                  <a:cubicBezTo>
                    <a:pt x="690" y="2120"/>
                    <a:pt x="841" y="2892"/>
                    <a:pt x="1179" y="3605"/>
                  </a:cubicBezTo>
                  <a:cubicBezTo>
                    <a:pt x="1362" y="4589"/>
                    <a:pt x="1542" y="5573"/>
                    <a:pt x="1727" y="6557"/>
                  </a:cubicBezTo>
                  <a:cubicBezTo>
                    <a:pt x="1743" y="6639"/>
                    <a:pt x="1782" y="6717"/>
                    <a:pt x="1809" y="6797"/>
                  </a:cubicBezTo>
                  <a:cubicBezTo>
                    <a:pt x="1840" y="6892"/>
                    <a:pt x="1904" y="6936"/>
                    <a:pt x="1985" y="6936"/>
                  </a:cubicBezTo>
                  <a:cubicBezTo>
                    <a:pt x="2007" y="6936"/>
                    <a:pt x="2029" y="6933"/>
                    <a:pt x="2052" y="6927"/>
                  </a:cubicBezTo>
                  <a:cubicBezTo>
                    <a:pt x="2173" y="6894"/>
                    <a:pt x="2197" y="6789"/>
                    <a:pt x="2188" y="6683"/>
                  </a:cubicBezTo>
                  <a:cubicBezTo>
                    <a:pt x="2181" y="6617"/>
                    <a:pt x="2151" y="6552"/>
                    <a:pt x="2135" y="6487"/>
                  </a:cubicBezTo>
                  <a:cubicBezTo>
                    <a:pt x="1985" y="5875"/>
                    <a:pt x="1887" y="5256"/>
                    <a:pt x="1778" y="4638"/>
                  </a:cubicBezTo>
                  <a:cubicBezTo>
                    <a:pt x="1638" y="3854"/>
                    <a:pt x="1440" y="3081"/>
                    <a:pt x="1093" y="2352"/>
                  </a:cubicBezTo>
                  <a:cubicBezTo>
                    <a:pt x="1114" y="2202"/>
                    <a:pt x="1094" y="2061"/>
                    <a:pt x="989" y="1941"/>
                  </a:cubicBezTo>
                  <a:cubicBezTo>
                    <a:pt x="999" y="1843"/>
                    <a:pt x="970" y="1760"/>
                    <a:pt x="892" y="1695"/>
                  </a:cubicBezTo>
                  <a:lnTo>
                    <a:pt x="901" y="1664"/>
                  </a:lnTo>
                  <a:lnTo>
                    <a:pt x="877" y="1641"/>
                  </a:lnTo>
                  <a:cubicBezTo>
                    <a:pt x="892" y="1521"/>
                    <a:pt x="871" y="1413"/>
                    <a:pt x="784" y="1322"/>
                  </a:cubicBezTo>
                  <a:cubicBezTo>
                    <a:pt x="774" y="1230"/>
                    <a:pt x="765" y="1138"/>
                    <a:pt x="754" y="1046"/>
                  </a:cubicBezTo>
                  <a:cubicBezTo>
                    <a:pt x="734" y="1042"/>
                    <a:pt x="715" y="1034"/>
                    <a:pt x="697" y="1027"/>
                  </a:cubicBezTo>
                  <a:cubicBezTo>
                    <a:pt x="694" y="1017"/>
                    <a:pt x="691" y="1007"/>
                    <a:pt x="687" y="997"/>
                  </a:cubicBezTo>
                  <a:cubicBezTo>
                    <a:pt x="660" y="922"/>
                    <a:pt x="659" y="843"/>
                    <a:pt x="637" y="768"/>
                  </a:cubicBezTo>
                  <a:cubicBezTo>
                    <a:pt x="625" y="729"/>
                    <a:pt x="613" y="693"/>
                    <a:pt x="596" y="657"/>
                  </a:cubicBezTo>
                  <a:cubicBezTo>
                    <a:pt x="568" y="583"/>
                    <a:pt x="548" y="506"/>
                    <a:pt x="524" y="431"/>
                  </a:cubicBezTo>
                  <a:cubicBezTo>
                    <a:pt x="511" y="393"/>
                    <a:pt x="494" y="355"/>
                    <a:pt x="473" y="320"/>
                  </a:cubicBezTo>
                  <a:cubicBezTo>
                    <a:pt x="466" y="313"/>
                    <a:pt x="462" y="306"/>
                    <a:pt x="457" y="299"/>
                  </a:cubicBezTo>
                  <a:cubicBezTo>
                    <a:pt x="457" y="268"/>
                    <a:pt x="457" y="237"/>
                    <a:pt x="457" y="206"/>
                  </a:cubicBezTo>
                  <a:cubicBezTo>
                    <a:pt x="422" y="171"/>
                    <a:pt x="388" y="135"/>
                    <a:pt x="353" y="100"/>
                  </a:cubicBezTo>
                  <a:lnTo>
                    <a:pt x="353" y="99"/>
                  </a:lnTo>
                  <a:cubicBezTo>
                    <a:pt x="310" y="26"/>
                    <a:pt x="269" y="1"/>
                    <a:pt x="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75"/>
            <p:cNvSpPr/>
            <p:nvPr/>
          </p:nvSpPr>
          <p:spPr>
            <a:xfrm>
              <a:off x="1470894" y="4008019"/>
              <a:ext cx="676" cy="646"/>
            </a:xfrm>
            <a:custGeom>
              <a:avLst/>
              <a:gdLst/>
              <a:ahLst/>
              <a:cxnLst/>
              <a:rect l="l" t="t" r="r" b="b"/>
              <a:pathLst>
                <a:path w="22" h="21" extrusionOk="0">
                  <a:moveTo>
                    <a:pt x="0" y="1"/>
                  </a:moveTo>
                  <a:lnTo>
                    <a:pt x="21" y="20"/>
                  </a:lnTo>
                  <a:cubicBezTo>
                    <a:pt x="21" y="19"/>
                    <a:pt x="21" y="19"/>
                    <a:pt x="22" y="19"/>
                  </a:cubicBezTo>
                  <a:cubicBezTo>
                    <a:pt x="21" y="18"/>
                    <a:pt x="21" y="17"/>
                    <a:pt x="22" y="16"/>
                  </a:cubicBezTo>
                  <a:lnTo>
                    <a:pt x="21" y="16"/>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75"/>
            <p:cNvSpPr/>
            <p:nvPr/>
          </p:nvSpPr>
          <p:spPr>
            <a:xfrm>
              <a:off x="1454657" y="3894425"/>
              <a:ext cx="108793" cy="149261"/>
            </a:xfrm>
            <a:custGeom>
              <a:avLst/>
              <a:gdLst/>
              <a:ahLst/>
              <a:cxnLst/>
              <a:rect l="l" t="t" r="r" b="b"/>
              <a:pathLst>
                <a:path w="3538" h="4854" extrusionOk="0">
                  <a:moveTo>
                    <a:pt x="3175" y="0"/>
                  </a:moveTo>
                  <a:cubicBezTo>
                    <a:pt x="3023" y="0"/>
                    <a:pt x="2933" y="246"/>
                    <a:pt x="2839" y="381"/>
                  </a:cubicBezTo>
                  <a:cubicBezTo>
                    <a:pt x="2100" y="1449"/>
                    <a:pt x="1365" y="2520"/>
                    <a:pt x="627" y="3591"/>
                  </a:cubicBezTo>
                  <a:cubicBezTo>
                    <a:pt x="599" y="3628"/>
                    <a:pt x="549" y="3650"/>
                    <a:pt x="549" y="3705"/>
                  </a:cubicBezTo>
                  <a:cubicBezTo>
                    <a:pt x="549" y="3707"/>
                    <a:pt x="549" y="3709"/>
                    <a:pt x="550" y="3711"/>
                  </a:cubicBezTo>
                  <a:lnTo>
                    <a:pt x="552" y="3713"/>
                  </a:lnTo>
                  <a:cubicBezTo>
                    <a:pt x="551" y="3713"/>
                    <a:pt x="550" y="3713"/>
                    <a:pt x="550" y="3714"/>
                  </a:cubicBezTo>
                  <a:lnTo>
                    <a:pt x="550" y="3716"/>
                  </a:lnTo>
                  <a:lnTo>
                    <a:pt x="549" y="3714"/>
                  </a:lnTo>
                  <a:cubicBezTo>
                    <a:pt x="447" y="3751"/>
                    <a:pt x="474" y="3855"/>
                    <a:pt x="434" y="3924"/>
                  </a:cubicBezTo>
                  <a:cubicBezTo>
                    <a:pt x="437" y="3960"/>
                    <a:pt x="422" y="3984"/>
                    <a:pt x="388" y="3998"/>
                  </a:cubicBezTo>
                  <a:cubicBezTo>
                    <a:pt x="373" y="4039"/>
                    <a:pt x="349" y="4073"/>
                    <a:pt x="314" y="4100"/>
                  </a:cubicBezTo>
                  <a:lnTo>
                    <a:pt x="311" y="4103"/>
                  </a:lnTo>
                  <a:cubicBezTo>
                    <a:pt x="266" y="4148"/>
                    <a:pt x="263" y="4208"/>
                    <a:pt x="255" y="4267"/>
                  </a:cubicBezTo>
                  <a:cubicBezTo>
                    <a:pt x="254" y="4271"/>
                    <a:pt x="252" y="4275"/>
                    <a:pt x="250" y="4279"/>
                  </a:cubicBezTo>
                  <a:cubicBezTo>
                    <a:pt x="234" y="4285"/>
                    <a:pt x="219" y="4294"/>
                    <a:pt x="205" y="4304"/>
                  </a:cubicBezTo>
                  <a:cubicBezTo>
                    <a:pt x="202" y="4322"/>
                    <a:pt x="202" y="4339"/>
                    <a:pt x="201" y="4358"/>
                  </a:cubicBezTo>
                  <a:cubicBezTo>
                    <a:pt x="201" y="4359"/>
                    <a:pt x="200" y="4359"/>
                    <a:pt x="200" y="4360"/>
                  </a:cubicBezTo>
                  <a:cubicBezTo>
                    <a:pt x="187" y="4375"/>
                    <a:pt x="172" y="4391"/>
                    <a:pt x="158" y="4406"/>
                  </a:cubicBezTo>
                  <a:cubicBezTo>
                    <a:pt x="151" y="4407"/>
                    <a:pt x="146" y="4408"/>
                    <a:pt x="140" y="4410"/>
                  </a:cubicBezTo>
                  <a:cubicBezTo>
                    <a:pt x="131" y="4411"/>
                    <a:pt x="122" y="4414"/>
                    <a:pt x="112" y="4417"/>
                  </a:cubicBezTo>
                  <a:cubicBezTo>
                    <a:pt x="109" y="4430"/>
                    <a:pt x="107" y="4443"/>
                    <a:pt x="107" y="4457"/>
                  </a:cubicBezTo>
                  <a:lnTo>
                    <a:pt x="105" y="4459"/>
                  </a:lnTo>
                  <a:cubicBezTo>
                    <a:pt x="72" y="4489"/>
                    <a:pt x="50" y="4525"/>
                    <a:pt x="41" y="4568"/>
                  </a:cubicBezTo>
                  <a:cubicBezTo>
                    <a:pt x="40" y="4595"/>
                    <a:pt x="43" y="4621"/>
                    <a:pt x="51" y="4646"/>
                  </a:cubicBezTo>
                  <a:cubicBezTo>
                    <a:pt x="35" y="4668"/>
                    <a:pt x="18" y="4691"/>
                    <a:pt x="1" y="4714"/>
                  </a:cubicBezTo>
                  <a:cubicBezTo>
                    <a:pt x="65" y="4773"/>
                    <a:pt x="127" y="4853"/>
                    <a:pt x="194" y="4853"/>
                  </a:cubicBezTo>
                  <a:cubicBezTo>
                    <a:pt x="236" y="4853"/>
                    <a:pt x="280" y="4821"/>
                    <a:pt x="327" y="4732"/>
                  </a:cubicBezTo>
                  <a:cubicBezTo>
                    <a:pt x="333" y="4733"/>
                    <a:pt x="339" y="4734"/>
                    <a:pt x="345" y="4734"/>
                  </a:cubicBezTo>
                  <a:cubicBezTo>
                    <a:pt x="370" y="4734"/>
                    <a:pt x="392" y="4727"/>
                    <a:pt x="413" y="4712"/>
                  </a:cubicBezTo>
                  <a:cubicBezTo>
                    <a:pt x="423" y="4712"/>
                    <a:pt x="432" y="4702"/>
                    <a:pt x="444" y="4679"/>
                  </a:cubicBezTo>
                  <a:cubicBezTo>
                    <a:pt x="449" y="4667"/>
                    <a:pt x="449" y="4656"/>
                    <a:pt x="444" y="4644"/>
                  </a:cubicBezTo>
                  <a:lnTo>
                    <a:pt x="444" y="4644"/>
                  </a:lnTo>
                  <a:cubicBezTo>
                    <a:pt x="446" y="4647"/>
                    <a:pt x="449" y="4650"/>
                    <a:pt x="451" y="4653"/>
                  </a:cubicBezTo>
                  <a:cubicBezTo>
                    <a:pt x="468" y="4629"/>
                    <a:pt x="486" y="4607"/>
                    <a:pt x="504" y="4584"/>
                  </a:cubicBezTo>
                  <a:cubicBezTo>
                    <a:pt x="508" y="4553"/>
                    <a:pt x="522" y="4530"/>
                    <a:pt x="549" y="4514"/>
                  </a:cubicBezTo>
                  <a:cubicBezTo>
                    <a:pt x="550" y="4513"/>
                    <a:pt x="552" y="4511"/>
                    <a:pt x="554" y="4509"/>
                  </a:cubicBezTo>
                  <a:cubicBezTo>
                    <a:pt x="557" y="4504"/>
                    <a:pt x="559" y="4495"/>
                    <a:pt x="561" y="4481"/>
                  </a:cubicBezTo>
                  <a:cubicBezTo>
                    <a:pt x="563" y="4464"/>
                    <a:pt x="559" y="4449"/>
                    <a:pt x="546" y="4433"/>
                  </a:cubicBezTo>
                  <a:cubicBezTo>
                    <a:pt x="550" y="4430"/>
                    <a:pt x="554" y="4426"/>
                    <a:pt x="558" y="4423"/>
                  </a:cubicBezTo>
                  <a:cubicBezTo>
                    <a:pt x="559" y="4422"/>
                    <a:pt x="560" y="4421"/>
                    <a:pt x="561" y="4420"/>
                  </a:cubicBezTo>
                  <a:lnTo>
                    <a:pt x="563" y="4419"/>
                  </a:lnTo>
                  <a:cubicBezTo>
                    <a:pt x="582" y="4414"/>
                    <a:pt x="601" y="4408"/>
                    <a:pt x="617" y="4398"/>
                  </a:cubicBezTo>
                  <a:cubicBezTo>
                    <a:pt x="618" y="4387"/>
                    <a:pt x="616" y="4376"/>
                    <a:pt x="616" y="4365"/>
                  </a:cubicBezTo>
                  <a:cubicBezTo>
                    <a:pt x="617" y="4364"/>
                    <a:pt x="618" y="4364"/>
                    <a:pt x="618" y="4363"/>
                  </a:cubicBezTo>
                  <a:cubicBezTo>
                    <a:pt x="624" y="4357"/>
                    <a:pt x="632" y="4349"/>
                    <a:pt x="638" y="4343"/>
                  </a:cubicBezTo>
                  <a:cubicBezTo>
                    <a:pt x="675" y="4303"/>
                    <a:pt x="690" y="4246"/>
                    <a:pt x="738" y="4213"/>
                  </a:cubicBezTo>
                  <a:lnTo>
                    <a:pt x="742" y="4206"/>
                  </a:lnTo>
                  <a:cubicBezTo>
                    <a:pt x="770" y="4164"/>
                    <a:pt x="811" y="4130"/>
                    <a:pt x="824" y="4078"/>
                  </a:cubicBezTo>
                  <a:cubicBezTo>
                    <a:pt x="881" y="3974"/>
                    <a:pt x="937" y="3869"/>
                    <a:pt x="997" y="3766"/>
                  </a:cubicBezTo>
                  <a:cubicBezTo>
                    <a:pt x="1637" y="2653"/>
                    <a:pt x="2443" y="1646"/>
                    <a:pt x="3153" y="578"/>
                  </a:cubicBezTo>
                  <a:cubicBezTo>
                    <a:pt x="3259" y="417"/>
                    <a:pt x="3538" y="185"/>
                    <a:pt x="3263" y="26"/>
                  </a:cubicBezTo>
                  <a:cubicBezTo>
                    <a:pt x="3232" y="8"/>
                    <a:pt x="3202" y="0"/>
                    <a:pt x="31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75"/>
            <p:cNvSpPr/>
            <p:nvPr/>
          </p:nvSpPr>
          <p:spPr>
            <a:xfrm>
              <a:off x="1035828" y="4199535"/>
              <a:ext cx="189543" cy="53813"/>
            </a:xfrm>
            <a:custGeom>
              <a:avLst/>
              <a:gdLst/>
              <a:ahLst/>
              <a:cxnLst/>
              <a:rect l="l" t="t" r="r" b="b"/>
              <a:pathLst>
                <a:path w="6164" h="1750" extrusionOk="0">
                  <a:moveTo>
                    <a:pt x="5979" y="5"/>
                  </a:moveTo>
                  <a:cubicBezTo>
                    <a:pt x="5957" y="5"/>
                    <a:pt x="5934" y="6"/>
                    <a:pt x="5913" y="7"/>
                  </a:cubicBezTo>
                  <a:cubicBezTo>
                    <a:pt x="5741" y="10"/>
                    <a:pt x="5563" y="1"/>
                    <a:pt x="5413" y="109"/>
                  </a:cubicBezTo>
                  <a:cubicBezTo>
                    <a:pt x="5402" y="107"/>
                    <a:pt x="5392" y="106"/>
                    <a:pt x="5381" y="106"/>
                  </a:cubicBezTo>
                  <a:cubicBezTo>
                    <a:pt x="5359" y="106"/>
                    <a:pt x="5337" y="112"/>
                    <a:pt x="5317" y="124"/>
                  </a:cubicBezTo>
                  <a:cubicBezTo>
                    <a:pt x="5282" y="118"/>
                    <a:pt x="5248" y="114"/>
                    <a:pt x="5215" y="114"/>
                  </a:cubicBezTo>
                  <a:cubicBezTo>
                    <a:pt x="5129" y="114"/>
                    <a:pt x="5050" y="138"/>
                    <a:pt x="4981" y="205"/>
                  </a:cubicBezTo>
                  <a:cubicBezTo>
                    <a:pt x="4659" y="279"/>
                    <a:pt x="4335" y="345"/>
                    <a:pt x="4016" y="427"/>
                  </a:cubicBezTo>
                  <a:cubicBezTo>
                    <a:pt x="2753" y="754"/>
                    <a:pt x="1491" y="1087"/>
                    <a:pt x="230" y="1417"/>
                  </a:cubicBezTo>
                  <a:cubicBezTo>
                    <a:pt x="133" y="1443"/>
                    <a:pt x="0" y="1446"/>
                    <a:pt x="35" y="1593"/>
                  </a:cubicBezTo>
                  <a:cubicBezTo>
                    <a:pt x="59" y="1691"/>
                    <a:pt x="143" y="1749"/>
                    <a:pt x="247" y="1749"/>
                  </a:cubicBezTo>
                  <a:cubicBezTo>
                    <a:pt x="256" y="1749"/>
                    <a:pt x="265" y="1749"/>
                    <a:pt x="275" y="1748"/>
                  </a:cubicBezTo>
                  <a:cubicBezTo>
                    <a:pt x="395" y="1734"/>
                    <a:pt x="516" y="1711"/>
                    <a:pt x="632" y="1680"/>
                  </a:cubicBezTo>
                  <a:cubicBezTo>
                    <a:pt x="2229" y="1258"/>
                    <a:pt x="3827" y="835"/>
                    <a:pt x="5423" y="412"/>
                  </a:cubicBezTo>
                  <a:cubicBezTo>
                    <a:pt x="5451" y="418"/>
                    <a:pt x="5477" y="421"/>
                    <a:pt x="5503" y="421"/>
                  </a:cubicBezTo>
                  <a:cubicBezTo>
                    <a:pt x="5590" y="421"/>
                    <a:pt x="5667" y="388"/>
                    <a:pt x="5736" y="327"/>
                  </a:cubicBezTo>
                  <a:cubicBezTo>
                    <a:pt x="5771" y="319"/>
                    <a:pt x="5806" y="311"/>
                    <a:pt x="5842" y="302"/>
                  </a:cubicBezTo>
                  <a:cubicBezTo>
                    <a:pt x="5847" y="302"/>
                    <a:pt x="5852" y="302"/>
                    <a:pt x="5857" y="302"/>
                  </a:cubicBezTo>
                  <a:cubicBezTo>
                    <a:pt x="5869" y="302"/>
                    <a:pt x="5881" y="302"/>
                    <a:pt x="5892" y="302"/>
                  </a:cubicBezTo>
                  <a:cubicBezTo>
                    <a:pt x="5911" y="302"/>
                    <a:pt x="5929" y="301"/>
                    <a:pt x="5943" y="294"/>
                  </a:cubicBezTo>
                  <a:cubicBezTo>
                    <a:pt x="6030" y="251"/>
                    <a:pt x="6163" y="235"/>
                    <a:pt x="6130" y="97"/>
                  </a:cubicBezTo>
                  <a:cubicBezTo>
                    <a:pt x="6112" y="17"/>
                    <a:pt x="6045" y="5"/>
                    <a:pt x="5979" y="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75"/>
            <p:cNvSpPr/>
            <p:nvPr/>
          </p:nvSpPr>
          <p:spPr>
            <a:xfrm>
              <a:off x="1480857" y="4259038"/>
              <a:ext cx="148523" cy="129919"/>
            </a:xfrm>
            <a:custGeom>
              <a:avLst/>
              <a:gdLst/>
              <a:ahLst/>
              <a:cxnLst/>
              <a:rect l="l" t="t" r="r" b="b"/>
              <a:pathLst>
                <a:path w="4830" h="4225" extrusionOk="0">
                  <a:moveTo>
                    <a:pt x="248" y="0"/>
                  </a:moveTo>
                  <a:cubicBezTo>
                    <a:pt x="209" y="0"/>
                    <a:pt x="168" y="18"/>
                    <a:pt x="123" y="63"/>
                  </a:cubicBezTo>
                  <a:cubicBezTo>
                    <a:pt x="1" y="185"/>
                    <a:pt x="187" y="326"/>
                    <a:pt x="286" y="434"/>
                  </a:cubicBezTo>
                  <a:cubicBezTo>
                    <a:pt x="320" y="468"/>
                    <a:pt x="371" y="487"/>
                    <a:pt x="413" y="512"/>
                  </a:cubicBezTo>
                  <a:lnTo>
                    <a:pt x="431" y="526"/>
                  </a:lnTo>
                  <a:cubicBezTo>
                    <a:pt x="433" y="576"/>
                    <a:pt x="458" y="602"/>
                    <a:pt x="508" y="602"/>
                  </a:cubicBezTo>
                  <a:cubicBezTo>
                    <a:pt x="510" y="602"/>
                    <a:pt x="512" y="602"/>
                    <a:pt x="514" y="602"/>
                  </a:cubicBezTo>
                  <a:cubicBezTo>
                    <a:pt x="525" y="635"/>
                    <a:pt x="549" y="652"/>
                    <a:pt x="585" y="654"/>
                  </a:cubicBezTo>
                  <a:cubicBezTo>
                    <a:pt x="601" y="715"/>
                    <a:pt x="642" y="748"/>
                    <a:pt x="706" y="754"/>
                  </a:cubicBezTo>
                  <a:cubicBezTo>
                    <a:pt x="714" y="816"/>
                    <a:pt x="751" y="847"/>
                    <a:pt x="814" y="852"/>
                  </a:cubicBezTo>
                  <a:lnTo>
                    <a:pt x="814" y="853"/>
                  </a:lnTo>
                  <a:cubicBezTo>
                    <a:pt x="824" y="915"/>
                    <a:pt x="862" y="946"/>
                    <a:pt x="926" y="949"/>
                  </a:cubicBezTo>
                  <a:cubicBezTo>
                    <a:pt x="2164" y="2039"/>
                    <a:pt x="3401" y="3128"/>
                    <a:pt x="4647" y="4225"/>
                  </a:cubicBezTo>
                  <a:cubicBezTo>
                    <a:pt x="4819" y="3910"/>
                    <a:pt x="4829" y="3898"/>
                    <a:pt x="4600" y="3695"/>
                  </a:cubicBezTo>
                  <a:cubicBezTo>
                    <a:pt x="3467" y="2688"/>
                    <a:pt x="2328" y="1688"/>
                    <a:pt x="1148" y="734"/>
                  </a:cubicBezTo>
                  <a:cubicBezTo>
                    <a:pt x="1137" y="673"/>
                    <a:pt x="1101" y="642"/>
                    <a:pt x="1038" y="639"/>
                  </a:cubicBezTo>
                  <a:lnTo>
                    <a:pt x="1034" y="635"/>
                  </a:lnTo>
                  <a:cubicBezTo>
                    <a:pt x="1025" y="577"/>
                    <a:pt x="991" y="546"/>
                    <a:pt x="929" y="545"/>
                  </a:cubicBezTo>
                  <a:lnTo>
                    <a:pt x="918" y="538"/>
                  </a:lnTo>
                  <a:cubicBezTo>
                    <a:pt x="889" y="456"/>
                    <a:pt x="830" y="415"/>
                    <a:pt x="743" y="407"/>
                  </a:cubicBezTo>
                  <a:cubicBezTo>
                    <a:pt x="730" y="347"/>
                    <a:pt x="689" y="319"/>
                    <a:pt x="627" y="318"/>
                  </a:cubicBezTo>
                  <a:cubicBezTo>
                    <a:pt x="616" y="257"/>
                    <a:pt x="579" y="226"/>
                    <a:pt x="515" y="226"/>
                  </a:cubicBezTo>
                  <a:lnTo>
                    <a:pt x="512" y="223"/>
                  </a:lnTo>
                  <a:cubicBezTo>
                    <a:pt x="437" y="131"/>
                    <a:pt x="353" y="0"/>
                    <a:pt x="2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75"/>
            <p:cNvSpPr/>
            <p:nvPr/>
          </p:nvSpPr>
          <p:spPr>
            <a:xfrm>
              <a:off x="1484209" y="3930188"/>
              <a:ext cx="149845" cy="136991"/>
            </a:xfrm>
            <a:custGeom>
              <a:avLst/>
              <a:gdLst/>
              <a:ahLst/>
              <a:cxnLst/>
              <a:rect l="l" t="t" r="r" b="b"/>
              <a:pathLst>
                <a:path w="4873" h="4455" extrusionOk="0">
                  <a:moveTo>
                    <a:pt x="4562" y="0"/>
                  </a:moveTo>
                  <a:cubicBezTo>
                    <a:pt x="4447" y="0"/>
                    <a:pt x="4330" y="142"/>
                    <a:pt x="4238" y="226"/>
                  </a:cubicBezTo>
                  <a:cubicBezTo>
                    <a:pt x="3172" y="1199"/>
                    <a:pt x="2132" y="2197"/>
                    <a:pt x="1130" y="3234"/>
                  </a:cubicBezTo>
                  <a:cubicBezTo>
                    <a:pt x="1074" y="3247"/>
                    <a:pt x="1037" y="3280"/>
                    <a:pt x="1023" y="3337"/>
                  </a:cubicBezTo>
                  <a:cubicBezTo>
                    <a:pt x="962" y="3343"/>
                    <a:pt x="925" y="3375"/>
                    <a:pt x="912" y="3433"/>
                  </a:cubicBezTo>
                  <a:cubicBezTo>
                    <a:pt x="853" y="3440"/>
                    <a:pt x="814" y="3470"/>
                    <a:pt x="800" y="3529"/>
                  </a:cubicBezTo>
                  <a:cubicBezTo>
                    <a:pt x="740" y="3541"/>
                    <a:pt x="706" y="3577"/>
                    <a:pt x="698" y="3636"/>
                  </a:cubicBezTo>
                  <a:cubicBezTo>
                    <a:pt x="640" y="3648"/>
                    <a:pt x="607" y="3683"/>
                    <a:pt x="596" y="3740"/>
                  </a:cubicBezTo>
                  <a:cubicBezTo>
                    <a:pt x="537" y="3747"/>
                    <a:pt x="498" y="3777"/>
                    <a:pt x="484" y="3836"/>
                  </a:cubicBezTo>
                  <a:cubicBezTo>
                    <a:pt x="423" y="3845"/>
                    <a:pt x="389" y="3880"/>
                    <a:pt x="380" y="3939"/>
                  </a:cubicBezTo>
                  <a:cubicBezTo>
                    <a:pt x="320" y="3954"/>
                    <a:pt x="291" y="3993"/>
                    <a:pt x="283" y="4050"/>
                  </a:cubicBezTo>
                  <a:cubicBezTo>
                    <a:pt x="225" y="4061"/>
                    <a:pt x="185" y="4091"/>
                    <a:pt x="175" y="4152"/>
                  </a:cubicBezTo>
                  <a:lnTo>
                    <a:pt x="172" y="4155"/>
                  </a:lnTo>
                  <a:cubicBezTo>
                    <a:pt x="43" y="4220"/>
                    <a:pt x="1" y="4326"/>
                    <a:pt x="119" y="4414"/>
                  </a:cubicBezTo>
                  <a:cubicBezTo>
                    <a:pt x="158" y="4443"/>
                    <a:pt x="194" y="4455"/>
                    <a:pt x="228" y="4455"/>
                  </a:cubicBezTo>
                  <a:cubicBezTo>
                    <a:pt x="311" y="4455"/>
                    <a:pt x="376" y="4380"/>
                    <a:pt x="426" y="4294"/>
                  </a:cubicBezTo>
                  <a:cubicBezTo>
                    <a:pt x="708" y="4129"/>
                    <a:pt x="935" y="3907"/>
                    <a:pt x="1133" y="3653"/>
                  </a:cubicBezTo>
                  <a:lnTo>
                    <a:pt x="1139" y="3647"/>
                  </a:lnTo>
                  <a:cubicBezTo>
                    <a:pt x="1198" y="3642"/>
                    <a:pt x="1234" y="3613"/>
                    <a:pt x="1244" y="3554"/>
                  </a:cubicBezTo>
                  <a:lnTo>
                    <a:pt x="1246" y="3552"/>
                  </a:lnTo>
                  <a:cubicBezTo>
                    <a:pt x="1309" y="3546"/>
                    <a:pt x="1343" y="3513"/>
                    <a:pt x="1348" y="3452"/>
                  </a:cubicBezTo>
                  <a:lnTo>
                    <a:pt x="1351" y="3449"/>
                  </a:lnTo>
                  <a:cubicBezTo>
                    <a:pt x="1410" y="3439"/>
                    <a:pt x="1440" y="3403"/>
                    <a:pt x="1450" y="3348"/>
                  </a:cubicBezTo>
                  <a:cubicBezTo>
                    <a:pt x="1616" y="3277"/>
                    <a:pt x="1719" y="3137"/>
                    <a:pt x="1843" y="3019"/>
                  </a:cubicBezTo>
                  <a:cubicBezTo>
                    <a:pt x="2726" y="2177"/>
                    <a:pt x="3609" y="1333"/>
                    <a:pt x="4487" y="484"/>
                  </a:cubicBezTo>
                  <a:cubicBezTo>
                    <a:pt x="4611" y="366"/>
                    <a:pt x="4872" y="234"/>
                    <a:pt x="4666" y="45"/>
                  </a:cubicBezTo>
                  <a:cubicBezTo>
                    <a:pt x="4632" y="13"/>
                    <a:pt x="4597" y="0"/>
                    <a:pt x="45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75"/>
            <p:cNvSpPr/>
            <p:nvPr/>
          </p:nvSpPr>
          <p:spPr>
            <a:xfrm>
              <a:off x="1421016" y="4303996"/>
              <a:ext cx="77582" cy="163344"/>
            </a:xfrm>
            <a:custGeom>
              <a:avLst/>
              <a:gdLst/>
              <a:ahLst/>
              <a:cxnLst/>
              <a:rect l="l" t="t" r="r" b="b"/>
              <a:pathLst>
                <a:path w="2523" h="5312" extrusionOk="0">
                  <a:moveTo>
                    <a:pt x="155" y="1"/>
                  </a:moveTo>
                  <a:cubicBezTo>
                    <a:pt x="128" y="1"/>
                    <a:pt x="98" y="5"/>
                    <a:pt x="71" y="5"/>
                  </a:cubicBezTo>
                  <a:cubicBezTo>
                    <a:pt x="67" y="5"/>
                    <a:pt x="63" y="5"/>
                    <a:pt x="59" y="5"/>
                  </a:cubicBezTo>
                  <a:lnTo>
                    <a:pt x="59" y="5"/>
                  </a:lnTo>
                  <a:cubicBezTo>
                    <a:pt x="18" y="126"/>
                    <a:pt x="0" y="241"/>
                    <a:pt x="70" y="342"/>
                  </a:cubicBezTo>
                  <a:cubicBezTo>
                    <a:pt x="75" y="366"/>
                    <a:pt x="81" y="390"/>
                    <a:pt x="90" y="413"/>
                  </a:cubicBezTo>
                  <a:cubicBezTo>
                    <a:pt x="114" y="474"/>
                    <a:pt x="142" y="532"/>
                    <a:pt x="171" y="590"/>
                  </a:cubicBezTo>
                  <a:cubicBezTo>
                    <a:pt x="188" y="629"/>
                    <a:pt x="208" y="667"/>
                    <a:pt x="232" y="703"/>
                  </a:cubicBezTo>
                  <a:cubicBezTo>
                    <a:pt x="234" y="705"/>
                    <a:pt x="235" y="708"/>
                    <a:pt x="237" y="710"/>
                  </a:cubicBezTo>
                  <a:cubicBezTo>
                    <a:pt x="239" y="744"/>
                    <a:pt x="241" y="778"/>
                    <a:pt x="244" y="812"/>
                  </a:cubicBezTo>
                  <a:cubicBezTo>
                    <a:pt x="278" y="848"/>
                    <a:pt x="312" y="883"/>
                    <a:pt x="346" y="920"/>
                  </a:cubicBezTo>
                  <a:cubicBezTo>
                    <a:pt x="342" y="1121"/>
                    <a:pt x="445" y="1281"/>
                    <a:pt x="559" y="1437"/>
                  </a:cubicBezTo>
                  <a:cubicBezTo>
                    <a:pt x="590" y="1533"/>
                    <a:pt x="614" y="1632"/>
                    <a:pt x="654" y="1725"/>
                  </a:cubicBezTo>
                  <a:cubicBezTo>
                    <a:pt x="1110" y="2772"/>
                    <a:pt x="1580" y="3813"/>
                    <a:pt x="1936" y="4899"/>
                  </a:cubicBezTo>
                  <a:cubicBezTo>
                    <a:pt x="1984" y="5046"/>
                    <a:pt x="1963" y="5312"/>
                    <a:pt x="2162" y="5312"/>
                  </a:cubicBezTo>
                  <a:cubicBezTo>
                    <a:pt x="2192" y="5312"/>
                    <a:pt x="2228" y="5305"/>
                    <a:pt x="2271" y="5291"/>
                  </a:cubicBezTo>
                  <a:cubicBezTo>
                    <a:pt x="2523" y="5207"/>
                    <a:pt x="2346" y="4968"/>
                    <a:pt x="2297" y="4806"/>
                  </a:cubicBezTo>
                  <a:cubicBezTo>
                    <a:pt x="1849" y="3355"/>
                    <a:pt x="1194" y="1985"/>
                    <a:pt x="562" y="606"/>
                  </a:cubicBezTo>
                  <a:cubicBezTo>
                    <a:pt x="576" y="516"/>
                    <a:pt x="535" y="451"/>
                    <a:pt x="461" y="402"/>
                  </a:cubicBezTo>
                  <a:lnTo>
                    <a:pt x="460" y="401"/>
                  </a:lnTo>
                  <a:cubicBezTo>
                    <a:pt x="468" y="312"/>
                    <a:pt x="438" y="244"/>
                    <a:pt x="351" y="205"/>
                  </a:cubicBezTo>
                  <a:lnTo>
                    <a:pt x="348" y="198"/>
                  </a:lnTo>
                  <a:cubicBezTo>
                    <a:pt x="350" y="138"/>
                    <a:pt x="332" y="91"/>
                    <a:pt x="263" y="79"/>
                  </a:cubicBezTo>
                  <a:lnTo>
                    <a:pt x="262" y="78"/>
                  </a:lnTo>
                  <a:cubicBezTo>
                    <a:pt x="241" y="13"/>
                    <a:pt x="200" y="1"/>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75"/>
            <p:cNvSpPr/>
            <p:nvPr/>
          </p:nvSpPr>
          <p:spPr>
            <a:xfrm>
              <a:off x="1037243" y="4079976"/>
              <a:ext cx="184592" cy="52306"/>
            </a:xfrm>
            <a:custGeom>
              <a:avLst/>
              <a:gdLst/>
              <a:ahLst/>
              <a:cxnLst/>
              <a:rect l="l" t="t" r="r" b="b"/>
              <a:pathLst>
                <a:path w="6003" h="1701" extrusionOk="0">
                  <a:moveTo>
                    <a:pt x="232" y="0"/>
                  </a:moveTo>
                  <a:cubicBezTo>
                    <a:pt x="164" y="0"/>
                    <a:pt x="104" y="25"/>
                    <a:pt x="70" y="115"/>
                  </a:cubicBezTo>
                  <a:cubicBezTo>
                    <a:pt x="1" y="297"/>
                    <a:pt x="170" y="339"/>
                    <a:pt x="298" y="386"/>
                  </a:cubicBezTo>
                  <a:cubicBezTo>
                    <a:pt x="462" y="444"/>
                    <a:pt x="630" y="493"/>
                    <a:pt x="794" y="549"/>
                  </a:cubicBezTo>
                  <a:cubicBezTo>
                    <a:pt x="2001" y="954"/>
                    <a:pt x="3240" y="1240"/>
                    <a:pt x="4494" y="1461"/>
                  </a:cubicBezTo>
                  <a:cubicBezTo>
                    <a:pt x="4573" y="1535"/>
                    <a:pt x="4665" y="1560"/>
                    <a:pt x="4764" y="1560"/>
                  </a:cubicBezTo>
                  <a:cubicBezTo>
                    <a:pt x="4789" y="1560"/>
                    <a:pt x="4815" y="1558"/>
                    <a:pt x="4841" y="1555"/>
                  </a:cubicBezTo>
                  <a:lnTo>
                    <a:pt x="4843" y="1554"/>
                  </a:lnTo>
                  <a:cubicBezTo>
                    <a:pt x="4957" y="1637"/>
                    <a:pt x="5082" y="1662"/>
                    <a:pt x="5211" y="1662"/>
                  </a:cubicBezTo>
                  <a:cubicBezTo>
                    <a:pt x="5264" y="1662"/>
                    <a:pt x="5318" y="1657"/>
                    <a:pt x="5373" y="1651"/>
                  </a:cubicBezTo>
                  <a:cubicBezTo>
                    <a:pt x="5455" y="1680"/>
                    <a:pt x="5536" y="1701"/>
                    <a:pt x="5619" y="1701"/>
                  </a:cubicBezTo>
                  <a:cubicBezTo>
                    <a:pt x="5679" y="1701"/>
                    <a:pt x="5739" y="1690"/>
                    <a:pt x="5800" y="1663"/>
                  </a:cubicBezTo>
                  <a:cubicBezTo>
                    <a:pt x="5820" y="1666"/>
                    <a:pt x="5839" y="1668"/>
                    <a:pt x="5855" y="1668"/>
                  </a:cubicBezTo>
                  <a:cubicBezTo>
                    <a:pt x="5981" y="1668"/>
                    <a:pt x="6003" y="1575"/>
                    <a:pt x="5995" y="1455"/>
                  </a:cubicBezTo>
                  <a:cubicBezTo>
                    <a:pt x="5948" y="1363"/>
                    <a:pt x="5843" y="1404"/>
                    <a:pt x="5773" y="1361"/>
                  </a:cubicBezTo>
                  <a:cubicBezTo>
                    <a:pt x="5573" y="1348"/>
                    <a:pt x="5374" y="1335"/>
                    <a:pt x="5174" y="1322"/>
                  </a:cubicBezTo>
                  <a:lnTo>
                    <a:pt x="5174" y="1322"/>
                  </a:lnTo>
                  <a:cubicBezTo>
                    <a:pt x="5174" y="1323"/>
                    <a:pt x="5176" y="1323"/>
                    <a:pt x="5176" y="1324"/>
                  </a:cubicBezTo>
                  <a:cubicBezTo>
                    <a:pt x="5055" y="1213"/>
                    <a:pt x="4902" y="1225"/>
                    <a:pt x="4754" y="1218"/>
                  </a:cubicBezTo>
                  <a:cubicBezTo>
                    <a:pt x="4674" y="1189"/>
                    <a:pt x="4596" y="1151"/>
                    <a:pt x="4513" y="1131"/>
                  </a:cubicBezTo>
                  <a:cubicBezTo>
                    <a:pt x="3159" y="809"/>
                    <a:pt x="1788" y="546"/>
                    <a:pt x="484" y="46"/>
                  </a:cubicBezTo>
                  <a:cubicBezTo>
                    <a:pt x="467" y="40"/>
                    <a:pt x="451" y="35"/>
                    <a:pt x="433" y="32"/>
                  </a:cubicBezTo>
                  <a:cubicBezTo>
                    <a:pt x="369" y="22"/>
                    <a:pt x="296" y="0"/>
                    <a:pt x="2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75"/>
            <p:cNvSpPr/>
            <p:nvPr/>
          </p:nvSpPr>
          <p:spPr>
            <a:xfrm>
              <a:off x="1363573" y="3882986"/>
              <a:ext cx="18604" cy="133947"/>
            </a:xfrm>
            <a:custGeom>
              <a:avLst/>
              <a:gdLst/>
              <a:ahLst/>
              <a:cxnLst/>
              <a:rect l="l" t="t" r="r" b="b"/>
              <a:pathLst>
                <a:path w="605" h="4356" extrusionOk="0">
                  <a:moveTo>
                    <a:pt x="213" y="0"/>
                  </a:moveTo>
                  <a:cubicBezTo>
                    <a:pt x="207" y="0"/>
                    <a:pt x="200" y="0"/>
                    <a:pt x="194" y="1"/>
                  </a:cubicBezTo>
                  <a:cubicBezTo>
                    <a:pt x="73" y="9"/>
                    <a:pt x="18" y="100"/>
                    <a:pt x="12" y="213"/>
                  </a:cubicBezTo>
                  <a:cubicBezTo>
                    <a:pt x="6" y="315"/>
                    <a:pt x="2" y="417"/>
                    <a:pt x="2" y="519"/>
                  </a:cubicBezTo>
                  <a:cubicBezTo>
                    <a:pt x="1" y="1064"/>
                    <a:pt x="2" y="1610"/>
                    <a:pt x="2" y="2155"/>
                  </a:cubicBezTo>
                  <a:lnTo>
                    <a:pt x="27" y="2155"/>
                  </a:lnTo>
                  <a:cubicBezTo>
                    <a:pt x="58" y="2733"/>
                    <a:pt x="83" y="3312"/>
                    <a:pt x="126" y="3889"/>
                  </a:cubicBezTo>
                  <a:cubicBezTo>
                    <a:pt x="140" y="4059"/>
                    <a:pt x="53" y="4350"/>
                    <a:pt x="298" y="4355"/>
                  </a:cubicBezTo>
                  <a:cubicBezTo>
                    <a:pt x="301" y="4355"/>
                    <a:pt x="305" y="4355"/>
                    <a:pt x="309" y="4355"/>
                  </a:cubicBezTo>
                  <a:cubicBezTo>
                    <a:pt x="604" y="4355"/>
                    <a:pt x="506" y="4054"/>
                    <a:pt x="502" y="3875"/>
                  </a:cubicBezTo>
                  <a:cubicBezTo>
                    <a:pt x="475" y="2734"/>
                    <a:pt x="435" y="1593"/>
                    <a:pt x="398" y="452"/>
                  </a:cubicBezTo>
                  <a:cubicBezTo>
                    <a:pt x="396" y="367"/>
                    <a:pt x="377" y="284"/>
                    <a:pt x="373" y="198"/>
                  </a:cubicBezTo>
                  <a:cubicBezTo>
                    <a:pt x="368" y="88"/>
                    <a:pt x="329" y="0"/>
                    <a:pt x="2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75"/>
            <p:cNvSpPr/>
            <p:nvPr/>
          </p:nvSpPr>
          <p:spPr>
            <a:xfrm>
              <a:off x="1085245" y="4123581"/>
              <a:ext cx="139513" cy="29643"/>
            </a:xfrm>
            <a:custGeom>
              <a:avLst/>
              <a:gdLst/>
              <a:ahLst/>
              <a:cxnLst/>
              <a:rect l="l" t="t" r="r" b="b"/>
              <a:pathLst>
                <a:path w="4537" h="964" extrusionOk="0">
                  <a:moveTo>
                    <a:pt x="232" y="1"/>
                  </a:moveTo>
                  <a:cubicBezTo>
                    <a:pt x="131" y="1"/>
                    <a:pt x="45" y="29"/>
                    <a:pt x="28" y="161"/>
                  </a:cubicBezTo>
                  <a:cubicBezTo>
                    <a:pt x="1" y="379"/>
                    <a:pt x="226" y="360"/>
                    <a:pt x="367" y="385"/>
                  </a:cubicBezTo>
                  <a:cubicBezTo>
                    <a:pt x="796" y="462"/>
                    <a:pt x="1226" y="526"/>
                    <a:pt x="1657" y="593"/>
                  </a:cubicBezTo>
                  <a:cubicBezTo>
                    <a:pt x="2465" y="718"/>
                    <a:pt x="3275" y="843"/>
                    <a:pt x="4045" y="961"/>
                  </a:cubicBezTo>
                  <a:cubicBezTo>
                    <a:pt x="4121" y="961"/>
                    <a:pt x="4182" y="964"/>
                    <a:pt x="4239" y="964"/>
                  </a:cubicBezTo>
                  <a:cubicBezTo>
                    <a:pt x="4276" y="964"/>
                    <a:pt x="4311" y="963"/>
                    <a:pt x="4346" y="959"/>
                  </a:cubicBezTo>
                  <a:cubicBezTo>
                    <a:pt x="4435" y="951"/>
                    <a:pt x="4521" y="916"/>
                    <a:pt x="4528" y="815"/>
                  </a:cubicBezTo>
                  <a:cubicBezTo>
                    <a:pt x="4537" y="712"/>
                    <a:pt x="4460" y="668"/>
                    <a:pt x="4368" y="651"/>
                  </a:cubicBezTo>
                  <a:cubicBezTo>
                    <a:pt x="4299" y="638"/>
                    <a:pt x="4230" y="630"/>
                    <a:pt x="4162" y="619"/>
                  </a:cubicBezTo>
                  <a:cubicBezTo>
                    <a:pt x="3407" y="496"/>
                    <a:pt x="2655" y="347"/>
                    <a:pt x="1896" y="258"/>
                  </a:cubicBezTo>
                  <a:cubicBezTo>
                    <a:pt x="1395" y="199"/>
                    <a:pt x="910" y="56"/>
                    <a:pt x="408" y="15"/>
                  </a:cubicBezTo>
                  <a:cubicBezTo>
                    <a:pt x="351" y="10"/>
                    <a:pt x="289" y="1"/>
                    <a:pt x="2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75"/>
            <p:cNvSpPr/>
            <p:nvPr/>
          </p:nvSpPr>
          <p:spPr>
            <a:xfrm>
              <a:off x="1363727" y="4310423"/>
              <a:ext cx="17774" cy="134008"/>
            </a:xfrm>
            <a:custGeom>
              <a:avLst/>
              <a:gdLst/>
              <a:ahLst/>
              <a:cxnLst/>
              <a:rect l="l" t="t" r="r" b="b"/>
              <a:pathLst>
                <a:path w="578" h="4358" extrusionOk="0">
                  <a:moveTo>
                    <a:pt x="199" y="0"/>
                  </a:moveTo>
                  <a:cubicBezTo>
                    <a:pt x="69" y="0"/>
                    <a:pt x="18" y="88"/>
                    <a:pt x="9" y="198"/>
                  </a:cubicBezTo>
                  <a:cubicBezTo>
                    <a:pt x="1" y="301"/>
                    <a:pt x="5" y="403"/>
                    <a:pt x="5" y="505"/>
                  </a:cubicBezTo>
                  <a:cubicBezTo>
                    <a:pt x="5" y="1050"/>
                    <a:pt x="5" y="1595"/>
                    <a:pt x="5" y="2141"/>
                  </a:cubicBezTo>
                  <a:lnTo>
                    <a:pt x="110" y="2141"/>
                  </a:lnTo>
                  <a:cubicBezTo>
                    <a:pt x="110" y="2737"/>
                    <a:pt x="100" y="3333"/>
                    <a:pt x="117" y="3929"/>
                  </a:cubicBezTo>
                  <a:cubicBezTo>
                    <a:pt x="121" y="4081"/>
                    <a:pt x="14" y="4358"/>
                    <a:pt x="290" y="4358"/>
                  </a:cubicBezTo>
                  <a:cubicBezTo>
                    <a:pt x="296" y="4358"/>
                    <a:pt x="303" y="4358"/>
                    <a:pt x="309" y="4357"/>
                  </a:cubicBezTo>
                  <a:cubicBezTo>
                    <a:pt x="578" y="4346"/>
                    <a:pt x="514" y="4071"/>
                    <a:pt x="506" y="3903"/>
                  </a:cubicBezTo>
                  <a:cubicBezTo>
                    <a:pt x="442" y="2729"/>
                    <a:pt x="479" y="1551"/>
                    <a:pt x="365" y="380"/>
                  </a:cubicBezTo>
                  <a:cubicBezTo>
                    <a:pt x="359" y="312"/>
                    <a:pt x="362" y="243"/>
                    <a:pt x="349" y="177"/>
                  </a:cubicBezTo>
                  <a:cubicBezTo>
                    <a:pt x="332" y="94"/>
                    <a:pt x="313" y="0"/>
                    <a:pt x="1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75"/>
            <p:cNvSpPr/>
            <p:nvPr/>
          </p:nvSpPr>
          <p:spPr>
            <a:xfrm>
              <a:off x="1496325" y="3995626"/>
              <a:ext cx="115066" cy="86069"/>
            </a:xfrm>
            <a:custGeom>
              <a:avLst/>
              <a:gdLst/>
              <a:ahLst/>
              <a:cxnLst/>
              <a:rect l="l" t="t" r="r" b="b"/>
              <a:pathLst>
                <a:path w="3742" h="2799" extrusionOk="0">
                  <a:moveTo>
                    <a:pt x="3613" y="0"/>
                  </a:moveTo>
                  <a:cubicBezTo>
                    <a:pt x="3597" y="0"/>
                    <a:pt x="3580" y="2"/>
                    <a:pt x="3563" y="5"/>
                  </a:cubicBezTo>
                  <a:cubicBezTo>
                    <a:pt x="3386" y="39"/>
                    <a:pt x="3248" y="149"/>
                    <a:pt x="3111" y="252"/>
                  </a:cubicBezTo>
                  <a:cubicBezTo>
                    <a:pt x="2146" y="980"/>
                    <a:pt x="1181" y="1711"/>
                    <a:pt x="218" y="2441"/>
                  </a:cubicBezTo>
                  <a:cubicBezTo>
                    <a:pt x="162" y="2482"/>
                    <a:pt x="111" y="2528"/>
                    <a:pt x="58" y="2573"/>
                  </a:cubicBezTo>
                  <a:cubicBezTo>
                    <a:pt x="16" y="2610"/>
                    <a:pt x="0" y="2660"/>
                    <a:pt x="24" y="2708"/>
                  </a:cubicBezTo>
                  <a:cubicBezTo>
                    <a:pt x="51" y="2766"/>
                    <a:pt x="103" y="2799"/>
                    <a:pt x="163" y="2799"/>
                  </a:cubicBezTo>
                  <a:cubicBezTo>
                    <a:pt x="173" y="2799"/>
                    <a:pt x="183" y="2798"/>
                    <a:pt x="193" y="2796"/>
                  </a:cubicBezTo>
                  <a:cubicBezTo>
                    <a:pt x="370" y="2765"/>
                    <a:pt x="516" y="2665"/>
                    <a:pt x="653" y="2562"/>
                  </a:cubicBezTo>
                  <a:cubicBezTo>
                    <a:pt x="1592" y="1853"/>
                    <a:pt x="2528" y="1142"/>
                    <a:pt x="3463" y="429"/>
                  </a:cubicBezTo>
                  <a:cubicBezTo>
                    <a:pt x="3545" y="367"/>
                    <a:pt x="3617" y="290"/>
                    <a:pt x="3685" y="214"/>
                  </a:cubicBezTo>
                  <a:cubicBezTo>
                    <a:pt x="3716" y="178"/>
                    <a:pt x="3725" y="124"/>
                    <a:pt x="3742" y="87"/>
                  </a:cubicBezTo>
                  <a:cubicBezTo>
                    <a:pt x="3711" y="20"/>
                    <a:pt x="3664" y="0"/>
                    <a:pt x="36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75"/>
            <p:cNvSpPr/>
            <p:nvPr/>
          </p:nvSpPr>
          <p:spPr>
            <a:xfrm>
              <a:off x="1131310" y="4246246"/>
              <a:ext cx="116143" cy="85762"/>
            </a:xfrm>
            <a:custGeom>
              <a:avLst/>
              <a:gdLst/>
              <a:ahLst/>
              <a:cxnLst/>
              <a:rect l="l" t="t" r="r" b="b"/>
              <a:pathLst>
                <a:path w="3777" h="2789" extrusionOk="0">
                  <a:moveTo>
                    <a:pt x="3570" y="1"/>
                  </a:moveTo>
                  <a:cubicBezTo>
                    <a:pt x="3535" y="1"/>
                    <a:pt x="3500" y="9"/>
                    <a:pt x="3467" y="25"/>
                  </a:cubicBezTo>
                  <a:cubicBezTo>
                    <a:pt x="3328" y="95"/>
                    <a:pt x="3185" y="164"/>
                    <a:pt x="3063" y="257"/>
                  </a:cubicBezTo>
                  <a:cubicBezTo>
                    <a:pt x="2139" y="951"/>
                    <a:pt x="1218" y="1649"/>
                    <a:pt x="301" y="2354"/>
                  </a:cubicBezTo>
                  <a:cubicBezTo>
                    <a:pt x="173" y="2453"/>
                    <a:pt x="1" y="2540"/>
                    <a:pt x="21" y="2753"/>
                  </a:cubicBezTo>
                  <a:cubicBezTo>
                    <a:pt x="76" y="2778"/>
                    <a:pt x="128" y="2789"/>
                    <a:pt x="176" y="2789"/>
                  </a:cubicBezTo>
                  <a:cubicBezTo>
                    <a:pt x="336" y="2789"/>
                    <a:pt x="459" y="2669"/>
                    <a:pt x="579" y="2579"/>
                  </a:cubicBezTo>
                  <a:cubicBezTo>
                    <a:pt x="1574" y="1836"/>
                    <a:pt x="2563" y="1085"/>
                    <a:pt x="3553" y="336"/>
                  </a:cubicBezTo>
                  <a:cubicBezTo>
                    <a:pt x="3580" y="315"/>
                    <a:pt x="3607" y="294"/>
                    <a:pt x="3633" y="272"/>
                  </a:cubicBezTo>
                  <a:cubicBezTo>
                    <a:pt x="3698" y="215"/>
                    <a:pt x="3777" y="151"/>
                    <a:pt x="3708" y="64"/>
                  </a:cubicBezTo>
                  <a:cubicBezTo>
                    <a:pt x="3673" y="20"/>
                    <a:pt x="3623" y="1"/>
                    <a:pt x="35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75"/>
            <p:cNvSpPr/>
            <p:nvPr/>
          </p:nvSpPr>
          <p:spPr>
            <a:xfrm>
              <a:off x="1232758" y="3919149"/>
              <a:ext cx="70233" cy="114482"/>
            </a:xfrm>
            <a:custGeom>
              <a:avLst/>
              <a:gdLst/>
              <a:ahLst/>
              <a:cxnLst/>
              <a:rect l="l" t="t" r="r" b="b"/>
              <a:pathLst>
                <a:path w="2284" h="3723" extrusionOk="0">
                  <a:moveTo>
                    <a:pt x="336" y="1"/>
                  </a:moveTo>
                  <a:cubicBezTo>
                    <a:pt x="310" y="1"/>
                    <a:pt x="279" y="7"/>
                    <a:pt x="244" y="20"/>
                  </a:cubicBezTo>
                  <a:cubicBezTo>
                    <a:pt x="1" y="112"/>
                    <a:pt x="160" y="316"/>
                    <a:pt x="218" y="456"/>
                  </a:cubicBezTo>
                  <a:cubicBezTo>
                    <a:pt x="648" y="1503"/>
                    <a:pt x="1248" y="2464"/>
                    <a:pt x="1820" y="3438"/>
                  </a:cubicBezTo>
                  <a:cubicBezTo>
                    <a:pt x="1886" y="3552"/>
                    <a:pt x="1968" y="3678"/>
                    <a:pt x="2115" y="3715"/>
                  </a:cubicBezTo>
                  <a:cubicBezTo>
                    <a:pt x="2135" y="3720"/>
                    <a:pt x="2153" y="3723"/>
                    <a:pt x="2170" y="3723"/>
                  </a:cubicBezTo>
                  <a:cubicBezTo>
                    <a:pt x="2238" y="3723"/>
                    <a:pt x="2284" y="3678"/>
                    <a:pt x="2284" y="3566"/>
                  </a:cubicBezTo>
                  <a:cubicBezTo>
                    <a:pt x="2248" y="3495"/>
                    <a:pt x="2206" y="3402"/>
                    <a:pt x="2157" y="3312"/>
                  </a:cubicBezTo>
                  <a:cubicBezTo>
                    <a:pt x="1616" y="2324"/>
                    <a:pt x="1013" y="1367"/>
                    <a:pt x="573" y="327"/>
                  </a:cubicBezTo>
                  <a:cubicBezTo>
                    <a:pt x="522" y="209"/>
                    <a:pt x="496" y="1"/>
                    <a:pt x="3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75"/>
            <p:cNvSpPr/>
            <p:nvPr/>
          </p:nvSpPr>
          <p:spPr>
            <a:xfrm>
              <a:off x="1439928" y="3921117"/>
              <a:ext cx="68050" cy="112975"/>
            </a:xfrm>
            <a:custGeom>
              <a:avLst/>
              <a:gdLst/>
              <a:ahLst/>
              <a:cxnLst/>
              <a:rect l="l" t="t" r="r" b="b"/>
              <a:pathLst>
                <a:path w="2213" h="3674" extrusionOk="0">
                  <a:moveTo>
                    <a:pt x="1910" y="1"/>
                  </a:moveTo>
                  <a:cubicBezTo>
                    <a:pt x="1787" y="1"/>
                    <a:pt x="1755" y="163"/>
                    <a:pt x="1697" y="260"/>
                  </a:cubicBezTo>
                  <a:cubicBezTo>
                    <a:pt x="1127" y="1211"/>
                    <a:pt x="663" y="2216"/>
                    <a:pt x="142" y="3192"/>
                  </a:cubicBezTo>
                  <a:cubicBezTo>
                    <a:pt x="70" y="3328"/>
                    <a:pt x="1" y="3467"/>
                    <a:pt x="64" y="3627"/>
                  </a:cubicBezTo>
                  <a:cubicBezTo>
                    <a:pt x="130" y="3660"/>
                    <a:pt x="183" y="3673"/>
                    <a:pt x="225" y="3673"/>
                  </a:cubicBezTo>
                  <a:cubicBezTo>
                    <a:pt x="393" y="3673"/>
                    <a:pt x="397" y="3455"/>
                    <a:pt x="476" y="3335"/>
                  </a:cubicBezTo>
                  <a:lnTo>
                    <a:pt x="477" y="3334"/>
                  </a:lnTo>
                  <a:cubicBezTo>
                    <a:pt x="533" y="3286"/>
                    <a:pt x="516" y="3198"/>
                    <a:pt x="573" y="3150"/>
                  </a:cubicBezTo>
                  <a:cubicBezTo>
                    <a:pt x="578" y="3146"/>
                    <a:pt x="582" y="3143"/>
                    <a:pt x="587" y="3141"/>
                  </a:cubicBezTo>
                  <a:lnTo>
                    <a:pt x="590" y="3134"/>
                  </a:lnTo>
                  <a:cubicBezTo>
                    <a:pt x="621" y="3089"/>
                    <a:pt x="662" y="3051"/>
                    <a:pt x="668" y="2994"/>
                  </a:cubicBezTo>
                  <a:cubicBezTo>
                    <a:pt x="661" y="2964"/>
                    <a:pt x="672" y="2942"/>
                    <a:pt x="698" y="2927"/>
                  </a:cubicBezTo>
                  <a:cubicBezTo>
                    <a:pt x="729" y="2885"/>
                    <a:pt x="767" y="2846"/>
                    <a:pt x="775" y="2792"/>
                  </a:cubicBezTo>
                  <a:cubicBezTo>
                    <a:pt x="770" y="2762"/>
                    <a:pt x="781" y="2738"/>
                    <a:pt x="808" y="2722"/>
                  </a:cubicBezTo>
                  <a:cubicBezTo>
                    <a:pt x="833" y="2679"/>
                    <a:pt x="869" y="2644"/>
                    <a:pt x="884" y="2596"/>
                  </a:cubicBezTo>
                  <a:cubicBezTo>
                    <a:pt x="1218" y="1851"/>
                    <a:pt x="1619" y="1140"/>
                    <a:pt x="2014" y="425"/>
                  </a:cubicBezTo>
                  <a:cubicBezTo>
                    <a:pt x="2084" y="296"/>
                    <a:pt x="2212" y="132"/>
                    <a:pt x="2012" y="30"/>
                  </a:cubicBezTo>
                  <a:cubicBezTo>
                    <a:pt x="1972" y="9"/>
                    <a:pt x="1939" y="1"/>
                    <a:pt x="19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75"/>
            <p:cNvSpPr/>
            <p:nvPr/>
          </p:nvSpPr>
          <p:spPr>
            <a:xfrm>
              <a:off x="1437714" y="4293356"/>
              <a:ext cx="68880" cy="115712"/>
            </a:xfrm>
            <a:custGeom>
              <a:avLst/>
              <a:gdLst/>
              <a:ahLst/>
              <a:cxnLst/>
              <a:rect l="l" t="t" r="r" b="b"/>
              <a:pathLst>
                <a:path w="2240" h="3763" extrusionOk="0">
                  <a:moveTo>
                    <a:pt x="201" y="1"/>
                  </a:moveTo>
                  <a:cubicBezTo>
                    <a:pt x="163" y="1"/>
                    <a:pt x="121" y="18"/>
                    <a:pt x="78" y="52"/>
                  </a:cubicBezTo>
                  <a:cubicBezTo>
                    <a:pt x="0" y="113"/>
                    <a:pt x="33" y="191"/>
                    <a:pt x="111" y="245"/>
                  </a:cubicBezTo>
                  <a:lnTo>
                    <a:pt x="111" y="246"/>
                  </a:lnTo>
                  <a:cubicBezTo>
                    <a:pt x="105" y="336"/>
                    <a:pt x="134" y="408"/>
                    <a:pt x="220" y="450"/>
                  </a:cubicBezTo>
                  <a:lnTo>
                    <a:pt x="221" y="450"/>
                  </a:lnTo>
                  <a:cubicBezTo>
                    <a:pt x="218" y="518"/>
                    <a:pt x="256" y="553"/>
                    <a:pt x="320" y="568"/>
                  </a:cubicBezTo>
                  <a:cubicBezTo>
                    <a:pt x="757" y="1621"/>
                    <a:pt x="1459" y="2546"/>
                    <a:pt x="1865" y="3614"/>
                  </a:cubicBezTo>
                  <a:cubicBezTo>
                    <a:pt x="1894" y="3691"/>
                    <a:pt x="1948" y="3762"/>
                    <a:pt x="2036" y="3762"/>
                  </a:cubicBezTo>
                  <a:cubicBezTo>
                    <a:pt x="2057" y="3762"/>
                    <a:pt x="2080" y="3758"/>
                    <a:pt x="2106" y="3749"/>
                  </a:cubicBezTo>
                  <a:cubicBezTo>
                    <a:pt x="2231" y="3703"/>
                    <a:pt x="2240" y="3602"/>
                    <a:pt x="2208" y="3497"/>
                  </a:cubicBezTo>
                  <a:cubicBezTo>
                    <a:pt x="2173" y="3383"/>
                    <a:pt x="2133" y="3271"/>
                    <a:pt x="2083" y="3162"/>
                  </a:cubicBezTo>
                  <a:cubicBezTo>
                    <a:pt x="1623" y="2192"/>
                    <a:pt x="1106" y="1251"/>
                    <a:pt x="532" y="340"/>
                  </a:cubicBezTo>
                  <a:cubicBezTo>
                    <a:pt x="537" y="278"/>
                    <a:pt x="506" y="245"/>
                    <a:pt x="444" y="235"/>
                  </a:cubicBezTo>
                  <a:lnTo>
                    <a:pt x="443" y="233"/>
                  </a:lnTo>
                  <a:cubicBezTo>
                    <a:pt x="442" y="170"/>
                    <a:pt x="410" y="134"/>
                    <a:pt x="345" y="126"/>
                  </a:cubicBezTo>
                  <a:lnTo>
                    <a:pt x="345" y="125"/>
                  </a:lnTo>
                  <a:cubicBezTo>
                    <a:pt x="311" y="41"/>
                    <a:pt x="260"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75"/>
            <p:cNvSpPr/>
            <p:nvPr/>
          </p:nvSpPr>
          <p:spPr>
            <a:xfrm>
              <a:off x="1141427" y="4008480"/>
              <a:ext cx="104734" cy="74046"/>
            </a:xfrm>
            <a:custGeom>
              <a:avLst/>
              <a:gdLst/>
              <a:ahLst/>
              <a:cxnLst/>
              <a:rect l="l" t="t" r="r" b="b"/>
              <a:pathLst>
                <a:path w="3406" h="2408" extrusionOk="0">
                  <a:moveTo>
                    <a:pt x="189" y="0"/>
                  </a:moveTo>
                  <a:cubicBezTo>
                    <a:pt x="142" y="0"/>
                    <a:pt x="100" y="19"/>
                    <a:pt x="62" y="60"/>
                  </a:cubicBezTo>
                  <a:cubicBezTo>
                    <a:pt x="10" y="117"/>
                    <a:pt x="0" y="178"/>
                    <a:pt x="33" y="246"/>
                  </a:cubicBezTo>
                  <a:cubicBezTo>
                    <a:pt x="98" y="376"/>
                    <a:pt x="224" y="437"/>
                    <a:pt x="340" y="513"/>
                  </a:cubicBezTo>
                  <a:cubicBezTo>
                    <a:pt x="1191" y="1075"/>
                    <a:pt x="2038" y="1642"/>
                    <a:pt x="2888" y="2205"/>
                  </a:cubicBezTo>
                  <a:cubicBezTo>
                    <a:pt x="2989" y="2272"/>
                    <a:pt x="3092" y="2340"/>
                    <a:pt x="3201" y="2392"/>
                  </a:cubicBezTo>
                  <a:cubicBezTo>
                    <a:pt x="3225" y="2403"/>
                    <a:pt x="3247" y="2408"/>
                    <a:pt x="3268" y="2408"/>
                  </a:cubicBezTo>
                  <a:cubicBezTo>
                    <a:pt x="3329" y="2408"/>
                    <a:pt x="3375" y="2360"/>
                    <a:pt x="3401" y="2278"/>
                  </a:cubicBezTo>
                  <a:cubicBezTo>
                    <a:pt x="3405" y="2128"/>
                    <a:pt x="3277" y="2058"/>
                    <a:pt x="3169" y="1976"/>
                  </a:cubicBezTo>
                  <a:cubicBezTo>
                    <a:pt x="2255" y="1297"/>
                    <a:pt x="1294" y="683"/>
                    <a:pt x="339" y="60"/>
                  </a:cubicBezTo>
                  <a:cubicBezTo>
                    <a:pt x="310" y="42"/>
                    <a:pt x="281" y="19"/>
                    <a:pt x="249" y="10"/>
                  </a:cubicBezTo>
                  <a:cubicBezTo>
                    <a:pt x="228" y="3"/>
                    <a:pt x="208" y="0"/>
                    <a:pt x="1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75"/>
            <p:cNvSpPr/>
            <p:nvPr/>
          </p:nvSpPr>
          <p:spPr>
            <a:xfrm>
              <a:off x="1495894" y="4245354"/>
              <a:ext cx="104796" cy="74107"/>
            </a:xfrm>
            <a:custGeom>
              <a:avLst/>
              <a:gdLst/>
              <a:ahLst/>
              <a:cxnLst/>
              <a:rect l="l" t="t" r="r" b="b"/>
              <a:pathLst>
                <a:path w="3408" h="2410" extrusionOk="0">
                  <a:moveTo>
                    <a:pt x="151" y="1"/>
                  </a:moveTo>
                  <a:cubicBezTo>
                    <a:pt x="116" y="1"/>
                    <a:pt x="82" y="16"/>
                    <a:pt x="58" y="55"/>
                  </a:cubicBezTo>
                  <a:cubicBezTo>
                    <a:pt x="22" y="114"/>
                    <a:pt x="1" y="191"/>
                    <a:pt x="58" y="244"/>
                  </a:cubicBezTo>
                  <a:cubicBezTo>
                    <a:pt x="183" y="361"/>
                    <a:pt x="308" y="481"/>
                    <a:pt x="447" y="579"/>
                  </a:cubicBezTo>
                  <a:cubicBezTo>
                    <a:pt x="984" y="957"/>
                    <a:pt x="1523" y="1330"/>
                    <a:pt x="2067" y="1696"/>
                  </a:cubicBezTo>
                  <a:cubicBezTo>
                    <a:pt x="2410" y="1927"/>
                    <a:pt x="2763" y="2143"/>
                    <a:pt x="3113" y="2365"/>
                  </a:cubicBezTo>
                  <a:cubicBezTo>
                    <a:pt x="3154" y="2391"/>
                    <a:pt x="3197" y="2410"/>
                    <a:pt x="3240" y="2410"/>
                  </a:cubicBezTo>
                  <a:cubicBezTo>
                    <a:pt x="3276" y="2410"/>
                    <a:pt x="3313" y="2396"/>
                    <a:pt x="3346" y="2360"/>
                  </a:cubicBezTo>
                  <a:cubicBezTo>
                    <a:pt x="3378" y="2325"/>
                    <a:pt x="3392" y="2274"/>
                    <a:pt x="3407" y="2244"/>
                  </a:cubicBezTo>
                  <a:cubicBezTo>
                    <a:pt x="3375" y="2051"/>
                    <a:pt x="3225" y="1986"/>
                    <a:pt x="3097" y="1901"/>
                  </a:cubicBezTo>
                  <a:cubicBezTo>
                    <a:pt x="2248" y="1339"/>
                    <a:pt x="1400" y="775"/>
                    <a:pt x="550" y="213"/>
                  </a:cubicBezTo>
                  <a:cubicBezTo>
                    <a:pt x="450" y="147"/>
                    <a:pt x="346" y="85"/>
                    <a:pt x="239" y="26"/>
                  </a:cubicBezTo>
                  <a:cubicBezTo>
                    <a:pt x="211" y="11"/>
                    <a:pt x="180" y="1"/>
                    <a:pt x="1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75"/>
            <p:cNvSpPr/>
            <p:nvPr/>
          </p:nvSpPr>
          <p:spPr>
            <a:xfrm>
              <a:off x="1086567" y="4180470"/>
              <a:ext cx="136653" cy="21187"/>
            </a:xfrm>
            <a:custGeom>
              <a:avLst/>
              <a:gdLst/>
              <a:ahLst/>
              <a:cxnLst/>
              <a:rect l="l" t="t" r="r" b="b"/>
              <a:pathLst>
                <a:path w="4444" h="689" extrusionOk="0">
                  <a:moveTo>
                    <a:pt x="3872" y="1"/>
                  </a:moveTo>
                  <a:cubicBezTo>
                    <a:pt x="2582" y="1"/>
                    <a:pt x="1308" y="169"/>
                    <a:pt x="0" y="415"/>
                  </a:cubicBezTo>
                  <a:cubicBezTo>
                    <a:pt x="97" y="634"/>
                    <a:pt x="221" y="689"/>
                    <a:pt x="349" y="689"/>
                  </a:cubicBezTo>
                  <a:cubicBezTo>
                    <a:pt x="439" y="689"/>
                    <a:pt x="532" y="661"/>
                    <a:pt x="620" y="646"/>
                  </a:cubicBezTo>
                  <a:cubicBezTo>
                    <a:pt x="1670" y="456"/>
                    <a:pt x="2729" y="353"/>
                    <a:pt x="3796" y="305"/>
                  </a:cubicBezTo>
                  <a:cubicBezTo>
                    <a:pt x="4017" y="295"/>
                    <a:pt x="4250" y="320"/>
                    <a:pt x="4444" y="179"/>
                  </a:cubicBezTo>
                  <a:cubicBezTo>
                    <a:pt x="4405" y="51"/>
                    <a:pt x="4315" y="7"/>
                    <a:pt x="4203" y="4"/>
                  </a:cubicBezTo>
                  <a:cubicBezTo>
                    <a:pt x="4093" y="2"/>
                    <a:pt x="3982" y="1"/>
                    <a:pt x="38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75"/>
            <p:cNvSpPr/>
            <p:nvPr/>
          </p:nvSpPr>
          <p:spPr>
            <a:xfrm>
              <a:off x="1237770" y="4293694"/>
              <a:ext cx="66174" cy="113252"/>
            </a:xfrm>
            <a:custGeom>
              <a:avLst/>
              <a:gdLst/>
              <a:ahLst/>
              <a:cxnLst/>
              <a:rect l="l" t="t" r="r" b="b"/>
              <a:pathLst>
                <a:path w="2152" h="3683" extrusionOk="0">
                  <a:moveTo>
                    <a:pt x="1925" y="1"/>
                  </a:moveTo>
                  <a:cubicBezTo>
                    <a:pt x="1868" y="1"/>
                    <a:pt x="1822" y="43"/>
                    <a:pt x="1804" y="127"/>
                  </a:cubicBezTo>
                  <a:lnTo>
                    <a:pt x="1803" y="131"/>
                  </a:lnTo>
                  <a:cubicBezTo>
                    <a:pt x="1719" y="170"/>
                    <a:pt x="1677" y="232"/>
                    <a:pt x="1689" y="324"/>
                  </a:cubicBezTo>
                  <a:lnTo>
                    <a:pt x="1688" y="325"/>
                  </a:lnTo>
                  <a:cubicBezTo>
                    <a:pt x="1607" y="369"/>
                    <a:pt x="1566" y="433"/>
                    <a:pt x="1574" y="525"/>
                  </a:cubicBezTo>
                  <a:cubicBezTo>
                    <a:pt x="1082" y="1438"/>
                    <a:pt x="588" y="2351"/>
                    <a:pt x="97" y="3266"/>
                  </a:cubicBezTo>
                  <a:cubicBezTo>
                    <a:pt x="58" y="3339"/>
                    <a:pt x="27" y="3420"/>
                    <a:pt x="13" y="3501"/>
                  </a:cubicBezTo>
                  <a:cubicBezTo>
                    <a:pt x="1" y="3572"/>
                    <a:pt x="55" y="3625"/>
                    <a:pt x="117" y="3663"/>
                  </a:cubicBezTo>
                  <a:cubicBezTo>
                    <a:pt x="140" y="3677"/>
                    <a:pt x="162" y="3683"/>
                    <a:pt x="183" y="3683"/>
                  </a:cubicBezTo>
                  <a:cubicBezTo>
                    <a:pt x="230" y="3683"/>
                    <a:pt x="271" y="3652"/>
                    <a:pt x="298" y="3617"/>
                  </a:cubicBezTo>
                  <a:cubicBezTo>
                    <a:pt x="370" y="3523"/>
                    <a:pt x="431" y="3420"/>
                    <a:pt x="486" y="3314"/>
                  </a:cubicBezTo>
                  <a:cubicBezTo>
                    <a:pt x="923" y="2486"/>
                    <a:pt x="1355" y="1658"/>
                    <a:pt x="1790" y="830"/>
                  </a:cubicBezTo>
                  <a:cubicBezTo>
                    <a:pt x="1866" y="784"/>
                    <a:pt x="1908" y="722"/>
                    <a:pt x="1892" y="631"/>
                  </a:cubicBezTo>
                  <a:cubicBezTo>
                    <a:pt x="1910" y="609"/>
                    <a:pt x="1921" y="583"/>
                    <a:pt x="1926" y="556"/>
                  </a:cubicBezTo>
                  <a:cubicBezTo>
                    <a:pt x="1986" y="531"/>
                    <a:pt x="2009" y="486"/>
                    <a:pt x="1994" y="424"/>
                  </a:cubicBezTo>
                  <a:cubicBezTo>
                    <a:pt x="2011" y="401"/>
                    <a:pt x="2021" y="374"/>
                    <a:pt x="2025" y="345"/>
                  </a:cubicBezTo>
                  <a:cubicBezTo>
                    <a:pt x="2152" y="237"/>
                    <a:pt x="2152" y="121"/>
                    <a:pt x="2016" y="32"/>
                  </a:cubicBezTo>
                  <a:cubicBezTo>
                    <a:pt x="1985" y="11"/>
                    <a:pt x="1954" y="1"/>
                    <a:pt x="19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75"/>
            <p:cNvSpPr/>
            <p:nvPr/>
          </p:nvSpPr>
          <p:spPr>
            <a:xfrm>
              <a:off x="1518865" y="4126471"/>
              <a:ext cx="135915" cy="21248"/>
            </a:xfrm>
            <a:custGeom>
              <a:avLst/>
              <a:gdLst/>
              <a:ahLst/>
              <a:cxnLst/>
              <a:rect l="l" t="t" r="r" b="b"/>
              <a:pathLst>
                <a:path w="4420" h="691" extrusionOk="0">
                  <a:moveTo>
                    <a:pt x="4159" y="1"/>
                  </a:moveTo>
                  <a:cubicBezTo>
                    <a:pt x="4123" y="1"/>
                    <a:pt x="4087" y="3"/>
                    <a:pt x="4054" y="6"/>
                  </a:cubicBezTo>
                  <a:cubicBezTo>
                    <a:pt x="4019" y="9"/>
                    <a:pt x="3984" y="10"/>
                    <a:pt x="3950" y="17"/>
                  </a:cubicBezTo>
                  <a:cubicBezTo>
                    <a:pt x="2805" y="246"/>
                    <a:pt x="1641" y="319"/>
                    <a:pt x="478" y="395"/>
                  </a:cubicBezTo>
                  <a:cubicBezTo>
                    <a:pt x="330" y="405"/>
                    <a:pt x="159" y="378"/>
                    <a:pt x="0" y="540"/>
                  </a:cubicBezTo>
                  <a:cubicBezTo>
                    <a:pt x="138" y="673"/>
                    <a:pt x="282" y="690"/>
                    <a:pt x="421" y="690"/>
                  </a:cubicBezTo>
                  <a:cubicBezTo>
                    <a:pt x="452" y="690"/>
                    <a:pt x="483" y="689"/>
                    <a:pt x="514" y="689"/>
                  </a:cubicBezTo>
                  <a:cubicBezTo>
                    <a:pt x="1716" y="668"/>
                    <a:pt x="2910" y="549"/>
                    <a:pt x="4094" y="336"/>
                  </a:cubicBezTo>
                  <a:cubicBezTo>
                    <a:pt x="4220" y="313"/>
                    <a:pt x="4419" y="320"/>
                    <a:pt x="4399" y="148"/>
                  </a:cubicBezTo>
                  <a:cubicBezTo>
                    <a:pt x="4384" y="27"/>
                    <a:pt x="4274" y="1"/>
                    <a:pt x="4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75"/>
            <p:cNvSpPr/>
            <p:nvPr/>
          </p:nvSpPr>
          <p:spPr>
            <a:xfrm>
              <a:off x="1325011" y="3830556"/>
              <a:ext cx="32410" cy="184223"/>
            </a:xfrm>
            <a:custGeom>
              <a:avLst/>
              <a:gdLst/>
              <a:ahLst/>
              <a:cxnLst/>
              <a:rect l="l" t="t" r="r" b="b"/>
              <a:pathLst>
                <a:path w="1054" h="5991" extrusionOk="0">
                  <a:moveTo>
                    <a:pt x="165" y="1"/>
                  </a:moveTo>
                  <a:cubicBezTo>
                    <a:pt x="29" y="1"/>
                    <a:pt x="1" y="133"/>
                    <a:pt x="10" y="291"/>
                  </a:cubicBezTo>
                  <a:cubicBezTo>
                    <a:pt x="40" y="821"/>
                    <a:pt x="82" y="1351"/>
                    <a:pt x="118" y="1880"/>
                  </a:cubicBezTo>
                  <a:cubicBezTo>
                    <a:pt x="101" y="2136"/>
                    <a:pt x="89" y="2393"/>
                    <a:pt x="207" y="2634"/>
                  </a:cubicBezTo>
                  <a:cubicBezTo>
                    <a:pt x="185" y="2659"/>
                    <a:pt x="188" y="2681"/>
                    <a:pt x="217" y="2698"/>
                  </a:cubicBezTo>
                  <a:cubicBezTo>
                    <a:pt x="208" y="2911"/>
                    <a:pt x="209" y="3122"/>
                    <a:pt x="310" y="3318"/>
                  </a:cubicBezTo>
                  <a:lnTo>
                    <a:pt x="310" y="3318"/>
                  </a:lnTo>
                  <a:cubicBezTo>
                    <a:pt x="310" y="3318"/>
                    <a:pt x="310" y="3318"/>
                    <a:pt x="310" y="3318"/>
                  </a:cubicBezTo>
                  <a:lnTo>
                    <a:pt x="310" y="3318"/>
                  </a:lnTo>
                  <a:cubicBezTo>
                    <a:pt x="305" y="3540"/>
                    <a:pt x="304" y="3761"/>
                    <a:pt x="417" y="3964"/>
                  </a:cubicBezTo>
                  <a:cubicBezTo>
                    <a:pt x="417" y="3965"/>
                    <a:pt x="417" y="3965"/>
                    <a:pt x="417" y="3965"/>
                  </a:cubicBezTo>
                  <a:lnTo>
                    <a:pt x="402" y="3998"/>
                  </a:lnTo>
                  <a:lnTo>
                    <a:pt x="423" y="4028"/>
                  </a:lnTo>
                  <a:cubicBezTo>
                    <a:pt x="411" y="4220"/>
                    <a:pt x="428" y="4407"/>
                    <a:pt x="520" y="4581"/>
                  </a:cubicBezTo>
                  <a:cubicBezTo>
                    <a:pt x="521" y="4581"/>
                    <a:pt x="521" y="4582"/>
                    <a:pt x="521" y="4582"/>
                  </a:cubicBezTo>
                  <a:lnTo>
                    <a:pt x="505" y="4614"/>
                  </a:lnTo>
                  <a:lnTo>
                    <a:pt x="528" y="4642"/>
                  </a:lnTo>
                  <a:cubicBezTo>
                    <a:pt x="534" y="4898"/>
                    <a:pt x="504" y="5159"/>
                    <a:pt x="627" y="5400"/>
                  </a:cubicBezTo>
                  <a:lnTo>
                    <a:pt x="612" y="5433"/>
                  </a:lnTo>
                  <a:lnTo>
                    <a:pt x="635" y="5461"/>
                  </a:lnTo>
                  <a:cubicBezTo>
                    <a:pt x="625" y="5589"/>
                    <a:pt x="627" y="5714"/>
                    <a:pt x="729" y="5814"/>
                  </a:cubicBezTo>
                  <a:lnTo>
                    <a:pt x="720" y="5847"/>
                  </a:lnTo>
                  <a:lnTo>
                    <a:pt x="747" y="5871"/>
                  </a:lnTo>
                  <a:cubicBezTo>
                    <a:pt x="764" y="5957"/>
                    <a:pt x="802" y="5991"/>
                    <a:pt x="846" y="5991"/>
                  </a:cubicBezTo>
                  <a:cubicBezTo>
                    <a:pt x="883" y="5991"/>
                    <a:pt x="926" y="5967"/>
                    <a:pt x="965" y="5930"/>
                  </a:cubicBezTo>
                  <a:cubicBezTo>
                    <a:pt x="1053" y="5848"/>
                    <a:pt x="1002" y="5739"/>
                    <a:pt x="986" y="5639"/>
                  </a:cubicBezTo>
                  <a:cubicBezTo>
                    <a:pt x="936" y="5301"/>
                    <a:pt x="899" y="4961"/>
                    <a:pt x="841" y="4626"/>
                  </a:cubicBezTo>
                  <a:cubicBezTo>
                    <a:pt x="690" y="3771"/>
                    <a:pt x="639" y="2902"/>
                    <a:pt x="441" y="2053"/>
                  </a:cubicBezTo>
                  <a:cubicBezTo>
                    <a:pt x="466" y="1926"/>
                    <a:pt x="469" y="1800"/>
                    <a:pt x="430" y="1675"/>
                  </a:cubicBezTo>
                  <a:cubicBezTo>
                    <a:pt x="432" y="1129"/>
                    <a:pt x="480" y="580"/>
                    <a:pt x="325" y="43"/>
                  </a:cubicBezTo>
                  <a:cubicBezTo>
                    <a:pt x="260" y="14"/>
                    <a:pt x="207" y="1"/>
                    <a:pt x="1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75"/>
            <p:cNvSpPr/>
            <p:nvPr/>
          </p:nvSpPr>
          <p:spPr>
            <a:xfrm>
              <a:off x="1113567" y="3940275"/>
              <a:ext cx="147323" cy="128596"/>
            </a:xfrm>
            <a:custGeom>
              <a:avLst/>
              <a:gdLst/>
              <a:ahLst/>
              <a:cxnLst/>
              <a:rect l="l" t="t" r="r" b="b"/>
              <a:pathLst>
                <a:path w="4791" h="4182" extrusionOk="0">
                  <a:moveTo>
                    <a:pt x="170" y="1"/>
                  </a:moveTo>
                  <a:cubicBezTo>
                    <a:pt x="150" y="1"/>
                    <a:pt x="130" y="7"/>
                    <a:pt x="109" y="22"/>
                  </a:cubicBezTo>
                  <a:cubicBezTo>
                    <a:pt x="24" y="86"/>
                    <a:pt x="1" y="199"/>
                    <a:pt x="65" y="299"/>
                  </a:cubicBezTo>
                  <a:cubicBezTo>
                    <a:pt x="109" y="370"/>
                    <a:pt x="166" y="439"/>
                    <a:pt x="229" y="495"/>
                  </a:cubicBezTo>
                  <a:cubicBezTo>
                    <a:pt x="1278" y="1421"/>
                    <a:pt x="2325" y="2349"/>
                    <a:pt x="3417" y="3226"/>
                  </a:cubicBezTo>
                  <a:cubicBezTo>
                    <a:pt x="3426" y="3286"/>
                    <a:pt x="3462" y="3315"/>
                    <a:pt x="3523" y="3315"/>
                  </a:cubicBezTo>
                  <a:lnTo>
                    <a:pt x="3534" y="3323"/>
                  </a:lnTo>
                  <a:cubicBezTo>
                    <a:pt x="3630" y="3472"/>
                    <a:pt x="3750" y="3592"/>
                    <a:pt x="3923" y="3652"/>
                  </a:cubicBezTo>
                  <a:cubicBezTo>
                    <a:pt x="3938" y="3713"/>
                    <a:pt x="3980" y="3739"/>
                    <a:pt x="4042" y="3741"/>
                  </a:cubicBezTo>
                  <a:cubicBezTo>
                    <a:pt x="4054" y="3800"/>
                    <a:pt x="4090" y="3830"/>
                    <a:pt x="4152" y="3830"/>
                  </a:cubicBezTo>
                  <a:lnTo>
                    <a:pt x="4161" y="3836"/>
                  </a:lnTo>
                  <a:cubicBezTo>
                    <a:pt x="4220" y="3967"/>
                    <a:pt x="4349" y="4024"/>
                    <a:pt x="4454" y="4105"/>
                  </a:cubicBezTo>
                  <a:cubicBezTo>
                    <a:pt x="4499" y="4139"/>
                    <a:pt x="4550" y="4182"/>
                    <a:pt x="4606" y="4182"/>
                  </a:cubicBezTo>
                  <a:cubicBezTo>
                    <a:pt x="4629" y="4182"/>
                    <a:pt x="4654" y="4174"/>
                    <a:pt x="4679" y="4154"/>
                  </a:cubicBezTo>
                  <a:cubicBezTo>
                    <a:pt x="4790" y="4067"/>
                    <a:pt x="4713" y="3972"/>
                    <a:pt x="4659" y="3892"/>
                  </a:cubicBezTo>
                  <a:cubicBezTo>
                    <a:pt x="4615" y="3825"/>
                    <a:pt x="4562" y="3756"/>
                    <a:pt x="4470" y="3737"/>
                  </a:cubicBezTo>
                  <a:lnTo>
                    <a:pt x="4466" y="3733"/>
                  </a:lnTo>
                  <a:cubicBezTo>
                    <a:pt x="4461" y="3673"/>
                    <a:pt x="4425" y="3642"/>
                    <a:pt x="4364" y="3637"/>
                  </a:cubicBezTo>
                  <a:lnTo>
                    <a:pt x="4359" y="3633"/>
                  </a:lnTo>
                  <a:cubicBezTo>
                    <a:pt x="4265" y="3481"/>
                    <a:pt x="4130" y="3376"/>
                    <a:pt x="3970" y="3298"/>
                  </a:cubicBezTo>
                  <a:cubicBezTo>
                    <a:pt x="3956" y="3238"/>
                    <a:pt x="3917" y="3209"/>
                    <a:pt x="3856" y="3204"/>
                  </a:cubicBezTo>
                  <a:cubicBezTo>
                    <a:pt x="3845" y="3145"/>
                    <a:pt x="3808" y="3115"/>
                    <a:pt x="3747" y="3106"/>
                  </a:cubicBezTo>
                  <a:cubicBezTo>
                    <a:pt x="3736" y="3044"/>
                    <a:pt x="3696" y="3015"/>
                    <a:pt x="3634" y="3009"/>
                  </a:cubicBezTo>
                  <a:cubicBezTo>
                    <a:pt x="3040" y="2483"/>
                    <a:pt x="2449" y="1955"/>
                    <a:pt x="1854" y="1429"/>
                  </a:cubicBezTo>
                  <a:cubicBezTo>
                    <a:pt x="1349" y="984"/>
                    <a:pt x="841" y="542"/>
                    <a:pt x="334" y="98"/>
                  </a:cubicBezTo>
                  <a:cubicBezTo>
                    <a:pt x="286" y="55"/>
                    <a:pt x="229" y="1"/>
                    <a:pt x="1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75"/>
            <p:cNvSpPr/>
            <p:nvPr/>
          </p:nvSpPr>
          <p:spPr>
            <a:xfrm>
              <a:off x="1386482" y="4313990"/>
              <a:ext cx="31058" cy="183916"/>
            </a:xfrm>
            <a:custGeom>
              <a:avLst/>
              <a:gdLst/>
              <a:ahLst/>
              <a:cxnLst/>
              <a:rect l="l" t="t" r="r" b="b"/>
              <a:pathLst>
                <a:path w="1010" h="5981" extrusionOk="0">
                  <a:moveTo>
                    <a:pt x="99" y="0"/>
                  </a:moveTo>
                  <a:cubicBezTo>
                    <a:pt x="26" y="0"/>
                    <a:pt x="5" y="57"/>
                    <a:pt x="3" y="183"/>
                  </a:cubicBezTo>
                  <a:cubicBezTo>
                    <a:pt x="1" y="299"/>
                    <a:pt x="8" y="421"/>
                    <a:pt x="100" y="515"/>
                  </a:cubicBezTo>
                  <a:cubicBezTo>
                    <a:pt x="83" y="543"/>
                    <a:pt x="88" y="568"/>
                    <a:pt x="114" y="588"/>
                  </a:cubicBezTo>
                  <a:cubicBezTo>
                    <a:pt x="104" y="839"/>
                    <a:pt x="93" y="1091"/>
                    <a:pt x="207" y="1328"/>
                  </a:cubicBezTo>
                  <a:cubicBezTo>
                    <a:pt x="187" y="1357"/>
                    <a:pt x="190" y="1382"/>
                    <a:pt x="216" y="1406"/>
                  </a:cubicBezTo>
                  <a:cubicBezTo>
                    <a:pt x="198" y="1623"/>
                    <a:pt x="203" y="1836"/>
                    <a:pt x="317" y="2033"/>
                  </a:cubicBezTo>
                  <a:cubicBezTo>
                    <a:pt x="386" y="3019"/>
                    <a:pt x="580" y="3993"/>
                    <a:pt x="601" y="4984"/>
                  </a:cubicBezTo>
                  <a:cubicBezTo>
                    <a:pt x="602" y="4998"/>
                    <a:pt x="616" y="5013"/>
                    <a:pt x="625" y="5028"/>
                  </a:cubicBezTo>
                  <a:lnTo>
                    <a:pt x="625" y="5057"/>
                  </a:lnTo>
                  <a:cubicBezTo>
                    <a:pt x="572" y="5111"/>
                    <a:pt x="574" y="5161"/>
                    <a:pt x="631" y="5211"/>
                  </a:cubicBezTo>
                  <a:cubicBezTo>
                    <a:pt x="630" y="5412"/>
                    <a:pt x="626" y="5614"/>
                    <a:pt x="630" y="5816"/>
                  </a:cubicBezTo>
                  <a:cubicBezTo>
                    <a:pt x="631" y="5904"/>
                    <a:pt x="658" y="5979"/>
                    <a:pt x="774" y="5981"/>
                  </a:cubicBezTo>
                  <a:cubicBezTo>
                    <a:pt x="776" y="5981"/>
                    <a:pt x="777" y="5981"/>
                    <a:pt x="779" y="5981"/>
                  </a:cubicBezTo>
                  <a:cubicBezTo>
                    <a:pt x="873" y="5981"/>
                    <a:pt x="944" y="5948"/>
                    <a:pt x="979" y="5861"/>
                  </a:cubicBezTo>
                  <a:cubicBezTo>
                    <a:pt x="997" y="5816"/>
                    <a:pt x="1010" y="5763"/>
                    <a:pt x="1005" y="5715"/>
                  </a:cubicBezTo>
                  <a:cubicBezTo>
                    <a:pt x="933" y="5031"/>
                    <a:pt x="1008" y="4337"/>
                    <a:pt x="857" y="3659"/>
                  </a:cubicBezTo>
                  <a:cubicBezTo>
                    <a:pt x="869" y="3437"/>
                    <a:pt x="866" y="3217"/>
                    <a:pt x="755" y="3014"/>
                  </a:cubicBezTo>
                  <a:cubicBezTo>
                    <a:pt x="774" y="2986"/>
                    <a:pt x="770" y="2962"/>
                    <a:pt x="743" y="2941"/>
                  </a:cubicBezTo>
                  <a:cubicBezTo>
                    <a:pt x="771" y="2716"/>
                    <a:pt x="740" y="2498"/>
                    <a:pt x="651" y="2289"/>
                  </a:cubicBezTo>
                  <a:cubicBezTo>
                    <a:pt x="651" y="2288"/>
                    <a:pt x="650" y="2286"/>
                    <a:pt x="650" y="2285"/>
                  </a:cubicBezTo>
                  <a:lnTo>
                    <a:pt x="667" y="2253"/>
                  </a:lnTo>
                  <a:lnTo>
                    <a:pt x="644" y="2226"/>
                  </a:lnTo>
                  <a:cubicBezTo>
                    <a:pt x="644" y="2045"/>
                    <a:pt x="654" y="1862"/>
                    <a:pt x="546" y="1701"/>
                  </a:cubicBezTo>
                  <a:cubicBezTo>
                    <a:pt x="547" y="1700"/>
                    <a:pt x="548" y="1699"/>
                    <a:pt x="549" y="1698"/>
                  </a:cubicBezTo>
                  <a:cubicBezTo>
                    <a:pt x="540" y="1505"/>
                    <a:pt x="531" y="1313"/>
                    <a:pt x="522" y="1120"/>
                  </a:cubicBezTo>
                  <a:cubicBezTo>
                    <a:pt x="455" y="1015"/>
                    <a:pt x="495" y="892"/>
                    <a:pt x="460" y="780"/>
                  </a:cubicBezTo>
                  <a:cubicBezTo>
                    <a:pt x="429" y="694"/>
                    <a:pt x="429" y="601"/>
                    <a:pt x="418" y="510"/>
                  </a:cubicBezTo>
                  <a:cubicBezTo>
                    <a:pt x="417" y="471"/>
                    <a:pt x="416" y="432"/>
                    <a:pt x="415" y="394"/>
                  </a:cubicBezTo>
                  <a:cubicBezTo>
                    <a:pt x="406" y="388"/>
                    <a:pt x="396" y="383"/>
                    <a:pt x="388" y="379"/>
                  </a:cubicBezTo>
                  <a:cubicBezTo>
                    <a:pt x="385" y="369"/>
                    <a:pt x="382" y="361"/>
                    <a:pt x="379" y="353"/>
                  </a:cubicBezTo>
                  <a:cubicBezTo>
                    <a:pt x="370" y="319"/>
                    <a:pt x="357" y="286"/>
                    <a:pt x="343" y="253"/>
                  </a:cubicBezTo>
                  <a:cubicBezTo>
                    <a:pt x="378" y="195"/>
                    <a:pt x="374" y="136"/>
                    <a:pt x="331" y="76"/>
                  </a:cubicBezTo>
                  <a:cubicBezTo>
                    <a:pt x="223" y="27"/>
                    <a:pt x="149" y="0"/>
                    <a:pt x="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75"/>
            <p:cNvSpPr/>
            <p:nvPr/>
          </p:nvSpPr>
          <p:spPr>
            <a:xfrm>
              <a:off x="1405333" y="3791625"/>
              <a:ext cx="65590" cy="222200"/>
            </a:xfrm>
            <a:custGeom>
              <a:avLst/>
              <a:gdLst/>
              <a:ahLst/>
              <a:cxnLst/>
              <a:rect l="l" t="t" r="r" b="b"/>
              <a:pathLst>
                <a:path w="2133" h="7226" extrusionOk="0">
                  <a:moveTo>
                    <a:pt x="1989" y="1"/>
                  </a:moveTo>
                  <a:cubicBezTo>
                    <a:pt x="1934" y="1"/>
                    <a:pt x="1880" y="21"/>
                    <a:pt x="1858" y="63"/>
                  </a:cubicBezTo>
                  <a:cubicBezTo>
                    <a:pt x="1771" y="229"/>
                    <a:pt x="1690" y="399"/>
                    <a:pt x="1633" y="577"/>
                  </a:cubicBezTo>
                  <a:cubicBezTo>
                    <a:pt x="1250" y="1758"/>
                    <a:pt x="983" y="2969"/>
                    <a:pt x="653" y="4164"/>
                  </a:cubicBezTo>
                  <a:cubicBezTo>
                    <a:pt x="554" y="4249"/>
                    <a:pt x="554" y="4361"/>
                    <a:pt x="562" y="4474"/>
                  </a:cubicBezTo>
                  <a:cubicBezTo>
                    <a:pt x="530" y="4491"/>
                    <a:pt x="523" y="4514"/>
                    <a:pt x="537" y="4545"/>
                  </a:cubicBezTo>
                  <a:cubicBezTo>
                    <a:pt x="462" y="4648"/>
                    <a:pt x="441" y="4762"/>
                    <a:pt x="451" y="4885"/>
                  </a:cubicBezTo>
                  <a:cubicBezTo>
                    <a:pt x="444" y="4942"/>
                    <a:pt x="438" y="4998"/>
                    <a:pt x="431" y="5054"/>
                  </a:cubicBezTo>
                  <a:cubicBezTo>
                    <a:pt x="341" y="5154"/>
                    <a:pt x="330" y="5272"/>
                    <a:pt x="342" y="5397"/>
                  </a:cubicBezTo>
                  <a:cubicBezTo>
                    <a:pt x="312" y="5415"/>
                    <a:pt x="307" y="5438"/>
                    <a:pt x="327" y="5466"/>
                  </a:cubicBezTo>
                  <a:cubicBezTo>
                    <a:pt x="327" y="5466"/>
                    <a:pt x="327" y="5466"/>
                    <a:pt x="327" y="5467"/>
                  </a:cubicBezTo>
                  <a:cubicBezTo>
                    <a:pt x="291" y="5545"/>
                    <a:pt x="257" y="5622"/>
                    <a:pt x="222" y="5701"/>
                  </a:cubicBezTo>
                  <a:cubicBezTo>
                    <a:pt x="226" y="5728"/>
                    <a:pt x="229" y="5754"/>
                    <a:pt x="233" y="5780"/>
                  </a:cubicBezTo>
                  <a:cubicBezTo>
                    <a:pt x="215" y="5817"/>
                    <a:pt x="193" y="5852"/>
                    <a:pt x="164" y="5884"/>
                  </a:cubicBezTo>
                  <a:cubicBezTo>
                    <a:pt x="143" y="5938"/>
                    <a:pt x="128" y="5994"/>
                    <a:pt x="120" y="6052"/>
                  </a:cubicBezTo>
                  <a:cubicBezTo>
                    <a:pt x="137" y="6134"/>
                    <a:pt x="124" y="6225"/>
                    <a:pt x="135" y="6309"/>
                  </a:cubicBezTo>
                  <a:cubicBezTo>
                    <a:pt x="130" y="6346"/>
                    <a:pt x="124" y="6382"/>
                    <a:pt x="112" y="6416"/>
                  </a:cubicBezTo>
                  <a:cubicBezTo>
                    <a:pt x="122" y="6450"/>
                    <a:pt x="132" y="6487"/>
                    <a:pt x="142" y="6521"/>
                  </a:cubicBezTo>
                  <a:cubicBezTo>
                    <a:pt x="132" y="6577"/>
                    <a:pt x="123" y="6634"/>
                    <a:pt x="114" y="6690"/>
                  </a:cubicBezTo>
                  <a:cubicBezTo>
                    <a:pt x="69" y="6738"/>
                    <a:pt x="49" y="6792"/>
                    <a:pt x="37" y="6849"/>
                  </a:cubicBezTo>
                  <a:cubicBezTo>
                    <a:pt x="23" y="6923"/>
                    <a:pt x="26" y="7002"/>
                    <a:pt x="17" y="7077"/>
                  </a:cubicBezTo>
                  <a:cubicBezTo>
                    <a:pt x="1" y="7209"/>
                    <a:pt x="83" y="7226"/>
                    <a:pt x="176" y="7226"/>
                  </a:cubicBezTo>
                  <a:cubicBezTo>
                    <a:pt x="191" y="7226"/>
                    <a:pt x="205" y="7225"/>
                    <a:pt x="220" y="7225"/>
                  </a:cubicBezTo>
                  <a:cubicBezTo>
                    <a:pt x="411" y="6770"/>
                    <a:pt x="506" y="6294"/>
                    <a:pt x="547" y="5807"/>
                  </a:cubicBezTo>
                  <a:cubicBezTo>
                    <a:pt x="575" y="5785"/>
                    <a:pt x="580" y="5761"/>
                    <a:pt x="562" y="5731"/>
                  </a:cubicBezTo>
                  <a:cubicBezTo>
                    <a:pt x="664" y="5605"/>
                    <a:pt x="672" y="5455"/>
                    <a:pt x="670" y="5303"/>
                  </a:cubicBezTo>
                  <a:cubicBezTo>
                    <a:pt x="776" y="5180"/>
                    <a:pt x="769" y="5033"/>
                    <a:pt x="760" y="4885"/>
                  </a:cubicBezTo>
                  <a:lnTo>
                    <a:pt x="761" y="4885"/>
                  </a:lnTo>
                  <a:cubicBezTo>
                    <a:pt x="790" y="4869"/>
                    <a:pt x="794" y="4847"/>
                    <a:pt x="776" y="4820"/>
                  </a:cubicBezTo>
                  <a:cubicBezTo>
                    <a:pt x="866" y="4721"/>
                    <a:pt x="877" y="4600"/>
                    <a:pt x="870" y="4476"/>
                  </a:cubicBezTo>
                  <a:lnTo>
                    <a:pt x="870" y="4475"/>
                  </a:lnTo>
                  <a:cubicBezTo>
                    <a:pt x="909" y="4382"/>
                    <a:pt x="957" y="4291"/>
                    <a:pt x="985" y="4194"/>
                  </a:cubicBezTo>
                  <a:cubicBezTo>
                    <a:pt x="1353" y="2920"/>
                    <a:pt x="1718" y="1646"/>
                    <a:pt x="2083" y="371"/>
                  </a:cubicBezTo>
                  <a:cubicBezTo>
                    <a:pt x="2101" y="306"/>
                    <a:pt x="2119" y="239"/>
                    <a:pt x="2125" y="172"/>
                  </a:cubicBezTo>
                  <a:cubicBezTo>
                    <a:pt x="2130" y="107"/>
                    <a:pt x="2132" y="30"/>
                    <a:pt x="2048" y="9"/>
                  </a:cubicBezTo>
                  <a:cubicBezTo>
                    <a:pt x="2029" y="4"/>
                    <a:pt x="2009" y="1"/>
                    <a:pt x="19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75"/>
            <p:cNvSpPr/>
            <p:nvPr/>
          </p:nvSpPr>
          <p:spPr>
            <a:xfrm>
              <a:off x="1419386" y="3857309"/>
              <a:ext cx="73984" cy="165804"/>
            </a:xfrm>
            <a:custGeom>
              <a:avLst/>
              <a:gdLst/>
              <a:ahLst/>
              <a:cxnLst/>
              <a:rect l="l" t="t" r="r" b="b"/>
              <a:pathLst>
                <a:path w="2406" h="5392" extrusionOk="0">
                  <a:moveTo>
                    <a:pt x="2231" y="0"/>
                  </a:moveTo>
                  <a:cubicBezTo>
                    <a:pt x="2189" y="0"/>
                    <a:pt x="2147" y="14"/>
                    <a:pt x="2115" y="45"/>
                  </a:cubicBezTo>
                  <a:cubicBezTo>
                    <a:pt x="2068" y="93"/>
                    <a:pt x="2028" y="151"/>
                    <a:pt x="2000" y="212"/>
                  </a:cubicBezTo>
                  <a:cubicBezTo>
                    <a:pt x="1513" y="1227"/>
                    <a:pt x="1110" y="2276"/>
                    <a:pt x="707" y="3324"/>
                  </a:cubicBezTo>
                  <a:cubicBezTo>
                    <a:pt x="621" y="3384"/>
                    <a:pt x="603" y="3469"/>
                    <a:pt x="615" y="3565"/>
                  </a:cubicBezTo>
                  <a:cubicBezTo>
                    <a:pt x="531" y="3652"/>
                    <a:pt x="494" y="3753"/>
                    <a:pt x="508" y="3871"/>
                  </a:cubicBezTo>
                  <a:cubicBezTo>
                    <a:pt x="420" y="3956"/>
                    <a:pt x="391" y="4060"/>
                    <a:pt x="404" y="4178"/>
                  </a:cubicBezTo>
                  <a:cubicBezTo>
                    <a:pt x="298" y="4294"/>
                    <a:pt x="307" y="4441"/>
                    <a:pt x="289" y="4581"/>
                  </a:cubicBezTo>
                  <a:cubicBezTo>
                    <a:pt x="211" y="4633"/>
                    <a:pt x="197" y="4710"/>
                    <a:pt x="208" y="4796"/>
                  </a:cubicBezTo>
                  <a:cubicBezTo>
                    <a:pt x="178" y="4815"/>
                    <a:pt x="171" y="4841"/>
                    <a:pt x="188" y="4873"/>
                  </a:cubicBezTo>
                  <a:cubicBezTo>
                    <a:pt x="137" y="4978"/>
                    <a:pt x="83" y="5082"/>
                    <a:pt x="37" y="5189"/>
                  </a:cubicBezTo>
                  <a:cubicBezTo>
                    <a:pt x="10" y="5252"/>
                    <a:pt x="1" y="5322"/>
                    <a:pt x="70" y="5368"/>
                  </a:cubicBezTo>
                  <a:cubicBezTo>
                    <a:pt x="95" y="5384"/>
                    <a:pt x="121" y="5392"/>
                    <a:pt x="146" y="5392"/>
                  </a:cubicBezTo>
                  <a:cubicBezTo>
                    <a:pt x="185" y="5392"/>
                    <a:pt x="222" y="5375"/>
                    <a:pt x="258" y="5350"/>
                  </a:cubicBezTo>
                  <a:cubicBezTo>
                    <a:pt x="342" y="5289"/>
                    <a:pt x="413" y="5218"/>
                    <a:pt x="403" y="5104"/>
                  </a:cubicBezTo>
                  <a:cubicBezTo>
                    <a:pt x="433" y="5093"/>
                    <a:pt x="441" y="5073"/>
                    <a:pt x="426" y="5045"/>
                  </a:cubicBezTo>
                  <a:cubicBezTo>
                    <a:pt x="511" y="4984"/>
                    <a:pt x="530" y="4899"/>
                    <a:pt x="524" y="4804"/>
                  </a:cubicBezTo>
                  <a:cubicBezTo>
                    <a:pt x="617" y="4720"/>
                    <a:pt x="639" y="4614"/>
                    <a:pt x="631" y="4498"/>
                  </a:cubicBezTo>
                  <a:cubicBezTo>
                    <a:pt x="723" y="4411"/>
                    <a:pt x="739" y="4302"/>
                    <a:pt x="727" y="4185"/>
                  </a:cubicBezTo>
                  <a:cubicBezTo>
                    <a:pt x="814" y="4099"/>
                    <a:pt x="844" y="3994"/>
                    <a:pt x="827" y="3876"/>
                  </a:cubicBezTo>
                  <a:cubicBezTo>
                    <a:pt x="854" y="3859"/>
                    <a:pt x="861" y="3836"/>
                    <a:pt x="844" y="3808"/>
                  </a:cubicBezTo>
                  <a:cubicBezTo>
                    <a:pt x="929" y="3748"/>
                    <a:pt x="943" y="3663"/>
                    <a:pt x="933" y="3569"/>
                  </a:cubicBezTo>
                  <a:cubicBezTo>
                    <a:pt x="1476" y="2519"/>
                    <a:pt x="1811" y="1384"/>
                    <a:pt x="2335" y="327"/>
                  </a:cubicBezTo>
                  <a:cubicBezTo>
                    <a:pt x="2358" y="282"/>
                    <a:pt x="2374" y="232"/>
                    <a:pt x="2388" y="183"/>
                  </a:cubicBezTo>
                  <a:cubicBezTo>
                    <a:pt x="2405" y="111"/>
                    <a:pt x="2384" y="45"/>
                    <a:pt x="2311" y="16"/>
                  </a:cubicBezTo>
                  <a:cubicBezTo>
                    <a:pt x="2286" y="6"/>
                    <a:pt x="2258" y="0"/>
                    <a:pt x="22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75"/>
            <p:cNvSpPr/>
            <p:nvPr/>
          </p:nvSpPr>
          <p:spPr>
            <a:xfrm>
              <a:off x="1504935" y="4001746"/>
              <a:ext cx="182409" cy="94403"/>
            </a:xfrm>
            <a:custGeom>
              <a:avLst/>
              <a:gdLst/>
              <a:ahLst/>
              <a:cxnLst/>
              <a:rect l="l" t="t" r="r" b="b"/>
              <a:pathLst>
                <a:path w="5932" h="3070" extrusionOk="0">
                  <a:moveTo>
                    <a:pt x="5680" y="1"/>
                  </a:moveTo>
                  <a:cubicBezTo>
                    <a:pt x="5582" y="1"/>
                    <a:pt x="5493" y="62"/>
                    <a:pt x="5405" y="102"/>
                  </a:cubicBezTo>
                  <a:cubicBezTo>
                    <a:pt x="4960" y="300"/>
                    <a:pt x="4511" y="492"/>
                    <a:pt x="4075" y="709"/>
                  </a:cubicBezTo>
                  <a:cubicBezTo>
                    <a:pt x="3129" y="1183"/>
                    <a:pt x="2167" y="1631"/>
                    <a:pt x="1297" y="2237"/>
                  </a:cubicBezTo>
                  <a:cubicBezTo>
                    <a:pt x="1211" y="2240"/>
                    <a:pt x="1132" y="2255"/>
                    <a:pt x="1084" y="2336"/>
                  </a:cubicBezTo>
                  <a:cubicBezTo>
                    <a:pt x="1081" y="2336"/>
                    <a:pt x="1078" y="2336"/>
                    <a:pt x="1075" y="2336"/>
                  </a:cubicBezTo>
                  <a:cubicBezTo>
                    <a:pt x="989" y="2336"/>
                    <a:pt x="927" y="2376"/>
                    <a:pt x="883" y="2446"/>
                  </a:cubicBezTo>
                  <a:lnTo>
                    <a:pt x="879" y="2448"/>
                  </a:lnTo>
                  <a:cubicBezTo>
                    <a:pt x="873" y="2448"/>
                    <a:pt x="868" y="2448"/>
                    <a:pt x="863" y="2448"/>
                  </a:cubicBezTo>
                  <a:cubicBezTo>
                    <a:pt x="783" y="2448"/>
                    <a:pt x="723" y="2485"/>
                    <a:pt x="685" y="2556"/>
                  </a:cubicBezTo>
                  <a:lnTo>
                    <a:pt x="673" y="2562"/>
                  </a:lnTo>
                  <a:cubicBezTo>
                    <a:pt x="671" y="2562"/>
                    <a:pt x="668" y="2562"/>
                    <a:pt x="666" y="2562"/>
                  </a:cubicBezTo>
                  <a:cubicBezTo>
                    <a:pt x="611" y="2562"/>
                    <a:pt x="571" y="2585"/>
                    <a:pt x="554" y="2638"/>
                  </a:cubicBezTo>
                  <a:cubicBezTo>
                    <a:pt x="469" y="2644"/>
                    <a:pt x="392" y="2664"/>
                    <a:pt x="347" y="2744"/>
                  </a:cubicBezTo>
                  <a:cubicBezTo>
                    <a:pt x="257" y="2744"/>
                    <a:pt x="186" y="2772"/>
                    <a:pt x="151" y="2859"/>
                  </a:cubicBezTo>
                  <a:lnTo>
                    <a:pt x="147" y="2862"/>
                  </a:lnTo>
                  <a:cubicBezTo>
                    <a:pt x="0" y="2933"/>
                    <a:pt x="35" y="3017"/>
                    <a:pt x="153" y="3057"/>
                  </a:cubicBezTo>
                  <a:cubicBezTo>
                    <a:pt x="184" y="3067"/>
                    <a:pt x="217" y="3070"/>
                    <a:pt x="252" y="3070"/>
                  </a:cubicBezTo>
                  <a:cubicBezTo>
                    <a:pt x="317" y="3070"/>
                    <a:pt x="386" y="3058"/>
                    <a:pt x="451" y="3058"/>
                  </a:cubicBezTo>
                  <a:cubicBezTo>
                    <a:pt x="458" y="3038"/>
                    <a:pt x="463" y="3017"/>
                    <a:pt x="467" y="2998"/>
                  </a:cubicBezTo>
                  <a:cubicBezTo>
                    <a:pt x="469" y="2998"/>
                    <a:pt x="471" y="2998"/>
                    <a:pt x="473" y="2997"/>
                  </a:cubicBezTo>
                  <a:cubicBezTo>
                    <a:pt x="531" y="2976"/>
                    <a:pt x="590" y="2965"/>
                    <a:pt x="651" y="2957"/>
                  </a:cubicBezTo>
                  <a:cubicBezTo>
                    <a:pt x="689" y="2948"/>
                    <a:pt x="726" y="2938"/>
                    <a:pt x="763" y="2923"/>
                  </a:cubicBezTo>
                  <a:cubicBezTo>
                    <a:pt x="815" y="2901"/>
                    <a:pt x="866" y="2877"/>
                    <a:pt x="916" y="2851"/>
                  </a:cubicBezTo>
                  <a:cubicBezTo>
                    <a:pt x="950" y="2835"/>
                    <a:pt x="981" y="2816"/>
                    <a:pt x="1010" y="2793"/>
                  </a:cubicBezTo>
                  <a:cubicBezTo>
                    <a:pt x="1022" y="2777"/>
                    <a:pt x="1032" y="2758"/>
                    <a:pt x="1043" y="2741"/>
                  </a:cubicBezTo>
                  <a:cubicBezTo>
                    <a:pt x="1057" y="2743"/>
                    <a:pt x="1073" y="2744"/>
                    <a:pt x="1088" y="2747"/>
                  </a:cubicBezTo>
                  <a:cubicBezTo>
                    <a:pt x="1104" y="2725"/>
                    <a:pt x="1112" y="2701"/>
                    <a:pt x="1111" y="2675"/>
                  </a:cubicBezTo>
                  <a:cubicBezTo>
                    <a:pt x="1198" y="2674"/>
                    <a:pt x="1273" y="2652"/>
                    <a:pt x="1314" y="2568"/>
                  </a:cubicBezTo>
                  <a:cubicBezTo>
                    <a:pt x="1403" y="2568"/>
                    <a:pt x="1472" y="2536"/>
                    <a:pt x="1515" y="2458"/>
                  </a:cubicBezTo>
                  <a:lnTo>
                    <a:pt x="1521" y="2455"/>
                  </a:lnTo>
                  <a:cubicBezTo>
                    <a:pt x="1526" y="2455"/>
                    <a:pt x="1530" y="2455"/>
                    <a:pt x="1534" y="2455"/>
                  </a:cubicBezTo>
                  <a:cubicBezTo>
                    <a:pt x="1614" y="2455"/>
                    <a:pt x="1674" y="2420"/>
                    <a:pt x="1713" y="2349"/>
                  </a:cubicBezTo>
                  <a:cubicBezTo>
                    <a:pt x="3020" y="1664"/>
                    <a:pt x="4315" y="954"/>
                    <a:pt x="5682" y="383"/>
                  </a:cubicBezTo>
                  <a:cubicBezTo>
                    <a:pt x="5730" y="364"/>
                    <a:pt x="5774" y="334"/>
                    <a:pt x="5820" y="309"/>
                  </a:cubicBezTo>
                  <a:cubicBezTo>
                    <a:pt x="5888" y="273"/>
                    <a:pt x="5932" y="213"/>
                    <a:pt x="5897" y="146"/>
                  </a:cubicBezTo>
                  <a:cubicBezTo>
                    <a:pt x="5868" y="90"/>
                    <a:pt x="5809" y="30"/>
                    <a:pt x="5750" y="12"/>
                  </a:cubicBezTo>
                  <a:cubicBezTo>
                    <a:pt x="5726" y="4"/>
                    <a:pt x="5703" y="1"/>
                    <a:pt x="56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75"/>
            <p:cNvSpPr/>
            <p:nvPr/>
          </p:nvSpPr>
          <p:spPr>
            <a:xfrm>
              <a:off x="1055140" y="4230009"/>
              <a:ext cx="183547" cy="96001"/>
            </a:xfrm>
            <a:custGeom>
              <a:avLst/>
              <a:gdLst/>
              <a:ahLst/>
              <a:cxnLst/>
              <a:rect l="l" t="t" r="r" b="b"/>
              <a:pathLst>
                <a:path w="5969" h="3122" extrusionOk="0">
                  <a:moveTo>
                    <a:pt x="5732" y="0"/>
                  </a:moveTo>
                  <a:cubicBezTo>
                    <a:pt x="5701" y="0"/>
                    <a:pt x="5669" y="12"/>
                    <a:pt x="5635" y="32"/>
                  </a:cubicBezTo>
                  <a:cubicBezTo>
                    <a:pt x="5600" y="39"/>
                    <a:pt x="5566" y="45"/>
                    <a:pt x="5531" y="53"/>
                  </a:cubicBezTo>
                  <a:cubicBezTo>
                    <a:pt x="5523" y="73"/>
                    <a:pt x="5519" y="95"/>
                    <a:pt x="5517" y="118"/>
                  </a:cubicBezTo>
                  <a:cubicBezTo>
                    <a:pt x="5502" y="122"/>
                    <a:pt x="5489" y="126"/>
                    <a:pt x="5475" y="131"/>
                  </a:cubicBezTo>
                  <a:cubicBezTo>
                    <a:pt x="5466" y="133"/>
                    <a:pt x="5459" y="137"/>
                    <a:pt x="5449" y="139"/>
                  </a:cubicBezTo>
                  <a:cubicBezTo>
                    <a:pt x="5346" y="153"/>
                    <a:pt x="5252" y="188"/>
                    <a:pt x="5172" y="250"/>
                  </a:cubicBezTo>
                  <a:cubicBezTo>
                    <a:pt x="5138" y="266"/>
                    <a:pt x="5104" y="283"/>
                    <a:pt x="5071" y="302"/>
                  </a:cubicBezTo>
                  <a:cubicBezTo>
                    <a:pt x="5018" y="330"/>
                    <a:pt x="4964" y="355"/>
                    <a:pt x="4912" y="381"/>
                  </a:cubicBezTo>
                  <a:cubicBezTo>
                    <a:pt x="4875" y="397"/>
                    <a:pt x="4840" y="415"/>
                    <a:pt x="4807" y="437"/>
                  </a:cubicBezTo>
                  <a:cubicBezTo>
                    <a:pt x="4803" y="440"/>
                    <a:pt x="4800" y="443"/>
                    <a:pt x="4796" y="447"/>
                  </a:cubicBezTo>
                  <a:cubicBezTo>
                    <a:pt x="4762" y="451"/>
                    <a:pt x="4728" y="455"/>
                    <a:pt x="4694" y="459"/>
                  </a:cubicBezTo>
                  <a:cubicBezTo>
                    <a:pt x="4675" y="482"/>
                    <a:pt x="4667" y="507"/>
                    <a:pt x="4668" y="536"/>
                  </a:cubicBezTo>
                  <a:cubicBezTo>
                    <a:pt x="4581" y="540"/>
                    <a:pt x="4508" y="565"/>
                    <a:pt x="4469" y="648"/>
                  </a:cubicBezTo>
                  <a:cubicBezTo>
                    <a:pt x="4382" y="649"/>
                    <a:pt x="4308" y="674"/>
                    <a:pt x="4266" y="757"/>
                  </a:cubicBezTo>
                  <a:lnTo>
                    <a:pt x="4262" y="759"/>
                  </a:lnTo>
                  <a:cubicBezTo>
                    <a:pt x="4258" y="759"/>
                    <a:pt x="4254" y="758"/>
                    <a:pt x="4251" y="758"/>
                  </a:cubicBezTo>
                  <a:cubicBezTo>
                    <a:pt x="4196" y="758"/>
                    <a:pt x="4155" y="780"/>
                    <a:pt x="4136" y="834"/>
                  </a:cubicBezTo>
                  <a:cubicBezTo>
                    <a:pt x="4051" y="841"/>
                    <a:pt x="3976" y="865"/>
                    <a:pt x="3939" y="950"/>
                  </a:cubicBezTo>
                  <a:cubicBezTo>
                    <a:pt x="3851" y="952"/>
                    <a:pt x="3781" y="984"/>
                    <a:pt x="3738" y="1062"/>
                  </a:cubicBezTo>
                  <a:lnTo>
                    <a:pt x="3736" y="1063"/>
                  </a:lnTo>
                  <a:cubicBezTo>
                    <a:pt x="3730" y="1063"/>
                    <a:pt x="3725" y="1063"/>
                    <a:pt x="3720" y="1063"/>
                  </a:cubicBezTo>
                  <a:cubicBezTo>
                    <a:pt x="3639" y="1063"/>
                    <a:pt x="3574" y="1095"/>
                    <a:pt x="3531" y="1168"/>
                  </a:cubicBezTo>
                  <a:cubicBezTo>
                    <a:pt x="2563" y="1638"/>
                    <a:pt x="1620" y="2160"/>
                    <a:pt x="625" y="2580"/>
                  </a:cubicBezTo>
                  <a:cubicBezTo>
                    <a:pt x="464" y="2647"/>
                    <a:pt x="308" y="2724"/>
                    <a:pt x="152" y="2800"/>
                  </a:cubicBezTo>
                  <a:cubicBezTo>
                    <a:pt x="71" y="2839"/>
                    <a:pt x="0" y="2893"/>
                    <a:pt x="44" y="2995"/>
                  </a:cubicBezTo>
                  <a:cubicBezTo>
                    <a:pt x="79" y="3075"/>
                    <a:pt x="145" y="3121"/>
                    <a:pt x="229" y="3121"/>
                  </a:cubicBezTo>
                  <a:cubicBezTo>
                    <a:pt x="236" y="3121"/>
                    <a:pt x="244" y="3121"/>
                    <a:pt x="252" y="3120"/>
                  </a:cubicBezTo>
                  <a:cubicBezTo>
                    <a:pt x="320" y="3113"/>
                    <a:pt x="388" y="3089"/>
                    <a:pt x="451" y="3061"/>
                  </a:cubicBezTo>
                  <a:cubicBezTo>
                    <a:pt x="1723" y="2495"/>
                    <a:pt x="2989" y="1917"/>
                    <a:pt x="4170" y="1181"/>
                  </a:cubicBezTo>
                  <a:cubicBezTo>
                    <a:pt x="4258" y="1181"/>
                    <a:pt x="4322" y="1145"/>
                    <a:pt x="4361" y="1068"/>
                  </a:cubicBezTo>
                  <a:lnTo>
                    <a:pt x="4374" y="1060"/>
                  </a:lnTo>
                  <a:cubicBezTo>
                    <a:pt x="4375" y="1060"/>
                    <a:pt x="4376" y="1060"/>
                    <a:pt x="4377" y="1060"/>
                  </a:cubicBezTo>
                  <a:cubicBezTo>
                    <a:pt x="4437" y="1060"/>
                    <a:pt x="4476" y="1030"/>
                    <a:pt x="4501" y="978"/>
                  </a:cubicBezTo>
                  <a:cubicBezTo>
                    <a:pt x="4530" y="962"/>
                    <a:pt x="4557" y="946"/>
                    <a:pt x="4586" y="929"/>
                  </a:cubicBezTo>
                  <a:cubicBezTo>
                    <a:pt x="4624" y="916"/>
                    <a:pt x="4658" y="895"/>
                    <a:pt x="4687" y="868"/>
                  </a:cubicBezTo>
                  <a:lnTo>
                    <a:pt x="4693" y="866"/>
                  </a:lnTo>
                  <a:cubicBezTo>
                    <a:pt x="4701" y="867"/>
                    <a:pt x="4710" y="867"/>
                    <a:pt x="4718" y="867"/>
                  </a:cubicBezTo>
                  <a:cubicBezTo>
                    <a:pt x="4795" y="867"/>
                    <a:pt x="4857" y="837"/>
                    <a:pt x="4899" y="768"/>
                  </a:cubicBezTo>
                  <a:lnTo>
                    <a:pt x="4903" y="766"/>
                  </a:lnTo>
                  <a:cubicBezTo>
                    <a:pt x="4907" y="766"/>
                    <a:pt x="4911" y="766"/>
                    <a:pt x="4915" y="766"/>
                  </a:cubicBezTo>
                  <a:cubicBezTo>
                    <a:pt x="4997" y="766"/>
                    <a:pt x="5055" y="726"/>
                    <a:pt x="5099" y="660"/>
                  </a:cubicBezTo>
                  <a:lnTo>
                    <a:pt x="5111" y="655"/>
                  </a:lnTo>
                  <a:cubicBezTo>
                    <a:pt x="5115" y="655"/>
                    <a:pt x="5119" y="655"/>
                    <a:pt x="5123" y="655"/>
                  </a:cubicBezTo>
                  <a:cubicBezTo>
                    <a:pt x="5183" y="655"/>
                    <a:pt x="5224" y="627"/>
                    <a:pt x="5248" y="572"/>
                  </a:cubicBezTo>
                  <a:cubicBezTo>
                    <a:pt x="5254" y="573"/>
                    <a:pt x="5260" y="574"/>
                    <a:pt x="5266" y="574"/>
                  </a:cubicBezTo>
                  <a:cubicBezTo>
                    <a:pt x="5291" y="574"/>
                    <a:pt x="5309" y="560"/>
                    <a:pt x="5319" y="534"/>
                  </a:cubicBezTo>
                  <a:cubicBezTo>
                    <a:pt x="5326" y="535"/>
                    <a:pt x="5332" y="535"/>
                    <a:pt x="5338" y="535"/>
                  </a:cubicBezTo>
                  <a:cubicBezTo>
                    <a:pt x="5385" y="535"/>
                    <a:pt x="5415" y="509"/>
                    <a:pt x="5429" y="462"/>
                  </a:cubicBezTo>
                  <a:lnTo>
                    <a:pt x="5430" y="462"/>
                  </a:lnTo>
                  <a:cubicBezTo>
                    <a:pt x="5517" y="462"/>
                    <a:pt x="5593" y="442"/>
                    <a:pt x="5637" y="360"/>
                  </a:cubicBezTo>
                  <a:lnTo>
                    <a:pt x="5640" y="359"/>
                  </a:lnTo>
                  <a:cubicBezTo>
                    <a:pt x="5802" y="316"/>
                    <a:pt x="5969" y="277"/>
                    <a:pt x="5832" y="55"/>
                  </a:cubicBezTo>
                  <a:cubicBezTo>
                    <a:pt x="5801" y="16"/>
                    <a:pt x="5767" y="0"/>
                    <a:pt x="57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75"/>
            <p:cNvSpPr/>
            <p:nvPr/>
          </p:nvSpPr>
          <p:spPr>
            <a:xfrm>
              <a:off x="1115904" y="4274844"/>
              <a:ext cx="156856" cy="183055"/>
            </a:xfrm>
            <a:custGeom>
              <a:avLst/>
              <a:gdLst/>
              <a:ahLst/>
              <a:cxnLst/>
              <a:rect l="l" t="t" r="r" b="b"/>
              <a:pathLst>
                <a:path w="5101" h="5953" extrusionOk="0">
                  <a:moveTo>
                    <a:pt x="4168" y="1351"/>
                  </a:moveTo>
                  <a:cubicBezTo>
                    <a:pt x="4141" y="1386"/>
                    <a:pt x="4114" y="1422"/>
                    <a:pt x="4086" y="1457"/>
                  </a:cubicBezTo>
                  <a:cubicBezTo>
                    <a:pt x="4112" y="1420"/>
                    <a:pt x="4139" y="1385"/>
                    <a:pt x="4168" y="1351"/>
                  </a:cubicBezTo>
                  <a:close/>
                  <a:moveTo>
                    <a:pt x="3745" y="1871"/>
                  </a:moveTo>
                  <a:lnTo>
                    <a:pt x="3745" y="1871"/>
                  </a:lnTo>
                  <a:cubicBezTo>
                    <a:pt x="3719" y="1905"/>
                    <a:pt x="3694" y="1937"/>
                    <a:pt x="3668" y="1970"/>
                  </a:cubicBezTo>
                  <a:cubicBezTo>
                    <a:pt x="3668" y="1970"/>
                    <a:pt x="3667" y="1971"/>
                    <a:pt x="3667" y="1971"/>
                  </a:cubicBezTo>
                  <a:cubicBezTo>
                    <a:pt x="3683" y="1931"/>
                    <a:pt x="3718" y="1904"/>
                    <a:pt x="3745" y="1871"/>
                  </a:cubicBezTo>
                  <a:close/>
                  <a:moveTo>
                    <a:pt x="3214" y="2043"/>
                  </a:moveTo>
                  <a:cubicBezTo>
                    <a:pt x="3212" y="2060"/>
                    <a:pt x="3209" y="2074"/>
                    <a:pt x="3202" y="2086"/>
                  </a:cubicBezTo>
                  <a:cubicBezTo>
                    <a:pt x="3208" y="2074"/>
                    <a:pt x="3212" y="2060"/>
                    <a:pt x="3214" y="2043"/>
                  </a:cubicBezTo>
                  <a:close/>
                  <a:moveTo>
                    <a:pt x="3020" y="2782"/>
                  </a:moveTo>
                  <a:lnTo>
                    <a:pt x="3020" y="2782"/>
                  </a:lnTo>
                  <a:cubicBezTo>
                    <a:pt x="2991" y="2818"/>
                    <a:pt x="2960" y="2852"/>
                    <a:pt x="2930" y="2887"/>
                  </a:cubicBezTo>
                  <a:lnTo>
                    <a:pt x="2930" y="2887"/>
                  </a:lnTo>
                  <a:cubicBezTo>
                    <a:pt x="2954" y="2846"/>
                    <a:pt x="2990" y="2817"/>
                    <a:pt x="3020" y="2782"/>
                  </a:cubicBezTo>
                  <a:close/>
                  <a:moveTo>
                    <a:pt x="2599" y="3294"/>
                  </a:moveTo>
                  <a:cubicBezTo>
                    <a:pt x="2568" y="3330"/>
                    <a:pt x="2538" y="3365"/>
                    <a:pt x="2507" y="3401"/>
                  </a:cubicBezTo>
                  <a:cubicBezTo>
                    <a:pt x="2536" y="3364"/>
                    <a:pt x="2566" y="3327"/>
                    <a:pt x="2599" y="3294"/>
                  </a:cubicBezTo>
                  <a:close/>
                  <a:moveTo>
                    <a:pt x="2056" y="3475"/>
                  </a:moveTo>
                  <a:cubicBezTo>
                    <a:pt x="2054" y="3510"/>
                    <a:pt x="2040" y="3535"/>
                    <a:pt x="2019" y="3554"/>
                  </a:cubicBezTo>
                  <a:cubicBezTo>
                    <a:pt x="2039" y="3534"/>
                    <a:pt x="2052" y="3508"/>
                    <a:pt x="2055" y="3475"/>
                  </a:cubicBezTo>
                  <a:cubicBezTo>
                    <a:pt x="2055" y="3475"/>
                    <a:pt x="2056" y="3475"/>
                    <a:pt x="2056" y="3475"/>
                  </a:cubicBezTo>
                  <a:close/>
                  <a:moveTo>
                    <a:pt x="4897" y="1"/>
                  </a:moveTo>
                  <a:cubicBezTo>
                    <a:pt x="4826" y="1"/>
                    <a:pt x="4767" y="55"/>
                    <a:pt x="4721" y="116"/>
                  </a:cubicBezTo>
                  <a:cubicBezTo>
                    <a:pt x="4568" y="316"/>
                    <a:pt x="4373" y="486"/>
                    <a:pt x="4269" y="719"/>
                  </a:cubicBezTo>
                  <a:cubicBezTo>
                    <a:pt x="4126" y="828"/>
                    <a:pt x="4018" y="962"/>
                    <a:pt x="3948" y="1125"/>
                  </a:cubicBezTo>
                  <a:cubicBezTo>
                    <a:pt x="3799" y="1230"/>
                    <a:pt x="3697" y="1370"/>
                    <a:pt x="3637" y="1538"/>
                  </a:cubicBezTo>
                  <a:cubicBezTo>
                    <a:pt x="3451" y="1670"/>
                    <a:pt x="3305" y="1834"/>
                    <a:pt x="3210" y="2039"/>
                  </a:cubicBezTo>
                  <a:cubicBezTo>
                    <a:pt x="3151" y="2055"/>
                    <a:pt x="3120" y="2096"/>
                    <a:pt x="3112" y="2154"/>
                  </a:cubicBezTo>
                  <a:cubicBezTo>
                    <a:pt x="2950" y="2249"/>
                    <a:pt x="2866" y="2400"/>
                    <a:pt x="2800" y="2564"/>
                  </a:cubicBezTo>
                  <a:cubicBezTo>
                    <a:pt x="2603" y="2690"/>
                    <a:pt x="2478" y="2872"/>
                    <a:pt x="2375" y="3072"/>
                  </a:cubicBezTo>
                  <a:cubicBezTo>
                    <a:pt x="2238" y="3182"/>
                    <a:pt x="2127" y="3312"/>
                    <a:pt x="2052" y="3469"/>
                  </a:cubicBezTo>
                  <a:cubicBezTo>
                    <a:pt x="1994" y="3485"/>
                    <a:pt x="1962" y="3524"/>
                    <a:pt x="1953" y="3580"/>
                  </a:cubicBezTo>
                  <a:cubicBezTo>
                    <a:pt x="1895" y="3598"/>
                    <a:pt x="1869" y="3641"/>
                    <a:pt x="1860" y="3697"/>
                  </a:cubicBezTo>
                  <a:cubicBezTo>
                    <a:pt x="1299" y="4320"/>
                    <a:pt x="740" y="4942"/>
                    <a:pt x="180" y="5564"/>
                  </a:cubicBezTo>
                  <a:cubicBezTo>
                    <a:pt x="81" y="5674"/>
                    <a:pt x="0" y="5791"/>
                    <a:pt x="154" y="5909"/>
                  </a:cubicBezTo>
                  <a:cubicBezTo>
                    <a:pt x="194" y="5939"/>
                    <a:pt x="230" y="5952"/>
                    <a:pt x="264" y="5952"/>
                  </a:cubicBezTo>
                  <a:cubicBezTo>
                    <a:pt x="339" y="5952"/>
                    <a:pt x="401" y="5888"/>
                    <a:pt x="460" y="5824"/>
                  </a:cubicBezTo>
                  <a:cubicBezTo>
                    <a:pt x="1096" y="5132"/>
                    <a:pt x="1720" y="4430"/>
                    <a:pt x="2286" y="3682"/>
                  </a:cubicBezTo>
                  <a:cubicBezTo>
                    <a:pt x="2360" y="3648"/>
                    <a:pt x="2400" y="3589"/>
                    <a:pt x="2411" y="3511"/>
                  </a:cubicBezTo>
                  <a:cubicBezTo>
                    <a:pt x="2465" y="3493"/>
                    <a:pt x="2498" y="3458"/>
                    <a:pt x="2507" y="3402"/>
                  </a:cubicBezTo>
                  <a:cubicBezTo>
                    <a:pt x="2566" y="3388"/>
                    <a:pt x="2594" y="3350"/>
                    <a:pt x="2599" y="3294"/>
                  </a:cubicBezTo>
                  <a:lnTo>
                    <a:pt x="2606" y="3285"/>
                  </a:lnTo>
                  <a:cubicBezTo>
                    <a:pt x="2656" y="3275"/>
                    <a:pt x="2688" y="3250"/>
                    <a:pt x="2686" y="3195"/>
                  </a:cubicBezTo>
                  <a:cubicBezTo>
                    <a:pt x="2720" y="3189"/>
                    <a:pt x="2733" y="3169"/>
                    <a:pt x="2726" y="3135"/>
                  </a:cubicBezTo>
                  <a:cubicBezTo>
                    <a:pt x="2732" y="3067"/>
                    <a:pt x="2767" y="3022"/>
                    <a:pt x="2833" y="3000"/>
                  </a:cubicBezTo>
                  <a:lnTo>
                    <a:pt x="2833" y="3001"/>
                  </a:lnTo>
                  <a:cubicBezTo>
                    <a:pt x="2768" y="3023"/>
                    <a:pt x="2734" y="3069"/>
                    <a:pt x="2726" y="3135"/>
                  </a:cubicBezTo>
                  <a:cubicBezTo>
                    <a:pt x="2787" y="3111"/>
                    <a:pt x="2826" y="3069"/>
                    <a:pt x="2837" y="3005"/>
                  </a:cubicBezTo>
                  <a:cubicBezTo>
                    <a:pt x="2893" y="2987"/>
                    <a:pt x="2920" y="2946"/>
                    <a:pt x="2928" y="2891"/>
                  </a:cubicBezTo>
                  <a:cubicBezTo>
                    <a:pt x="2984" y="2875"/>
                    <a:pt x="3018" y="2841"/>
                    <a:pt x="3021" y="2782"/>
                  </a:cubicBezTo>
                  <a:lnTo>
                    <a:pt x="3025" y="2776"/>
                  </a:lnTo>
                  <a:cubicBezTo>
                    <a:pt x="3100" y="2738"/>
                    <a:pt x="3142" y="2678"/>
                    <a:pt x="3159" y="2600"/>
                  </a:cubicBezTo>
                  <a:cubicBezTo>
                    <a:pt x="3214" y="2580"/>
                    <a:pt x="3240" y="2539"/>
                    <a:pt x="3245" y="2483"/>
                  </a:cubicBezTo>
                  <a:cubicBezTo>
                    <a:pt x="3298" y="2463"/>
                    <a:pt x="3328" y="2428"/>
                    <a:pt x="3331" y="2371"/>
                  </a:cubicBezTo>
                  <a:lnTo>
                    <a:pt x="3339" y="2359"/>
                  </a:lnTo>
                  <a:cubicBezTo>
                    <a:pt x="3386" y="2350"/>
                    <a:pt x="3409" y="2323"/>
                    <a:pt x="3409" y="2276"/>
                  </a:cubicBezTo>
                  <a:cubicBezTo>
                    <a:pt x="3447" y="2267"/>
                    <a:pt x="3464" y="2244"/>
                    <a:pt x="3461" y="2207"/>
                  </a:cubicBezTo>
                  <a:cubicBezTo>
                    <a:pt x="3520" y="2185"/>
                    <a:pt x="3560" y="2146"/>
                    <a:pt x="3573" y="2085"/>
                  </a:cubicBezTo>
                  <a:cubicBezTo>
                    <a:pt x="3629" y="2068"/>
                    <a:pt x="3660" y="2031"/>
                    <a:pt x="3669" y="1973"/>
                  </a:cubicBezTo>
                  <a:cubicBezTo>
                    <a:pt x="3724" y="1955"/>
                    <a:pt x="3749" y="1916"/>
                    <a:pt x="3753" y="1860"/>
                  </a:cubicBezTo>
                  <a:lnTo>
                    <a:pt x="3760" y="1849"/>
                  </a:lnTo>
                  <a:cubicBezTo>
                    <a:pt x="3798" y="1826"/>
                    <a:pt x="3824" y="1794"/>
                    <a:pt x="3842" y="1756"/>
                  </a:cubicBezTo>
                  <a:lnTo>
                    <a:pt x="3862" y="1736"/>
                  </a:lnTo>
                  <a:cubicBezTo>
                    <a:pt x="3936" y="1705"/>
                    <a:pt x="3983" y="1653"/>
                    <a:pt x="3998" y="1575"/>
                  </a:cubicBezTo>
                  <a:cubicBezTo>
                    <a:pt x="4053" y="1556"/>
                    <a:pt x="4080" y="1514"/>
                    <a:pt x="4087" y="1460"/>
                  </a:cubicBezTo>
                  <a:cubicBezTo>
                    <a:pt x="4144" y="1445"/>
                    <a:pt x="4173" y="1411"/>
                    <a:pt x="4168" y="1351"/>
                  </a:cubicBezTo>
                  <a:lnTo>
                    <a:pt x="4168" y="1351"/>
                  </a:lnTo>
                  <a:cubicBezTo>
                    <a:pt x="4168" y="1351"/>
                    <a:pt x="4168" y="1351"/>
                    <a:pt x="4168" y="1351"/>
                  </a:cubicBezTo>
                  <a:lnTo>
                    <a:pt x="4168" y="1351"/>
                  </a:lnTo>
                  <a:cubicBezTo>
                    <a:pt x="4168" y="1351"/>
                    <a:pt x="4168" y="1351"/>
                    <a:pt x="4168" y="1351"/>
                  </a:cubicBezTo>
                  <a:lnTo>
                    <a:pt x="4199" y="1333"/>
                  </a:lnTo>
                  <a:lnTo>
                    <a:pt x="4197" y="1299"/>
                  </a:lnTo>
                  <a:cubicBezTo>
                    <a:pt x="4201" y="1227"/>
                    <a:pt x="4237" y="1181"/>
                    <a:pt x="4306" y="1159"/>
                  </a:cubicBezTo>
                  <a:lnTo>
                    <a:pt x="4306" y="1159"/>
                  </a:lnTo>
                  <a:cubicBezTo>
                    <a:pt x="4239" y="1182"/>
                    <a:pt x="4204" y="1229"/>
                    <a:pt x="4197" y="1299"/>
                  </a:cubicBezTo>
                  <a:cubicBezTo>
                    <a:pt x="4256" y="1271"/>
                    <a:pt x="4296" y="1227"/>
                    <a:pt x="4310" y="1164"/>
                  </a:cubicBezTo>
                  <a:cubicBezTo>
                    <a:pt x="4368" y="1147"/>
                    <a:pt x="4392" y="1105"/>
                    <a:pt x="4400" y="1048"/>
                  </a:cubicBezTo>
                  <a:cubicBezTo>
                    <a:pt x="4454" y="1031"/>
                    <a:pt x="4486" y="997"/>
                    <a:pt x="4486" y="938"/>
                  </a:cubicBezTo>
                  <a:lnTo>
                    <a:pt x="4494" y="927"/>
                  </a:lnTo>
                  <a:cubicBezTo>
                    <a:pt x="4570" y="892"/>
                    <a:pt x="4610" y="831"/>
                    <a:pt x="4624" y="752"/>
                  </a:cubicBezTo>
                  <a:cubicBezTo>
                    <a:pt x="4680" y="736"/>
                    <a:pt x="4709" y="697"/>
                    <a:pt x="4716" y="639"/>
                  </a:cubicBezTo>
                  <a:cubicBezTo>
                    <a:pt x="4769" y="622"/>
                    <a:pt x="4800" y="586"/>
                    <a:pt x="4806" y="530"/>
                  </a:cubicBezTo>
                  <a:lnTo>
                    <a:pt x="4812" y="523"/>
                  </a:lnTo>
                  <a:cubicBezTo>
                    <a:pt x="4914" y="477"/>
                    <a:pt x="4959" y="386"/>
                    <a:pt x="5003" y="293"/>
                  </a:cubicBezTo>
                  <a:cubicBezTo>
                    <a:pt x="5045" y="201"/>
                    <a:pt x="5101" y="97"/>
                    <a:pt x="4983" y="27"/>
                  </a:cubicBezTo>
                  <a:cubicBezTo>
                    <a:pt x="4953" y="8"/>
                    <a:pt x="4924" y="1"/>
                    <a:pt x="4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75"/>
            <p:cNvSpPr/>
            <p:nvPr/>
          </p:nvSpPr>
          <p:spPr>
            <a:xfrm>
              <a:off x="1267968" y="4313283"/>
              <a:ext cx="70387" cy="222507"/>
            </a:xfrm>
            <a:custGeom>
              <a:avLst/>
              <a:gdLst/>
              <a:ahLst/>
              <a:cxnLst/>
              <a:rect l="l" t="t" r="r" b="b"/>
              <a:pathLst>
                <a:path w="2289" h="7236" extrusionOk="0">
                  <a:moveTo>
                    <a:pt x="2079" y="0"/>
                  </a:moveTo>
                  <a:cubicBezTo>
                    <a:pt x="1893" y="239"/>
                    <a:pt x="1850" y="516"/>
                    <a:pt x="1843" y="804"/>
                  </a:cubicBezTo>
                  <a:cubicBezTo>
                    <a:pt x="1739" y="929"/>
                    <a:pt x="1747" y="1077"/>
                    <a:pt x="1758" y="1225"/>
                  </a:cubicBezTo>
                  <a:cubicBezTo>
                    <a:pt x="1731" y="1245"/>
                    <a:pt x="1727" y="1269"/>
                    <a:pt x="1747" y="1297"/>
                  </a:cubicBezTo>
                  <a:lnTo>
                    <a:pt x="1746" y="1297"/>
                  </a:lnTo>
                  <a:cubicBezTo>
                    <a:pt x="1652" y="1393"/>
                    <a:pt x="1649" y="1511"/>
                    <a:pt x="1664" y="1632"/>
                  </a:cubicBezTo>
                  <a:cubicBezTo>
                    <a:pt x="1637" y="1658"/>
                    <a:pt x="1631" y="1687"/>
                    <a:pt x="1648" y="1720"/>
                  </a:cubicBezTo>
                  <a:lnTo>
                    <a:pt x="1647" y="1720"/>
                  </a:lnTo>
                  <a:cubicBezTo>
                    <a:pt x="1541" y="1844"/>
                    <a:pt x="1529" y="1990"/>
                    <a:pt x="1543" y="2141"/>
                  </a:cubicBezTo>
                  <a:cubicBezTo>
                    <a:pt x="1540" y="2146"/>
                    <a:pt x="1539" y="2150"/>
                    <a:pt x="1536" y="2155"/>
                  </a:cubicBezTo>
                  <a:cubicBezTo>
                    <a:pt x="1528" y="2166"/>
                    <a:pt x="1521" y="2178"/>
                    <a:pt x="1515" y="2190"/>
                  </a:cubicBezTo>
                  <a:cubicBezTo>
                    <a:pt x="1453" y="2303"/>
                    <a:pt x="1436" y="2425"/>
                    <a:pt x="1448" y="2554"/>
                  </a:cubicBezTo>
                  <a:cubicBezTo>
                    <a:pt x="1411" y="2649"/>
                    <a:pt x="1367" y="2742"/>
                    <a:pt x="1339" y="2840"/>
                  </a:cubicBezTo>
                  <a:cubicBezTo>
                    <a:pt x="964" y="4132"/>
                    <a:pt x="587" y="5424"/>
                    <a:pt x="226" y="6719"/>
                  </a:cubicBezTo>
                  <a:cubicBezTo>
                    <a:pt x="180" y="6881"/>
                    <a:pt x="1" y="7145"/>
                    <a:pt x="202" y="7215"/>
                  </a:cubicBezTo>
                  <a:cubicBezTo>
                    <a:pt x="242" y="7229"/>
                    <a:pt x="278" y="7235"/>
                    <a:pt x="309" y="7235"/>
                  </a:cubicBezTo>
                  <a:cubicBezTo>
                    <a:pt x="520" y="7235"/>
                    <a:pt x="527" y="6940"/>
                    <a:pt x="584" y="6787"/>
                  </a:cubicBezTo>
                  <a:cubicBezTo>
                    <a:pt x="829" y="6133"/>
                    <a:pt x="987" y="5453"/>
                    <a:pt x="1158" y="4776"/>
                  </a:cubicBezTo>
                  <a:cubicBezTo>
                    <a:pt x="1325" y="4119"/>
                    <a:pt x="1502" y="3464"/>
                    <a:pt x="1674" y="2807"/>
                  </a:cubicBezTo>
                  <a:cubicBezTo>
                    <a:pt x="1769" y="2743"/>
                    <a:pt x="1776" y="2654"/>
                    <a:pt x="1753" y="2556"/>
                  </a:cubicBezTo>
                  <a:cubicBezTo>
                    <a:pt x="1779" y="2534"/>
                    <a:pt x="1785" y="2507"/>
                    <a:pt x="1770" y="2477"/>
                  </a:cubicBezTo>
                  <a:cubicBezTo>
                    <a:pt x="1888" y="2350"/>
                    <a:pt x="1867" y="2194"/>
                    <a:pt x="1869" y="2043"/>
                  </a:cubicBezTo>
                  <a:cubicBezTo>
                    <a:pt x="1869" y="2043"/>
                    <a:pt x="1869" y="2042"/>
                    <a:pt x="1869" y="2042"/>
                  </a:cubicBezTo>
                  <a:cubicBezTo>
                    <a:pt x="1895" y="2027"/>
                    <a:pt x="1899" y="2006"/>
                    <a:pt x="1881" y="1980"/>
                  </a:cubicBezTo>
                  <a:cubicBezTo>
                    <a:pt x="1974" y="1880"/>
                    <a:pt x="1982" y="1760"/>
                    <a:pt x="1965" y="1635"/>
                  </a:cubicBezTo>
                  <a:cubicBezTo>
                    <a:pt x="1993" y="1614"/>
                    <a:pt x="2000" y="1589"/>
                    <a:pt x="1982" y="1559"/>
                  </a:cubicBezTo>
                  <a:cubicBezTo>
                    <a:pt x="2013" y="1482"/>
                    <a:pt x="2045" y="1405"/>
                    <a:pt x="2076" y="1328"/>
                  </a:cubicBezTo>
                  <a:cubicBezTo>
                    <a:pt x="2074" y="1306"/>
                    <a:pt x="2072" y="1287"/>
                    <a:pt x="2070" y="1265"/>
                  </a:cubicBezTo>
                  <a:cubicBezTo>
                    <a:pt x="2065" y="1218"/>
                    <a:pt x="2061" y="1171"/>
                    <a:pt x="2055" y="1124"/>
                  </a:cubicBezTo>
                  <a:cubicBezTo>
                    <a:pt x="2067" y="1066"/>
                    <a:pt x="2078" y="1008"/>
                    <a:pt x="2089" y="950"/>
                  </a:cubicBezTo>
                  <a:cubicBezTo>
                    <a:pt x="2158" y="866"/>
                    <a:pt x="2159" y="763"/>
                    <a:pt x="2179" y="665"/>
                  </a:cubicBezTo>
                  <a:cubicBezTo>
                    <a:pt x="2185" y="672"/>
                    <a:pt x="2192" y="679"/>
                    <a:pt x="2199" y="685"/>
                  </a:cubicBezTo>
                  <a:cubicBezTo>
                    <a:pt x="2204" y="669"/>
                    <a:pt x="2208" y="654"/>
                    <a:pt x="2212" y="637"/>
                  </a:cubicBezTo>
                  <a:cubicBezTo>
                    <a:pt x="2206" y="630"/>
                    <a:pt x="2199" y="623"/>
                    <a:pt x="2192" y="615"/>
                  </a:cubicBezTo>
                  <a:cubicBezTo>
                    <a:pt x="2182" y="580"/>
                    <a:pt x="2172" y="546"/>
                    <a:pt x="2162" y="511"/>
                  </a:cubicBezTo>
                  <a:cubicBezTo>
                    <a:pt x="2171" y="448"/>
                    <a:pt x="2180" y="385"/>
                    <a:pt x="2190" y="321"/>
                  </a:cubicBezTo>
                  <a:cubicBezTo>
                    <a:pt x="2194" y="314"/>
                    <a:pt x="2199" y="306"/>
                    <a:pt x="2204" y="297"/>
                  </a:cubicBezTo>
                  <a:cubicBezTo>
                    <a:pt x="2205" y="294"/>
                    <a:pt x="2207" y="291"/>
                    <a:pt x="2208" y="289"/>
                  </a:cubicBezTo>
                  <a:cubicBezTo>
                    <a:pt x="2224" y="262"/>
                    <a:pt x="2237" y="237"/>
                    <a:pt x="2247" y="212"/>
                  </a:cubicBezTo>
                  <a:cubicBezTo>
                    <a:pt x="2289" y="110"/>
                    <a:pt x="2273" y="26"/>
                    <a:pt x="20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75"/>
            <p:cNvSpPr/>
            <p:nvPr/>
          </p:nvSpPr>
          <p:spPr>
            <a:xfrm>
              <a:off x="1600171" y="3885292"/>
              <a:ext cx="3044" cy="3106"/>
            </a:xfrm>
            <a:custGeom>
              <a:avLst/>
              <a:gdLst/>
              <a:ahLst/>
              <a:cxnLst/>
              <a:rect l="l" t="t" r="r" b="b"/>
              <a:pathLst>
                <a:path w="99" h="101" extrusionOk="0">
                  <a:moveTo>
                    <a:pt x="99" y="0"/>
                  </a:moveTo>
                  <a:lnTo>
                    <a:pt x="99" y="0"/>
                  </a:lnTo>
                  <a:cubicBezTo>
                    <a:pt x="39" y="9"/>
                    <a:pt x="6" y="42"/>
                    <a:pt x="1" y="100"/>
                  </a:cubicBezTo>
                  <a:cubicBezTo>
                    <a:pt x="34" y="67"/>
                    <a:pt x="66" y="33"/>
                    <a:pt x="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75"/>
            <p:cNvSpPr/>
            <p:nvPr/>
          </p:nvSpPr>
          <p:spPr>
            <a:xfrm>
              <a:off x="1238324" y="4026808"/>
              <a:ext cx="2983" cy="2829"/>
            </a:xfrm>
            <a:custGeom>
              <a:avLst/>
              <a:gdLst/>
              <a:ahLst/>
              <a:cxnLst/>
              <a:rect l="l" t="t" r="r" b="b"/>
              <a:pathLst>
                <a:path w="97" h="92" extrusionOk="0">
                  <a:moveTo>
                    <a:pt x="0" y="0"/>
                  </a:moveTo>
                  <a:cubicBezTo>
                    <a:pt x="4" y="59"/>
                    <a:pt x="36" y="89"/>
                    <a:pt x="96" y="92"/>
                  </a:cubicBez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75"/>
            <p:cNvSpPr/>
            <p:nvPr/>
          </p:nvSpPr>
          <p:spPr>
            <a:xfrm>
              <a:off x="1244843" y="4033081"/>
              <a:ext cx="2952" cy="2860"/>
            </a:xfrm>
            <a:custGeom>
              <a:avLst/>
              <a:gdLst/>
              <a:ahLst/>
              <a:cxnLst/>
              <a:rect l="l" t="t" r="r" b="b"/>
              <a:pathLst>
                <a:path w="96" h="93" extrusionOk="0">
                  <a:moveTo>
                    <a:pt x="0" y="0"/>
                  </a:moveTo>
                  <a:lnTo>
                    <a:pt x="0" y="0"/>
                  </a:lnTo>
                  <a:cubicBezTo>
                    <a:pt x="3" y="59"/>
                    <a:pt x="34" y="90"/>
                    <a:pt x="95" y="92"/>
                  </a:cubicBez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75"/>
            <p:cNvSpPr/>
            <p:nvPr/>
          </p:nvSpPr>
          <p:spPr>
            <a:xfrm>
              <a:off x="1183648" y="4284807"/>
              <a:ext cx="105196" cy="149138"/>
            </a:xfrm>
            <a:custGeom>
              <a:avLst/>
              <a:gdLst/>
              <a:ahLst/>
              <a:cxnLst/>
              <a:rect l="l" t="t" r="r" b="b"/>
              <a:pathLst>
                <a:path w="3421" h="4850" extrusionOk="0">
                  <a:moveTo>
                    <a:pt x="3197" y="0"/>
                  </a:moveTo>
                  <a:cubicBezTo>
                    <a:pt x="3163" y="0"/>
                    <a:pt x="3127" y="16"/>
                    <a:pt x="3092" y="51"/>
                  </a:cubicBezTo>
                  <a:cubicBezTo>
                    <a:pt x="2994" y="146"/>
                    <a:pt x="2912" y="260"/>
                    <a:pt x="2842" y="376"/>
                  </a:cubicBezTo>
                  <a:cubicBezTo>
                    <a:pt x="2042" y="1692"/>
                    <a:pt x="1165" y="2960"/>
                    <a:pt x="267" y="4214"/>
                  </a:cubicBezTo>
                  <a:cubicBezTo>
                    <a:pt x="187" y="4324"/>
                    <a:pt x="121" y="4445"/>
                    <a:pt x="56" y="4566"/>
                  </a:cubicBezTo>
                  <a:cubicBezTo>
                    <a:pt x="4" y="4664"/>
                    <a:pt x="1" y="4767"/>
                    <a:pt x="113" y="4830"/>
                  </a:cubicBezTo>
                  <a:cubicBezTo>
                    <a:pt x="138" y="4844"/>
                    <a:pt x="161" y="4850"/>
                    <a:pt x="184" y="4850"/>
                  </a:cubicBezTo>
                  <a:cubicBezTo>
                    <a:pt x="247" y="4850"/>
                    <a:pt x="300" y="4802"/>
                    <a:pt x="337" y="4754"/>
                  </a:cubicBezTo>
                  <a:cubicBezTo>
                    <a:pt x="482" y="4563"/>
                    <a:pt x="615" y="4363"/>
                    <a:pt x="753" y="4169"/>
                  </a:cubicBezTo>
                  <a:cubicBezTo>
                    <a:pt x="1599" y="2985"/>
                    <a:pt x="2452" y="1805"/>
                    <a:pt x="3155" y="532"/>
                  </a:cubicBezTo>
                  <a:cubicBezTo>
                    <a:pt x="3215" y="515"/>
                    <a:pt x="3244" y="476"/>
                    <a:pt x="3242" y="416"/>
                  </a:cubicBezTo>
                  <a:lnTo>
                    <a:pt x="3246" y="413"/>
                  </a:lnTo>
                  <a:cubicBezTo>
                    <a:pt x="3349" y="377"/>
                    <a:pt x="3368" y="301"/>
                    <a:pt x="3346" y="208"/>
                  </a:cubicBezTo>
                  <a:lnTo>
                    <a:pt x="3346" y="206"/>
                  </a:lnTo>
                  <a:cubicBezTo>
                    <a:pt x="3417" y="170"/>
                    <a:pt x="3420" y="138"/>
                    <a:pt x="3341" y="110"/>
                  </a:cubicBezTo>
                  <a:cubicBezTo>
                    <a:pt x="3303" y="42"/>
                    <a:pt x="3252" y="0"/>
                    <a:pt x="31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75"/>
            <p:cNvSpPr/>
            <p:nvPr/>
          </p:nvSpPr>
          <p:spPr>
            <a:xfrm>
              <a:off x="1681200" y="3867487"/>
              <a:ext cx="23308" cy="23278"/>
            </a:xfrm>
            <a:custGeom>
              <a:avLst/>
              <a:gdLst/>
              <a:ahLst/>
              <a:cxnLst/>
              <a:rect l="l" t="t" r="r" b="b"/>
              <a:pathLst>
                <a:path w="758" h="757" extrusionOk="0">
                  <a:moveTo>
                    <a:pt x="378" y="0"/>
                  </a:moveTo>
                  <a:cubicBezTo>
                    <a:pt x="170" y="0"/>
                    <a:pt x="0" y="169"/>
                    <a:pt x="0" y="378"/>
                  </a:cubicBezTo>
                  <a:cubicBezTo>
                    <a:pt x="0" y="588"/>
                    <a:pt x="170" y="757"/>
                    <a:pt x="378" y="757"/>
                  </a:cubicBezTo>
                  <a:cubicBezTo>
                    <a:pt x="588" y="757"/>
                    <a:pt x="757" y="588"/>
                    <a:pt x="757" y="378"/>
                  </a:cubicBezTo>
                  <a:cubicBezTo>
                    <a:pt x="757" y="169"/>
                    <a:pt x="588" y="0"/>
                    <a:pt x="3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75"/>
            <p:cNvSpPr/>
            <p:nvPr/>
          </p:nvSpPr>
          <p:spPr>
            <a:xfrm>
              <a:off x="1038903" y="3799128"/>
              <a:ext cx="38530" cy="38561"/>
            </a:xfrm>
            <a:custGeom>
              <a:avLst/>
              <a:gdLst/>
              <a:ahLst/>
              <a:cxnLst/>
              <a:rect l="l" t="t" r="r" b="b"/>
              <a:pathLst>
                <a:path w="1253" h="1254" extrusionOk="0">
                  <a:moveTo>
                    <a:pt x="627" y="0"/>
                  </a:moveTo>
                  <a:cubicBezTo>
                    <a:pt x="280" y="0"/>
                    <a:pt x="0" y="281"/>
                    <a:pt x="0" y="627"/>
                  </a:cubicBezTo>
                  <a:cubicBezTo>
                    <a:pt x="0" y="973"/>
                    <a:pt x="280" y="1254"/>
                    <a:pt x="627" y="1254"/>
                  </a:cubicBezTo>
                  <a:cubicBezTo>
                    <a:pt x="973" y="1254"/>
                    <a:pt x="1253" y="973"/>
                    <a:pt x="1253" y="627"/>
                  </a:cubicBezTo>
                  <a:cubicBezTo>
                    <a:pt x="1253" y="281"/>
                    <a:pt x="973" y="0"/>
                    <a:pt x="6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75"/>
            <p:cNvSpPr/>
            <p:nvPr/>
          </p:nvSpPr>
          <p:spPr>
            <a:xfrm>
              <a:off x="1596543" y="4528016"/>
              <a:ext cx="33333" cy="33333"/>
            </a:xfrm>
            <a:custGeom>
              <a:avLst/>
              <a:gdLst/>
              <a:ahLst/>
              <a:cxnLst/>
              <a:rect l="l" t="t" r="r" b="b"/>
              <a:pathLst>
                <a:path w="1084" h="1084" extrusionOk="0">
                  <a:moveTo>
                    <a:pt x="542" y="1"/>
                  </a:moveTo>
                  <a:cubicBezTo>
                    <a:pt x="243" y="1"/>
                    <a:pt x="1" y="243"/>
                    <a:pt x="1" y="543"/>
                  </a:cubicBezTo>
                  <a:cubicBezTo>
                    <a:pt x="1" y="841"/>
                    <a:pt x="243" y="1084"/>
                    <a:pt x="542" y="1084"/>
                  </a:cubicBezTo>
                  <a:cubicBezTo>
                    <a:pt x="841" y="1084"/>
                    <a:pt x="1084" y="841"/>
                    <a:pt x="1084" y="543"/>
                  </a:cubicBezTo>
                  <a:cubicBezTo>
                    <a:pt x="1084" y="243"/>
                    <a:pt x="841" y="1"/>
                    <a:pt x="5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1" name="Google Shape;2051;p75"/>
          <p:cNvGrpSpPr/>
          <p:nvPr/>
        </p:nvGrpSpPr>
        <p:grpSpPr>
          <a:xfrm>
            <a:off x="2752900" y="621918"/>
            <a:ext cx="412026" cy="437476"/>
            <a:chOff x="1453600" y="1081505"/>
            <a:chExt cx="412026" cy="437476"/>
          </a:xfrm>
        </p:grpSpPr>
        <p:sp>
          <p:nvSpPr>
            <p:cNvPr id="2052" name="Google Shape;2052;p75"/>
            <p:cNvSpPr/>
            <p:nvPr/>
          </p:nvSpPr>
          <p:spPr>
            <a:xfrm>
              <a:off x="1740469" y="1319564"/>
              <a:ext cx="125156" cy="49479"/>
            </a:xfrm>
            <a:custGeom>
              <a:avLst/>
              <a:gdLst/>
              <a:ahLst/>
              <a:cxnLst/>
              <a:rect l="l" t="t" r="r" b="b"/>
              <a:pathLst>
                <a:path w="7161" h="2831" extrusionOk="0">
                  <a:moveTo>
                    <a:pt x="284" y="0"/>
                  </a:moveTo>
                  <a:cubicBezTo>
                    <a:pt x="188" y="0"/>
                    <a:pt x="94" y="28"/>
                    <a:pt x="1" y="100"/>
                  </a:cubicBezTo>
                  <a:cubicBezTo>
                    <a:pt x="4" y="402"/>
                    <a:pt x="280" y="372"/>
                    <a:pt x="456" y="429"/>
                  </a:cubicBezTo>
                  <a:cubicBezTo>
                    <a:pt x="2321" y="1046"/>
                    <a:pt x="4212" y="1592"/>
                    <a:pt x="5972" y="2480"/>
                  </a:cubicBezTo>
                  <a:cubicBezTo>
                    <a:pt x="6248" y="2619"/>
                    <a:pt x="6556" y="2702"/>
                    <a:pt x="6849" y="2808"/>
                  </a:cubicBezTo>
                  <a:cubicBezTo>
                    <a:pt x="6888" y="2822"/>
                    <a:pt x="6926" y="2830"/>
                    <a:pt x="6961" y="2830"/>
                  </a:cubicBezTo>
                  <a:cubicBezTo>
                    <a:pt x="7025" y="2830"/>
                    <a:pt x="7081" y="2802"/>
                    <a:pt x="7112" y="2726"/>
                  </a:cubicBezTo>
                  <a:cubicBezTo>
                    <a:pt x="7161" y="2612"/>
                    <a:pt x="7094" y="2527"/>
                    <a:pt x="6998" y="2474"/>
                  </a:cubicBezTo>
                  <a:cubicBezTo>
                    <a:pt x="6908" y="2422"/>
                    <a:pt x="6810" y="2385"/>
                    <a:pt x="6713" y="2346"/>
                  </a:cubicBezTo>
                  <a:cubicBezTo>
                    <a:pt x="6342" y="2196"/>
                    <a:pt x="5965" y="2060"/>
                    <a:pt x="5601" y="1897"/>
                  </a:cubicBezTo>
                  <a:cubicBezTo>
                    <a:pt x="4998" y="1626"/>
                    <a:pt x="4404" y="1339"/>
                    <a:pt x="3772" y="1133"/>
                  </a:cubicBezTo>
                  <a:cubicBezTo>
                    <a:pt x="2714" y="785"/>
                    <a:pt x="1657" y="429"/>
                    <a:pt x="600" y="78"/>
                  </a:cubicBezTo>
                  <a:cubicBezTo>
                    <a:pt x="494" y="33"/>
                    <a:pt x="388" y="0"/>
                    <a:pt x="2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75"/>
            <p:cNvSpPr/>
            <p:nvPr/>
          </p:nvSpPr>
          <p:spPr>
            <a:xfrm>
              <a:off x="1716244" y="1354431"/>
              <a:ext cx="91460" cy="100041"/>
            </a:xfrm>
            <a:custGeom>
              <a:avLst/>
              <a:gdLst/>
              <a:ahLst/>
              <a:cxnLst/>
              <a:rect l="l" t="t" r="r" b="b"/>
              <a:pathLst>
                <a:path w="5233" h="5724" extrusionOk="0">
                  <a:moveTo>
                    <a:pt x="129" y="1"/>
                  </a:moveTo>
                  <a:cubicBezTo>
                    <a:pt x="110" y="1"/>
                    <a:pt x="90" y="6"/>
                    <a:pt x="70" y="19"/>
                  </a:cubicBezTo>
                  <a:cubicBezTo>
                    <a:pt x="10" y="59"/>
                    <a:pt x="0" y="131"/>
                    <a:pt x="6" y="202"/>
                  </a:cubicBezTo>
                  <a:cubicBezTo>
                    <a:pt x="22" y="367"/>
                    <a:pt x="181" y="453"/>
                    <a:pt x="230" y="599"/>
                  </a:cubicBezTo>
                  <a:cubicBezTo>
                    <a:pt x="250" y="780"/>
                    <a:pt x="355" y="882"/>
                    <a:pt x="537" y="914"/>
                  </a:cubicBezTo>
                  <a:lnTo>
                    <a:pt x="542" y="919"/>
                  </a:lnTo>
                  <a:cubicBezTo>
                    <a:pt x="557" y="976"/>
                    <a:pt x="600" y="1006"/>
                    <a:pt x="655" y="1022"/>
                  </a:cubicBezTo>
                  <a:cubicBezTo>
                    <a:pt x="1330" y="1661"/>
                    <a:pt x="1989" y="2315"/>
                    <a:pt x="2624" y="2992"/>
                  </a:cubicBezTo>
                  <a:cubicBezTo>
                    <a:pt x="3343" y="3757"/>
                    <a:pt x="3977" y="4591"/>
                    <a:pt x="4659" y="5386"/>
                  </a:cubicBezTo>
                  <a:cubicBezTo>
                    <a:pt x="4749" y="5490"/>
                    <a:pt x="4849" y="5585"/>
                    <a:pt x="4948" y="5680"/>
                  </a:cubicBezTo>
                  <a:cubicBezTo>
                    <a:pt x="4978" y="5709"/>
                    <a:pt x="5011" y="5723"/>
                    <a:pt x="5045" y="5723"/>
                  </a:cubicBezTo>
                  <a:cubicBezTo>
                    <a:pt x="5076" y="5723"/>
                    <a:pt x="5107" y="5712"/>
                    <a:pt x="5135" y="5689"/>
                  </a:cubicBezTo>
                  <a:cubicBezTo>
                    <a:pt x="5187" y="5645"/>
                    <a:pt x="5233" y="5579"/>
                    <a:pt x="5204" y="5510"/>
                  </a:cubicBezTo>
                  <a:cubicBezTo>
                    <a:pt x="5173" y="5434"/>
                    <a:pt x="5132" y="5354"/>
                    <a:pt x="5075" y="5294"/>
                  </a:cubicBezTo>
                  <a:cubicBezTo>
                    <a:pt x="4639" y="4850"/>
                    <a:pt x="4284" y="4343"/>
                    <a:pt x="3891" y="3867"/>
                  </a:cubicBezTo>
                  <a:cubicBezTo>
                    <a:pt x="2924" y="2702"/>
                    <a:pt x="1838" y="1645"/>
                    <a:pt x="753" y="588"/>
                  </a:cubicBezTo>
                  <a:cubicBezTo>
                    <a:pt x="579" y="420"/>
                    <a:pt x="418" y="241"/>
                    <a:pt x="252" y="68"/>
                  </a:cubicBezTo>
                  <a:cubicBezTo>
                    <a:pt x="217" y="32"/>
                    <a:pt x="174" y="1"/>
                    <a:pt x="1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75"/>
            <p:cNvSpPr/>
            <p:nvPr/>
          </p:nvSpPr>
          <p:spPr>
            <a:xfrm>
              <a:off x="1453600" y="1217147"/>
              <a:ext cx="126450" cy="49828"/>
            </a:xfrm>
            <a:custGeom>
              <a:avLst/>
              <a:gdLst/>
              <a:ahLst/>
              <a:cxnLst/>
              <a:rect l="l" t="t" r="r" b="b"/>
              <a:pathLst>
                <a:path w="7235" h="2851" extrusionOk="0">
                  <a:moveTo>
                    <a:pt x="218" y="1"/>
                  </a:moveTo>
                  <a:cubicBezTo>
                    <a:pt x="161" y="1"/>
                    <a:pt x="111" y="25"/>
                    <a:pt x="74" y="81"/>
                  </a:cubicBezTo>
                  <a:cubicBezTo>
                    <a:pt x="1" y="192"/>
                    <a:pt x="72" y="284"/>
                    <a:pt x="150" y="343"/>
                  </a:cubicBezTo>
                  <a:cubicBezTo>
                    <a:pt x="230" y="404"/>
                    <a:pt x="335" y="436"/>
                    <a:pt x="432" y="475"/>
                  </a:cubicBezTo>
                  <a:cubicBezTo>
                    <a:pt x="819" y="631"/>
                    <a:pt x="1214" y="774"/>
                    <a:pt x="1594" y="944"/>
                  </a:cubicBezTo>
                  <a:cubicBezTo>
                    <a:pt x="2180" y="1209"/>
                    <a:pt x="2758" y="1488"/>
                    <a:pt x="3373" y="1691"/>
                  </a:cubicBezTo>
                  <a:cubicBezTo>
                    <a:pt x="4349" y="2011"/>
                    <a:pt x="5323" y="2338"/>
                    <a:pt x="6299" y="2662"/>
                  </a:cubicBezTo>
                  <a:cubicBezTo>
                    <a:pt x="6366" y="2708"/>
                    <a:pt x="6453" y="2694"/>
                    <a:pt x="6520" y="2741"/>
                  </a:cubicBezTo>
                  <a:lnTo>
                    <a:pt x="6521" y="2741"/>
                  </a:lnTo>
                  <a:cubicBezTo>
                    <a:pt x="6568" y="2795"/>
                    <a:pt x="6627" y="2804"/>
                    <a:pt x="6689" y="2804"/>
                  </a:cubicBezTo>
                  <a:cubicBezTo>
                    <a:pt x="6719" y="2804"/>
                    <a:pt x="6750" y="2802"/>
                    <a:pt x="6780" y="2802"/>
                  </a:cubicBezTo>
                  <a:cubicBezTo>
                    <a:pt x="6836" y="2802"/>
                    <a:pt x="6891" y="2809"/>
                    <a:pt x="6936" y="2850"/>
                  </a:cubicBezTo>
                  <a:lnTo>
                    <a:pt x="6938" y="2850"/>
                  </a:lnTo>
                  <a:cubicBezTo>
                    <a:pt x="6939" y="2850"/>
                    <a:pt x="6940" y="2850"/>
                    <a:pt x="6941" y="2850"/>
                  </a:cubicBezTo>
                  <a:cubicBezTo>
                    <a:pt x="7159" y="2850"/>
                    <a:pt x="7235" y="2755"/>
                    <a:pt x="7142" y="2553"/>
                  </a:cubicBezTo>
                  <a:cubicBezTo>
                    <a:pt x="7045" y="2517"/>
                    <a:pt x="6948" y="2478"/>
                    <a:pt x="6849" y="2445"/>
                  </a:cubicBezTo>
                  <a:cubicBezTo>
                    <a:pt x="4934" y="1812"/>
                    <a:pt x="2990" y="1256"/>
                    <a:pt x="1181" y="348"/>
                  </a:cubicBezTo>
                  <a:cubicBezTo>
                    <a:pt x="904" y="208"/>
                    <a:pt x="596" y="125"/>
                    <a:pt x="303" y="17"/>
                  </a:cubicBezTo>
                  <a:cubicBezTo>
                    <a:pt x="274" y="6"/>
                    <a:pt x="245" y="1"/>
                    <a:pt x="2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75"/>
            <p:cNvSpPr/>
            <p:nvPr/>
          </p:nvSpPr>
          <p:spPr>
            <a:xfrm>
              <a:off x="1716384" y="1125845"/>
              <a:ext cx="88279" cy="104463"/>
            </a:xfrm>
            <a:custGeom>
              <a:avLst/>
              <a:gdLst/>
              <a:ahLst/>
              <a:cxnLst/>
              <a:rect l="l" t="t" r="r" b="b"/>
              <a:pathLst>
                <a:path w="5051" h="5977" extrusionOk="0">
                  <a:moveTo>
                    <a:pt x="4531" y="727"/>
                  </a:moveTo>
                  <a:cubicBezTo>
                    <a:pt x="4531" y="728"/>
                    <a:pt x="4531" y="729"/>
                    <a:pt x="4530" y="730"/>
                  </a:cubicBezTo>
                  <a:cubicBezTo>
                    <a:pt x="4530" y="729"/>
                    <a:pt x="4531" y="728"/>
                    <a:pt x="4531" y="727"/>
                  </a:cubicBezTo>
                  <a:close/>
                  <a:moveTo>
                    <a:pt x="4819" y="0"/>
                  </a:moveTo>
                  <a:cubicBezTo>
                    <a:pt x="4784" y="0"/>
                    <a:pt x="4746" y="28"/>
                    <a:pt x="4706" y="82"/>
                  </a:cubicBezTo>
                  <a:cubicBezTo>
                    <a:pt x="4706" y="81"/>
                    <a:pt x="4707" y="81"/>
                    <a:pt x="4707" y="80"/>
                  </a:cubicBezTo>
                  <a:lnTo>
                    <a:pt x="4707" y="80"/>
                  </a:lnTo>
                  <a:cubicBezTo>
                    <a:pt x="4642" y="89"/>
                    <a:pt x="4611" y="128"/>
                    <a:pt x="4602" y="188"/>
                  </a:cubicBezTo>
                  <a:cubicBezTo>
                    <a:pt x="4543" y="203"/>
                    <a:pt x="4514" y="242"/>
                    <a:pt x="4508" y="300"/>
                  </a:cubicBezTo>
                  <a:cubicBezTo>
                    <a:pt x="4449" y="312"/>
                    <a:pt x="4420" y="349"/>
                    <a:pt x="4412" y="405"/>
                  </a:cubicBezTo>
                  <a:lnTo>
                    <a:pt x="4406" y="411"/>
                  </a:lnTo>
                  <a:cubicBezTo>
                    <a:pt x="4351" y="420"/>
                    <a:pt x="4314" y="449"/>
                    <a:pt x="4304" y="505"/>
                  </a:cubicBezTo>
                  <a:lnTo>
                    <a:pt x="4299" y="509"/>
                  </a:lnTo>
                  <a:cubicBezTo>
                    <a:pt x="4266" y="541"/>
                    <a:pt x="4233" y="574"/>
                    <a:pt x="4201" y="609"/>
                  </a:cubicBezTo>
                  <a:lnTo>
                    <a:pt x="4195" y="615"/>
                  </a:lnTo>
                  <a:cubicBezTo>
                    <a:pt x="4144" y="626"/>
                    <a:pt x="4113" y="654"/>
                    <a:pt x="4117" y="710"/>
                  </a:cubicBezTo>
                  <a:cubicBezTo>
                    <a:pt x="4118" y="710"/>
                    <a:pt x="4118" y="709"/>
                    <a:pt x="4119" y="708"/>
                  </a:cubicBezTo>
                  <a:lnTo>
                    <a:pt x="4119" y="708"/>
                  </a:lnTo>
                  <a:cubicBezTo>
                    <a:pt x="4118" y="709"/>
                    <a:pt x="4118" y="710"/>
                    <a:pt x="4118" y="710"/>
                  </a:cubicBezTo>
                  <a:cubicBezTo>
                    <a:pt x="4084" y="722"/>
                    <a:pt x="4070" y="745"/>
                    <a:pt x="4076" y="779"/>
                  </a:cubicBezTo>
                  <a:cubicBezTo>
                    <a:pt x="4013" y="800"/>
                    <a:pt x="3970" y="840"/>
                    <a:pt x="3954" y="905"/>
                  </a:cubicBezTo>
                  <a:cubicBezTo>
                    <a:pt x="3628" y="1166"/>
                    <a:pt x="3403" y="1515"/>
                    <a:pt x="3141" y="1830"/>
                  </a:cubicBezTo>
                  <a:cubicBezTo>
                    <a:pt x="2262" y="2885"/>
                    <a:pt x="1398" y="3954"/>
                    <a:pt x="529" y="5017"/>
                  </a:cubicBezTo>
                  <a:cubicBezTo>
                    <a:pt x="431" y="5098"/>
                    <a:pt x="398" y="5225"/>
                    <a:pt x="304" y="5308"/>
                  </a:cubicBezTo>
                  <a:lnTo>
                    <a:pt x="299" y="5314"/>
                  </a:lnTo>
                  <a:cubicBezTo>
                    <a:pt x="269" y="5352"/>
                    <a:pt x="238" y="5387"/>
                    <a:pt x="206" y="5423"/>
                  </a:cubicBezTo>
                  <a:cubicBezTo>
                    <a:pt x="167" y="5455"/>
                    <a:pt x="123" y="5483"/>
                    <a:pt x="112" y="5536"/>
                  </a:cubicBezTo>
                  <a:lnTo>
                    <a:pt x="112" y="5534"/>
                  </a:lnTo>
                  <a:cubicBezTo>
                    <a:pt x="12" y="5572"/>
                    <a:pt x="58" y="5683"/>
                    <a:pt x="0" y="5741"/>
                  </a:cubicBezTo>
                  <a:cubicBezTo>
                    <a:pt x="7" y="5876"/>
                    <a:pt x="41" y="5976"/>
                    <a:pt x="129" y="5976"/>
                  </a:cubicBezTo>
                  <a:cubicBezTo>
                    <a:pt x="169" y="5976"/>
                    <a:pt x="220" y="5955"/>
                    <a:pt x="285" y="5906"/>
                  </a:cubicBezTo>
                  <a:cubicBezTo>
                    <a:pt x="394" y="5826"/>
                    <a:pt x="469" y="5702"/>
                    <a:pt x="555" y="5594"/>
                  </a:cubicBezTo>
                  <a:cubicBezTo>
                    <a:pt x="1203" y="4792"/>
                    <a:pt x="1846" y="3986"/>
                    <a:pt x="2496" y="3185"/>
                  </a:cubicBezTo>
                  <a:cubicBezTo>
                    <a:pt x="3059" y="2493"/>
                    <a:pt x="3629" y="1805"/>
                    <a:pt x="4195" y="1114"/>
                  </a:cubicBezTo>
                  <a:cubicBezTo>
                    <a:pt x="4313" y="1053"/>
                    <a:pt x="4387" y="958"/>
                    <a:pt x="4431" y="838"/>
                  </a:cubicBezTo>
                  <a:cubicBezTo>
                    <a:pt x="4490" y="825"/>
                    <a:pt x="4524" y="791"/>
                    <a:pt x="4533" y="732"/>
                  </a:cubicBezTo>
                  <a:cubicBezTo>
                    <a:pt x="4592" y="720"/>
                    <a:pt x="4624" y="683"/>
                    <a:pt x="4633" y="626"/>
                  </a:cubicBezTo>
                  <a:cubicBezTo>
                    <a:pt x="4694" y="616"/>
                    <a:pt x="4728" y="581"/>
                    <a:pt x="4736" y="521"/>
                  </a:cubicBezTo>
                  <a:cubicBezTo>
                    <a:pt x="4795" y="509"/>
                    <a:pt x="4829" y="473"/>
                    <a:pt x="4837" y="414"/>
                  </a:cubicBezTo>
                  <a:cubicBezTo>
                    <a:pt x="4898" y="403"/>
                    <a:pt x="4929" y="366"/>
                    <a:pt x="4932" y="305"/>
                  </a:cubicBezTo>
                  <a:lnTo>
                    <a:pt x="4934" y="303"/>
                  </a:lnTo>
                  <a:cubicBezTo>
                    <a:pt x="4934" y="303"/>
                    <a:pt x="4934" y="303"/>
                    <a:pt x="4935" y="302"/>
                  </a:cubicBezTo>
                  <a:cubicBezTo>
                    <a:pt x="5050" y="234"/>
                    <a:pt x="5039" y="167"/>
                    <a:pt x="4929" y="102"/>
                  </a:cubicBezTo>
                  <a:lnTo>
                    <a:pt x="4926" y="98"/>
                  </a:lnTo>
                  <a:cubicBezTo>
                    <a:pt x="4893" y="32"/>
                    <a:pt x="4857" y="0"/>
                    <a:pt x="48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75"/>
            <p:cNvSpPr/>
            <p:nvPr/>
          </p:nvSpPr>
          <p:spPr>
            <a:xfrm>
              <a:off x="1463388" y="1290115"/>
              <a:ext cx="114687" cy="7550"/>
            </a:xfrm>
            <a:custGeom>
              <a:avLst/>
              <a:gdLst/>
              <a:ahLst/>
              <a:cxnLst/>
              <a:rect l="l" t="t" r="r" b="b"/>
              <a:pathLst>
                <a:path w="6562" h="432" extrusionOk="0">
                  <a:moveTo>
                    <a:pt x="249" y="0"/>
                  </a:moveTo>
                  <a:cubicBezTo>
                    <a:pt x="165" y="0"/>
                    <a:pt x="81" y="11"/>
                    <a:pt x="0" y="58"/>
                  </a:cubicBezTo>
                  <a:cubicBezTo>
                    <a:pt x="25" y="229"/>
                    <a:pt x="142" y="292"/>
                    <a:pt x="285" y="314"/>
                  </a:cubicBezTo>
                  <a:cubicBezTo>
                    <a:pt x="441" y="338"/>
                    <a:pt x="598" y="349"/>
                    <a:pt x="755" y="362"/>
                  </a:cubicBezTo>
                  <a:cubicBezTo>
                    <a:pt x="1398" y="413"/>
                    <a:pt x="2043" y="431"/>
                    <a:pt x="2687" y="431"/>
                  </a:cubicBezTo>
                  <a:cubicBezTo>
                    <a:pt x="3422" y="431"/>
                    <a:pt x="4157" y="408"/>
                    <a:pt x="4892" y="385"/>
                  </a:cubicBezTo>
                  <a:cubicBezTo>
                    <a:pt x="5442" y="369"/>
                    <a:pt x="6000" y="383"/>
                    <a:pt x="6562" y="290"/>
                  </a:cubicBezTo>
                  <a:cubicBezTo>
                    <a:pt x="6543" y="127"/>
                    <a:pt x="6446" y="59"/>
                    <a:pt x="6321" y="40"/>
                  </a:cubicBezTo>
                  <a:cubicBezTo>
                    <a:pt x="6167" y="15"/>
                    <a:pt x="6008" y="7"/>
                    <a:pt x="5852" y="7"/>
                  </a:cubicBezTo>
                  <a:cubicBezTo>
                    <a:pt x="4952" y="6"/>
                    <a:pt x="4053" y="6"/>
                    <a:pt x="3153" y="6"/>
                  </a:cubicBezTo>
                  <a:cubicBezTo>
                    <a:pt x="2253" y="6"/>
                    <a:pt x="1353" y="6"/>
                    <a:pt x="453" y="7"/>
                  </a:cubicBezTo>
                  <a:cubicBezTo>
                    <a:pt x="451" y="7"/>
                    <a:pt x="449" y="7"/>
                    <a:pt x="447" y="7"/>
                  </a:cubicBezTo>
                  <a:cubicBezTo>
                    <a:pt x="382" y="7"/>
                    <a:pt x="315" y="0"/>
                    <a:pt x="2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75"/>
            <p:cNvSpPr/>
            <p:nvPr/>
          </p:nvSpPr>
          <p:spPr>
            <a:xfrm>
              <a:off x="1454596" y="1322465"/>
              <a:ext cx="125401" cy="48308"/>
            </a:xfrm>
            <a:custGeom>
              <a:avLst/>
              <a:gdLst/>
              <a:ahLst/>
              <a:cxnLst/>
              <a:rect l="l" t="t" r="r" b="b"/>
              <a:pathLst>
                <a:path w="7175" h="2764" extrusionOk="0">
                  <a:moveTo>
                    <a:pt x="6879" y="1"/>
                  </a:moveTo>
                  <a:cubicBezTo>
                    <a:pt x="6831" y="1"/>
                    <a:pt x="6781" y="10"/>
                    <a:pt x="6729" y="30"/>
                  </a:cubicBezTo>
                  <a:cubicBezTo>
                    <a:pt x="6527" y="107"/>
                    <a:pt x="6299" y="140"/>
                    <a:pt x="6139" y="304"/>
                  </a:cubicBezTo>
                  <a:lnTo>
                    <a:pt x="6136" y="305"/>
                  </a:lnTo>
                  <a:cubicBezTo>
                    <a:pt x="6127" y="304"/>
                    <a:pt x="6117" y="304"/>
                    <a:pt x="6108" y="304"/>
                  </a:cubicBezTo>
                  <a:cubicBezTo>
                    <a:pt x="6031" y="304"/>
                    <a:pt x="5962" y="318"/>
                    <a:pt x="5919" y="396"/>
                  </a:cubicBezTo>
                  <a:cubicBezTo>
                    <a:pt x="5912" y="395"/>
                    <a:pt x="5905" y="395"/>
                    <a:pt x="5898" y="395"/>
                  </a:cubicBezTo>
                  <a:cubicBezTo>
                    <a:pt x="5813" y="395"/>
                    <a:pt x="5739" y="419"/>
                    <a:pt x="5692" y="500"/>
                  </a:cubicBezTo>
                  <a:cubicBezTo>
                    <a:pt x="5683" y="497"/>
                    <a:pt x="5674" y="495"/>
                    <a:pt x="5666" y="495"/>
                  </a:cubicBezTo>
                  <a:cubicBezTo>
                    <a:pt x="5647" y="495"/>
                    <a:pt x="5630" y="504"/>
                    <a:pt x="5616" y="522"/>
                  </a:cubicBezTo>
                  <a:cubicBezTo>
                    <a:pt x="5597" y="518"/>
                    <a:pt x="5578" y="517"/>
                    <a:pt x="5561" y="517"/>
                  </a:cubicBezTo>
                  <a:cubicBezTo>
                    <a:pt x="5492" y="517"/>
                    <a:pt x="5432" y="542"/>
                    <a:pt x="5389" y="607"/>
                  </a:cubicBezTo>
                  <a:cubicBezTo>
                    <a:pt x="3878" y="1139"/>
                    <a:pt x="2368" y="1673"/>
                    <a:pt x="857" y="2205"/>
                  </a:cubicBezTo>
                  <a:cubicBezTo>
                    <a:pt x="611" y="2291"/>
                    <a:pt x="361" y="2370"/>
                    <a:pt x="114" y="2454"/>
                  </a:cubicBezTo>
                  <a:cubicBezTo>
                    <a:pt x="40" y="2479"/>
                    <a:pt x="0" y="2541"/>
                    <a:pt x="21" y="2612"/>
                  </a:cubicBezTo>
                  <a:cubicBezTo>
                    <a:pt x="39" y="2676"/>
                    <a:pt x="83" y="2735"/>
                    <a:pt x="158" y="2753"/>
                  </a:cubicBezTo>
                  <a:cubicBezTo>
                    <a:pt x="188" y="2760"/>
                    <a:pt x="218" y="2763"/>
                    <a:pt x="247" y="2763"/>
                  </a:cubicBezTo>
                  <a:cubicBezTo>
                    <a:pt x="338" y="2763"/>
                    <a:pt x="426" y="2732"/>
                    <a:pt x="514" y="2702"/>
                  </a:cubicBezTo>
                  <a:cubicBezTo>
                    <a:pt x="1092" y="2507"/>
                    <a:pt x="1668" y="2309"/>
                    <a:pt x="2249" y="2125"/>
                  </a:cubicBezTo>
                  <a:cubicBezTo>
                    <a:pt x="3462" y="1740"/>
                    <a:pt x="4633" y="1245"/>
                    <a:pt x="5831" y="821"/>
                  </a:cubicBezTo>
                  <a:cubicBezTo>
                    <a:pt x="5863" y="777"/>
                    <a:pt x="5917" y="768"/>
                    <a:pt x="5963" y="746"/>
                  </a:cubicBezTo>
                  <a:cubicBezTo>
                    <a:pt x="6010" y="725"/>
                    <a:pt x="6062" y="715"/>
                    <a:pt x="6108" y="691"/>
                  </a:cubicBezTo>
                  <a:cubicBezTo>
                    <a:pt x="6140" y="675"/>
                    <a:pt x="6171" y="660"/>
                    <a:pt x="6201" y="642"/>
                  </a:cubicBezTo>
                  <a:cubicBezTo>
                    <a:pt x="6250" y="619"/>
                    <a:pt x="6299" y="598"/>
                    <a:pt x="6349" y="576"/>
                  </a:cubicBezTo>
                  <a:cubicBezTo>
                    <a:pt x="6384" y="564"/>
                    <a:pt x="6419" y="552"/>
                    <a:pt x="6453" y="537"/>
                  </a:cubicBezTo>
                  <a:cubicBezTo>
                    <a:pt x="6510" y="518"/>
                    <a:pt x="6569" y="502"/>
                    <a:pt x="6624" y="480"/>
                  </a:cubicBezTo>
                  <a:cubicBezTo>
                    <a:pt x="6663" y="463"/>
                    <a:pt x="6697" y="437"/>
                    <a:pt x="6724" y="405"/>
                  </a:cubicBezTo>
                  <a:cubicBezTo>
                    <a:pt x="6725" y="403"/>
                    <a:pt x="6727" y="400"/>
                    <a:pt x="6728" y="398"/>
                  </a:cubicBezTo>
                  <a:cubicBezTo>
                    <a:pt x="6738" y="399"/>
                    <a:pt x="6747" y="401"/>
                    <a:pt x="6757" y="401"/>
                  </a:cubicBezTo>
                  <a:cubicBezTo>
                    <a:pt x="6759" y="401"/>
                    <a:pt x="6760" y="401"/>
                    <a:pt x="6762" y="401"/>
                  </a:cubicBezTo>
                  <a:cubicBezTo>
                    <a:pt x="6774" y="377"/>
                    <a:pt x="6781" y="352"/>
                    <a:pt x="6783" y="325"/>
                  </a:cubicBezTo>
                  <a:cubicBezTo>
                    <a:pt x="6784" y="324"/>
                    <a:pt x="6786" y="322"/>
                    <a:pt x="6787" y="320"/>
                  </a:cubicBezTo>
                  <a:cubicBezTo>
                    <a:pt x="6818" y="340"/>
                    <a:pt x="6849" y="351"/>
                    <a:pt x="6878" y="351"/>
                  </a:cubicBezTo>
                  <a:cubicBezTo>
                    <a:pt x="6913" y="351"/>
                    <a:pt x="6946" y="337"/>
                    <a:pt x="6978" y="308"/>
                  </a:cubicBezTo>
                  <a:lnTo>
                    <a:pt x="6984" y="307"/>
                  </a:lnTo>
                  <a:cubicBezTo>
                    <a:pt x="7034" y="244"/>
                    <a:pt x="7150" y="269"/>
                    <a:pt x="7175" y="172"/>
                  </a:cubicBezTo>
                  <a:cubicBezTo>
                    <a:pt x="7097" y="58"/>
                    <a:pt x="6995" y="1"/>
                    <a:pt x="68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75"/>
            <p:cNvSpPr/>
            <p:nvPr/>
          </p:nvSpPr>
          <p:spPr>
            <a:xfrm>
              <a:off x="1741326" y="1288612"/>
              <a:ext cx="115019" cy="27614"/>
            </a:xfrm>
            <a:custGeom>
              <a:avLst/>
              <a:gdLst/>
              <a:ahLst/>
              <a:cxnLst/>
              <a:rect l="l" t="t" r="r" b="b"/>
              <a:pathLst>
                <a:path w="6581" h="1580" extrusionOk="0">
                  <a:moveTo>
                    <a:pt x="4043" y="0"/>
                  </a:moveTo>
                  <a:cubicBezTo>
                    <a:pt x="4019" y="0"/>
                    <a:pt x="3995" y="0"/>
                    <a:pt x="3970" y="0"/>
                  </a:cubicBezTo>
                  <a:cubicBezTo>
                    <a:pt x="2800" y="6"/>
                    <a:pt x="1630" y="56"/>
                    <a:pt x="460" y="89"/>
                  </a:cubicBezTo>
                  <a:cubicBezTo>
                    <a:pt x="309" y="93"/>
                    <a:pt x="153" y="77"/>
                    <a:pt x="0" y="149"/>
                  </a:cubicBezTo>
                  <a:cubicBezTo>
                    <a:pt x="36" y="369"/>
                    <a:pt x="209" y="375"/>
                    <a:pt x="349" y="423"/>
                  </a:cubicBezTo>
                  <a:cubicBezTo>
                    <a:pt x="403" y="466"/>
                    <a:pt x="458" y="493"/>
                    <a:pt x="512" y="510"/>
                  </a:cubicBezTo>
                  <a:cubicBezTo>
                    <a:pt x="391" y="519"/>
                    <a:pt x="269" y="564"/>
                    <a:pt x="148" y="627"/>
                  </a:cubicBezTo>
                  <a:cubicBezTo>
                    <a:pt x="27" y="926"/>
                    <a:pt x="263" y="920"/>
                    <a:pt x="446" y="949"/>
                  </a:cubicBezTo>
                  <a:cubicBezTo>
                    <a:pt x="1697" y="1150"/>
                    <a:pt x="2947" y="1349"/>
                    <a:pt x="4197" y="1548"/>
                  </a:cubicBezTo>
                  <a:cubicBezTo>
                    <a:pt x="4265" y="1558"/>
                    <a:pt x="4334" y="1576"/>
                    <a:pt x="4402" y="1579"/>
                  </a:cubicBezTo>
                  <a:cubicBezTo>
                    <a:pt x="4407" y="1579"/>
                    <a:pt x="4412" y="1579"/>
                    <a:pt x="4417" y="1579"/>
                  </a:cubicBezTo>
                  <a:cubicBezTo>
                    <a:pt x="4532" y="1579"/>
                    <a:pt x="4600" y="1513"/>
                    <a:pt x="4614" y="1403"/>
                  </a:cubicBezTo>
                  <a:cubicBezTo>
                    <a:pt x="4628" y="1303"/>
                    <a:pt x="4563" y="1246"/>
                    <a:pt x="4470" y="1225"/>
                  </a:cubicBezTo>
                  <a:cubicBezTo>
                    <a:pt x="4386" y="1204"/>
                    <a:pt x="4299" y="1195"/>
                    <a:pt x="4213" y="1181"/>
                  </a:cubicBezTo>
                  <a:cubicBezTo>
                    <a:pt x="3664" y="1095"/>
                    <a:pt x="3113" y="1011"/>
                    <a:pt x="2565" y="919"/>
                  </a:cubicBezTo>
                  <a:cubicBezTo>
                    <a:pt x="2000" y="824"/>
                    <a:pt x="1426" y="778"/>
                    <a:pt x="874" y="616"/>
                  </a:cubicBezTo>
                  <a:cubicBezTo>
                    <a:pt x="817" y="574"/>
                    <a:pt x="759" y="548"/>
                    <a:pt x="702" y="531"/>
                  </a:cubicBezTo>
                  <a:cubicBezTo>
                    <a:pt x="885" y="522"/>
                    <a:pt x="1071" y="443"/>
                    <a:pt x="1252" y="443"/>
                  </a:cubicBezTo>
                  <a:cubicBezTo>
                    <a:pt x="1253" y="443"/>
                    <a:pt x="1255" y="443"/>
                    <a:pt x="1256" y="443"/>
                  </a:cubicBezTo>
                  <a:cubicBezTo>
                    <a:pt x="1858" y="446"/>
                    <a:pt x="2461" y="463"/>
                    <a:pt x="3063" y="463"/>
                  </a:cubicBezTo>
                  <a:cubicBezTo>
                    <a:pt x="3522" y="463"/>
                    <a:pt x="3980" y="453"/>
                    <a:pt x="4439" y="420"/>
                  </a:cubicBezTo>
                  <a:lnTo>
                    <a:pt x="6580" y="420"/>
                  </a:lnTo>
                  <a:cubicBezTo>
                    <a:pt x="6505" y="116"/>
                    <a:pt x="6306" y="100"/>
                    <a:pt x="6116" y="91"/>
                  </a:cubicBezTo>
                  <a:cubicBezTo>
                    <a:pt x="5426" y="55"/>
                    <a:pt x="4734" y="0"/>
                    <a:pt x="40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75"/>
            <p:cNvSpPr/>
            <p:nvPr/>
          </p:nvSpPr>
          <p:spPr>
            <a:xfrm>
              <a:off x="1510614" y="1348157"/>
              <a:ext cx="84014" cy="77915"/>
            </a:xfrm>
            <a:custGeom>
              <a:avLst/>
              <a:gdLst/>
              <a:ahLst/>
              <a:cxnLst/>
              <a:rect l="l" t="t" r="r" b="b"/>
              <a:pathLst>
                <a:path w="4807" h="4458" extrusionOk="0">
                  <a:moveTo>
                    <a:pt x="4664" y="0"/>
                  </a:moveTo>
                  <a:cubicBezTo>
                    <a:pt x="4639" y="0"/>
                    <a:pt x="4610" y="9"/>
                    <a:pt x="4579" y="29"/>
                  </a:cubicBezTo>
                  <a:cubicBezTo>
                    <a:pt x="4421" y="132"/>
                    <a:pt x="4274" y="255"/>
                    <a:pt x="4136" y="386"/>
                  </a:cubicBezTo>
                  <a:cubicBezTo>
                    <a:pt x="2872" y="1582"/>
                    <a:pt x="1611" y="2782"/>
                    <a:pt x="352" y="3986"/>
                  </a:cubicBezTo>
                  <a:cubicBezTo>
                    <a:pt x="241" y="4093"/>
                    <a:pt x="0" y="4210"/>
                    <a:pt x="167" y="4389"/>
                  </a:cubicBezTo>
                  <a:cubicBezTo>
                    <a:pt x="213" y="4438"/>
                    <a:pt x="257" y="4458"/>
                    <a:pt x="300" y="4458"/>
                  </a:cubicBezTo>
                  <a:cubicBezTo>
                    <a:pt x="412" y="4458"/>
                    <a:pt x="514" y="4326"/>
                    <a:pt x="598" y="4249"/>
                  </a:cubicBezTo>
                  <a:cubicBezTo>
                    <a:pt x="1068" y="3820"/>
                    <a:pt x="1532" y="3383"/>
                    <a:pt x="1992" y="2941"/>
                  </a:cubicBezTo>
                  <a:cubicBezTo>
                    <a:pt x="2862" y="2107"/>
                    <a:pt x="3727" y="1267"/>
                    <a:pt x="4594" y="428"/>
                  </a:cubicBezTo>
                  <a:cubicBezTo>
                    <a:pt x="4677" y="346"/>
                    <a:pt x="4791" y="282"/>
                    <a:pt x="4806" y="146"/>
                  </a:cubicBezTo>
                  <a:cubicBezTo>
                    <a:pt x="4782" y="63"/>
                    <a:pt x="4733" y="0"/>
                    <a:pt x="46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75"/>
            <p:cNvSpPr/>
            <p:nvPr/>
          </p:nvSpPr>
          <p:spPr>
            <a:xfrm>
              <a:off x="1670120" y="1102600"/>
              <a:ext cx="19278" cy="106246"/>
            </a:xfrm>
            <a:custGeom>
              <a:avLst/>
              <a:gdLst/>
              <a:ahLst/>
              <a:cxnLst/>
              <a:rect l="l" t="t" r="r" b="b"/>
              <a:pathLst>
                <a:path w="1103" h="6079" extrusionOk="0">
                  <a:moveTo>
                    <a:pt x="846" y="1"/>
                  </a:moveTo>
                  <a:cubicBezTo>
                    <a:pt x="697" y="1"/>
                    <a:pt x="654" y="125"/>
                    <a:pt x="631" y="259"/>
                  </a:cubicBezTo>
                  <a:cubicBezTo>
                    <a:pt x="611" y="376"/>
                    <a:pt x="585" y="492"/>
                    <a:pt x="567" y="610"/>
                  </a:cubicBezTo>
                  <a:cubicBezTo>
                    <a:pt x="388" y="1801"/>
                    <a:pt x="272" y="2999"/>
                    <a:pt x="176" y="4200"/>
                  </a:cubicBezTo>
                  <a:cubicBezTo>
                    <a:pt x="132" y="4741"/>
                    <a:pt x="77" y="5282"/>
                    <a:pt x="19" y="5822"/>
                  </a:cubicBezTo>
                  <a:cubicBezTo>
                    <a:pt x="1" y="5991"/>
                    <a:pt x="33" y="6078"/>
                    <a:pt x="126" y="6078"/>
                  </a:cubicBezTo>
                  <a:cubicBezTo>
                    <a:pt x="172" y="6078"/>
                    <a:pt x="232" y="6057"/>
                    <a:pt x="309" y="6015"/>
                  </a:cubicBezTo>
                  <a:cubicBezTo>
                    <a:pt x="468" y="5582"/>
                    <a:pt x="371" y="5111"/>
                    <a:pt x="518" y="4678"/>
                  </a:cubicBezTo>
                  <a:cubicBezTo>
                    <a:pt x="520" y="4678"/>
                    <a:pt x="521" y="4679"/>
                    <a:pt x="522" y="4679"/>
                  </a:cubicBezTo>
                  <a:cubicBezTo>
                    <a:pt x="560" y="4679"/>
                    <a:pt x="535" y="4134"/>
                    <a:pt x="625" y="3860"/>
                  </a:cubicBezTo>
                  <a:cubicBezTo>
                    <a:pt x="650" y="3453"/>
                    <a:pt x="655" y="3044"/>
                    <a:pt x="701" y="2640"/>
                  </a:cubicBezTo>
                  <a:cubicBezTo>
                    <a:pt x="792" y="1865"/>
                    <a:pt x="904" y="1092"/>
                    <a:pt x="1011" y="318"/>
                  </a:cubicBezTo>
                  <a:cubicBezTo>
                    <a:pt x="1029" y="186"/>
                    <a:pt x="1103" y="31"/>
                    <a:pt x="888" y="4"/>
                  </a:cubicBezTo>
                  <a:cubicBezTo>
                    <a:pt x="873" y="2"/>
                    <a:pt x="859"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75"/>
            <p:cNvSpPr/>
            <p:nvPr/>
          </p:nvSpPr>
          <p:spPr>
            <a:xfrm>
              <a:off x="1488836" y="1204546"/>
              <a:ext cx="96633" cy="51908"/>
            </a:xfrm>
            <a:custGeom>
              <a:avLst/>
              <a:gdLst/>
              <a:ahLst/>
              <a:cxnLst/>
              <a:rect l="l" t="t" r="r" b="b"/>
              <a:pathLst>
                <a:path w="5529" h="2970" extrusionOk="0">
                  <a:moveTo>
                    <a:pt x="215" y="0"/>
                  </a:moveTo>
                  <a:cubicBezTo>
                    <a:pt x="126" y="0"/>
                    <a:pt x="89" y="46"/>
                    <a:pt x="53" y="93"/>
                  </a:cubicBezTo>
                  <a:cubicBezTo>
                    <a:pt x="1" y="161"/>
                    <a:pt x="39" y="224"/>
                    <a:pt x="71" y="281"/>
                  </a:cubicBezTo>
                  <a:cubicBezTo>
                    <a:pt x="126" y="378"/>
                    <a:pt x="234" y="407"/>
                    <a:pt x="327" y="451"/>
                  </a:cubicBezTo>
                  <a:cubicBezTo>
                    <a:pt x="1902" y="1192"/>
                    <a:pt x="3428" y="2024"/>
                    <a:pt x="4975" y="2814"/>
                  </a:cubicBezTo>
                  <a:cubicBezTo>
                    <a:pt x="5063" y="2859"/>
                    <a:pt x="5171" y="2969"/>
                    <a:pt x="5271" y="2969"/>
                  </a:cubicBezTo>
                  <a:cubicBezTo>
                    <a:pt x="5322" y="2969"/>
                    <a:pt x="5371" y="2940"/>
                    <a:pt x="5414" y="2860"/>
                  </a:cubicBezTo>
                  <a:cubicBezTo>
                    <a:pt x="5529" y="2645"/>
                    <a:pt x="5277" y="2592"/>
                    <a:pt x="5133" y="2512"/>
                  </a:cubicBezTo>
                  <a:cubicBezTo>
                    <a:pt x="3591" y="1643"/>
                    <a:pt x="2013" y="837"/>
                    <a:pt x="410" y="80"/>
                  </a:cubicBezTo>
                  <a:cubicBezTo>
                    <a:pt x="348" y="51"/>
                    <a:pt x="289" y="16"/>
                    <a:pt x="269" y="5"/>
                  </a:cubicBezTo>
                  <a:cubicBezTo>
                    <a:pt x="249" y="2"/>
                    <a:pt x="231"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75"/>
            <p:cNvSpPr/>
            <p:nvPr/>
          </p:nvSpPr>
          <p:spPr>
            <a:xfrm>
              <a:off x="1740539" y="1215329"/>
              <a:ext cx="124999" cy="48378"/>
            </a:xfrm>
            <a:custGeom>
              <a:avLst/>
              <a:gdLst/>
              <a:ahLst/>
              <a:cxnLst/>
              <a:rect l="l" t="t" r="r" b="b"/>
              <a:pathLst>
                <a:path w="7152" h="2768" extrusionOk="0">
                  <a:moveTo>
                    <a:pt x="6886" y="1"/>
                  </a:moveTo>
                  <a:cubicBezTo>
                    <a:pt x="6835" y="1"/>
                    <a:pt x="6780" y="12"/>
                    <a:pt x="6726" y="26"/>
                  </a:cubicBezTo>
                  <a:cubicBezTo>
                    <a:pt x="6625" y="53"/>
                    <a:pt x="6524" y="80"/>
                    <a:pt x="6425" y="114"/>
                  </a:cubicBezTo>
                  <a:cubicBezTo>
                    <a:pt x="6013" y="253"/>
                    <a:pt x="5601" y="395"/>
                    <a:pt x="5190" y="538"/>
                  </a:cubicBezTo>
                  <a:cubicBezTo>
                    <a:pt x="4107" y="915"/>
                    <a:pt x="3011" y="1255"/>
                    <a:pt x="1966" y="1730"/>
                  </a:cubicBezTo>
                  <a:cubicBezTo>
                    <a:pt x="1958" y="1729"/>
                    <a:pt x="1950" y="1729"/>
                    <a:pt x="1943" y="1729"/>
                  </a:cubicBezTo>
                  <a:cubicBezTo>
                    <a:pt x="1863" y="1729"/>
                    <a:pt x="1794" y="1755"/>
                    <a:pt x="1744" y="1823"/>
                  </a:cubicBezTo>
                  <a:cubicBezTo>
                    <a:pt x="1733" y="1819"/>
                    <a:pt x="1723" y="1817"/>
                    <a:pt x="1713" y="1817"/>
                  </a:cubicBezTo>
                  <a:cubicBezTo>
                    <a:pt x="1690" y="1817"/>
                    <a:pt x="1671" y="1827"/>
                    <a:pt x="1655" y="1847"/>
                  </a:cubicBezTo>
                  <a:cubicBezTo>
                    <a:pt x="1644" y="1845"/>
                    <a:pt x="1633" y="1844"/>
                    <a:pt x="1623" y="1844"/>
                  </a:cubicBezTo>
                  <a:cubicBezTo>
                    <a:pt x="1573" y="1844"/>
                    <a:pt x="1535" y="1870"/>
                    <a:pt x="1510" y="1919"/>
                  </a:cubicBezTo>
                  <a:cubicBezTo>
                    <a:pt x="1500" y="1912"/>
                    <a:pt x="1490" y="1909"/>
                    <a:pt x="1481" y="1909"/>
                  </a:cubicBezTo>
                  <a:cubicBezTo>
                    <a:pt x="1467" y="1909"/>
                    <a:pt x="1455" y="1918"/>
                    <a:pt x="1445" y="1935"/>
                  </a:cubicBezTo>
                  <a:cubicBezTo>
                    <a:pt x="1432" y="1933"/>
                    <a:pt x="1419" y="1932"/>
                    <a:pt x="1407" y="1932"/>
                  </a:cubicBezTo>
                  <a:cubicBezTo>
                    <a:pt x="1334" y="1932"/>
                    <a:pt x="1277" y="1968"/>
                    <a:pt x="1233" y="2030"/>
                  </a:cubicBezTo>
                  <a:lnTo>
                    <a:pt x="1230" y="2031"/>
                  </a:lnTo>
                  <a:cubicBezTo>
                    <a:pt x="1162" y="2035"/>
                    <a:pt x="1096" y="2041"/>
                    <a:pt x="1029" y="2045"/>
                  </a:cubicBezTo>
                  <a:cubicBezTo>
                    <a:pt x="1022" y="2061"/>
                    <a:pt x="1016" y="2078"/>
                    <a:pt x="1010" y="2094"/>
                  </a:cubicBezTo>
                  <a:cubicBezTo>
                    <a:pt x="988" y="2095"/>
                    <a:pt x="967" y="2095"/>
                    <a:pt x="946" y="2098"/>
                  </a:cubicBezTo>
                  <a:cubicBezTo>
                    <a:pt x="907" y="2110"/>
                    <a:pt x="870" y="2123"/>
                    <a:pt x="835" y="2141"/>
                  </a:cubicBezTo>
                  <a:cubicBezTo>
                    <a:pt x="802" y="2160"/>
                    <a:pt x="769" y="2180"/>
                    <a:pt x="737" y="2202"/>
                  </a:cubicBezTo>
                  <a:cubicBezTo>
                    <a:pt x="688" y="2227"/>
                    <a:pt x="635" y="2245"/>
                    <a:pt x="581" y="2263"/>
                  </a:cubicBezTo>
                  <a:cubicBezTo>
                    <a:pt x="546" y="2274"/>
                    <a:pt x="512" y="2289"/>
                    <a:pt x="480" y="2310"/>
                  </a:cubicBezTo>
                  <a:cubicBezTo>
                    <a:pt x="471" y="2328"/>
                    <a:pt x="459" y="2341"/>
                    <a:pt x="446" y="2352"/>
                  </a:cubicBezTo>
                  <a:cubicBezTo>
                    <a:pt x="429" y="2350"/>
                    <a:pt x="414" y="2348"/>
                    <a:pt x="398" y="2344"/>
                  </a:cubicBezTo>
                  <a:cubicBezTo>
                    <a:pt x="368" y="2380"/>
                    <a:pt x="339" y="2415"/>
                    <a:pt x="310" y="2450"/>
                  </a:cubicBezTo>
                  <a:lnTo>
                    <a:pt x="294" y="2459"/>
                  </a:lnTo>
                  <a:cubicBezTo>
                    <a:pt x="170" y="2468"/>
                    <a:pt x="1" y="2493"/>
                    <a:pt x="11" y="2620"/>
                  </a:cubicBezTo>
                  <a:cubicBezTo>
                    <a:pt x="21" y="2734"/>
                    <a:pt x="102" y="2768"/>
                    <a:pt x="193" y="2768"/>
                  </a:cubicBezTo>
                  <a:cubicBezTo>
                    <a:pt x="245" y="2768"/>
                    <a:pt x="300" y="2756"/>
                    <a:pt x="346" y="2744"/>
                  </a:cubicBezTo>
                  <a:cubicBezTo>
                    <a:pt x="661" y="2654"/>
                    <a:pt x="970" y="2543"/>
                    <a:pt x="1242" y="2353"/>
                  </a:cubicBezTo>
                  <a:lnTo>
                    <a:pt x="1243" y="2353"/>
                  </a:lnTo>
                  <a:cubicBezTo>
                    <a:pt x="1252" y="2354"/>
                    <a:pt x="1260" y="2354"/>
                    <a:pt x="1268" y="2354"/>
                  </a:cubicBezTo>
                  <a:cubicBezTo>
                    <a:pt x="1351" y="2354"/>
                    <a:pt x="1417" y="2322"/>
                    <a:pt x="1467" y="2253"/>
                  </a:cubicBezTo>
                  <a:lnTo>
                    <a:pt x="1513" y="2257"/>
                  </a:lnTo>
                  <a:lnTo>
                    <a:pt x="1553" y="2233"/>
                  </a:lnTo>
                  <a:cubicBezTo>
                    <a:pt x="1569" y="2235"/>
                    <a:pt x="1584" y="2237"/>
                    <a:pt x="1599" y="2237"/>
                  </a:cubicBezTo>
                  <a:cubicBezTo>
                    <a:pt x="1667" y="2237"/>
                    <a:pt x="1722" y="2207"/>
                    <a:pt x="1763" y="2146"/>
                  </a:cubicBezTo>
                  <a:lnTo>
                    <a:pt x="1767" y="2145"/>
                  </a:lnTo>
                  <a:cubicBezTo>
                    <a:pt x="1779" y="2146"/>
                    <a:pt x="1791" y="2146"/>
                    <a:pt x="1803" y="2146"/>
                  </a:cubicBezTo>
                  <a:cubicBezTo>
                    <a:pt x="1884" y="2146"/>
                    <a:pt x="1956" y="2125"/>
                    <a:pt x="2007" y="2053"/>
                  </a:cubicBezTo>
                  <a:lnTo>
                    <a:pt x="2048" y="2057"/>
                  </a:lnTo>
                  <a:lnTo>
                    <a:pt x="2078" y="2029"/>
                  </a:lnTo>
                  <a:cubicBezTo>
                    <a:pt x="2089" y="2031"/>
                    <a:pt x="2100" y="2031"/>
                    <a:pt x="2110" y="2031"/>
                  </a:cubicBezTo>
                  <a:cubicBezTo>
                    <a:pt x="2182" y="2031"/>
                    <a:pt x="2239" y="1997"/>
                    <a:pt x="2285" y="1939"/>
                  </a:cubicBezTo>
                  <a:lnTo>
                    <a:pt x="2293" y="1936"/>
                  </a:lnTo>
                  <a:cubicBezTo>
                    <a:pt x="2309" y="1938"/>
                    <a:pt x="2324" y="1938"/>
                    <a:pt x="2339" y="1938"/>
                  </a:cubicBezTo>
                  <a:cubicBezTo>
                    <a:pt x="2417" y="1938"/>
                    <a:pt x="2487" y="1918"/>
                    <a:pt x="2540" y="1850"/>
                  </a:cubicBezTo>
                  <a:cubicBezTo>
                    <a:pt x="3082" y="1660"/>
                    <a:pt x="3622" y="1466"/>
                    <a:pt x="4165" y="1282"/>
                  </a:cubicBezTo>
                  <a:cubicBezTo>
                    <a:pt x="5055" y="979"/>
                    <a:pt x="5949" y="686"/>
                    <a:pt x="6838" y="380"/>
                  </a:cubicBezTo>
                  <a:cubicBezTo>
                    <a:pt x="6949" y="342"/>
                    <a:pt x="7152" y="341"/>
                    <a:pt x="7081" y="138"/>
                  </a:cubicBezTo>
                  <a:cubicBezTo>
                    <a:pt x="7044" y="33"/>
                    <a:pt x="6970" y="1"/>
                    <a:pt x="68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75"/>
            <p:cNvSpPr/>
            <p:nvPr/>
          </p:nvSpPr>
          <p:spPr>
            <a:xfrm>
              <a:off x="1735243" y="1330103"/>
              <a:ext cx="95462" cy="51681"/>
            </a:xfrm>
            <a:custGeom>
              <a:avLst/>
              <a:gdLst/>
              <a:ahLst/>
              <a:cxnLst/>
              <a:rect l="l" t="t" r="r" b="b"/>
              <a:pathLst>
                <a:path w="5462" h="2957" extrusionOk="0">
                  <a:moveTo>
                    <a:pt x="174" y="0"/>
                  </a:moveTo>
                  <a:cubicBezTo>
                    <a:pt x="110" y="0"/>
                    <a:pt x="72" y="16"/>
                    <a:pt x="49" y="60"/>
                  </a:cubicBezTo>
                  <a:cubicBezTo>
                    <a:pt x="14" y="123"/>
                    <a:pt x="0" y="183"/>
                    <a:pt x="41" y="251"/>
                  </a:cubicBezTo>
                  <a:cubicBezTo>
                    <a:pt x="107" y="365"/>
                    <a:pt x="235" y="391"/>
                    <a:pt x="339" y="449"/>
                  </a:cubicBezTo>
                  <a:cubicBezTo>
                    <a:pt x="1720" y="1215"/>
                    <a:pt x="3112" y="1963"/>
                    <a:pt x="4549" y="2628"/>
                  </a:cubicBezTo>
                  <a:cubicBezTo>
                    <a:pt x="4754" y="2723"/>
                    <a:pt x="4953" y="2831"/>
                    <a:pt x="5156" y="2931"/>
                  </a:cubicBezTo>
                  <a:cubicBezTo>
                    <a:pt x="5189" y="2948"/>
                    <a:pt x="5222" y="2957"/>
                    <a:pt x="5253" y="2957"/>
                  </a:cubicBezTo>
                  <a:cubicBezTo>
                    <a:pt x="5303" y="2957"/>
                    <a:pt x="5349" y="2934"/>
                    <a:pt x="5386" y="2884"/>
                  </a:cubicBezTo>
                  <a:cubicBezTo>
                    <a:pt x="5461" y="2782"/>
                    <a:pt x="5433" y="2684"/>
                    <a:pt x="5338" y="2618"/>
                  </a:cubicBezTo>
                  <a:cubicBezTo>
                    <a:pt x="5239" y="2550"/>
                    <a:pt x="5129" y="2496"/>
                    <a:pt x="5019" y="2444"/>
                  </a:cubicBezTo>
                  <a:cubicBezTo>
                    <a:pt x="4395" y="2137"/>
                    <a:pt x="3764" y="1842"/>
                    <a:pt x="3144" y="1525"/>
                  </a:cubicBezTo>
                  <a:cubicBezTo>
                    <a:pt x="2247" y="1065"/>
                    <a:pt x="1358" y="590"/>
                    <a:pt x="466" y="124"/>
                  </a:cubicBezTo>
                  <a:cubicBezTo>
                    <a:pt x="374" y="75"/>
                    <a:pt x="278" y="33"/>
                    <a:pt x="213" y="2"/>
                  </a:cubicBezTo>
                  <a:cubicBezTo>
                    <a:pt x="199" y="1"/>
                    <a:pt x="186" y="0"/>
                    <a:pt x="1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75"/>
            <p:cNvSpPr/>
            <p:nvPr/>
          </p:nvSpPr>
          <p:spPr>
            <a:xfrm>
              <a:off x="1631213" y="1377502"/>
              <a:ext cx="17984" cy="106088"/>
            </a:xfrm>
            <a:custGeom>
              <a:avLst/>
              <a:gdLst/>
              <a:ahLst/>
              <a:cxnLst/>
              <a:rect l="l" t="t" r="r" b="b"/>
              <a:pathLst>
                <a:path w="1029" h="6070" extrusionOk="0">
                  <a:moveTo>
                    <a:pt x="913" y="1"/>
                  </a:moveTo>
                  <a:cubicBezTo>
                    <a:pt x="878" y="1"/>
                    <a:pt x="832" y="11"/>
                    <a:pt x="772" y="35"/>
                  </a:cubicBezTo>
                  <a:cubicBezTo>
                    <a:pt x="628" y="254"/>
                    <a:pt x="718" y="537"/>
                    <a:pt x="570" y="756"/>
                  </a:cubicBezTo>
                  <a:cubicBezTo>
                    <a:pt x="559" y="1069"/>
                    <a:pt x="598" y="1387"/>
                    <a:pt x="468" y="1687"/>
                  </a:cubicBezTo>
                  <a:cubicBezTo>
                    <a:pt x="384" y="2719"/>
                    <a:pt x="364" y="3755"/>
                    <a:pt x="159" y="4776"/>
                  </a:cubicBezTo>
                  <a:cubicBezTo>
                    <a:pt x="88" y="5125"/>
                    <a:pt x="62" y="5483"/>
                    <a:pt x="19" y="5836"/>
                  </a:cubicBezTo>
                  <a:cubicBezTo>
                    <a:pt x="6" y="5938"/>
                    <a:pt x="0" y="6049"/>
                    <a:pt x="146" y="6067"/>
                  </a:cubicBezTo>
                  <a:cubicBezTo>
                    <a:pt x="159" y="6069"/>
                    <a:pt x="171" y="6070"/>
                    <a:pt x="183" y="6070"/>
                  </a:cubicBezTo>
                  <a:cubicBezTo>
                    <a:pt x="282" y="6070"/>
                    <a:pt x="350" y="6013"/>
                    <a:pt x="379" y="5912"/>
                  </a:cubicBezTo>
                  <a:cubicBezTo>
                    <a:pt x="407" y="5814"/>
                    <a:pt x="433" y="5715"/>
                    <a:pt x="447" y="5615"/>
                  </a:cubicBezTo>
                  <a:cubicBezTo>
                    <a:pt x="504" y="5230"/>
                    <a:pt x="546" y="4843"/>
                    <a:pt x="609" y="4458"/>
                  </a:cubicBezTo>
                  <a:cubicBezTo>
                    <a:pt x="753" y="3586"/>
                    <a:pt x="764" y="2701"/>
                    <a:pt x="866" y="1826"/>
                  </a:cubicBezTo>
                  <a:cubicBezTo>
                    <a:pt x="926" y="1303"/>
                    <a:pt x="959" y="779"/>
                    <a:pt x="1013" y="256"/>
                  </a:cubicBezTo>
                  <a:cubicBezTo>
                    <a:pt x="1029" y="110"/>
                    <a:pt x="1025" y="1"/>
                    <a:pt x="9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75"/>
            <p:cNvSpPr/>
            <p:nvPr/>
          </p:nvSpPr>
          <p:spPr>
            <a:xfrm>
              <a:off x="1706439" y="1361912"/>
              <a:ext cx="69298" cy="86391"/>
            </a:xfrm>
            <a:custGeom>
              <a:avLst/>
              <a:gdLst/>
              <a:ahLst/>
              <a:cxnLst/>
              <a:rect l="l" t="t" r="r" b="b"/>
              <a:pathLst>
                <a:path w="3965" h="4943" extrusionOk="0">
                  <a:moveTo>
                    <a:pt x="215" y="1"/>
                  </a:moveTo>
                  <a:cubicBezTo>
                    <a:pt x="176" y="1"/>
                    <a:pt x="135" y="16"/>
                    <a:pt x="94" y="44"/>
                  </a:cubicBezTo>
                  <a:cubicBezTo>
                    <a:pt x="1" y="107"/>
                    <a:pt x="35" y="193"/>
                    <a:pt x="94" y="259"/>
                  </a:cubicBezTo>
                  <a:cubicBezTo>
                    <a:pt x="173" y="345"/>
                    <a:pt x="265" y="421"/>
                    <a:pt x="351" y="502"/>
                  </a:cubicBezTo>
                  <a:lnTo>
                    <a:pt x="354" y="508"/>
                  </a:lnTo>
                  <a:cubicBezTo>
                    <a:pt x="351" y="573"/>
                    <a:pt x="389" y="603"/>
                    <a:pt x="450" y="612"/>
                  </a:cubicBezTo>
                  <a:lnTo>
                    <a:pt x="452" y="615"/>
                  </a:lnTo>
                  <a:cubicBezTo>
                    <a:pt x="457" y="675"/>
                    <a:pt x="487" y="714"/>
                    <a:pt x="552" y="723"/>
                  </a:cubicBezTo>
                  <a:cubicBezTo>
                    <a:pt x="567" y="753"/>
                    <a:pt x="578" y="787"/>
                    <a:pt x="597" y="814"/>
                  </a:cubicBezTo>
                  <a:cubicBezTo>
                    <a:pt x="1591" y="2105"/>
                    <a:pt x="2593" y="3391"/>
                    <a:pt x="3490" y="4749"/>
                  </a:cubicBezTo>
                  <a:cubicBezTo>
                    <a:pt x="3527" y="4804"/>
                    <a:pt x="3573" y="4861"/>
                    <a:pt x="3628" y="4898"/>
                  </a:cubicBezTo>
                  <a:cubicBezTo>
                    <a:pt x="3669" y="4926"/>
                    <a:pt x="3715" y="4943"/>
                    <a:pt x="3763" y="4943"/>
                  </a:cubicBezTo>
                  <a:cubicBezTo>
                    <a:pt x="3800" y="4943"/>
                    <a:pt x="3837" y="4932"/>
                    <a:pt x="3872" y="4909"/>
                  </a:cubicBezTo>
                  <a:cubicBezTo>
                    <a:pt x="3964" y="4846"/>
                    <a:pt x="3936" y="4756"/>
                    <a:pt x="3893" y="4682"/>
                  </a:cubicBezTo>
                  <a:cubicBezTo>
                    <a:pt x="3825" y="4564"/>
                    <a:pt x="3743" y="4453"/>
                    <a:pt x="3669" y="4339"/>
                  </a:cubicBezTo>
                  <a:cubicBezTo>
                    <a:pt x="2872" y="3119"/>
                    <a:pt x="1956" y="1982"/>
                    <a:pt x="1085" y="814"/>
                  </a:cubicBezTo>
                  <a:cubicBezTo>
                    <a:pt x="1050" y="783"/>
                    <a:pt x="1019" y="748"/>
                    <a:pt x="994" y="707"/>
                  </a:cubicBezTo>
                  <a:lnTo>
                    <a:pt x="987" y="698"/>
                  </a:lnTo>
                  <a:cubicBezTo>
                    <a:pt x="898" y="639"/>
                    <a:pt x="891" y="526"/>
                    <a:pt x="815" y="460"/>
                  </a:cubicBezTo>
                  <a:cubicBezTo>
                    <a:pt x="785" y="432"/>
                    <a:pt x="753" y="407"/>
                    <a:pt x="717" y="387"/>
                  </a:cubicBezTo>
                  <a:cubicBezTo>
                    <a:pt x="700" y="379"/>
                    <a:pt x="681" y="371"/>
                    <a:pt x="662" y="363"/>
                  </a:cubicBezTo>
                  <a:cubicBezTo>
                    <a:pt x="662" y="363"/>
                    <a:pt x="662" y="362"/>
                    <a:pt x="661" y="362"/>
                  </a:cubicBezTo>
                  <a:cubicBezTo>
                    <a:pt x="661" y="343"/>
                    <a:pt x="661" y="324"/>
                    <a:pt x="661" y="306"/>
                  </a:cubicBezTo>
                  <a:cubicBezTo>
                    <a:pt x="639" y="296"/>
                    <a:pt x="616" y="291"/>
                    <a:pt x="593" y="291"/>
                  </a:cubicBezTo>
                  <a:cubicBezTo>
                    <a:pt x="585" y="291"/>
                    <a:pt x="577" y="291"/>
                    <a:pt x="569" y="292"/>
                  </a:cubicBezTo>
                  <a:cubicBezTo>
                    <a:pt x="566" y="230"/>
                    <a:pt x="535" y="192"/>
                    <a:pt x="469" y="186"/>
                  </a:cubicBezTo>
                  <a:cubicBezTo>
                    <a:pt x="460" y="123"/>
                    <a:pt x="422" y="96"/>
                    <a:pt x="360" y="96"/>
                  </a:cubicBezTo>
                  <a:cubicBezTo>
                    <a:pt x="358" y="96"/>
                    <a:pt x="356" y="96"/>
                    <a:pt x="354" y="96"/>
                  </a:cubicBezTo>
                  <a:lnTo>
                    <a:pt x="351" y="94"/>
                  </a:lnTo>
                  <a:cubicBezTo>
                    <a:pt x="314" y="28"/>
                    <a:pt x="266"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75"/>
            <p:cNvSpPr/>
            <p:nvPr/>
          </p:nvSpPr>
          <p:spPr>
            <a:xfrm>
              <a:off x="1541935" y="1137852"/>
              <a:ext cx="71291" cy="86688"/>
            </a:xfrm>
            <a:custGeom>
              <a:avLst/>
              <a:gdLst/>
              <a:ahLst/>
              <a:cxnLst/>
              <a:rect l="l" t="t" r="r" b="b"/>
              <a:pathLst>
                <a:path w="4079" h="4960" extrusionOk="0">
                  <a:moveTo>
                    <a:pt x="328" y="0"/>
                  </a:moveTo>
                  <a:cubicBezTo>
                    <a:pt x="294" y="0"/>
                    <a:pt x="257" y="10"/>
                    <a:pt x="217" y="34"/>
                  </a:cubicBezTo>
                  <a:cubicBezTo>
                    <a:pt x="0" y="162"/>
                    <a:pt x="199" y="308"/>
                    <a:pt x="270" y="413"/>
                  </a:cubicBezTo>
                  <a:cubicBezTo>
                    <a:pt x="1196" y="1798"/>
                    <a:pt x="2179" y="3144"/>
                    <a:pt x="3262" y="4418"/>
                  </a:cubicBezTo>
                  <a:cubicBezTo>
                    <a:pt x="3257" y="4481"/>
                    <a:pt x="3285" y="4518"/>
                    <a:pt x="3352" y="4523"/>
                  </a:cubicBezTo>
                  <a:lnTo>
                    <a:pt x="3354" y="4526"/>
                  </a:lnTo>
                  <a:cubicBezTo>
                    <a:pt x="3354" y="4592"/>
                    <a:pt x="3391" y="4622"/>
                    <a:pt x="3455" y="4627"/>
                  </a:cubicBezTo>
                  <a:lnTo>
                    <a:pt x="3457" y="4630"/>
                  </a:lnTo>
                  <a:cubicBezTo>
                    <a:pt x="3459" y="4692"/>
                    <a:pt x="3488" y="4730"/>
                    <a:pt x="3555" y="4736"/>
                  </a:cubicBezTo>
                  <a:lnTo>
                    <a:pt x="3556" y="4737"/>
                  </a:lnTo>
                  <a:cubicBezTo>
                    <a:pt x="3560" y="4801"/>
                    <a:pt x="3594" y="4833"/>
                    <a:pt x="3658" y="4833"/>
                  </a:cubicBezTo>
                  <a:cubicBezTo>
                    <a:pt x="3660" y="4833"/>
                    <a:pt x="3662" y="4833"/>
                    <a:pt x="3664" y="4833"/>
                  </a:cubicBezTo>
                  <a:lnTo>
                    <a:pt x="3668" y="4835"/>
                  </a:lnTo>
                  <a:cubicBezTo>
                    <a:pt x="3712" y="4924"/>
                    <a:pt x="3774" y="4960"/>
                    <a:pt x="3842" y="4960"/>
                  </a:cubicBezTo>
                  <a:cubicBezTo>
                    <a:pt x="3890" y="4960"/>
                    <a:pt x="3941" y="4942"/>
                    <a:pt x="3992" y="4912"/>
                  </a:cubicBezTo>
                  <a:cubicBezTo>
                    <a:pt x="4079" y="4864"/>
                    <a:pt x="4074" y="4789"/>
                    <a:pt x="3980" y="4735"/>
                  </a:cubicBezTo>
                  <a:lnTo>
                    <a:pt x="3978" y="4733"/>
                  </a:lnTo>
                  <a:cubicBezTo>
                    <a:pt x="3983" y="4666"/>
                    <a:pt x="3949" y="4632"/>
                    <a:pt x="3883" y="4624"/>
                  </a:cubicBezTo>
                  <a:lnTo>
                    <a:pt x="3881" y="4622"/>
                  </a:lnTo>
                  <a:cubicBezTo>
                    <a:pt x="3880" y="4559"/>
                    <a:pt x="3844" y="4527"/>
                    <a:pt x="3782" y="4518"/>
                  </a:cubicBezTo>
                  <a:lnTo>
                    <a:pt x="3781" y="4516"/>
                  </a:lnTo>
                  <a:cubicBezTo>
                    <a:pt x="3770" y="4371"/>
                    <a:pt x="3675" y="4294"/>
                    <a:pt x="3550" y="4241"/>
                  </a:cubicBezTo>
                  <a:cubicBezTo>
                    <a:pt x="3183" y="3765"/>
                    <a:pt x="2811" y="3292"/>
                    <a:pt x="2447" y="2813"/>
                  </a:cubicBezTo>
                  <a:cubicBezTo>
                    <a:pt x="1805" y="1964"/>
                    <a:pt x="1184" y="1099"/>
                    <a:pt x="590" y="217"/>
                  </a:cubicBezTo>
                  <a:cubicBezTo>
                    <a:pt x="522" y="115"/>
                    <a:pt x="441" y="0"/>
                    <a:pt x="3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75"/>
            <p:cNvSpPr/>
            <p:nvPr/>
          </p:nvSpPr>
          <p:spPr>
            <a:xfrm>
              <a:off x="1589003" y="1090751"/>
              <a:ext cx="52695" cy="122587"/>
            </a:xfrm>
            <a:custGeom>
              <a:avLst/>
              <a:gdLst/>
              <a:ahLst/>
              <a:cxnLst/>
              <a:rect l="l" t="t" r="r" b="b"/>
              <a:pathLst>
                <a:path w="3015" h="7014" extrusionOk="0">
                  <a:moveTo>
                    <a:pt x="1079" y="0"/>
                  </a:moveTo>
                  <a:cubicBezTo>
                    <a:pt x="1055" y="0"/>
                    <a:pt x="1027" y="5"/>
                    <a:pt x="995" y="15"/>
                  </a:cubicBezTo>
                  <a:cubicBezTo>
                    <a:pt x="844" y="63"/>
                    <a:pt x="845" y="193"/>
                    <a:pt x="881" y="312"/>
                  </a:cubicBezTo>
                  <a:cubicBezTo>
                    <a:pt x="1167" y="1243"/>
                    <a:pt x="1196" y="2227"/>
                    <a:pt x="1475" y="3159"/>
                  </a:cubicBezTo>
                  <a:cubicBezTo>
                    <a:pt x="1757" y="4104"/>
                    <a:pt x="2052" y="5047"/>
                    <a:pt x="2342" y="5991"/>
                  </a:cubicBezTo>
                  <a:cubicBezTo>
                    <a:pt x="2406" y="6166"/>
                    <a:pt x="2399" y="6367"/>
                    <a:pt x="2444" y="6550"/>
                  </a:cubicBezTo>
                  <a:cubicBezTo>
                    <a:pt x="2386" y="6464"/>
                    <a:pt x="2302" y="6386"/>
                    <a:pt x="2226" y="6305"/>
                  </a:cubicBezTo>
                  <a:cubicBezTo>
                    <a:pt x="2012" y="5824"/>
                    <a:pt x="1793" y="5344"/>
                    <a:pt x="1586" y="4860"/>
                  </a:cubicBezTo>
                  <a:cubicBezTo>
                    <a:pt x="1172" y="3889"/>
                    <a:pt x="726" y="2930"/>
                    <a:pt x="444" y="1911"/>
                  </a:cubicBezTo>
                  <a:cubicBezTo>
                    <a:pt x="412" y="1798"/>
                    <a:pt x="357" y="1703"/>
                    <a:pt x="242" y="1703"/>
                  </a:cubicBezTo>
                  <a:cubicBezTo>
                    <a:pt x="228" y="1703"/>
                    <a:pt x="212" y="1705"/>
                    <a:pt x="195" y="1708"/>
                  </a:cubicBezTo>
                  <a:cubicBezTo>
                    <a:pt x="0" y="1747"/>
                    <a:pt x="35" y="1902"/>
                    <a:pt x="67" y="2035"/>
                  </a:cubicBezTo>
                  <a:cubicBezTo>
                    <a:pt x="96" y="2151"/>
                    <a:pt x="143" y="2261"/>
                    <a:pt x="178" y="2376"/>
                  </a:cubicBezTo>
                  <a:cubicBezTo>
                    <a:pt x="501" y="3419"/>
                    <a:pt x="974" y="4404"/>
                    <a:pt x="1402" y="5406"/>
                  </a:cubicBezTo>
                  <a:cubicBezTo>
                    <a:pt x="1590" y="5844"/>
                    <a:pt x="1784" y="6280"/>
                    <a:pt x="1989" y="6710"/>
                  </a:cubicBezTo>
                  <a:cubicBezTo>
                    <a:pt x="2054" y="6848"/>
                    <a:pt x="2118" y="7013"/>
                    <a:pt x="2296" y="7013"/>
                  </a:cubicBezTo>
                  <a:cubicBezTo>
                    <a:pt x="2328" y="7013"/>
                    <a:pt x="2364" y="7008"/>
                    <a:pt x="2404" y="6996"/>
                  </a:cubicBezTo>
                  <a:cubicBezTo>
                    <a:pt x="2489" y="6893"/>
                    <a:pt x="2517" y="6804"/>
                    <a:pt x="2511" y="6723"/>
                  </a:cubicBezTo>
                  <a:lnTo>
                    <a:pt x="2511" y="6723"/>
                  </a:lnTo>
                  <a:cubicBezTo>
                    <a:pt x="2548" y="6789"/>
                    <a:pt x="2600" y="6851"/>
                    <a:pt x="2675" y="6903"/>
                  </a:cubicBezTo>
                  <a:cubicBezTo>
                    <a:pt x="2721" y="6913"/>
                    <a:pt x="2762" y="6918"/>
                    <a:pt x="2797" y="6918"/>
                  </a:cubicBezTo>
                  <a:cubicBezTo>
                    <a:pt x="2979" y="6918"/>
                    <a:pt x="3015" y="6790"/>
                    <a:pt x="2953" y="6591"/>
                  </a:cubicBezTo>
                  <a:cubicBezTo>
                    <a:pt x="2813" y="6136"/>
                    <a:pt x="2668" y="5681"/>
                    <a:pt x="2518" y="5228"/>
                  </a:cubicBezTo>
                  <a:cubicBezTo>
                    <a:pt x="2081" y="3900"/>
                    <a:pt x="1651" y="2571"/>
                    <a:pt x="1489" y="1175"/>
                  </a:cubicBezTo>
                  <a:cubicBezTo>
                    <a:pt x="1452" y="856"/>
                    <a:pt x="1359" y="542"/>
                    <a:pt x="1280" y="228"/>
                  </a:cubicBezTo>
                  <a:cubicBezTo>
                    <a:pt x="1252" y="115"/>
                    <a:pt x="1205" y="0"/>
                    <a:pt x="10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75"/>
            <p:cNvSpPr/>
            <p:nvPr/>
          </p:nvSpPr>
          <p:spPr>
            <a:xfrm>
              <a:off x="1743143" y="1242314"/>
              <a:ext cx="107312" cy="30184"/>
            </a:xfrm>
            <a:custGeom>
              <a:avLst/>
              <a:gdLst/>
              <a:ahLst/>
              <a:cxnLst/>
              <a:rect l="l" t="t" r="r" b="b"/>
              <a:pathLst>
                <a:path w="6140" h="1727" extrusionOk="0">
                  <a:moveTo>
                    <a:pt x="5847" y="1"/>
                  </a:moveTo>
                  <a:cubicBezTo>
                    <a:pt x="5786" y="1"/>
                    <a:pt x="5718" y="14"/>
                    <a:pt x="5646" y="33"/>
                  </a:cubicBezTo>
                  <a:cubicBezTo>
                    <a:pt x="3880" y="497"/>
                    <a:pt x="2111" y="956"/>
                    <a:pt x="344" y="1421"/>
                  </a:cubicBezTo>
                  <a:cubicBezTo>
                    <a:pt x="218" y="1454"/>
                    <a:pt x="80" y="1489"/>
                    <a:pt x="1" y="1677"/>
                  </a:cubicBezTo>
                  <a:cubicBezTo>
                    <a:pt x="106" y="1713"/>
                    <a:pt x="207" y="1727"/>
                    <a:pt x="304" y="1727"/>
                  </a:cubicBezTo>
                  <a:cubicBezTo>
                    <a:pt x="431" y="1727"/>
                    <a:pt x="553" y="1702"/>
                    <a:pt x="673" y="1673"/>
                  </a:cubicBezTo>
                  <a:cubicBezTo>
                    <a:pt x="2141" y="1303"/>
                    <a:pt x="3608" y="930"/>
                    <a:pt x="5074" y="555"/>
                  </a:cubicBezTo>
                  <a:cubicBezTo>
                    <a:pt x="5426" y="466"/>
                    <a:pt x="5774" y="363"/>
                    <a:pt x="6140" y="262"/>
                  </a:cubicBezTo>
                  <a:cubicBezTo>
                    <a:pt x="6082" y="61"/>
                    <a:pt x="5978" y="1"/>
                    <a:pt x="58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75"/>
            <p:cNvSpPr/>
            <p:nvPr/>
          </p:nvSpPr>
          <p:spPr>
            <a:xfrm>
              <a:off x="1742899" y="1311280"/>
              <a:ext cx="106753" cy="29834"/>
            </a:xfrm>
            <a:custGeom>
              <a:avLst/>
              <a:gdLst/>
              <a:ahLst/>
              <a:cxnLst/>
              <a:rect l="l" t="t" r="r" b="b"/>
              <a:pathLst>
                <a:path w="6108" h="1707" extrusionOk="0">
                  <a:moveTo>
                    <a:pt x="504" y="1"/>
                  </a:moveTo>
                  <a:cubicBezTo>
                    <a:pt x="392" y="1"/>
                    <a:pt x="278" y="10"/>
                    <a:pt x="163" y="33"/>
                  </a:cubicBezTo>
                  <a:cubicBezTo>
                    <a:pt x="0" y="290"/>
                    <a:pt x="277" y="248"/>
                    <a:pt x="374" y="327"/>
                  </a:cubicBezTo>
                  <a:cubicBezTo>
                    <a:pt x="381" y="327"/>
                    <a:pt x="389" y="327"/>
                    <a:pt x="396" y="327"/>
                  </a:cubicBezTo>
                  <a:cubicBezTo>
                    <a:pt x="600" y="327"/>
                    <a:pt x="796" y="367"/>
                    <a:pt x="992" y="418"/>
                  </a:cubicBezTo>
                  <a:cubicBezTo>
                    <a:pt x="2527" y="806"/>
                    <a:pt x="4095" y="1068"/>
                    <a:pt x="5583" y="1626"/>
                  </a:cubicBezTo>
                  <a:cubicBezTo>
                    <a:pt x="5662" y="1656"/>
                    <a:pt x="5767" y="1707"/>
                    <a:pt x="5857" y="1707"/>
                  </a:cubicBezTo>
                  <a:cubicBezTo>
                    <a:pt x="5932" y="1707"/>
                    <a:pt x="5996" y="1673"/>
                    <a:pt x="6030" y="1566"/>
                  </a:cubicBezTo>
                  <a:cubicBezTo>
                    <a:pt x="6107" y="1326"/>
                    <a:pt x="5844" y="1330"/>
                    <a:pt x="5695" y="1274"/>
                  </a:cubicBezTo>
                  <a:cubicBezTo>
                    <a:pt x="4403" y="792"/>
                    <a:pt x="3050" y="526"/>
                    <a:pt x="1708" y="220"/>
                  </a:cubicBezTo>
                  <a:cubicBezTo>
                    <a:pt x="1308" y="129"/>
                    <a:pt x="914" y="1"/>
                    <a:pt x="5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75"/>
            <p:cNvSpPr/>
            <p:nvPr/>
          </p:nvSpPr>
          <p:spPr>
            <a:xfrm>
              <a:off x="1511785" y="1131735"/>
              <a:ext cx="91337" cy="100408"/>
            </a:xfrm>
            <a:custGeom>
              <a:avLst/>
              <a:gdLst/>
              <a:ahLst/>
              <a:cxnLst/>
              <a:rect l="l" t="t" r="r" b="b"/>
              <a:pathLst>
                <a:path w="5226" h="5745" extrusionOk="0">
                  <a:moveTo>
                    <a:pt x="4780" y="4963"/>
                  </a:moveTo>
                  <a:lnTo>
                    <a:pt x="4780" y="4963"/>
                  </a:lnTo>
                  <a:cubicBezTo>
                    <a:pt x="4787" y="4977"/>
                    <a:pt x="4794" y="4991"/>
                    <a:pt x="4801" y="5004"/>
                  </a:cubicBezTo>
                  <a:cubicBezTo>
                    <a:pt x="4791" y="4994"/>
                    <a:pt x="4784" y="4980"/>
                    <a:pt x="4780" y="4963"/>
                  </a:cubicBezTo>
                  <a:close/>
                  <a:moveTo>
                    <a:pt x="185" y="1"/>
                  </a:moveTo>
                  <a:cubicBezTo>
                    <a:pt x="159" y="1"/>
                    <a:pt x="131" y="11"/>
                    <a:pt x="101" y="35"/>
                  </a:cubicBezTo>
                  <a:cubicBezTo>
                    <a:pt x="29" y="95"/>
                    <a:pt x="0" y="184"/>
                    <a:pt x="42" y="264"/>
                  </a:cubicBezTo>
                  <a:cubicBezTo>
                    <a:pt x="87" y="352"/>
                    <a:pt x="158" y="428"/>
                    <a:pt x="223" y="507"/>
                  </a:cubicBezTo>
                  <a:cubicBezTo>
                    <a:pt x="507" y="850"/>
                    <a:pt x="787" y="1194"/>
                    <a:pt x="1077" y="1532"/>
                  </a:cubicBezTo>
                  <a:cubicBezTo>
                    <a:pt x="1611" y="2155"/>
                    <a:pt x="2099" y="2818"/>
                    <a:pt x="2733" y="3354"/>
                  </a:cubicBezTo>
                  <a:cubicBezTo>
                    <a:pt x="3099" y="3851"/>
                    <a:pt x="3565" y="4253"/>
                    <a:pt x="4029" y="4657"/>
                  </a:cubicBezTo>
                  <a:lnTo>
                    <a:pt x="4040" y="4670"/>
                  </a:lnTo>
                  <a:cubicBezTo>
                    <a:pt x="4040" y="4729"/>
                    <a:pt x="4071" y="4760"/>
                    <a:pt x="4130" y="4765"/>
                  </a:cubicBezTo>
                  <a:lnTo>
                    <a:pt x="4139" y="4774"/>
                  </a:lnTo>
                  <a:cubicBezTo>
                    <a:pt x="4166" y="4809"/>
                    <a:pt x="4198" y="4839"/>
                    <a:pt x="4235" y="4866"/>
                  </a:cubicBezTo>
                  <a:lnTo>
                    <a:pt x="4247" y="4876"/>
                  </a:lnTo>
                  <a:cubicBezTo>
                    <a:pt x="4253" y="4931"/>
                    <a:pt x="4284" y="4962"/>
                    <a:pt x="4341" y="4968"/>
                  </a:cubicBezTo>
                  <a:lnTo>
                    <a:pt x="4341" y="4967"/>
                  </a:lnTo>
                  <a:lnTo>
                    <a:pt x="4351" y="4978"/>
                  </a:lnTo>
                  <a:cubicBezTo>
                    <a:pt x="4378" y="5014"/>
                    <a:pt x="4409" y="5045"/>
                    <a:pt x="4446" y="5070"/>
                  </a:cubicBezTo>
                  <a:lnTo>
                    <a:pt x="4456" y="5080"/>
                  </a:lnTo>
                  <a:cubicBezTo>
                    <a:pt x="4563" y="5243"/>
                    <a:pt x="4700" y="5379"/>
                    <a:pt x="4862" y="5492"/>
                  </a:cubicBezTo>
                  <a:lnTo>
                    <a:pt x="4864" y="5494"/>
                  </a:lnTo>
                  <a:cubicBezTo>
                    <a:pt x="4869" y="5554"/>
                    <a:pt x="4901" y="5591"/>
                    <a:pt x="4963" y="5601"/>
                  </a:cubicBezTo>
                  <a:cubicBezTo>
                    <a:pt x="4976" y="5690"/>
                    <a:pt x="5042" y="5745"/>
                    <a:pt x="5118" y="5745"/>
                  </a:cubicBezTo>
                  <a:cubicBezTo>
                    <a:pt x="5120" y="5745"/>
                    <a:pt x="5122" y="5745"/>
                    <a:pt x="5124" y="5745"/>
                  </a:cubicBezTo>
                  <a:cubicBezTo>
                    <a:pt x="5183" y="5741"/>
                    <a:pt x="5215" y="5667"/>
                    <a:pt x="5193" y="5598"/>
                  </a:cubicBezTo>
                  <a:cubicBezTo>
                    <a:pt x="5203" y="5587"/>
                    <a:pt x="5226" y="5573"/>
                    <a:pt x="5224" y="5566"/>
                  </a:cubicBezTo>
                  <a:cubicBezTo>
                    <a:pt x="5216" y="5539"/>
                    <a:pt x="5201" y="5514"/>
                    <a:pt x="5188" y="5489"/>
                  </a:cubicBezTo>
                  <a:cubicBezTo>
                    <a:pt x="5188" y="5339"/>
                    <a:pt x="5097" y="5250"/>
                    <a:pt x="4978" y="5179"/>
                  </a:cubicBezTo>
                  <a:cubicBezTo>
                    <a:pt x="4983" y="5144"/>
                    <a:pt x="4973" y="5115"/>
                    <a:pt x="4945" y="5092"/>
                  </a:cubicBezTo>
                  <a:cubicBezTo>
                    <a:pt x="4945" y="5035"/>
                    <a:pt x="4914" y="5004"/>
                    <a:pt x="4857" y="4997"/>
                  </a:cubicBezTo>
                  <a:cubicBezTo>
                    <a:pt x="4842" y="4972"/>
                    <a:pt x="4820" y="4959"/>
                    <a:pt x="4792" y="4959"/>
                  </a:cubicBezTo>
                  <a:cubicBezTo>
                    <a:pt x="4788" y="4959"/>
                    <a:pt x="4784" y="4959"/>
                    <a:pt x="4780" y="4960"/>
                  </a:cubicBezTo>
                  <a:cubicBezTo>
                    <a:pt x="4768" y="4902"/>
                    <a:pt x="4733" y="4868"/>
                    <a:pt x="4672" y="4860"/>
                  </a:cubicBezTo>
                  <a:cubicBezTo>
                    <a:pt x="4661" y="4801"/>
                    <a:pt x="4624" y="4770"/>
                    <a:pt x="4564" y="4761"/>
                  </a:cubicBezTo>
                  <a:cubicBezTo>
                    <a:pt x="4556" y="4703"/>
                    <a:pt x="4522" y="4667"/>
                    <a:pt x="4463" y="4655"/>
                  </a:cubicBezTo>
                  <a:cubicBezTo>
                    <a:pt x="4453" y="4595"/>
                    <a:pt x="4418" y="4561"/>
                    <a:pt x="4357" y="4552"/>
                  </a:cubicBezTo>
                  <a:cubicBezTo>
                    <a:pt x="4347" y="4494"/>
                    <a:pt x="4310" y="4462"/>
                    <a:pt x="4250" y="4453"/>
                  </a:cubicBezTo>
                  <a:cubicBezTo>
                    <a:pt x="4242" y="4396"/>
                    <a:pt x="4211" y="4358"/>
                    <a:pt x="4153" y="4344"/>
                  </a:cubicBezTo>
                  <a:cubicBezTo>
                    <a:pt x="4125" y="4236"/>
                    <a:pt x="4053" y="4169"/>
                    <a:pt x="3949" y="4131"/>
                  </a:cubicBezTo>
                  <a:cubicBezTo>
                    <a:pt x="3886" y="3986"/>
                    <a:pt x="3773" y="3892"/>
                    <a:pt x="3628" y="3830"/>
                  </a:cubicBezTo>
                  <a:cubicBezTo>
                    <a:pt x="3599" y="3723"/>
                    <a:pt x="3528" y="3655"/>
                    <a:pt x="3420" y="3622"/>
                  </a:cubicBezTo>
                  <a:cubicBezTo>
                    <a:pt x="3318" y="3423"/>
                    <a:pt x="3139" y="3291"/>
                    <a:pt x="2971" y="3152"/>
                  </a:cubicBezTo>
                  <a:cubicBezTo>
                    <a:pt x="2188" y="2267"/>
                    <a:pt x="1405" y="1382"/>
                    <a:pt x="680" y="452"/>
                  </a:cubicBezTo>
                  <a:cubicBezTo>
                    <a:pt x="574" y="318"/>
                    <a:pt x="448" y="199"/>
                    <a:pt x="324" y="80"/>
                  </a:cubicBezTo>
                  <a:cubicBezTo>
                    <a:pt x="285" y="42"/>
                    <a:pt x="238" y="1"/>
                    <a:pt x="1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75"/>
            <p:cNvSpPr/>
            <p:nvPr/>
          </p:nvSpPr>
          <p:spPr>
            <a:xfrm>
              <a:off x="1590576" y="1373307"/>
              <a:ext cx="42121" cy="93959"/>
            </a:xfrm>
            <a:custGeom>
              <a:avLst/>
              <a:gdLst/>
              <a:ahLst/>
              <a:cxnLst/>
              <a:rect l="l" t="t" r="r" b="b"/>
              <a:pathLst>
                <a:path w="2410" h="5376" extrusionOk="0">
                  <a:moveTo>
                    <a:pt x="2231" y="0"/>
                  </a:moveTo>
                  <a:cubicBezTo>
                    <a:pt x="2149" y="0"/>
                    <a:pt x="2073" y="67"/>
                    <a:pt x="2035" y="148"/>
                  </a:cubicBezTo>
                  <a:cubicBezTo>
                    <a:pt x="1948" y="333"/>
                    <a:pt x="1861" y="520"/>
                    <a:pt x="1798" y="713"/>
                  </a:cubicBezTo>
                  <a:cubicBezTo>
                    <a:pt x="1341" y="2128"/>
                    <a:pt x="744" y="3488"/>
                    <a:pt x="147" y="4849"/>
                  </a:cubicBezTo>
                  <a:cubicBezTo>
                    <a:pt x="92" y="4973"/>
                    <a:pt x="45" y="5103"/>
                    <a:pt x="16" y="5234"/>
                  </a:cubicBezTo>
                  <a:cubicBezTo>
                    <a:pt x="0" y="5299"/>
                    <a:pt x="42" y="5365"/>
                    <a:pt x="149" y="5375"/>
                  </a:cubicBezTo>
                  <a:cubicBezTo>
                    <a:pt x="155" y="5375"/>
                    <a:pt x="162" y="5375"/>
                    <a:pt x="168" y="5375"/>
                  </a:cubicBezTo>
                  <a:cubicBezTo>
                    <a:pt x="346" y="5375"/>
                    <a:pt x="373" y="5207"/>
                    <a:pt x="438" y="5081"/>
                  </a:cubicBezTo>
                  <a:cubicBezTo>
                    <a:pt x="855" y="4274"/>
                    <a:pt x="1121" y="3406"/>
                    <a:pt x="1503" y="2586"/>
                  </a:cubicBezTo>
                  <a:cubicBezTo>
                    <a:pt x="1851" y="1840"/>
                    <a:pt x="2036" y="1039"/>
                    <a:pt x="2326" y="274"/>
                  </a:cubicBezTo>
                  <a:cubicBezTo>
                    <a:pt x="2361" y="181"/>
                    <a:pt x="2410" y="57"/>
                    <a:pt x="2287" y="11"/>
                  </a:cubicBezTo>
                  <a:cubicBezTo>
                    <a:pt x="2268" y="4"/>
                    <a:pt x="2250" y="0"/>
                    <a:pt x="22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75"/>
            <p:cNvSpPr/>
            <p:nvPr/>
          </p:nvSpPr>
          <p:spPr>
            <a:xfrm>
              <a:off x="1677093" y="1374303"/>
              <a:ext cx="38398" cy="121241"/>
            </a:xfrm>
            <a:custGeom>
              <a:avLst/>
              <a:gdLst/>
              <a:ahLst/>
              <a:cxnLst/>
              <a:rect l="l" t="t" r="r" b="b"/>
              <a:pathLst>
                <a:path w="2197" h="6937" extrusionOk="0">
                  <a:moveTo>
                    <a:pt x="229" y="1"/>
                  </a:moveTo>
                  <a:cubicBezTo>
                    <a:pt x="164" y="1"/>
                    <a:pt x="100" y="67"/>
                    <a:pt x="36" y="107"/>
                  </a:cubicBezTo>
                  <a:cubicBezTo>
                    <a:pt x="28" y="107"/>
                    <a:pt x="18" y="118"/>
                    <a:pt x="10" y="140"/>
                  </a:cubicBezTo>
                  <a:cubicBezTo>
                    <a:pt x="1" y="162"/>
                    <a:pt x="8" y="184"/>
                    <a:pt x="32" y="208"/>
                  </a:cubicBezTo>
                  <a:cubicBezTo>
                    <a:pt x="56" y="228"/>
                    <a:pt x="62" y="252"/>
                    <a:pt x="47" y="280"/>
                  </a:cubicBezTo>
                  <a:cubicBezTo>
                    <a:pt x="123" y="380"/>
                    <a:pt x="29" y="527"/>
                    <a:pt x="147" y="615"/>
                  </a:cubicBezTo>
                  <a:cubicBezTo>
                    <a:pt x="241" y="871"/>
                    <a:pt x="340" y="1125"/>
                    <a:pt x="430" y="1382"/>
                  </a:cubicBezTo>
                  <a:cubicBezTo>
                    <a:pt x="690" y="2120"/>
                    <a:pt x="841" y="2892"/>
                    <a:pt x="1179" y="3605"/>
                  </a:cubicBezTo>
                  <a:cubicBezTo>
                    <a:pt x="1362" y="4589"/>
                    <a:pt x="1542" y="5573"/>
                    <a:pt x="1727" y="6557"/>
                  </a:cubicBezTo>
                  <a:cubicBezTo>
                    <a:pt x="1743" y="6639"/>
                    <a:pt x="1782" y="6717"/>
                    <a:pt x="1809" y="6797"/>
                  </a:cubicBezTo>
                  <a:cubicBezTo>
                    <a:pt x="1840" y="6892"/>
                    <a:pt x="1904" y="6936"/>
                    <a:pt x="1985" y="6936"/>
                  </a:cubicBezTo>
                  <a:cubicBezTo>
                    <a:pt x="2007" y="6936"/>
                    <a:pt x="2029" y="6933"/>
                    <a:pt x="2052" y="6927"/>
                  </a:cubicBezTo>
                  <a:cubicBezTo>
                    <a:pt x="2173" y="6894"/>
                    <a:pt x="2197" y="6789"/>
                    <a:pt x="2188" y="6683"/>
                  </a:cubicBezTo>
                  <a:cubicBezTo>
                    <a:pt x="2181" y="6617"/>
                    <a:pt x="2151" y="6552"/>
                    <a:pt x="2135" y="6487"/>
                  </a:cubicBezTo>
                  <a:cubicBezTo>
                    <a:pt x="1985" y="5875"/>
                    <a:pt x="1887" y="5256"/>
                    <a:pt x="1778" y="4638"/>
                  </a:cubicBezTo>
                  <a:cubicBezTo>
                    <a:pt x="1638" y="3854"/>
                    <a:pt x="1440" y="3081"/>
                    <a:pt x="1093" y="2352"/>
                  </a:cubicBezTo>
                  <a:cubicBezTo>
                    <a:pt x="1114" y="2202"/>
                    <a:pt x="1094" y="2061"/>
                    <a:pt x="989" y="1941"/>
                  </a:cubicBezTo>
                  <a:cubicBezTo>
                    <a:pt x="999" y="1843"/>
                    <a:pt x="970" y="1760"/>
                    <a:pt x="892" y="1695"/>
                  </a:cubicBezTo>
                  <a:lnTo>
                    <a:pt x="901" y="1664"/>
                  </a:lnTo>
                  <a:lnTo>
                    <a:pt x="877" y="1641"/>
                  </a:lnTo>
                  <a:cubicBezTo>
                    <a:pt x="892" y="1521"/>
                    <a:pt x="871" y="1413"/>
                    <a:pt x="784" y="1322"/>
                  </a:cubicBezTo>
                  <a:cubicBezTo>
                    <a:pt x="774" y="1230"/>
                    <a:pt x="765" y="1138"/>
                    <a:pt x="754" y="1046"/>
                  </a:cubicBezTo>
                  <a:cubicBezTo>
                    <a:pt x="734" y="1042"/>
                    <a:pt x="715" y="1034"/>
                    <a:pt x="697" y="1027"/>
                  </a:cubicBezTo>
                  <a:cubicBezTo>
                    <a:pt x="694" y="1017"/>
                    <a:pt x="691" y="1007"/>
                    <a:pt x="687" y="997"/>
                  </a:cubicBezTo>
                  <a:cubicBezTo>
                    <a:pt x="660" y="922"/>
                    <a:pt x="659" y="843"/>
                    <a:pt x="637" y="768"/>
                  </a:cubicBezTo>
                  <a:cubicBezTo>
                    <a:pt x="625" y="729"/>
                    <a:pt x="613" y="693"/>
                    <a:pt x="596" y="657"/>
                  </a:cubicBezTo>
                  <a:cubicBezTo>
                    <a:pt x="568" y="583"/>
                    <a:pt x="548" y="506"/>
                    <a:pt x="524" y="431"/>
                  </a:cubicBezTo>
                  <a:cubicBezTo>
                    <a:pt x="511" y="393"/>
                    <a:pt x="494" y="355"/>
                    <a:pt x="473" y="320"/>
                  </a:cubicBezTo>
                  <a:cubicBezTo>
                    <a:pt x="466" y="313"/>
                    <a:pt x="462" y="306"/>
                    <a:pt x="457" y="299"/>
                  </a:cubicBezTo>
                  <a:cubicBezTo>
                    <a:pt x="457" y="268"/>
                    <a:pt x="457" y="237"/>
                    <a:pt x="457" y="206"/>
                  </a:cubicBezTo>
                  <a:cubicBezTo>
                    <a:pt x="422" y="171"/>
                    <a:pt x="388" y="135"/>
                    <a:pt x="353" y="100"/>
                  </a:cubicBezTo>
                  <a:lnTo>
                    <a:pt x="353" y="99"/>
                  </a:lnTo>
                  <a:cubicBezTo>
                    <a:pt x="310" y="26"/>
                    <a:pt x="269" y="1"/>
                    <a:pt x="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75"/>
            <p:cNvSpPr/>
            <p:nvPr/>
          </p:nvSpPr>
          <p:spPr>
            <a:xfrm>
              <a:off x="1716314" y="1204493"/>
              <a:ext cx="385" cy="367"/>
            </a:xfrm>
            <a:custGeom>
              <a:avLst/>
              <a:gdLst/>
              <a:ahLst/>
              <a:cxnLst/>
              <a:rect l="l" t="t" r="r" b="b"/>
              <a:pathLst>
                <a:path w="22" h="21" extrusionOk="0">
                  <a:moveTo>
                    <a:pt x="0" y="1"/>
                  </a:moveTo>
                  <a:lnTo>
                    <a:pt x="21" y="20"/>
                  </a:lnTo>
                  <a:cubicBezTo>
                    <a:pt x="21" y="19"/>
                    <a:pt x="21" y="19"/>
                    <a:pt x="22" y="19"/>
                  </a:cubicBezTo>
                  <a:cubicBezTo>
                    <a:pt x="21" y="18"/>
                    <a:pt x="21" y="17"/>
                    <a:pt x="22" y="16"/>
                  </a:cubicBezTo>
                  <a:lnTo>
                    <a:pt x="21" y="16"/>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75"/>
            <p:cNvSpPr/>
            <p:nvPr/>
          </p:nvSpPr>
          <p:spPr>
            <a:xfrm>
              <a:off x="1707086" y="1139932"/>
              <a:ext cx="61835" cy="84836"/>
            </a:xfrm>
            <a:custGeom>
              <a:avLst/>
              <a:gdLst/>
              <a:ahLst/>
              <a:cxnLst/>
              <a:rect l="l" t="t" r="r" b="b"/>
              <a:pathLst>
                <a:path w="3538" h="4854" extrusionOk="0">
                  <a:moveTo>
                    <a:pt x="3175" y="0"/>
                  </a:moveTo>
                  <a:cubicBezTo>
                    <a:pt x="3023" y="0"/>
                    <a:pt x="2933" y="246"/>
                    <a:pt x="2839" y="381"/>
                  </a:cubicBezTo>
                  <a:cubicBezTo>
                    <a:pt x="2100" y="1449"/>
                    <a:pt x="1365" y="2520"/>
                    <a:pt x="627" y="3591"/>
                  </a:cubicBezTo>
                  <a:cubicBezTo>
                    <a:pt x="599" y="3628"/>
                    <a:pt x="549" y="3650"/>
                    <a:pt x="549" y="3705"/>
                  </a:cubicBezTo>
                  <a:cubicBezTo>
                    <a:pt x="549" y="3707"/>
                    <a:pt x="549" y="3709"/>
                    <a:pt x="550" y="3711"/>
                  </a:cubicBezTo>
                  <a:lnTo>
                    <a:pt x="552" y="3713"/>
                  </a:lnTo>
                  <a:cubicBezTo>
                    <a:pt x="551" y="3713"/>
                    <a:pt x="550" y="3713"/>
                    <a:pt x="550" y="3714"/>
                  </a:cubicBezTo>
                  <a:lnTo>
                    <a:pt x="550" y="3716"/>
                  </a:lnTo>
                  <a:lnTo>
                    <a:pt x="549" y="3714"/>
                  </a:lnTo>
                  <a:cubicBezTo>
                    <a:pt x="447" y="3751"/>
                    <a:pt x="474" y="3855"/>
                    <a:pt x="434" y="3924"/>
                  </a:cubicBezTo>
                  <a:cubicBezTo>
                    <a:pt x="437" y="3960"/>
                    <a:pt x="422" y="3984"/>
                    <a:pt x="388" y="3998"/>
                  </a:cubicBezTo>
                  <a:cubicBezTo>
                    <a:pt x="373" y="4039"/>
                    <a:pt x="349" y="4073"/>
                    <a:pt x="314" y="4100"/>
                  </a:cubicBezTo>
                  <a:lnTo>
                    <a:pt x="311" y="4103"/>
                  </a:lnTo>
                  <a:cubicBezTo>
                    <a:pt x="266" y="4148"/>
                    <a:pt x="263" y="4208"/>
                    <a:pt x="255" y="4267"/>
                  </a:cubicBezTo>
                  <a:cubicBezTo>
                    <a:pt x="254" y="4271"/>
                    <a:pt x="252" y="4275"/>
                    <a:pt x="250" y="4279"/>
                  </a:cubicBezTo>
                  <a:cubicBezTo>
                    <a:pt x="234" y="4285"/>
                    <a:pt x="219" y="4294"/>
                    <a:pt x="205" y="4304"/>
                  </a:cubicBezTo>
                  <a:cubicBezTo>
                    <a:pt x="202" y="4322"/>
                    <a:pt x="202" y="4339"/>
                    <a:pt x="201" y="4358"/>
                  </a:cubicBezTo>
                  <a:cubicBezTo>
                    <a:pt x="201" y="4359"/>
                    <a:pt x="200" y="4359"/>
                    <a:pt x="200" y="4360"/>
                  </a:cubicBezTo>
                  <a:cubicBezTo>
                    <a:pt x="187" y="4375"/>
                    <a:pt x="172" y="4391"/>
                    <a:pt x="158" y="4406"/>
                  </a:cubicBezTo>
                  <a:cubicBezTo>
                    <a:pt x="151" y="4407"/>
                    <a:pt x="146" y="4408"/>
                    <a:pt x="140" y="4410"/>
                  </a:cubicBezTo>
                  <a:cubicBezTo>
                    <a:pt x="131" y="4411"/>
                    <a:pt x="122" y="4414"/>
                    <a:pt x="112" y="4417"/>
                  </a:cubicBezTo>
                  <a:cubicBezTo>
                    <a:pt x="109" y="4430"/>
                    <a:pt x="107" y="4443"/>
                    <a:pt x="107" y="4457"/>
                  </a:cubicBezTo>
                  <a:lnTo>
                    <a:pt x="105" y="4459"/>
                  </a:lnTo>
                  <a:cubicBezTo>
                    <a:pt x="72" y="4489"/>
                    <a:pt x="50" y="4525"/>
                    <a:pt x="41" y="4568"/>
                  </a:cubicBezTo>
                  <a:cubicBezTo>
                    <a:pt x="40" y="4595"/>
                    <a:pt x="43" y="4621"/>
                    <a:pt x="51" y="4646"/>
                  </a:cubicBezTo>
                  <a:cubicBezTo>
                    <a:pt x="35" y="4668"/>
                    <a:pt x="18" y="4691"/>
                    <a:pt x="1" y="4714"/>
                  </a:cubicBezTo>
                  <a:cubicBezTo>
                    <a:pt x="65" y="4773"/>
                    <a:pt x="127" y="4853"/>
                    <a:pt x="194" y="4853"/>
                  </a:cubicBezTo>
                  <a:cubicBezTo>
                    <a:pt x="236" y="4853"/>
                    <a:pt x="280" y="4821"/>
                    <a:pt x="327" y="4732"/>
                  </a:cubicBezTo>
                  <a:cubicBezTo>
                    <a:pt x="333" y="4733"/>
                    <a:pt x="339" y="4734"/>
                    <a:pt x="345" y="4734"/>
                  </a:cubicBezTo>
                  <a:cubicBezTo>
                    <a:pt x="370" y="4734"/>
                    <a:pt x="392" y="4727"/>
                    <a:pt x="413" y="4712"/>
                  </a:cubicBezTo>
                  <a:cubicBezTo>
                    <a:pt x="423" y="4712"/>
                    <a:pt x="432" y="4702"/>
                    <a:pt x="444" y="4679"/>
                  </a:cubicBezTo>
                  <a:cubicBezTo>
                    <a:pt x="449" y="4667"/>
                    <a:pt x="449" y="4656"/>
                    <a:pt x="444" y="4644"/>
                  </a:cubicBezTo>
                  <a:lnTo>
                    <a:pt x="444" y="4644"/>
                  </a:lnTo>
                  <a:cubicBezTo>
                    <a:pt x="446" y="4647"/>
                    <a:pt x="449" y="4650"/>
                    <a:pt x="451" y="4653"/>
                  </a:cubicBezTo>
                  <a:cubicBezTo>
                    <a:pt x="468" y="4629"/>
                    <a:pt x="486" y="4607"/>
                    <a:pt x="504" y="4584"/>
                  </a:cubicBezTo>
                  <a:cubicBezTo>
                    <a:pt x="508" y="4553"/>
                    <a:pt x="522" y="4530"/>
                    <a:pt x="549" y="4514"/>
                  </a:cubicBezTo>
                  <a:cubicBezTo>
                    <a:pt x="550" y="4513"/>
                    <a:pt x="552" y="4511"/>
                    <a:pt x="554" y="4509"/>
                  </a:cubicBezTo>
                  <a:cubicBezTo>
                    <a:pt x="557" y="4504"/>
                    <a:pt x="559" y="4495"/>
                    <a:pt x="561" y="4481"/>
                  </a:cubicBezTo>
                  <a:cubicBezTo>
                    <a:pt x="563" y="4464"/>
                    <a:pt x="559" y="4449"/>
                    <a:pt x="546" y="4433"/>
                  </a:cubicBezTo>
                  <a:cubicBezTo>
                    <a:pt x="550" y="4430"/>
                    <a:pt x="554" y="4426"/>
                    <a:pt x="558" y="4423"/>
                  </a:cubicBezTo>
                  <a:cubicBezTo>
                    <a:pt x="559" y="4422"/>
                    <a:pt x="560" y="4421"/>
                    <a:pt x="561" y="4420"/>
                  </a:cubicBezTo>
                  <a:lnTo>
                    <a:pt x="563" y="4419"/>
                  </a:lnTo>
                  <a:cubicBezTo>
                    <a:pt x="582" y="4414"/>
                    <a:pt x="601" y="4408"/>
                    <a:pt x="617" y="4398"/>
                  </a:cubicBezTo>
                  <a:cubicBezTo>
                    <a:pt x="618" y="4387"/>
                    <a:pt x="616" y="4376"/>
                    <a:pt x="616" y="4365"/>
                  </a:cubicBezTo>
                  <a:cubicBezTo>
                    <a:pt x="617" y="4364"/>
                    <a:pt x="618" y="4364"/>
                    <a:pt x="618" y="4363"/>
                  </a:cubicBezTo>
                  <a:cubicBezTo>
                    <a:pt x="624" y="4357"/>
                    <a:pt x="632" y="4349"/>
                    <a:pt x="638" y="4343"/>
                  </a:cubicBezTo>
                  <a:cubicBezTo>
                    <a:pt x="675" y="4303"/>
                    <a:pt x="690" y="4246"/>
                    <a:pt x="738" y="4213"/>
                  </a:cubicBezTo>
                  <a:lnTo>
                    <a:pt x="742" y="4206"/>
                  </a:lnTo>
                  <a:cubicBezTo>
                    <a:pt x="770" y="4164"/>
                    <a:pt x="811" y="4130"/>
                    <a:pt x="824" y="4078"/>
                  </a:cubicBezTo>
                  <a:cubicBezTo>
                    <a:pt x="881" y="3974"/>
                    <a:pt x="937" y="3869"/>
                    <a:pt x="997" y="3766"/>
                  </a:cubicBezTo>
                  <a:cubicBezTo>
                    <a:pt x="1637" y="2653"/>
                    <a:pt x="2443" y="1646"/>
                    <a:pt x="3153" y="578"/>
                  </a:cubicBezTo>
                  <a:cubicBezTo>
                    <a:pt x="3259" y="417"/>
                    <a:pt x="3538" y="185"/>
                    <a:pt x="3263" y="26"/>
                  </a:cubicBezTo>
                  <a:cubicBezTo>
                    <a:pt x="3232" y="8"/>
                    <a:pt x="3202" y="0"/>
                    <a:pt x="31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75"/>
            <p:cNvSpPr/>
            <p:nvPr/>
          </p:nvSpPr>
          <p:spPr>
            <a:xfrm>
              <a:off x="1469033" y="1313342"/>
              <a:ext cx="107731" cy="30586"/>
            </a:xfrm>
            <a:custGeom>
              <a:avLst/>
              <a:gdLst/>
              <a:ahLst/>
              <a:cxnLst/>
              <a:rect l="l" t="t" r="r" b="b"/>
              <a:pathLst>
                <a:path w="6164" h="1750" extrusionOk="0">
                  <a:moveTo>
                    <a:pt x="5979" y="5"/>
                  </a:moveTo>
                  <a:cubicBezTo>
                    <a:pt x="5957" y="5"/>
                    <a:pt x="5934" y="6"/>
                    <a:pt x="5913" y="7"/>
                  </a:cubicBezTo>
                  <a:cubicBezTo>
                    <a:pt x="5741" y="10"/>
                    <a:pt x="5563" y="1"/>
                    <a:pt x="5413" y="109"/>
                  </a:cubicBezTo>
                  <a:cubicBezTo>
                    <a:pt x="5402" y="107"/>
                    <a:pt x="5392" y="106"/>
                    <a:pt x="5381" y="106"/>
                  </a:cubicBezTo>
                  <a:cubicBezTo>
                    <a:pt x="5359" y="106"/>
                    <a:pt x="5337" y="112"/>
                    <a:pt x="5317" y="124"/>
                  </a:cubicBezTo>
                  <a:cubicBezTo>
                    <a:pt x="5282" y="118"/>
                    <a:pt x="5248" y="114"/>
                    <a:pt x="5215" y="114"/>
                  </a:cubicBezTo>
                  <a:cubicBezTo>
                    <a:pt x="5129" y="114"/>
                    <a:pt x="5050" y="138"/>
                    <a:pt x="4981" y="205"/>
                  </a:cubicBezTo>
                  <a:cubicBezTo>
                    <a:pt x="4659" y="279"/>
                    <a:pt x="4335" y="345"/>
                    <a:pt x="4016" y="427"/>
                  </a:cubicBezTo>
                  <a:cubicBezTo>
                    <a:pt x="2753" y="754"/>
                    <a:pt x="1491" y="1087"/>
                    <a:pt x="230" y="1417"/>
                  </a:cubicBezTo>
                  <a:cubicBezTo>
                    <a:pt x="133" y="1443"/>
                    <a:pt x="0" y="1446"/>
                    <a:pt x="35" y="1593"/>
                  </a:cubicBezTo>
                  <a:cubicBezTo>
                    <a:pt x="59" y="1691"/>
                    <a:pt x="143" y="1749"/>
                    <a:pt x="247" y="1749"/>
                  </a:cubicBezTo>
                  <a:cubicBezTo>
                    <a:pt x="256" y="1749"/>
                    <a:pt x="265" y="1749"/>
                    <a:pt x="275" y="1748"/>
                  </a:cubicBezTo>
                  <a:cubicBezTo>
                    <a:pt x="395" y="1734"/>
                    <a:pt x="516" y="1711"/>
                    <a:pt x="632" y="1680"/>
                  </a:cubicBezTo>
                  <a:cubicBezTo>
                    <a:pt x="2229" y="1258"/>
                    <a:pt x="3827" y="835"/>
                    <a:pt x="5423" y="412"/>
                  </a:cubicBezTo>
                  <a:cubicBezTo>
                    <a:pt x="5451" y="418"/>
                    <a:pt x="5477" y="421"/>
                    <a:pt x="5503" y="421"/>
                  </a:cubicBezTo>
                  <a:cubicBezTo>
                    <a:pt x="5590" y="421"/>
                    <a:pt x="5667" y="388"/>
                    <a:pt x="5736" y="327"/>
                  </a:cubicBezTo>
                  <a:cubicBezTo>
                    <a:pt x="5771" y="319"/>
                    <a:pt x="5806" y="311"/>
                    <a:pt x="5842" y="302"/>
                  </a:cubicBezTo>
                  <a:cubicBezTo>
                    <a:pt x="5847" y="302"/>
                    <a:pt x="5852" y="302"/>
                    <a:pt x="5857" y="302"/>
                  </a:cubicBezTo>
                  <a:cubicBezTo>
                    <a:pt x="5869" y="302"/>
                    <a:pt x="5881" y="302"/>
                    <a:pt x="5892" y="302"/>
                  </a:cubicBezTo>
                  <a:cubicBezTo>
                    <a:pt x="5911" y="302"/>
                    <a:pt x="5929" y="301"/>
                    <a:pt x="5943" y="294"/>
                  </a:cubicBezTo>
                  <a:cubicBezTo>
                    <a:pt x="6030" y="251"/>
                    <a:pt x="6163" y="235"/>
                    <a:pt x="6130" y="97"/>
                  </a:cubicBezTo>
                  <a:cubicBezTo>
                    <a:pt x="6112" y="17"/>
                    <a:pt x="6045" y="5"/>
                    <a:pt x="5979" y="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75"/>
            <p:cNvSpPr/>
            <p:nvPr/>
          </p:nvSpPr>
          <p:spPr>
            <a:xfrm>
              <a:off x="1721977" y="1347161"/>
              <a:ext cx="84416" cy="73842"/>
            </a:xfrm>
            <a:custGeom>
              <a:avLst/>
              <a:gdLst/>
              <a:ahLst/>
              <a:cxnLst/>
              <a:rect l="l" t="t" r="r" b="b"/>
              <a:pathLst>
                <a:path w="4830" h="4225" extrusionOk="0">
                  <a:moveTo>
                    <a:pt x="248" y="0"/>
                  </a:moveTo>
                  <a:cubicBezTo>
                    <a:pt x="209" y="0"/>
                    <a:pt x="168" y="18"/>
                    <a:pt x="123" y="63"/>
                  </a:cubicBezTo>
                  <a:cubicBezTo>
                    <a:pt x="1" y="185"/>
                    <a:pt x="187" y="326"/>
                    <a:pt x="286" y="434"/>
                  </a:cubicBezTo>
                  <a:cubicBezTo>
                    <a:pt x="320" y="468"/>
                    <a:pt x="371" y="487"/>
                    <a:pt x="413" y="512"/>
                  </a:cubicBezTo>
                  <a:lnTo>
                    <a:pt x="431" y="526"/>
                  </a:lnTo>
                  <a:cubicBezTo>
                    <a:pt x="433" y="576"/>
                    <a:pt x="458" y="602"/>
                    <a:pt x="508" y="602"/>
                  </a:cubicBezTo>
                  <a:cubicBezTo>
                    <a:pt x="510" y="602"/>
                    <a:pt x="512" y="602"/>
                    <a:pt x="514" y="602"/>
                  </a:cubicBezTo>
                  <a:cubicBezTo>
                    <a:pt x="525" y="635"/>
                    <a:pt x="549" y="652"/>
                    <a:pt x="585" y="654"/>
                  </a:cubicBezTo>
                  <a:cubicBezTo>
                    <a:pt x="601" y="715"/>
                    <a:pt x="642" y="748"/>
                    <a:pt x="706" y="754"/>
                  </a:cubicBezTo>
                  <a:cubicBezTo>
                    <a:pt x="714" y="816"/>
                    <a:pt x="751" y="847"/>
                    <a:pt x="814" y="852"/>
                  </a:cubicBezTo>
                  <a:lnTo>
                    <a:pt x="814" y="853"/>
                  </a:lnTo>
                  <a:cubicBezTo>
                    <a:pt x="824" y="915"/>
                    <a:pt x="862" y="946"/>
                    <a:pt x="926" y="949"/>
                  </a:cubicBezTo>
                  <a:cubicBezTo>
                    <a:pt x="2164" y="2039"/>
                    <a:pt x="3401" y="3128"/>
                    <a:pt x="4647" y="4225"/>
                  </a:cubicBezTo>
                  <a:cubicBezTo>
                    <a:pt x="4819" y="3910"/>
                    <a:pt x="4829" y="3898"/>
                    <a:pt x="4600" y="3695"/>
                  </a:cubicBezTo>
                  <a:cubicBezTo>
                    <a:pt x="3467" y="2688"/>
                    <a:pt x="2328" y="1688"/>
                    <a:pt x="1148" y="734"/>
                  </a:cubicBezTo>
                  <a:cubicBezTo>
                    <a:pt x="1137" y="673"/>
                    <a:pt x="1101" y="642"/>
                    <a:pt x="1038" y="639"/>
                  </a:cubicBezTo>
                  <a:lnTo>
                    <a:pt x="1034" y="635"/>
                  </a:lnTo>
                  <a:cubicBezTo>
                    <a:pt x="1025" y="577"/>
                    <a:pt x="991" y="546"/>
                    <a:pt x="929" y="545"/>
                  </a:cubicBezTo>
                  <a:lnTo>
                    <a:pt x="918" y="538"/>
                  </a:lnTo>
                  <a:cubicBezTo>
                    <a:pt x="889" y="456"/>
                    <a:pt x="830" y="415"/>
                    <a:pt x="743" y="407"/>
                  </a:cubicBezTo>
                  <a:cubicBezTo>
                    <a:pt x="730" y="347"/>
                    <a:pt x="689" y="319"/>
                    <a:pt x="627" y="318"/>
                  </a:cubicBezTo>
                  <a:cubicBezTo>
                    <a:pt x="616" y="257"/>
                    <a:pt x="579" y="226"/>
                    <a:pt x="515" y="226"/>
                  </a:cubicBezTo>
                  <a:lnTo>
                    <a:pt x="512" y="223"/>
                  </a:lnTo>
                  <a:cubicBezTo>
                    <a:pt x="437" y="131"/>
                    <a:pt x="353" y="0"/>
                    <a:pt x="2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75"/>
            <p:cNvSpPr/>
            <p:nvPr/>
          </p:nvSpPr>
          <p:spPr>
            <a:xfrm>
              <a:off x="1723882" y="1160258"/>
              <a:ext cx="85168" cy="77862"/>
            </a:xfrm>
            <a:custGeom>
              <a:avLst/>
              <a:gdLst/>
              <a:ahLst/>
              <a:cxnLst/>
              <a:rect l="l" t="t" r="r" b="b"/>
              <a:pathLst>
                <a:path w="4873" h="4455" extrusionOk="0">
                  <a:moveTo>
                    <a:pt x="4562" y="0"/>
                  </a:moveTo>
                  <a:cubicBezTo>
                    <a:pt x="4447" y="0"/>
                    <a:pt x="4330" y="142"/>
                    <a:pt x="4238" y="226"/>
                  </a:cubicBezTo>
                  <a:cubicBezTo>
                    <a:pt x="3172" y="1199"/>
                    <a:pt x="2132" y="2197"/>
                    <a:pt x="1130" y="3234"/>
                  </a:cubicBezTo>
                  <a:cubicBezTo>
                    <a:pt x="1074" y="3247"/>
                    <a:pt x="1037" y="3280"/>
                    <a:pt x="1023" y="3337"/>
                  </a:cubicBezTo>
                  <a:cubicBezTo>
                    <a:pt x="962" y="3343"/>
                    <a:pt x="925" y="3375"/>
                    <a:pt x="912" y="3433"/>
                  </a:cubicBezTo>
                  <a:cubicBezTo>
                    <a:pt x="853" y="3440"/>
                    <a:pt x="814" y="3470"/>
                    <a:pt x="800" y="3529"/>
                  </a:cubicBezTo>
                  <a:cubicBezTo>
                    <a:pt x="740" y="3541"/>
                    <a:pt x="706" y="3577"/>
                    <a:pt x="698" y="3636"/>
                  </a:cubicBezTo>
                  <a:cubicBezTo>
                    <a:pt x="640" y="3648"/>
                    <a:pt x="607" y="3683"/>
                    <a:pt x="596" y="3740"/>
                  </a:cubicBezTo>
                  <a:cubicBezTo>
                    <a:pt x="537" y="3747"/>
                    <a:pt x="498" y="3777"/>
                    <a:pt x="484" y="3836"/>
                  </a:cubicBezTo>
                  <a:cubicBezTo>
                    <a:pt x="423" y="3845"/>
                    <a:pt x="389" y="3880"/>
                    <a:pt x="380" y="3939"/>
                  </a:cubicBezTo>
                  <a:cubicBezTo>
                    <a:pt x="320" y="3954"/>
                    <a:pt x="291" y="3993"/>
                    <a:pt x="283" y="4050"/>
                  </a:cubicBezTo>
                  <a:cubicBezTo>
                    <a:pt x="225" y="4061"/>
                    <a:pt x="185" y="4091"/>
                    <a:pt x="175" y="4152"/>
                  </a:cubicBezTo>
                  <a:lnTo>
                    <a:pt x="172" y="4155"/>
                  </a:lnTo>
                  <a:cubicBezTo>
                    <a:pt x="43" y="4220"/>
                    <a:pt x="1" y="4326"/>
                    <a:pt x="119" y="4414"/>
                  </a:cubicBezTo>
                  <a:cubicBezTo>
                    <a:pt x="158" y="4443"/>
                    <a:pt x="194" y="4455"/>
                    <a:pt x="228" y="4455"/>
                  </a:cubicBezTo>
                  <a:cubicBezTo>
                    <a:pt x="311" y="4455"/>
                    <a:pt x="376" y="4380"/>
                    <a:pt x="426" y="4294"/>
                  </a:cubicBezTo>
                  <a:cubicBezTo>
                    <a:pt x="708" y="4129"/>
                    <a:pt x="935" y="3907"/>
                    <a:pt x="1133" y="3653"/>
                  </a:cubicBezTo>
                  <a:lnTo>
                    <a:pt x="1139" y="3647"/>
                  </a:lnTo>
                  <a:cubicBezTo>
                    <a:pt x="1198" y="3642"/>
                    <a:pt x="1234" y="3613"/>
                    <a:pt x="1244" y="3554"/>
                  </a:cubicBezTo>
                  <a:lnTo>
                    <a:pt x="1246" y="3552"/>
                  </a:lnTo>
                  <a:cubicBezTo>
                    <a:pt x="1309" y="3546"/>
                    <a:pt x="1343" y="3513"/>
                    <a:pt x="1348" y="3452"/>
                  </a:cubicBezTo>
                  <a:lnTo>
                    <a:pt x="1351" y="3449"/>
                  </a:lnTo>
                  <a:cubicBezTo>
                    <a:pt x="1410" y="3439"/>
                    <a:pt x="1440" y="3403"/>
                    <a:pt x="1450" y="3348"/>
                  </a:cubicBezTo>
                  <a:cubicBezTo>
                    <a:pt x="1616" y="3277"/>
                    <a:pt x="1719" y="3137"/>
                    <a:pt x="1843" y="3019"/>
                  </a:cubicBezTo>
                  <a:cubicBezTo>
                    <a:pt x="2726" y="2177"/>
                    <a:pt x="3609" y="1333"/>
                    <a:pt x="4487" y="484"/>
                  </a:cubicBezTo>
                  <a:cubicBezTo>
                    <a:pt x="4611" y="366"/>
                    <a:pt x="4872" y="234"/>
                    <a:pt x="4666" y="45"/>
                  </a:cubicBezTo>
                  <a:cubicBezTo>
                    <a:pt x="4632" y="13"/>
                    <a:pt x="4597" y="0"/>
                    <a:pt x="45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75"/>
            <p:cNvSpPr/>
            <p:nvPr/>
          </p:nvSpPr>
          <p:spPr>
            <a:xfrm>
              <a:off x="1687965" y="1372713"/>
              <a:ext cx="44096" cy="92840"/>
            </a:xfrm>
            <a:custGeom>
              <a:avLst/>
              <a:gdLst/>
              <a:ahLst/>
              <a:cxnLst/>
              <a:rect l="l" t="t" r="r" b="b"/>
              <a:pathLst>
                <a:path w="2523" h="5312" extrusionOk="0">
                  <a:moveTo>
                    <a:pt x="155" y="1"/>
                  </a:moveTo>
                  <a:cubicBezTo>
                    <a:pt x="128" y="1"/>
                    <a:pt x="98" y="5"/>
                    <a:pt x="71" y="5"/>
                  </a:cubicBezTo>
                  <a:cubicBezTo>
                    <a:pt x="67" y="5"/>
                    <a:pt x="63" y="5"/>
                    <a:pt x="59" y="5"/>
                  </a:cubicBezTo>
                  <a:lnTo>
                    <a:pt x="59" y="5"/>
                  </a:lnTo>
                  <a:cubicBezTo>
                    <a:pt x="18" y="126"/>
                    <a:pt x="0" y="241"/>
                    <a:pt x="70" y="342"/>
                  </a:cubicBezTo>
                  <a:cubicBezTo>
                    <a:pt x="75" y="366"/>
                    <a:pt x="81" y="390"/>
                    <a:pt x="90" y="413"/>
                  </a:cubicBezTo>
                  <a:cubicBezTo>
                    <a:pt x="114" y="474"/>
                    <a:pt x="142" y="532"/>
                    <a:pt x="171" y="590"/>
                  </a:cubicBezTo>
                  <a:cubicBezTo>
                    <a:pt x="188" y="629"/>
                    <a:pt x="208" y="667"/>
                    <a:pt x="232" y="703"/>
                  </a:cubicBezTo>
                  <a:cubicBezTo>
                    <a:pt x="234" y="705"/>
                    <a:pt x="235" y="708"/>
                    <a:pt x="237" y="710"/>
                  </a:cubicBezTo>
                  <a:cubicBezTo>
                    <a:pt x="239" y="744"/>
                    <a:pt x="241" y="778"/>
                    <a:pt x="244" y="812"/>
                  </a:cubicBezTo>
                  <a:cubicBezTo>
                    <a:pt x="278" y="848"/>
                    <a:pt x="312" y="883"/>
                    <a:pt x="346" y="920"/>
                  </a:cubicBezTo>
                  <a:cubicBezTo>
                    <a:pt x="342" y="1121"/>
                    <a:pt x="445" y="1281"/>
                    <a:pt x="559" y="1437"/>
                  </a:cubicBezTo>
                  <a:cubicBezTo>
                    <a:pt x="590" y="1533"/>
                    <a:pt x="614" y="1632"/>
                    <a:pt x="654" y="1725"/>
                  </a:cubicBezTo>
                  <a:cubicBezTo>
                    <a:pt x="1110" y="2772"/>
                    <a:pt x="1580" y="3813"/>
                    <a:pt x="1936" y="4899"/>
                  </a:cubicBezTo>
                  <a:cubicBezTo>
                    <a:pt x="1984" y="5046"/>
                    <a:pt x="1963" y="5312"/>
                    <a:pt x="2162" y="5312"/>
                  </a:cubicBezTo>
                  <a:cubicBezTo>
                    <a:pt x="2192" y="5312"/>
                    <a:pt x="2228" y="5305"/>
                    <a:pt x="2271" y="5291"/>
                  </a:cubicBezTo>
                  <a:cubicBezTo>
                    <a:pt x="2523" y="5207"/>
                    <a:pt x="2346" y="4968"/>
                    <a:pt x="2297" y="4806"/>
                  </a:cubicBezTo>
                  <a:cubicBezTo>
                    <a:pt x="1849" y="3355"/>
                    <a:pt x="1194" y="1985"/>
                    <a:pt x="562" y="606"/>
                  </a:cubicBezTo>
                  <a:cubicBezTo>
                    <a:pt x="576" y="516"/>
                    <a:pt x="535" y="451"/>
                    <a:pt x="461" y="402"/>
                  </a:cubicBezTo>
                  <a:lnTo>
                    <a:pt x="460" y="401"/>
                  </a:lnTo>
                  <a:cubicBezTo>
                    <a:pt x="468" y="312"/>
                    <a:pt x="438" y="244"/>
                    <a:pt x="351" y="205"/>
                  </a:cubicBezTo>
                  <a:lnTo>
                    <a:pt x="348" y="198"/>
                  </a:lnTo>
                  <a:cubicBezTo>
                    <a:pt x="350" y="138"/>
                    <a:pt x="332" y="91"/>
                    <a:pt x="263" y="79"/>
                  </a:cubicBezTo>
                  <a:lnTo>
                    <a:pt x="262" y="78"/>
                  </a:lnTo>
                  <a:cubicBezTo>
                    <a:pt x="241" y="13"/>
                    <a:pt x="200" y="1"/>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75"/>
            <p:cNvSpPr/>
            <p:nvPr/>
          </p:nvSpPr>
          <p:spPr>
            <a:xfrm>
              <a:off x="1469837" y="1245390"/>
              <a:ext cx="104917" cy="29729"/>
            </a:xfrm>
            <a:custGeom>
              <a:avLst/>
              <a:gdLst/>
              <a:ahLst/>
              <a:cxnLst/>
              <a:rect l="l" t="t" r="r" b="b"/>
              <a:pathLst>
                <a:path w="6003" h="1701" extrusionOk="0">
                  <a:moveTo>
                    <a:pt x="232" y="0"/>
                  </a:moveTo>
                  <a:cubicBezTo>
                    <a:pt x="164" y="0"/>
                    <a:pt x="104" y="25"/>
                    <a:pt x="70" y="115"/>
                  </a:cubicBezTo>
                  <a:cubicBezTo>
                    <a:pt x="1" y="297"/>
                    <a:pt x="170" y="339"/>
                    <a:pt x="298" y="386"/>
                  </a:cubicBezTo>
                  <a:cubicBezTo>
                    <a:pt x="462" y="444"/>
                    <a:pt x="630" y="493"/>
                    <a:pt x="794" y="549"/>
                  </a:cubicBezTo>
                  <a:cubicBezTo>
                    <a:pt x="2001" y="954"/>
                    <a:pt x="3240" y="1240"/>
                    <a:pt x="4494" y="1461"/>
                  </a:cubicBezTo>
                  <a:cubicBezTo>
                    <a:pt x="4573" y="1535"/>
                    <a:pt x="4665" y="1560"/>
                    <a:pt x="4764" y="1560"/>
                  </a:cubicBezTo>
                  <a:cubicBezTo>
                    <a:pt x="4789" y="1560"/>
                    <a:pt x="4815" y="1558"/>
                    <a:pt x="4841" y="1555"/>
                  </a:cubicBezTo>
                  <a:lnTo>
                    <a:pt x="4843" y="1554"/>
                  </a:lnTo>
                  <a:cubicBezTo>
                    <a:pt x="4957" y="1637"/>
                    <a:pt x="5082" y="1662"/>
                    <a:pt x="5211" y="1662"/>
                  </a:cubicBezTo>
                  <a:cubicBezTo>
                    <a:pt x="5264" y="1662"/>
                    <a:pt x="5318" y="1657"/>
                    <a:pt x="5373" y="1651"/>
                  </a:cubicBezTo>
                  <a:cubicBezTo>
                    <a:pt x="5455" y="1680"/>
                    <a:pt x="5536" y="1701"/>
                    <a:pt x="5619" y="1701"/>
                  </a:cubicBezTo>
                  <a:cubicBezTo>
                    <a:pt x="5679" y="1701"/>
                    <a:pt x="5739" y="1690"/>
                    <a:pt x="5800" y="1663"/>
                  </a:cubicBezTo>
                  <a:cubicBezTo>
                    <a:pt x="5820" y="1666"/>
                    <a:pt x="5839" y="1668"/>
                    <a:pt x="5855" y="1668"/>
                  </a:cubicBezTo>
                  <a:cubicBezTo>
                    <a:pt x="5981" y="1668"/>
                    <a:pt x="6003" y="1575"/>
                    <a:pt x="5995" y="1455"/>
                  </a:cubicBezTo>
                  <a:cubicBezTo>
                    <a:pt x="5948" y="1363"/>
                    <a:pt x="5843" y="1404"/>
                    <a:pt x="5773" y="1361"/>
                  </a:cubicBezTo>
                  <a:cubicBezTo>
                    <a:pt x="5573" y="1348"/>
                    <a:pt x="5374" y="1335"/>
                    <a:pt x="5174" y="1322"/>
                  </a:cubicBezTo>
                  <a:lnTo>
                    <a:pt x="5174" y="1322"/>
                  </a:lnTo>
                  <a:cubicBezTo>
                    <a:pt x="5174" y="1323"/>
                    <a:pt x="5176" y="1323"/>
                    <a:pt x="5176" y="1324"/>
                  </a:cubicBezTo>
                  <a:cubicBezTo>
                    <a:pt x="5055" y="1213"/>
                    <a:pt x="4902" y="1225"/>
                    <a:pt x="4754" y="1218"/>
                  </a:cubicBezTo>
                  <a:cubicBezTo>
                    <a:pt x="4674" y="1189"/>
                    <a:pt x="4596" y="1151"/>
                    <a:pt x="4513" y="1131"/>
                  </a:cubicBezTo>
                  <a:cubicBezTo>
                    <a:pt x="3159" y="809"/>
                    <a:pt x="1788" y="546"/>
                    <a:pt x="484" y="46"/>
                  </a:cubicBezTo>
                  <a:cubicBezTo>
                    <a:pt x="467" y="40"/>
                    <a:pt x="451" y="35"/>
                    <a:pt x="433" y="32"/>
                  </a:cubicBezTo>
                  <a:cubicBezTo>
                    <a:pt x="369" y="22"/>
                    <a:pt x="296" y="0"/>
                    <a:pt x="2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75"/>
            <p:cNvSpPr/>
            <p:nvPr/>
          </p:nvSpPr>
          <p:spPr>
            <a:xfrm>
              <a:off x="1655316" y="1133430"/>
              <a:ext cx="10574" cy="76132"/>
            </a:xfrm>
            <a:custGeom>
              <a:avLst/>
              <a:gdLst/>
              <a:ahLst/>
              <a:cxnLst/>
              <a:rect l="l" t="t" r="r" b="b"/>
              <a:pathLst>
                <a:path w="605" h="4356" extrusionOk="0">
                  <a:moveTo>
                    <a:pt x="213" y="0"/>
                  </a:moveTo>
                  <a:cubicBezTo>
                    <a:pt x="207" y="0"/>
                    <a:pt x="200" y="0"/>
                    <a:pt x="194" y="1"/>
                  </a:cubicBezTo>
                  <a:cubicBezTo>
                    <a:pt x="73" y="9"/>
                    <a:pt x="18" y="100"/>
                    <a:pt x="12" y="213"/>
                  </a:cubicBezTo>
                  <a:cubicBezTo>
                    <a:pt x="6" y="315"/>
                    <a:pt x="2" y="417"/>
                    <a:pt x="2" y="519"/>
                  </a:cubicBezTo>
                  <a:cubicBezTo>
                    <a:pt x="1" y="1064"/>
                    <a:pt x="2" y="1610"/>
                    <a:pt x="2" y="2155"/>
                  </a:cubicBezTo>
                  <a:lnTo>
                    <a:pt x="27" y="2155"/>
                  </a:lnTo>
                  <a:cubicBezTo>
                    <a:pt x="58" y="2733"/>
                    <a:pt x="83" y="3312"/>
                    <a:pt x="126" y="3889"/>
                  </a:cubicBezTo>
                  <a:cubicBezTo>
                    <a:pt x="140" y="4059"/>
                    <a:pt x="53" y="4350"/>
                    <a:pt x="298" y="4355"/>
                  </a:cubicBezTo>
                  <a:cubicBezTo>
                    <a:pt x="301" y="4355"/>
                    <a:pt x="305" y="4355"/>
                    <a:pt x="309" y="4355"/>
                  </a:cubicBezTo>
                  <a:cubicBezTo>
                    <a:pt x="604" y="4355"/>
                    <a:pt x="506" y="4054"/>
                    <a:pt x="502" y="3875"/>
                  </a:cubicBezTo>
                  <a:cubicBezTo>
                    <a:pt x="475" y="2734"/>
                    <a:pt x="435" y="1593"/>
                    <a:pt x="398" y="452"/>
                  </a:cubicBezTo>
                  <a:cubicBezTo>
                    <a:pt x="396" y="367"/>
                    <a:pt x="377" y="284"/>
                    <a:pt x="373" y="198"/>
                  </a:cubicBezTo>
                  <a:cubicBezTo>
                    <a:pt x="368" y="88"/>
                    <a:pt x="329" y="0"/>
                    <a:pt x="2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75"/>
            <p:cNvSpPr/>
            <p:nvPr/>
          </p:nvSpPr>
          <p:spPr>
            <a:xfrm>
              <a:off x="1497121" y="1270173"/>
              <a:ext cx="79295" cy="16848"/>
            </a:xfrm>
            <a:custGeom>
              <a:avLst/>
              <a:gdLst/>
              <a:ahLst/>
              <a:cxnLst/>
              <a:rect l="l" t="t" r="r" b="b"/>
              <a:pathLst>
                <a:path w="4537" h="964" extrusionOk="0">
                  <a:moveTo>
                    <a:pt x="232" y="1"/>
                  </a:moveTo>
                  <a:cubicBezTo>
                    <a:pt x="131" y="1"/>
                    <a:pt x="45" y="29"/>
                    <a:pt x="28" y="161"/>
                  </a:cubicBezTo>
                  <a:cubicBezTo>
                    <a:pt x="1" y="379"/>
                    <a:pt x="226" y="360"/>
                    <a:pt x="367" y="385"/>
                  </a:cubicBezTo>
                  <a:cubicBezTo>
                    <a:pt x="796" y="462"/>
                    <a:pt x="1226" y="526"/>
                    <a:pt x="1657" y="593"/>
                  </a:cubicBezTo>
                  <a:cubicBezTo>
                    <a:pt x="2465" y="718"/>
                    <a:pt x="3275" y="843"/>
                    <a:pt x="4045" y="961"/>
                  </a:cubicBezTo>
                  <a:cubicBezTo>
                    <a:pt x="4121" y="961"/>
                    <a:pt x="4182" y="964"/>
                    <a:pt x="4239" y="964"/>
                  </a:cubicBezTo>
                  <a:cubicBezTo>
                    <a:pt x="4276" y="964"/>
                    <a:pt x="4311" y="963"/>
                    <a:pt x="4346" y="959"/>
                  </a:cubicBezTo>
                  <a:cubicBezTo>
                    <a:pt x="4435" y="951"/>
                    <a:pt x="4521" y="916"/>
                    <a:pt x="4528" y="815"/>
                  </a:cubicBezTo>
                  <a:cubicBezTo>
                    <a:pt x="4537" y="712"/>
                    <a:pt x="4460" y="668"/>
                    <a:pt x="4368" y="651"/>
                  </a:cubicBezTo>
                  <a:cubicBezTo>
                    <a:pt x="4299" y="638"/>
                    <a:pt x="4230" y="630"/>
                    <a:pt x="4162" y="619"/>
                  </a:cubicBezTo>
                  <a:cubicBezTo>
                    <a:pt x="3407" y="496"/>
                    <a:pt x="2655" y="347"/>
                    <a:pt x="1896" y="258"/>
                  </a:cubicBezTo>
                  <a:cubicBezTo>
                    <a:pt x="1395" y="199"/>
                    <a:pt x="910" y="56"/>
                    <a:pt x="408" y="15"/>
                  </a:cubicBezTo>
                  <a:cubicBezTo>
                    <a:pt x="351" y="10"/>
                    <a:pt x="289" y="1"/>
                    <a:pt x="2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75"/>
            <p:cNvSpPr/>
            <p:nvPr/>
          </p:nvSpPr>
          <p:spPr>
            <a:xfrm>
              <a:off x="1655403" y="1376365"/>
              <a:ext cx="10102" cy="76167"/>
            </a:xfrm>
            <a:custGeom>
              <a:avLst/>
              <a:gdLst/>
              <a:ahLst/>
              <a:cxnLst/>
              <a:rect l="l" t="t" r="r" b="b"/>
              <a:pathLst>
                <a:path w="578" h="4358" extrusionOk="0">
                  <a:moveTo>
                    <a:pt x="199" y="0"/>
                  </a:moveTo>
                  <a:cubicBezTo>
                    <a:pt x="69" y="0"/>
                    <a:pt x="18" y="88"/>
                    <a:pt x="9" y="198"/>
                  </a:cubicBezTo>
                  <a:cubicBezTo>
                    <a:pt x="1" y="301"/>
                    <a:pt x="5" y="403"/>
                    <a:pt x="5" y="505"/>
                  </a:cubicBezTo>
                  <a:cubicBezTo>
                    <a:pt x="5" y="1050"/>
                    <a:pt x="5" y="1595"/>
                    <a:pt x="5" y="2141"/>
                  </a:cubicBezTo>
                  <a:lnTo>
                    <a:pt x="110" y="2141"/>
                  </a:lnTo>
                  <a:cubicBezTo>
                    <a:pt x="110" y="2737"/>
                    <a:pt x="100" y="3333"/>
                    <a:pt x="117" y="3929"/>
                  </a:cubicBezTo>
                  <a:cubicBezTo>
                    <a:pt x="121" y="4081"/>
                    <a:pt x="14" y="4358"/>
                    <a:pt x="290" y="4358"/>
                  </a:cubicBezTo>
                  <a:cubicBezTo>
                    <a:pt x="296" y="4358"/>
                    <a:pt x="303" y="4358"/>
                    <a:pt x="309" y="4357"/>
                  </a:cubicBezTo>
                  <a:cubicBezTo>
                    <a:pt x="578" y="4346"/>
                    <a:pt x="514" y="4071"/>
                    <a:pt x="506" y="3903"/>
                  </a:cubicBezTo>
                  <a:cubicBezTo>
                    <a:pt x="442" y="2729"/>
                    <a:pt x="479" y="1551"/>
                    <a:pt x="365" y="380"/>
                  </a:cubicBezTo>
                  <a:cubicBezTo>
                    <a:pt x="359" y="312"/>
                    <a:pt x="362" y="243"/>
                    <a:pt x="349" y="177"/>
                  </a:cubicBezTo>
                  <a:cubicBezTo>
                    <a:pt x="332" y="94"/>
                    <a:pt x="313" y="0"/>
                    <a:pt x="1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75"/>
            <p:cNvSpPr/>
            <p:nvPr/>
          </p:nvSpPr>
          <p:spPr>
            <a:xfrm>
              <a:off x="1730769" y="1197450"/>
              <a:ext cx="65401" cy="48920"/>
            </a:xfrm>
            <a:custGeom>
              <a:avLst/>
              <a:gdLst/>
              <a:ahLst/>
              <a:cxnLst/>
              <a:rect l="l" t="t" r="r" b="b"/>
              <a:pathLst>
                <a:path w="3742" h="2799" extrusionOk="0">
                  <a:moveTo>
                    <a:pt x="3613" y="0"/>
                  </a:moveTo>
                  <a:cubicBezTo>
                    <a:pt x="3597" y="0"/>
                    <a:pt x="3580" y="2"/>
                    <a:pt x="3563" y="5"/>
                  </a:cubicBezTo>
                  <a:cubicBezTo>
                    <a:pt x="3386" y="39"/>
                    <a:pt x="3248" y="149"/>
                    <a:pt x="3111" y="252"/>
                  </a:cubicBezTo>
                  <a:cubicBezTo>
                    <a:pt x="2146" y="980"/>
                    <a:pt x="1181" y="1711"/>
                    <a:pt x="218" y="2441"/>
                  </a:cubicBezTo>
                  <a:cubicBezTo>
                    <a:pt x="162" y="2482"/>
                    <a:pt x="111" y="2528"/>
                    <a:pt x="58" y="2573"/>
                  </a:cubicBezTo>
                  <a:cubicBezTo>
                    <a:pt x="16" y="2610"/>
                    <a:pt x="0" y="2660"/>
                    <a:pt x="24" y="2708"/>
                  </a:cubicBezTo>
                  <a:cubicBezTo>
                    <a:pt x="51" y="2766"/>
                    <a:pt x="103" y="2799"/>
                    <a:pt x="163" y="2799"/>
                  </a:cubicBezTo>
                  <a:cubicBezTo>
                    <a:pt x="173" y="2799"/>
                    <a:pt x="183" y="2798"/>
                    <a:pt x="193" y="2796"/>
                  </a:cubicBezTo>
                  <a:cubicBezTo>
                    <a:pt x="370" y="2765"/>
                    <a:pt x="516" y="2665"/>
                    <a:pt x="653" y="2562"/>
                  </a:cubicBezTo>
                  <a:cubicBezTo>
                    <a:pt x="1592" y="1853"/>
                    <a:pt x="2528" y="1142"/>
                    <a:pt x="3463" y="429"/>
                  </a:cubicBezTo>
                  <a:cubicBezTo>
                    <a:pt x="3545" y="367"/>
                    <a:pt x="3617" y="290"/>
                    <a:pt x="3685" y="214"/>
                  </a:cubicBezTo>
                  <a:cubicBezTo>
                    <a:pt x="3716" y="178"/>
                    <a:pt x="3725" y="124"/>
                    <a:pt x="3742" y="87"/>
                  </a:cubicBezTo>
                  <a:cubicBezTo>
                    <a:pt x="3711" y="20"/>
                    <a:pt x="3664" y="0"/>
                    <a:pt x="36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75"/>
            <p:cNvSpPr/>
            <p:nvPr/>
          </p:nvSpPr>
          <p:spPr>
            <a:xfrm>
              <a:off x="1523303" y="1339890"/>
              <a:ext cx="66013" cy="48745"/>
            </a:xfrm>
            <a:custGeom>
              <a:avLst/>
              <a:gdLst/>
              <a:ahLst/>
              <a:cxnLst/>
              <a:rect l="l" t="t" r="r" b="b"/>
              <a:pathLst>
                <a:path w="3777" h="2789" extrusionOk="0">
                  <a:moveTo>
                    <a:pt x="3570" y="1"/>
                  </a:moveTo>
                  <a:cubicBezTo>
                    <a:pt x="3535" y="1"/>
                    <a:pt x="3500" y="9"/>
                    <a:pt x="3467" y="25"/>
                  </a:cubicBezTo>
                  <a:cubicBezTo>
                    <a:pt x="3328" y="95"/>
                    <a:pt x="3185" y="164"/>
                    <a:pt x="3063" y="257"/>
                  </a:cubicBezTo>
                  <a:cubicBezTo>
                    <a:pt x="2139" y="951"/>
                    <a:pt x="1218" y="1649"/>
                    <a:pt x="301" y="2354"/>
                  </a:cubicBezTo>
                  <a:cubicBezTo>
                    <a:pt x="173" y="2453"/>
                    <a:pt x="1" y="2540"/>
                    <a:pt x="21" y="2753"/>
                  </a:cubicBezTo>
                  <a:cubicBezTo>
                    <a:pt x="76" y="2778"/>
                    <a:pt x="128" y="2789"/>
                    <a:pt x="176" y="2789"/>
                  </a:cubicBezTo>
                  <a:cubicBezTo>
                    <a:pt x="336" y="2789"/>
                    <a:pt x="459" y="2669"/>
                    <a:pt x="579" y="2579"/>
                  </a:cubicBezTo>
                  <a:cubicBezTo>
                    <a:pt x="1574" y="1836"/>
                    <a:pt x="2563" y="1085"/>
                    <a:pt x="3553" y="336"/>
                  </a:cubicBezTo>
                  <a:cubicBezTo>
                    <a:pt x="3580" y="315"/>
                    <a:pt x="3607" y="294"/>
                    <a:pt x="3633" y="272"/>
                  </a:cubicBezTo>
                  <a:cubicBezTo>
                    <a:pt x="3698" y="215"/>
                    <a:pt x="3777" y="151"/>
                    <a:pt x="3708" y="64"/>
                  </a:cubicBezTo>
                  <a:cubicBezTo>
                    <a:pt x="3673" y="20"/>
                    <a:pt x="3623" y="1"/>
                    <a:pt x="35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75"/>
            <p:cNvSpPr/>
            <p:nvPr/>
          </p:nvSpPr>
          <p:spPr>
            <a:xfrm>
              <a:off x="1580963" y="1153984"/>
              <a:ext cx="39919" cy="65069"/>
            </a:xfrm>
            <a:custGeom>
              <a:avLst/>
              <a:gdLst/>
              <a:ahLst/>
              <a:cxnLst/>
              <a:rect l="l" t="t" r="r" b="b"/>
              <a:pathLst>
                <a:path w="2284" h="3723" extrusionOk="0">
                  <a:moveTo>
                    <a:pt x="336" y="1"/>
                  </a:moveTo>
                  <a:cubicBezTo>
                    <a:pt x="310" y="1"/>
                    <a:pt x="279" y="7"/>
                    <a:pt x="244" y="20"/>
                  </a:cubicBezTo>
                  <a:cubicBezTo>
                    <a:pt x="1" y="112"/>
                    <a:pt x="160" y="316"/>
                    <a:pt x="218" y="456"/>
                  </a:cubicBezTo>
                  <a:cubicBezTo>
                    <a:pt x="648" y="1503"/>
                    <a:pt x="1248" y="2464"/>
                    <a:pt x="1820" y="3438"/>
                  </a:cubicBezTo>
                  <a:cubicBezTo>
                    <a:pt x="1886" y="3552"/>
                    <a:pt x="1968" y="3678"/>
                    <a:pt x="2115" y="3715"/>
                  </a:cubicBezTo>
                  <a:cubicBezTo>
                    <a:pt x="2135" y="3720"/>
                    <a:pt x="2153" y="3723"/>
                    <a:pt x="2170" y="3723"/>
                  </a:cubicBezTo>
                  <a:cubicBezTo>
                    <a:pt x="2238" y="3723"/>
                    <a:pt x="2284" y="3678"/>
                    <a:pt x="2284" y="3566"/>
                  </a:cubicBezTo>
                  <a:cubicBezTo>
                    <a:pt x="2248" y="3495"/>
                    <a:pt x="2206" y="3402"/>
                    <a:pt x="2157" y="3312"/>
                  </a:cubicBezTo>
                  <a:cubicBezTo>
                    <a:pt x="1616" y="2324"/>
                    <a:pt x="1013" y="1367"/>
                    <a:pt x="573" y="327"/>
                  </a:cubicBezTo>
                  <a:cubicBezTo>
                    <a:pt x="522" y="209"/>
                    <a:pt x="496" y="1"/>
                    <a:pt x="3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75"/>
            <p:cNvSpPr/>
            <p:nvPr/>
          </p:nvSpPr>
          <p:spPr>
            <a:xfrm>
              <a:off x="1698714" y="1155102"/>
              <a:ext cx="38678" cy="64212"/>
            </a:xfrm>
            <a:custGeom>
              <a:avLst/>
              <a:gdLst/>
              <a:ahLst/>
              <a:cxnLst/>
              <a:rect l="l" t="t" r="r" b="b"/>
              <a:pathLst>
                <a:path w="2213" h="3674" extrusionOk="0">
                  <a:moveTo>
                    <a:pt x="1910" y="1"/>
                  </a:moveTo>
                  <a:cubicBezTo>
                    <a:pt x="1787" y="1"/>
                    <a:pt x="1755" y="163"/>
                    <a:pt x="1697" y="260"/>
                  </a:cubicBezTo>
                  <a:cubicBezTo>
                    <a:pt x="1127" y="1211"/>
                    <a:pt x="663" y="2216"/>
                    <a:pt x="142" y="3192"/>
                  </a:cubicBezTo>
                  <a:cubicBezTo>
                    <a:pt x="70" y="3328"/>
                    <a:pt x="1" y="3467"/>
                    <a:pt x="64" y="3627"/>
                  </a:cubicBezTo>
                  <a:cubicBezTo>
                    <a:pt x="130" y="3660"/>
                    <a:pt x="183" y="3673"/>
                    <a:pt x="225" y="3673"/>
                  </a:cubicBezTo>
                  <a:cubicBezTo>
                    <a:pt x="393" y="3673"/>
                    <a:pt x="397" y="3455"/>
                    <a:pt x="476" y="3335"/>
                  </a:cubicBezTo>
                  <a:lnTo>
                    <a:pt x="477" y="3334"/>
                  </a:lnTo>
                  <a:cubicBezTo>
                    <a:pt x="533" y="3286"/>
                    <a:pt x="516" y="3198"/>
                    <a:pt x="573" y="3150"/>
                  </a:cubicBezTo>
                  <a:cubicBezTo>
                    <a:pt x="578" y="3146"/>
                    <a:pt x="582" y="3143"/>
                    <a:pt x="587" y="3141"/>
                  </a:cubicBezTo>
                  <a:lnTo>
                    <a:pt x="590" y="3134"/>
                  </a:lnTo>
                  <a:cubicBezTo>
                    <a:pt x="621" y="3089"/>
                    <a:pt x="662" y="3051"/>
                    <a:pt x="668" y="2994"/>
                  </a:cubicBezTo>
                  <a:cubicBezTo>
                    <a:pt x="661" y="2964"/>
                    <a:pt x="672" y="2942"/>
                    <a:pt x="698" y="2927"/>
                  </a:cubicBezTo>
                  <a:cubicBezTo>
                    <a:pt x="729" y="2885"/>
                    <a:pt x="767" y="2846"/>
                    <a:pt x="775" y="2792"/>
                  </a:cubicBezTo>
                  <a:cubicBezTo>
                    <a:pt x="770" y="2762"/>
                    <a:pt x="781" y="2738"/>
                    <a:pt x="808" y="2722"/>
                  </a:cubicBezTo>
                  <a:cubicBezTo>
                    <a:pt x="833" y="2679"/>
                    <a:pt x="869" y="2644"/>
                    <a:pt x="884" y="2596"/>
                  </a:cubicBezTo>
                  <a:cubicBezTo>
                    <a:pt x="1218" y="1851"/>
                    <a:pt x="1619" y="1140"/>
                    <a:pt x="2014" y="425"/>
                  </a:cubicBezTo>
                  <a:cubicBezTo>
                    <a:pt x="2084" y="296"/>
                    <a:pt x="2212" y="132"/>
                    <a:pt x="2012" y="30"/>
                  </a:cubicBezTo>
                  <a:cubicBezTo>
                    <a:pt x="1972" y="9"/>
                    <a:pt x="1939" y="1"/>
                    <a:pt x="19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75"/>
            <p:cNvSpPr/>
            <p:nvPr/>
          </p:nvSpPr>
          <p:spPr>
            <a:xfrm>
              <a:off x="1697455" y="1366666"/>
              <a:ext cx="39150" cy="65768"/>
            </a:xfrm>
            <a:custGeom>
              <a:avLst/>
              <a:gdLst/>
              <a:ahLst/>
              <a:cxnLst/>
              <a:rect l="l" t="t" r="r" b="b"/>
              <a:pathLst>
                <a:path w="2240" h="3763" extrusionOk="0">
                  <a:moveTo>
                    <a:pt x="201" y="1"/>
                  </a:moveTo>
                  <a:cubicBezTo>
                    <a:pt x="163" y="1"/>
                    <a:pt x="121" y="18"/>
                    <a:pt x="78" y="52"/>
                  </a:cubicBezTo>
                  <a:cubicBezTo>
                    <a:pt x="0" y="113"/>
                    <a:pt x="33" y="191"/>
                    <a:pt x="111" y="245"/>
                  </a:cubicBezTo>
                  <a:lnTo>
                    <a:pt x="111" y="246"/>
                  </a:lnTo>
                  <a:cubicBezTo>
                    <a:pt x="105" y="336"/>
                    <a:pt x="134" y="408"/>
                    <a:pt x="220" y="450"/>
                  </a:cubicBezTo>
                  <a:lnTo>
                    <a:pt x="221" y="450"/>
                  </a:lnTo>
                  <a:cubicBezTo>
                    <a:pt x="218" y="518"/>
                    <a:pt x="256" y="553"/>
                    <a:pt x="320" y="568"/>
                  </a:cubicBezTo>
                  <a:cubicBezTo>
                    <a:pt x="757" y="1621"/>
                    <a:pt x="1459" y="2546"/>
                    <a:pt x="1865" y="3614"/>
                  </a:cubicBezTo>
                  <a:cubicBezTo>
                    <a:pt x="1894" y="3691"/>
                    <a:pt x="1948" y="3762"/>
                    <a:pt x="2036" y="3762"/>
                  </a:cubicBezTo>
                  <a:cubicBezTo>
                    <a:pt x="2057" y="3762"/>
                    <a:pt x="2080" y="3758"/>
                    <a:pt x="2106" y="3749"/>
                  </a:cubicBezTo>
                  <a:cubicBezTo>
                    <a:pt x="2231" y="3703"/>
                    <a:pt x="2240" y="3602"/>
                    <a:pt x="2208" y="3497"/>
                  </a:cubicBezTo>
                  <a:cubicBezTo>
                    <a:pt x="2173" y="3383"/>
                    <a:pt x="2133" y="3271"/>
                    <a:pt x="2083" y="3162"/>
                  </a:cubicBezTo>
                  <a:cubicBezTo>
                    <a:pt x="1623" y="2192"/>
                    <a:pt x="1106" y="1251"/>
                    <a:pt x="532" y="340"/>
                  </a:cubicBezTo>
                  <a:cubicBezTo>
                    <a:pt x="537" y="278"/>
                    <a:pt x="506" y="245"/>
                    <a:pt x="444" y="235"/>
                  </a:cubicBezTo>
                  <a:lnTo>
                    <a:pt x="443" y="233"/>
                  </a:lnTo>
                  <a:cubicBezTo>
                    <a:pt x="442" y="170"/>
                    <a:pt x="410" y="134"/>
                    <a:pt x="345" y="126"/>
                  </a:cubicBezTo>
                  <a:lnTo>
                    <a:pt x="345" y="125"/>
                  </a:lnTo>
                  <a:cubicBezTo>
                    <a:pt x="311" y="41"/>
                    <a:pt x="260"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75"/>
            <p:cNvSpPr/>
            <p:nvPr/>
          </p:nvSpPr>
          <p:spPr>
            <a:xfrm>
              <a:off x="1529053" y="1204755"/>
              <a:ext cx="59528" cy="42086"/>
            </a:xfrm>
            <a:custGeom>
              <a:avLst/>
              <a:gdLst/>
              <a:ahLst/>
              <a:cxnLst/>
              <a:rect l="l" t="t" r="r" b="b"/>
              <a:pathLst>
                <a:path w="3406" h="2408" extrusionOk="0">
                  <a:moveTo>
                    <a:pt x="189" y="0"/>
                  </a:moveTo>
                  <a:cubicBezTo>
                    <a:pt x="142" y="0"/>
                    <a:pt x="100" y="19"/>
                    <a:pt x="62" y="60"/>
                  </a:cubicBezTo>
                  <a:cubicBezTo>
                    <a:pt x="10" y="117"/>
                    <a:pt x="0" y="178"/>
                    <a:pt x="33" y="246"/>
                  </a:cubicBezTo>
                  <a:cubicBezTo>
                    <a:pt x="98" y="376"/>
                    <a:pt x="224" y="437"/>
                    <a:pt x="340" y="513"/>
                  </a:cubicBezTo>
                  <a:cubicBezTo>
                    <a:pt x="1191" y="1075"/>
                    <a:pt x="2038" y="1642"/>
                    <a:pt x="2888" y="2205"/>
                  </a:cubicBezTo>
                  <a:cubicBezTo>
                    <a:pt x="2989" y="2272"/>
                    <a:pt x="3092" y="2340"/>
                    <a:pt x="3201" y="2392"/>
                  </a:cubicBezTo>
                  <a:cubicBezTo>
                    <a:pt x="3225" y="2403"/>
                    <a:pt x="3247" y="2408"/>
                    <a:pt x="3268" y="2408"/>
                  </a:cubicBezTo>
                  <a:cubicBezTo>
                    <a:pt x="3329" y="2408"/>
                    <a:pt x="3375" y="2360"/>
                    <a:pt x="3401" y="2278"/>
                  </a:cubicBezTo>
                  <a:cubicBezTo>
                    <a:pt x="3405" y="2128"/>
                    <a:pt x="3277" y="2058"/>
                    <a:pt x="3169" y="1976"/>
                  </a:cubicBezTo>
                  <a:cubicBezTo>
                    <a:pt x="2255" y="1297"/>
                    <a:pt x="1294" y="683"/>
                    <a:pt x="339" y="60"/>
                  </a:cubicBezTo>
                  <a:cubicBezTo>
                    <a:pt x="310" y="42"/>
                    <a:pt x="281" y="19"/>
                    <a:pt x="249" y="10"/>
                  </a:cubicBezTo>
                  <a:cubicBezTo>
                    <a:pt x="228" y="3"/>
                    <a:pt x="208" y="0"/>
                    <a:pt x="1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75"/>
            <p:cNvSpPr/>
            <p:nvPr/>
          </p:nvSpPr>
          <p:spPr>
            <a:xfrm>
              <a:off x="1730524" y="1339383"/>
              <a:ext cx="59563" cy="42121"/>
            </a:xfrm>
            <a:custGeom>
              <a:avLst/>
              <a:gdLst/>
              <a:ahLst/>
              <a:cxnLst/>
              <a:rect l="l" t="t" r="r" b="b"/>
              <a:pathLst>
                <a:path w="3408" h="2410" extrusionOk="0">
                  <a:moveTo>
                    <a:pt x="151" y="1"/>
                  </a:moveTo>
                  <a:cubicBezTo>
                    <a:pt x="116" y="1"/>
                    <a:pt x="82" y="16"/>
                    <a:pt x="58" y="55"/>
                  </a:cubicBezTo>
                  <a:cubicBezTo>
                    <a:pt x="22" y="114"/>
                    <a:pt x="1" y="191"/>
                    <a:pt x="58" y="244"/>
                  </a:cubicBezTo>
                  <a:cubicBezTo>
                    <a:pt x="183" y="361"/>
                    <a:pt x="308" y="481"/>
                    <a:pt x="447" y="579"/>
                  </a:cubicBezTo>
                  <a:cubicBezTo>
                    <a:pt x="984" y="957"/>
                    <a:pt x="1523" y="1330"/>
                    <a:pt x="2067" y="1696"/>
                  </a:cubicBezTo>
                  <a:cubicBezTo>
                    <a:pt x="2410" y="1927"/>
                    <a:pt x="2763" y="2143"/>
                    <a:pt x="3113" y="2365"/>
                  </a:cubicBezTo>
                  <a:cubicBezTo>
                    <a:pt x="3154" y="2391"/>
                    <a:pt x="3197" y="2410"/>
                    <a:pt x="3240" y="2410"/>
                  </a:cubicBezTo>
                  <a:cubicBezTo>
                    <a:pt x="3276" y="2410"/>
                    <a:pt x="3313" y="2396"/>
                    <a:pt x="3346" y="2360"/>
                  </a:cubicBezTo>
                  <a:cubicBezTo>
                    <a:pt x="3378" y="2325"/>
                    <a:pt x="3392" y="2274"/>
                    <a:pt x="3407" y="2244"/>
                  </a:cubicBezTo>
                  <a:cubicBezTo>
                    <a:pt x="3375" y="2051"/>
                    <a:pt x="3225" y="1986"/>
                    <a:pt x="3097" y="1901"/>
                  </a:cubicBezTo>
                  <a:cubicBezTo>
                    <a:pt x="2248" y="1339"/>
                    <a:pt x="1400" y="775"/>
                    <a:pt x="550" y="213"/>
                  </a:cubicBezTo>
                  <a:cubicBezTo>
                    <a:pt x="450" y="147"/>
                    <a:pt x="346" y="85"/>
                    <a:pt x="239" y="26"/>
                  </a:cubicBezTo>
                  <a:cubicBezTo>
                    <a:pt x="211" y="11"/>
                    <a:pt x="180" y="1"/>
                    <a:pt x="1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75"/>
            <p:cNvSpPr/>
            <p:nvPr/>
          </p:nvSpPr>
          <p:spPr>
            <a:xfrm>
              <a:off x="1497872" y="1302506"/>
              <a:ext cx="77670" cy="12042"/>
            </a:xfrm>
            <a:custGeom>
              <a:avLst/>
              <a:gdLst/>
              <a:ahLst/>
              <a:cxnLst/>
              <a:rect l="l" t="t" r="r" b="b"/>
              <a:pathLst>
                <a:path w="4444" h="689" extrusionOk="0">
                  <a:moveTo>
                    <a:pt x="3872" y="1"/>
                  </a:moveTo>
                  <a:cubicBezTo>
                    <a:pt x="2582" y="1"/>
                    <a:pt x="1308" y="169"/>
                    <a:pt x="0" y="415"/>
                  </a:cubicBezTo>
                  <a:cubicBezTo>
                    <a:pt x="97" y="634"/>
                    <a:pt x="221" y="689"/>
                    <a:pt x="349" y="689"/>
                  </a:cubicBezTo>
                  <a:cubicBezTo>
                    <a:pt x="439" y="689"/>
                    <a:pt x="532" y="661"/>
                    <a:pt x="620" y="646"/>
                  </a:cubicBezTo>
                  <a:cubicBezTo>
                    <a:pt x="1670" y="456"/>
                    <a:pt x="2729" y="353"/>
                    <a:pt x="3796" y="305"/>
                  </a:cubicBezTo>
                  <a:cubicBezTo>
                    <a:pt x="4017" y="295"/>
                    <a:pt x="4250" y="320"/>
                    <a:pt x="4444" y="179"/>
                  </a:cubicBezTo>
                  <a:cubicBezTo>
                    <a:pt x="4405" y="51"/>
                    <a:pt x="4315" y="7"/>
                    <a:pt x="4203" y="4"/>
                  </a:cubicBezTo>
                  <a:cubicBezTo>
                    <a:pt x="4093" y="2"/>
                    <a:pt x="3982" y="1"/>
                    <a:pt x="38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75"/>
            <p:cNvSpPr/>
            <p:nvPr/>
          </p:nvSpPr>
          <p:spPr>
            <a:xfrm>
              <a:off x="1583812" y="1366858"/>
              <a:ext cx="37612" cy="64370"/>
            </a:xfrm>
            <a:custGeom>
              <a:avLst/>
              <a:gdLst/>
              <a:ahLst/>
              <a:cxnLst/>
              <a:rect l="l" t="t" r="r" b="b"/>
              <a:pathLst>
                <a:path w="2152" h="3683" extrusionOk="0">
                  <a:moveTo>
                    <a:pt x="1925" y="1"/>
                  </a:moveTo>
                  <a:cubicBezTo>
                    <a:pt x="1868" y="1"/>
                    <a:pt x="1822" y="43"/>
                    <a:pt x="1804" y="127"/>
                  </a:cubicBezTo>
                  <a:lnTo>
                    <a:pt x="1803" y="131"/>
                  </a:lnTo>
                  <a:cubicBezTo>
                    <a:pt x="1719" y="170"/>
                    <a:pt x="1677" y="232"/>
                    <a:pt x="1689" y="324"/>
                  </a:cubicBezTo>
                  <a:lnTo>
                    <a:pt x="1688" y="325"/>
                  </a:lnTo>
                  <a:cubicBezTo>
                    <a:pt x="1607" y="369"/>
                    <a:pt x="1566" y="433"/>
                    <a:pt x="1574" y="525"/>
                  </a:cubicBezTo>
                  <a:cubicBezTo>
                    <a:pt x="1082" y="1438"/>
                    <a:pt x="588" y="2351"/>
                    <a:pt x="97" y="3266"/>
                  </a:cubicBezTo>
                  <a:cubicBezTo>
                    <a:pt x="58" y="3339"/>
                    <a:pt x="27" y="3420"/>
                    <a:pt x="13" y="3501"/>
                  </a:cubicBezTo>
                  <a:cubicBezTo>
                    <a:pt x="1" y="3572"/>
                    <a:pt x="55" y="3625"/>
                    <a:pt x="117" y="3663"/>
                  </a:cubicBezTo>
                  <a:cubicBezTo>
                    <a:pt x="140" y="3677"/>
                    <a:pt x="162" y="3683"/>
                    <a:pt x="183" y="3683"/>
                  </a:cubicBezTo>
                  <a:cubicBezTo>
                    <a:pt x="230" y="3683"/>
                    <a:pt x="271" y="3652"/>
                    <a:pt x="298" y="3617"/>
                  </a:cubicBezTo>
                  <a:cubicBezTo>
                    <a:pt x="370" y="3523"/>
                    <a:pt x="431" y="3420"/>
                    <a:pt x="486" y="3314"/>
                  </a:cubicBezTo>
                  <a:cubicBezTo>
                    <a:pt x="923" y="2486"/>
                    <a:pt x="1355" y="1658"/>
                    <a:pt x="1790" y="830"/>
                  </a:cubicBezTo>
                  <a:cubicBezTo>
                    <a:pt x="1866" y="784"/>
                    <a:pt x="1908" y="722"/>
                    <a:pt x="1892" y="631"/>
                  </a:cubicBezTo>
                  <a:cubicBezTo>
                    <a:pt x="1910" y="609"/>
                    <a:pt x="1921" y="583"/>
                    <a:pt x="1926" y="556"/>
                  </a:cubicBezTo>
                  <a:cubicBezTo>
                    <a:pt x="1986" y="531"/>
                    <a:pt x="2009" y="486"/>
                    <a:pt x="1994" y="424"/>
                  </a:cubicBezTo>
                  <a:cubicBezTo>
                    <a:pt x="2011" y="401"/>
                    <a:pt x="2021" y="374"/>
                    <a:pt x="2025" y="345"/>
                  </a:cubicBezTo>
                  <a:cubicBezTo>
                    <a:pt x="2152" y="237"/>
                    <a:pt x="2152" y="121"/>
                    <a:pt x="2016" y="32"/>
                  </a:cubicBezTo>
                  <a:cubicBezTo>
                    <a:pt x="1985" y="11"/>
                    <a:pt x="1954" y="1"/>
                    <a:pt x="19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75"/>
            <p:cNvSpPr/>
            <p:nvPr/>
          </p:nvSpPr>
          <p:spPr>
            <a:xfrm>
              <a:off x="1743580" y="1271816"/>
              <a:ext cx="77251" cy="12077"/>
            </a:xfrm>
            <a:custGeom>
              <a:avLst/>
              <a:gdLst/>
              <a:ahLst/>
              <a:cxnLst/>
              <a:rect l="l" t="t" r="r" b="b"/>
              <a:pathLst>
                <a:path w="4420" h="691" extrusionOk="0">
                  <a:moveTo>
                    <a:pt x="4159" y="1"/>
                  </a:moveTo>
                  <a:cubicBezTo>
                    <a:pt x="4123" y="1"/>
                    <a:pt x="4087" y="3"/>
                    <a:pt x="4054" y="6"/>
                  </a:cubicBezTo>
                  <a:cubicBezTo>
                    <a:pt x="4019" y="9"/>
                    <a:pt x="3984" y="10"/>
                    <a:pt x="3950" y="17"/>
                  </a:cubicBezTo>
                  <a:cubicBezTo>
                    <a:pt x="2805" y="246"/>
                    <a:pt x="1641" y="319"/>
                    <a:pt x="478" y="395"/>
                  </a:cubicBezTo>
                  <a:cubicBezTo>
                    <a:pt x="330" y="405"/>
                    <a:pt x="159" y="378"/>
                    <a:pt x="0" y="540"/>
                  </a:cubicBezTo>
                  <a:cubicBezTo>
                    <a:pt x="138" y="673"/>
                    <a:pt x="282" y="690"/>
                    <a:pt x="421" y="690"/>
                  </a:cubicBezTo>
                  <a:cubicBezTo>
                    <a:pt x="452" y="690"/>
                    <a:pt x="483" y="689"/>
                    <a:pt x="514" y="689"/>
                  </a:cubicBezTo>
                  <a:cubicBezTo>
                    <a:pt x="1716" y="668"/>
                    <a:pt x="2910" y="549"/>
                    <a:pt x="4094" y="336"/>
                  </a:cubicBezTo>
                  <a:cubicBezTo>
                    <a:pt x="4220" y="313"/>
                    <a:pt x="4419" y="320"/>
                    <a:pt x="4399" y="148"/>
                  </a:cubicBezTo>
                  <a:cubicBezTo>
                    <a:pt x="4384" y="27"/>
                    <a:pt x="4274" y="1"/>
                    <a:pt x="4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75"/>
            <p:cNvSpPr/>
            <p:nvPr/>
          </p:nvSpPr>
          <p:spPr>
            <a:xfrm>
              <a:off x="1633398" y="1103631"/>
              <a:ext cx="18421" cy="104708"/>
            </a:xfrm>
            <a:custGeom>
              <a:avLst/>
              <a:gdLst/>
              <a:ahLst/>
              <a:cxnLst/>
              <a:rect l="l" t="t" r="r" b="b"/>
              <a:pathLst>
                <a:path w="1054" h="5991" extrusionOk="0">
                  <a:moveTo>
                    <a:pt x="165" y="1"/>
                  </a:moveTo>
                  <a:cubicBezTo>
                    <a:pt x="29" y="1"/>
                    <a:pt x="1" y="133"/>
                    <a:pt x="10" y="291"/>
                  </a:cubicBezTo>
                  <a:cubicBezTo>
                    <a:pt x="40" y="821"/>
                    <a:pt x="82" y="1351"/>
                    <a:pt x="118" y="1880"/>
                  </a:cubicBezTo>
                  <a:cubicBezTo>
                    <a:pt x="101" y="2136"/>
                    <a:pt x="89" y="2393"/>
                    <a:pt x="207" y="2634"/>
                  </a:cubicBezTo>
                  <a:cubicBezTo>
                    <a:pt x="185" y="2659"/>
                    <a:pt x="188" y="2681"/>
                    <a:pt x="217" y="2698"/>
                  </a:cubicBezTo>
                  <a:cubicBezTo>
                    <a:pt x="208" y="2911"/>
                    <a:pt x="209" y="3122"/>
                    <a:pt x="310" y="3318"/>
                  </a:cubicBezTo>
                  <a:lnTo>
                    <a:pt x="310" y="3318"/>
                  </a:lnTo>
                  <a:cubicBezTo>
                    <a:pt x="310" y="3318"/>
                    <a:pt x="310" y="3318"/>
                    <a:pt x="310" y="3318"/>
                  </a:cubicBezTo>
                  <a:lnTo>
                    <a:pt x="310" y="3318"/>
                  </a:lnTo>
                  <a:cubicBezTo>
                    <a:pt x="305" y="3540"/>
                    <a:pt x="304" y="3761"/>
                    <a:pt x="417" y="3964"/>
                  </a:cubicBezTo>
                  <a:cubicBezTo>
                    <a:pt x="417" y="3965"/>
                    <a:pt x="417" y="3965"/>
                    <a:pt x="417" y="3965"/>
                  </a:cubicBezTo>
                  <a:lnTo>
                    <a:pt x="402" y="3998"/>
                  </a:lnTo>
                  <a:lnTo>
                    <a:pt x="423" y="4028"/>
                  </a:lnTo>
                  <a:cubicBezTo>
                    <a:pt x="411" y="4220"/>
                    <a:pt x="428" y="4407"/>
                    <a:pt x="520" y="4581"/>
                  </a:cubicBezTo>
                  <a:cubicBezTo>
                    <a:pt x="521" y="4581"/>
                    <a:pt x="521" y="4582"/>
                    <a:pt x="521" y="4582"/>
                  </a:cubicBezTo>
                  <a:lnTo>
                    <a:pt x="505" y="4614"/>
                  </a:lnTo>
                  <a:lnTo>
                    <a:pt x="528" y="4642"/>
                  </a:lnTo>
                  <a:cubicBezTo>
                    <a:pt x="534" y="4898"/>
                    <a:pt x="504" y="5159"/>
                    <a:pt x="627" y="5400"/>
                  </a:cubicBezTo>
                  <a:lnTo>
                    <a:pt x="612" y="5433"/>
                  </a:lnTo>
                  <a:lnTo>
                    <a:pt x="635" y="5461"/>
                  </a:lnTo>
                  <a:cubicBezTo>
                    <a:pt x="625" y="5589"/>
                    <a:pt x="627" y="5714"/>
                    <a:pt x="729" y="5814"/>
                  </a:cubicBezTo>
                  <a:lnTo>
                    <a:pt x="720" y="5847"/>
                  </a:lnTo>
                  <a:lnTo>
                    <a:pt x="747" y="5871"/>
                  </a:lnTo>
                  <a:cubicBezTo>
                    <a:pt x="764" y="5957"/>
                    <a:pt x="802" y="5991"/>
                    <a:pt x="846" y="5991"/>
                  </a:cubicBezTo>
                  <a:cubicBezTo>
                    <a:pt x="883" y="5991"/>
                    <a:pt x="926" y="5967"/>
                    <a:pt x="965" y="5930"/>
                  </a:cubicBezTo>
                  <a:cubicBezTo>
                    <a:pt x="1053" y="5848"/>
                    <a:pt x="1002" y="5739"/>
                    <a:pt x="986" y="5639"/>
                  </a:cubicBezTo>
                  <a:cubicBezTo>
                    <a:pt x="936" y="5301"/>
                    <a:pt x="899" y="4961"/>
                    <a:pt x="841" y="4626"/>
                  </a:cubicBezTo>
                  <a:cubicBezTo>
                    <a:pt x="690" y="3771"/>
                    <a:pt x="639" y="2902"/>
                    <a:pt x="441" y="2053"/>
                  </a:cubicBezTo>
                  <a:cubicBezTo>
                    <a:pt x="466" y="1926"/>
                    <a:pt x="469" y="1800"/>
                    <a:pt x="430" y="1675"/>
                  </a:cubicBezTo>
                  <a:cubicBezTo>
                    <a:pt x="432" y="1129"/>
                    <a:pt x="480" y="580"/>
                    <a:pt x="325" y="43"/>
                  </a:cubicBezTo>
                  <a:cubicBezTo>
                    <a:pt x="260" y="14"/>
                    <a:pt x="207" y="1"/>
                    <a:pt x="1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75"/>
            <p:cNvSpPr/>
            <p:nvPr/>
          </p:nvSpPr>
          <p:spPr>
            <a:xfrm>
              <a:off x="1513218" y="1165991"/>
              <a:ext cx="83735" cy="73091"/>
            </a:xfrm>
            <a:custGeom>
              <a:avLst/>
              <a:gdLst/>
              <a:ahLst/>
              <a:cxnLst/>
              <a:rect l="l" t="t" r="r" b="b"/>
              <a:pathLst>
                <a:path w="4791" h="4182" extrusionOk="0">
                  <a:moveTo>
                    <a:pt x="170" y="1"/>
                  </a:moveTo>
                  <a:cubicBezTo>
                    <a:pt x="150" y="1"/>
                    <a:pt x="130" y="7"/>
                    <a:pt x="109" y="22"/>
                  </a:cubicBezTo>
                  <a:cubicBezTo>
                    <a:pt x="24" y="86"/>
                    <a:pt x="1" y="199"/>
                    <a:pt x="65" y="299"/>
                  </a:cubicBezTo>
                  <a:cubicBezTo>
                    <a:pt x="109" y="370"/>
                    <a:pt x="166" y="439"/>
                    <a:pt x="229" y="495"/>
                  </a:cubicBezTo>
                  <a:cubicBezTo>
                    <a:pt x="1278" y="1421"/>
                    <a:pt x="2325" y="2349"/>
                    <a:pt x="3417" y="3226"/>
                  </a:cubicBezTo>
                  <a:cubicBezTo>
                    <a:pt x="3426" y="3286"/>
                    <a:pt x="3462" y="3315"/>
                    <a:pt x="3523" y="3315"/>
                  </a:cubicBezTo>
                  <a:lnTo>
                    <a:pt x="3534" y="3323"/>
                  </a:lnTo>
                  <a:cubicBezTo>
                    <a:pt x="3630" y="3472"/>
                    <a:pt x="3750" y="3592"/>
                    <a:pt x="3923" y="3652"/>
                  </a:cubicBezTo>
                  <a:cubicBezTo>
                    <a:pt x="3938" y="3713"/>
                    <a:pt x="3980" y="3739"/>
                    <a:pt x="4042" y="3741"/>
                  </a:cubicBezTo>
                  <a:cubicBezTo>
                    <a:pt x="4054" y="3800"/>
                    <a:pt x="4090" y="3830"/>
                    <a:pt x="4152" y="3830"/>
                  </a:cubicBezTo>
                  <a:lnTo>
                    <a:pt x="4161" y="3836"/>
                  </a:lnTo>
                  <a:cubicBezTo>
                    <a:pt x="4220" y="3967"/>
                    <a:pt x="4349" y="4024"/>
                    <a:pt x="4454" y="4105"/>
                  </a:cubicBezTo>
                  <a:cubicBezTo>
                    <a:pt x="4499" y="4139"/>
                    <a:pt x="4550" y="4182"/>
                    <a:pt x="4606" y="4182"/>
                  </a:cubicBezTo>
                  <a:cubicBezTo>
                    <a:pt x="4629" y="4182"/>
                    <a:pt x="4654" y="4174"/>
                    <a:pt x="4679" y="4154"/>
                  </a:cubicBezTo>
                  <a:cubicBezTo>
                    <a:pt x="4790" y="4067"/>
                    <a:pt x="4713" y="3972"/>
                    <a:pt x="4659" y="3892"/>
                  </a:cubicBezTo>
                  <a:cubicBezTo>
                    <a:pt x="4615" y="3825"/>
                    <a:pt x="4562" y="3756"/>
                    <a:pt x="4470" y="3737"/>
                  </a:cubicBezTo>
                  <a:lnTo>
                    <a:pt x="4466" y="3733"/>
                  </a:lnTo>
                  <a:cubicBezTo>
                    <a:pt x="4461" y="3673"/>
                    <a:pt x="4425" y="3642"/>
                    <a:pt x="4364" y="3637"/>
                  </a:cubicBezTo>
                  <a:lnTo>
                    <a:pt x="4359" y="3633"/>
                  </a:lnTo>
                  <a:cubicBezTo>
                    <a:pt x="4265" y="3481"/>
                    <a:pt x="4130" y="3376"/>
                    <a:pt x="3970" y="3298"/>
                  </a:cubicBezTo>
                  <a:cubicBezTo>
                    <a:pt x="3956" y="3238"/>
                    <a:pt x="3917" y="3209"/>
                    <a:pt x="3856" y="3204"/>
                  </a:cubicBezTo>
                  <a:cubicBezTo>
                    <a:pt x="3845" y="3145"/>
                    <a:pt x="3808" y="3115"/>
                    <a:pt x="3747" y="3106"/>
                  </a:cubicBezTo>
                  <a:cubicBezTo>
                    <a:pt x="3736" y="3044"/>
                    <a:pt x="3696" y="3015"/>
                    <a:pt x="3634" y="3009"/>
                  </a:cubicBezTo>
                  <a:cubicBezTo>
                    <a:pt x="3040" y="2483"/>
                    <a:pt x="2449" y="1955"/>
                    <a:pt x="1854" y="1429"/>
                  </a:cubicBezTo>
                  <a:cubicBezTo>
                    <a:pt x="1349" y="984"/>
                    <a:pt x="841" y="542"/>
                    <a:pt x="334" y="98"/>
                  </a:cubicBezTo>
                  <a:cubicBezTo>
                    <a:pt x="286" y="55"/>
                    <a:pt x="229" y="1"/>
                    <a:pt x="1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75"/>
            <p:cNvSpPr/>
            <p:nvPr/>
          </p:nvSpPr>
          <p:spPr>
            <a:xfrm>
              <a:off x="1668337" y="1378393"/>
              <a:ext cx="17652" cy="104533"/>
            </a:xfrm>
            <a:custGeom>
              <a:avLst/>
              <a:gdLst/>
              <a:ahLst/>
              <a:cxnLst/>
              <a:rect l="l" t="t" r="r" b="b"/>
              <a:pathLst>
                <a:path w="1010" h="5981" extrusionOk="0">
                  <a:moveTo>
                    <a:pt x="99" y="0"/>
                  </a:moveTo>
                  <a:cubicBezTo>
                    <a:pt x="26" y="0"/>
                    <a:pt x="5" y="57"/>
                    <a:pt x="3" y="183"/>
                  </a:cubicBezTo>
                  <a:cubicBezTo>
                    <a:pt x="1" y="299"/>
                    <a:pt x="8" y="421"/>
                    <a:pt x="100" y="515"/>
                  </a:cubicBezTo>
                  <a:cubicBezTo>
                    <a:pt x="83" y="543"/>
                    <a:pt x="88" y="568"/>
                    <a:pt x="114" y="588"/>
                  </a:cubicBezTo>
                  <a:cubicBezTo>
                    <a:pt x="104" y="839"/>
                    <a:pt x="93" y="1091"/>
                    <a:pt x="207" y="1328"/>
                  </a:cubicBezTo>
                  <a:cubicBezTo>
                    <a:pt x="187" y="1357"/>
                    <a:pt x="190" y="1382"/>
                    <a:pt x="216" y="1406"/>
                  </a:cubicBezTo>
                  <a:cubicBezTo>
                    <a:pt x="198" y="1623"/>
                    <a:pt x="203" y="1836"/>
                    <a:pt x="317" y="2033"/>
                  </a:cubicBezTo>
                  <a:cubicBezTo>
                    <a:pt x="386" y="3019"/>
                    <a:pt x="580" y="3993"/>
                    <a:pt x="601" y="4984"/>
                  </a:cubicBezTo>
                  <a:cubicBezTo>
                    <a:pt x="602" y="4998"/>
                    <a:pt x="616" y="5013"/>
                    <a:pt x="625" y="5028"/>
                  </a:cubicBezTo>
                  <a:lnTo>
                    <a:pt x="625" y="5057"/>
                  </a:lnTo>
                  <a:cubicBezTo>
                    <a:pt x="572" y="5111"/>
                    <a:pt x="574" y="5161"/>
                    <a:pt x="631" y="5211"/>
                  </a:cubicBezTo>
                  <a:cubicBezTo>
                    <a:pt x="630" y="5412"/>
                    <a:pt x="626" y="5614"/>
                    <a:pt x="630" y="5816"/>
                  </a:cubicBezTo>
                  <a:cubicBezTo>
                    <a:pt x="631" y="5904"/>
                    <a:pt x="658" y="5979"/>
                    <a:pt x="774" y="5981"/>
                  </a:cubicBezTo>
                  <a:cubicBezTo>
                    <a:pt x="776" y="5981"/>
                    <a:pt x="777" y="5981"/>
                    <a:pt x="779" y="5981"/>
                  </a:cubicBezTo>
                  <a:cubicBezTo>
                    <a:pt x="873" y="5981"/>
                    <a:pt x="944" y="5948"/>
                    <a:pt x="979" y="5861"/>
                  </a:cubicBezTo>
                  <a:cubicBezTo>
                    <a:pt x="997" y="5816"/>
                    <a:pt x="1010" y="5763"/>
                    <a:pt x="1005" y="5715"/>
                  </a:cubicBezTo>
                  <a:cubicBezTo>
                    <a:pt x="933" y="5031"/>
                    <a:pt x="1008" y="4337"/>
                    <a:pt x="857" y="3659"/>
                  </a:cubicBezTo>
                  <a:cubicBezTo>
                    <a:pt x="869" y="3437"/>
                    <a:pt x="866" y="3217"/>
                    <a:pt x="755" y="3014"/>
                  </a:cubicBezTo>
                  <a:cubicBezTo>
                    <a:pt x="774" y="2986"/>
                    <a:pt x="770" y="2962"/>
                    <a:pt x="743" y="2941"/>
                  </a:cubicBezTo>
                  <a:cubicBezTo>
                    <a:pt x="771" y="2716"/>
                    <a:pt x="740" y="2498"/>
                    <a:pt x="651" y="2289"/>
                  </a:cubicBezTo>
                  <a:cubicBezTo>
                    <a:pt x="651" y="2288"/>
                    <a:pt x="650" y="2286"/>
                    <a:pt x="650" y="2285"/>
                  </a:cubicBezTo>
                  <a:lnTo>
                    <a:pt x="667" y="2253"/>
                  </a:lnTo>
                  <a:lnTo>
                    <a:pt x="644" y="2226"/>
                  </a:lnTo>
                  <a:cubicBezTo>
                    <a:pt x="644" y="2045"/>
                    <a:pt x="654" y="1862"/>
                    <a:pt x="546" y="1701"/>
                  </a:cubicBezTo>
                  <a:cubicBezTo>
                    <a:pt x="547" y="1700"/>
                    <a:pt x="548" y="1699"/>
                    <a:pt x="549" y="1698"/>
                  </a:cubicBezTo>
                  <a:cubicBezTo>
                    <a:pt x="540" y="1505"/>
                    <a:pt x="531" y="1313"/>
                    <a:pt x="522" y="1120"/>
                  </a:cubicBezTo>
                  <a:cubicBezTo>
                    <a:pt x="455" y="1015"/>
                    <a:pt x="495" y="892"/>
                    <a:pt x="460" y="780"/>
                  </a:cubicBezTo>
                  <a:cubicBezTo>
                    <a:pt x="429" y="694"/>
                    <a:pt x="429" y="601"/>
                    <a:pt x="418" y="510"/>
                  </a:cubicBezTo>
                  <a:cubicBezTo>
                    <a:pt x="417" y="471"/>
                    <a:pt x="416" y="432"/>
                    <a:pt x="415" y="394"/>
                  </a:cubicBezTo>
                  <a:cubicBezTo>
                    <a:pt x="406" y="388"/>
                    <a:pt x="396" y="383"/>
                    <a:pt x="388" y="379"/>
                  </a:cubicBezTo>
                  <a:cubicBezTo>
                    <a:pt x="385" y="369"/>
                    <a:pt x="382" y="361"/>
                    <a:pt x="379" y="353"/>
                  </a:cubicBezTo>
                  <a:cubicBezTo>
                    <a:pt x="370" y="319"/>
                    <a:pt x="357" y="286"/>
                    <a:pt x="343" y="253"/>
                  </a:cubicBezTo>
                  <a:cubicBezTo>
                    <a:pt x="378" y="195"/>
                    <a:pt x="374" y="136"/>
                    <a:pt x="331" y="76"/>
                  </a:cubicBezTo>
                  <a:cubicBezTo>
                    <a:pt x="223" y="27"/>
                    <a:pt x="149" y="0"/>
                    <a:pt x="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75"/>
            <p:cNvSpPr/>
            <p:nvPr/>
          </p:nvSpPr>
          <p:spPr>
            <a:xfrm>
              <a:off x="1679051" y="1081505"/>
              <a:ext cx="37280" cy="126292"/>
            </a:xfrm>
            <a:custGeom>
              <a:avLst/>
              <a:gdLst/>
              <a:ahLst/>
              <a:cxnLst/>
              <a:rect l="l" t="t" r="r" b="b"/>
              <a:pathLst>
                <a:path w="2133" h="7226" extrusionOk="0">
                  <a:moveTo>
                    <a:pt x="1989" y="1"/>
                  </a:moveTo>
                  <a:cubicBezTo>
                    <a:pt x="1934" y="1"/>
                    <a:pt x="1880" y="21"/>
                    <a:pt x="1858" y="63"/>
                  </a:cubicBezTo>
                  <a:cubicBezTo>
                    <a:pt x="1771" y="229"/>
                    <a:pt x="1690" y="399"/>
                    <a:pt x="1633" y="577"/>
                  </a:cubicBezTo>
                  <a:cubicBezTo>
                    <a:pt x="1250" y="1758"/>
                    <a:pt x="983" y="2969"/>
                    <a:pt x="653" y="4164"/>
                  </a:cubicBezTo>
                  <a:cubicBezTo>
                    <a:pt x="554" y="4249"/>
                    <a:pt x="554" y="4361"/>
                    <a:pt x="562" y="4474"/>
                  </a:cubicBezTo>
                  <a:cubicBezTo>
                    <a:pt x="530" y="4491"/>
                    <a:pt x="523" y="4514"/>
                    <a:pt x="537" y="4545"/>
                  </a:cubicBezTo>
                  <a:cubicBezTo>
                    <a:pt x="462" y="4648"/>
                    <a:pt x="441" y="4762"/>
                    <a:pt x="451" y="4885"/>
                  </a:cubicBezTo>
                  <a:cubicBezTo>
                    <a:pt x="444" y="4942"/>
                    <a:pt x="438" y="4998"/>
                    <a:pt x="431" y="5054"/>
                  </a:cubicBezTo>
                  <a:cubicBezTo>
                    <a:pt x="341" y="5154"/>
                    <a:pt x="330" y="5272"/>
                    <a:pt x="342" y="5397"/>
                  </a:cubicBezTo>
                  <a:cubicBezTo>
                    <a:pt x="312" y="5415"/>
                    <a:pt x="307" y="5438"/>
                    <a:pt x="327" y="5466"/>
                  </a:cubicBezTo>
                  <a:cubicBezTo>
                    <a:pt x="327" y="5466"/>
                    <a:pt x="327" y="5466"/>
                    <a:pt x="327" y="5467"/>
                  </a:cubicBezTo>
                  <a:cubicBezTo>
                    <a:pt x="291" y="5545"/>
                    <a:pt x="257" y="5622"/>
                    <a:pt x="222" y="5701"/>
                  </a:cubicBezTo>
                  <a:cubicBezTo>
                    <a:pt x="226" y="5728"/>
                    <a:pt x="229" y="5754"/>
                    <a:pt x="233" y="5780"/>
                  </a:cubicBezTo>
                  <a:cubicBezTo>
                    <a:pt x="215" y="5817"/>
                    <a:pt x="193" y="5852"/>
                    <a:pt x="164" y="5884"/>
                  </a:cubicBezTo>
                  <a:cubicBezTo>
                    <a:pt x="143" y="5938"/>
                    <a:pt x="128" y="5994"/>
                    <a:pt x="120" y="6052"/>
                  </a:cubicBezTo>
                  <a:cubicBezTo>
                    <a:pt x="137" y="6134"/>
                    <a:pt x="124" y="6225"/>
                    <a:pt x="135" y="6309"/>
                  </a:cubicBezTo>
                  <a:cubicBezTo>
                    <a:pt x="130" y="6346"/>
                    <a:pt x="124" y="6382"/>
                    <a:pt x="112" y="6416"/>
                  </a:cubicBezTo>
                  <a:cubicBezTo>
                    <a:pt x="122" y="6450"/>
                    <a:pt x="132" y="6487"/>
                    <a:pt x="142" y="6521"/>
                  </a:cubicBezTo>
                  <a:cubicBezTo>
                    <a:pt x="132" y="6577"/>
                    <a:pt x="123" y="6634"/>
                    <a:pt x="114" y="6690"/>
                  </a:cubicBezTo>
                  <a:cubicBezTo>
                    <a:pt x="69" y="6738"/>
                    <a:pt x="49" y="6792"/>
                    <a:pt x="37" y="6849"/>
                  </a:cubicBezTo>
                  <a:cubicBezTo>
                    <a:pt x="23" y="6923"/>
                    <a:pt x="26" y="7002"/>
                    <a:pt x="17" y="7077"/>
                  </a:cubicBezTo>
                  <a:cubicBezTo>
                    <a:pt x="1" y="7209"/>
                    <a:pt x="83" y="7226"/>
                    <a:pt x="176" y="7226"/>
                  </a:cubicBezTo>
                  <a:cubicBezTo>
                    <a:pt x="191" y="7226"/>
                    <a:pt x="205" y="7225"/>
                    <a:pt x="220" y="7225"/>
                  </a:cubicBezTo>
                  <a:cubicBezTo>
                    <a:pt x="411" y="6770"/>
                    <a:pt x="506" y="6294"/>
                    <a:pt x="547" y="5807"/>
                  </a:cubicBezTo>
                  <a:cubicBezTo>
                    <a:pt x="575" y="5785"/>
                    <a:pt x="580" y="5761"/>
                    <a:pt x="562" y="5731"/>
                  </a:cubicBezTo>
                  <a:cubicBezTo>
                    <a:pt x="664" y="5605"/>
                    <a:pt x="672" y="5455"/>
                    <a:pt x="670" y="5303"/>
                  </a:cubicBezTo>
                  <a:cubicBezTo>
                    <a:pt x="776" y="5180"/>
                    <a:pt x="769" y="5033"/>
                    <a:pt x="760" y="4885"/>
                  </a:cubicBezTo>
                  <a:lnTo>
                    <a:pt x="761" y="4885"/>
                  </a:lnTo>
                  <a:cubicBezTo>
                    <a:pt x="790" y="4869"/>
                    <a:pt x="794" y="4847"/>
                    <a:pt x="776" y="4820"/>
                  </a:cubicBezTo>
                  <a:cubicBezTo>
                    <a:pt x="866" y="4721"/>
                    <a:pt x="877" y="4600"/>
                    <a:pt x="870" y="4476"/>
                  </a:cubicBezTo>
                  <a:lnTo>
                    <a:pt x="870" y="4475"/>
                  </a:lnTo>
                  <a:cubicBezTo>
                    <a:pt x="909" y="4382"/>
                    <a:pt x="957" y="4291"/>
                    <a:pt x="985" y="4194"/>
                  </a:cubicBezTo>
                  <a:cubicBezTo>
                    <a:pt x="1353" y="2920"/>
                    <a:pt x="1718" y="1646"/>
                    <a:pt x="2083" y="371"/>
                  </a:cubicBezTo>
                  <a:cubicBezTo>
                    <a:pt x="2101" y="306"/>
                    <a:pt x="2119" y="239"/>
                    <a:pt x="2125" y="172"/>
                  </a:cubicBezTo>
                  <a:cubicBezTo>
                    <a:pt x="2130" y="107"/>
                    <a:pt x="2132" y="30"/>
                    <a:pt x="2048" y="9"/>
                  </a:cubicBezTo>
                  <a:cubicBezTo>
                    <a:pt x="2029" y="4"/>
                    <a:pt x="2009" y="1"/>
                    <a:pt x="19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75"/>
            <p:cNvSpPr/>
            <p:nvPr/>
          </p:nvSpPr>
          <p:spPr>
            <a:xfrm>
              <a:off x="1687038" y="1118837"/>
              <a:ext cx="42051" cy="94239"/>
            </a:xfrm>
            <a:custGeom>
              <a:avLst/>
              <a:gdLst/>
              <a:ahLst/>
              <a:cxnLst/>
              <a:rect l="l" t="t" r="r" b="b"/>
              <a:pathLst>
                <a:path w="2406" h="5392" extrusionOk="0">
                  <a:moveTo>
                    <a:pt x="2231" y="0"/>
                  </a:moveTo>
                  <a:cubicBezTo>
                    <a:pt x="2189" y="0"/>
                    <a:pt x="2147" y="14"/>
                    <a:pt x="2115" y="45"/>
                  </a:cubicBezTo>
                  <a:cubicBezTo>
                    <a:pt x="2068" y="93"/>
                    <a:pt x="2028" y="151"/>
                    <a:pt x="2000" y="212"/>
                  </a:cubicBezTo>
                  <a:cubicBezTo>
                    <a:pt x="1513" y="1227"/>
                    <a:pt x="1110" y="2276"/>
                    <a:pt x="707" y="3324"/>
                  </a:cubicBezTo>
                  <a:cubicBezTo>
                    <a:pt x="621" y="3384"/>
                    <a:pt x="603" y="3469"/>
                    <a:pt x="615" y="3565"/>
                  </a:cubicBezTo>
                  <a:cubicBezTo>
                    <a:pt x="531" y="3652"/>
                    <a:pt x="494" y="3753"/>
                    <a:pt x="508" y="3871"/>
                  </a:cubicBezTo>
                  <a:cubicBezTo>
                    <a:pt x="420" y="3956"/>
                    <a:pt x="391" y="4060"/>
                    <a:pt x="404" y="4178"/>
                  </a:cubicBezTo>
                  <a:cubicBezTo>
                    <a:pt x="298" y="4294"/>
                    <a:pt x="307" y="4441"/>
                    <a:pt x="289" y="4581"/>
                  </a:cubicBezTo>
                  <a:cubicBezTo>
                    <a:pt x="211" y="4633"/>
                    <a:pt x="197" y="4710"/>
                    <a:pt x="208" y="4796"/>
                  </a:cubicBezTo>
                  <a:cubicBezTo>
                    <a:pt x="178" y="4815"/>
                    <a:pt x="171" y="4841"/>
                    <a:pt x="188" y="4873"/>
                  </a:cubicBezTo>
                  <a:cubicBezTo>
                    <a:pt x="137" y="4978"/>
                    <a:pt x="83" y="5082"/>
                    <a:pt x="37" y="5189"/>
                  </a:cubicBezTo>
                  <a:cubicBezTo>
                    <a:pt x="10" y="5252"/>
                    <a:pt x="1" y="5322"/>
                    <a:pt x="70" y="5368"/>
                  </a:cubicBezTo>
                  <a:cubicBezTo>
                    <a:pt x="95" y="5384"/>
                    <a:pt x="121" y="5392"/>
                    <a:pt x="146" y="5392"/>
                  </a:cubicBezTo>
                  <a:cubicBezTo>
                    <a:pt x="185" y="5392"/>
                    <a:pt x="222" y="5375"/>
                    <a:pt x="258" y="5350"/>
                  </a:cubicBezTo>
                  <a:cubicBezTo>
                    <a:pt x="342" y="5289"/>
                    <a:pt x="413" y="5218"/>
                    <a:pt x="403" y="5104"/>
                  </a:cubicBezTo>
                  <a:cubicBezTo>
                    <a:pt x="433" y="5093"/>
                    <a:pt x="441" y="5073"/>
                    <a:pt x="426" y="5045"/>
                  </a:cubicBezTo>
                  <a:cubicBezTo>
                    <a:pt x="511" y="4984"/>
                    <a:pt x="530" y="4899"/>
                    <a:pt x="524" y="4804"/>
                  </a:cubicBezTo>
                  <a:cubicBezTo>
                    <a:pt x="617" y="4720"/>
                    <a:pt x="639" y="4614"/>
                    <a:pt x="631" y="4498"/>
                  </a:cubicBezTo>
                  <a:cubicBezTo>
                    <a:pt x="723" y="4411"/>
                    <a:pt x="739" y="4302"/>
                    <a:pt x="727" y="4185"/>
                  </a:cubicBezTo>
                  <a:cubicBezTo>
                    <a:pt x="814" y="4099"/>
                    <a:pt x="844" y="3994"/>
                    <a:pt x="827" y="3876"/>
                  </a:cubicBezTo>
                  <a:cubicBezTo>
                    <a:pt x="854" y="3859"/>
                    <a:pt x="861" y="3836"/>
                    <a:pt x="844" y="3808"/>
                  </a:cubicBezTo>
                  <a:cubicBezTo>
                    <a:pt x="929" y="3748"/>
                    <a:pt x="943" y="3663"/>
                    <a:pt x="933" y="3569"/>
                  </a:cubicBezTo>
                  <a:cubicBezTo>
                    <a:pt x="1476" y="2519"/>
                    <a:pt x="1811" y="1384"/>
                    <a:pt x="2335" y="327"/>
                  </a:cubicBezTo>
                  <a:cubicBezTo>
                    <a:pt x="2358" y="282"/>
                    <a:pt x="2374" y="232"/>
                    <a:pt x="2388" y="183"/>
                  </a:cubicBezTo>
                  <a:cubicBezTo>
                    <a:pt x="2405" y="111"/>
                    <a:pt x="2384" y="45"/>
                    <a:pt x="2311" y="16"/>
                  </a:cubicBezTo>
                  <a:cubicBezTo>
                    <a:pt x="2286" y="6"/>
                    <a:pt x="2258" y="0"/>
                    <a:pt x="22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75"/>
            <p:cNvSpPr/>
            <p:nvPr/>
          </p:nvSpPr>
          <p:spPr>
            <a:xfrm>
              <a:off x="1735663" y="1200928"/>
              <a:ext cx="103677" cy="53656"/>
            </a:xfrm>
            <a:custGeom>
              <a:avLst/>
              <a:gdLst/>
              <a:ahLst/>
              <a:cxnLst/>
              <a:rect l="l" t="t" r="r" b="b"/>
              <a:pathLst>
                <a:path w="5932" h="3070" extrusionOk="0">
                  <a:moveTo>
                    <a:pt x="5680" y="1"/>
                  </a:moveTo>
                  <a:cubicBezTo>
                    <a:pt x="5582" y="1"/>
                    <a:pt x="5493" y="62"/>
                    <a:pt x="5405" y="102"/>
                  </a:cubicBezTo>
                  <a:cubicBezTo>
                    <a:pt x="4960" y="300"/>
                    <a:pt x="4511" y="492"/>
                    <a:pt x="4075" y="709"/>
                  </a:cubicBezTo>
                  <a:cubicBezTo>
                    <a:pt x="3129" y="1183"/>
                    <a:pt x="2167" y="1631"/>
                    <a:pt x="1297" y="2237"/>
                  </a:cubicBezTo>
                  <a:cubicBezTo>
                    <a:pt x="1211" y="2240"/>
                    <a:pt x="1132" y="2255"/>
                    <a:pt x="1084" y="2336"/>
                  </a:cubicBezTo>
                  <a:cubicBezTo>
                    <a:pt x="1081" y="2336"/>
                    <a:pt x="1078" y="2336"/>
                    <a:pt x="1075" y="2336"/>
                  </a:cubicBezTo>
                  <a:cubicBezTo>
                    <a:pt x="989" y="2336"/>
                    <a:pt x="927" y="2376"/>
                    <a:pt x="883" y="2446"/>
                  </a:cubicBezTo>
                  <a:lnTo>
                    <a:pt x="879" y="2448"/>
                  </a:lnTo>
                  <a:cubicBezTo>
                    <a:pt x="873" y="2448"/>
                    <a:pt x="868" y="2448"/>
                    <a:pt x="863" y="2448"/>
                  </a:cubicBezTo>
                  <a:cubicBezTo>
                    <a:pt x="783" y="2448"/>
                    <a:pt x="723" y="2485"/>
                    <a:pt x="685" y="2556"/>
                  </a:cubicBezTo>
                  <a:lnTo>
                    <a:pt x="673" y="2562"/>
                  </a:lnTo>
                  <a:cubicBezTo>
                    <a:pt x="671" y="2562"/>
                    <a:pt x="668" y="2562"/>
                    <a:pt x="666" y="2562"/>
                  </a:cubicBezTo>
                  <a:cubicBezTo>
                    <a:pt x="611" y="2562"/>
                    <a:pt x="571" y="2585"/>
                    <a:pt x="554" y="2638"/>
                  </a:cubicBezTo>
                  <a:cubicBezTo>
                    <a:pt x="469" y="2644"/>
                    <a:pt x="392" y="2664"/>
                    <a:pt x="347" y="2744"/>
                  </a:cubicBezTo>
                  <a:cubicBezTo>
                    <a:pt x="257" y="2744"/>
                    <a:pt x="186" y="2772"/>
                    <a:pt x="151" y="2859"/>
                  </a:cubicBezTo>
                  <a:lnTo>
                    <a:pt x="147" y="2862"/>
                  </a:lnTo>
                  <a:cubicBezTo>
                    <a:pt x="0" y="2933"/>
                    <a:pt x="35" y="3017"/>
                    <a:pt x="153" y="3057"/>
                  </a:cubicBezTo>
                  <a:cubicBezTo>
                    <a:pt x="184" y="3067"/>
                    <a:pt x="217" y="3070"/>
                    <a:pt x="252" y="3070"/>
                  </a:cubicBezTo>
                  <a:cubicBezTo>
                    <a:pt x="317" y="3070"/>
                    <a:pt x="386" y="3058"/>
                    <a:pt x="451" y="3058"/>
                  </a:cubicBezTo>
                  <a:cubicBezTo>
                    <a:pt x="458" y="3038"/>
                    <a:pt x="463" y="3017"/>
                    <a:pt x="467" y="2998"/>
                  </a:cubicBezTo>
                  <a:cubicBezTo>
                    <a:pt x="469" y="2998"/>
                    <a:pt x="471" y="2998"/>
                    <a:pt x="473" y="2997"/>
                  </a:cubicBezTo>
                  <a:cubicBezTo>
                    <a:pt x="531" y="2976"/>
                    <a:pt x="590" y="2965"/>
                    <a:pt x="651" y="2957"/>
                  </a:cubicBezTo>
                  <a:cubicBezTo>
                    <a:pt x="689" y="2948"/>
                    <a:pt x="726" y="2938"/>
                    <a:pt x="763" y="2923"/>
                  </a:cubicBezTo>
                  <a:cubicBezTo>
                    <a:pt x="815" y="2901"/>
                    <a:pt x="866" y="2877"/>
                    <a:pt x="916" y="2851"/>
                  </a:cubicBezTo>
                  <a:cubicBezTo>
                    <a:pt x="950" y="2835"/>
                    <a:pt x="981" y="2816"/>
                    <a:pt x="1010" y="2793"/>
                  </a:cubicBezTo>
                  <a:cubicBezTo>
                    <a:pt x="1022" y="2777"/>
                    <a:pt x="1032" y="2758"/>
                    <a:pt x="1043" y="2741"/>
                  </a:cubicBezTo>
                  <a:cubicBezTo>
                    <a:pt x="1057" y="2743"/>
                    <a:pt x="1073" y="2744"/>
                    <a:pt x="1088" y="2747"/>
                  </a:cubicBezTo>
                  <a:cubicBezTo>
                    <a:pt x="1104" y="2725"/>
                    <a:pt x="1112" y="2701"/>
                    <a:pt x="1111" y="2675"/>
                  </a:cubicBezTo>
                  <a:cubicBezTo>
                    <a:pt x="1198" y="2674"/>
                    <a:pt x="1273" y="2652"/>
                    <a:pt x="1314" y="2568"/>
                  </a:cubicBezTo>
                  <a:cubicBezTo>
                    <a:pt x="1403" y="2568"/>
                    <a:pt x="1472" y="2536"/>
                    <a:pt x="1515" y="2458"/>
                  </a:cubicBezTo>
                  <a:lnTo>
                    <a:pt x="1521" y="2455"/>
                  </a:lnTo>
                  <a:cubicBezTo>
                    <a:pt x="1526" y="2455"/>
                    <a:pt x="1530" y="2455"/>
                    <a:pt x="1534" y="2455"/>
                  </a:cubicBezTo>
                  <a:cubicBezTo>
                    <a:pt x="1614" y="2455"/>
                    <a:pt x="1674" y="2420"/>
                    <a:pt x="1713" y="2349"/>
                  </a:cubicBezTo>
                  <a:cubicBezTo>
                    <a:pt x="3020" y="1664"/>
                    <a:pt x="4315" y="954"/>
                    <a:pt x="5682" y="383"/>
                  </a:cubicBezTo>
                  <a:cubicBezTo>
                    <a:pt x="5730" y="364"/>
                    <a:pt x="5774" y="334"/>
                    <a:pt x="5820" y="309"/>
                  </a:cubicBezTo>
                  <a:cubicBezTo>
                    <a:pt x="5888" y="273"/>
                    <a:pt x="5932" y="213"/>
                    <a:pt x="5897" y="146"/>
                  </a:cubicBezTo>
                  <a:cubicBezTo>
                    <a:pt x="5868" y="90"/>
                    <a:pt x="5809" y="30"/>
                    <a:pt x="5750" y="12"/>
                  </a:cubicBezTo>
                  <a:cubicBezTo>
                    <a:pt x="5726" y="4"/>
                    <a:pt x="5703" y="1"/>
                    <a:pt x="56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75"/>
            <p:cNvSpPr/>
            <p:nvPr/>
          </p:nvSpPr>
          <p:spPr>
            <a:xfrm>
              <a:off x="1480010" y="1330662"/>
              <a:ext cx="104323" cy="54565"/>
            </a:xfrm>
            <a:custGeom>
              <a:avLst/>
              <a:gdLst/>
              <a:ahLst/>
              <a:cxnLst/>
              <a:rect l="l" t="t" r="r" b="b"/>
              <a:pathLst>
                <a:path w="5969" h="3122" extrusionOk="0">
                  <a:moveTo>
                    <a:pt x="5732" y="0"/>
                  </a:moveTo>
                  <a:cubicBezTo>
                    <a:pt x="5701" y="0"/>
                    <a:pt x="5669" y="12"/>
                    <a:pt x="5635" y="32"/>
                  </a:cubicBezTo>
                  <a:cubicBezTo>
                    <a:pt x="5600" y="39"/>
                    <a:pt x="5566" y="45"/>
                    <a:pt x="5531" y="53"/>
                  </a:cubicBezTo>
                  <a:cubicBezTo>
                    <a:pt x="5523" y="73"/>
                    <a:pt x="5519" y="95"/>
                    <a:pt x="5517" y="118"/>
                  </a:cubicBezTo>
                  <a:cubicBezTo>
                    <a:pt x="5502" y="122"/>
                    <a:pt x="5489" y="126"/>
                    <a:pt x="5475" y="131"/>
                  </a:cubicBezTo>
                  <a:cubicBezTo>
                    <a:pt x="5466" y="133"/>
                    <a:pt x="5459" y="137"/>
                    <a:pt x="5449" y="139"/>
                  </a:cubicBezTo>
                  <a:cubicBezTo>
                    <a:pt x="5346" y="153"/>
                    <a:pt x="5252" y="188"/>
                    <a:pt x="5172" y="250"/>
                  </a:cubicBezTo>
                  <a:cubicBezTo>
                    <a:pt x="5138" y="266"/>
                    <a:pt x="5104" y="283"/>
                    <a:pt x="5071" y="302"/>
                  </a:cubicBezTo>
                  <a:cubicBezTo>
                    <a:pt x="5018" y="330"/>
                    <a:pt x="4964" y="355"/>
                    <a:pt x="4912" y="381"/>
                  </a:cubicBezTo>
                  <a:cubicBezTo>
                    <a:pt x="4875" y="397"/>
                    <a:pt x="4840" y="415"/>
                    <a:pt x="4807" y="437"/>
                  </a:cubicBezTo>
                  <a:cubicBezTo>
                    <a:pt x="4803" y="440"/>
                    <a:pt x="4800" y="443"/>
                    <a:pt x="4796" y="447"/>
                  </a:cubicBezTo>
                  <a:cubicBezTo>
                    <a:pt x="4762" y="451"/>
                    <a:pt x="4728" y="455"/>
                    <a:pt x="4694" y="459"/>
                  </a:cubicBezTo>
                  <a:cubicBezTo>
                    <a:pt x="4675" y="482"/>
                    <a:pt x="4667" y="507"/>
                    <a:pt x="4668" y="536"/>
                  </a:cubicBezTo>
                  <a:cubicBezTo>
                    <a:pt x="4581" y="540"/>
                    <a:pt x="4508" y="565"/>
                    <a:pt x="4469" y="648"/>
                  </a:cubicBezTo>
                  <a:cubicBezTo>
                    <a:pt x="4382" y="649"/>
                    <a:pt x="4308" y="674"/>
                    <a:pt x="4266" y="757"/>
                  </a:cubicBezTo>
                  <a:lnTo>
                    <a:pt x="4262" y="759"/>
                  </a:lnTo>
                  <a:cubicBezTo>
                    <a:pt x="4258" y="759"/>
                    <a:pt x="4254" y="758"/>
                    <a:pt x="4251" y="758"/>
                  </a:cubicBezTo>
                  <a:cubicBezTo>
                    <a:pt x="4196" y="758"/>
                    <a:pt x="4155" y="780"/>
                    <a:pt x="4136" y="834"/>
                  </a:cubicBezTo>
                  <a:cubicBezTo>
                    <a:pt x="4051" y="841"/>
                    <a:pt x="3976" y="865"/>
                    <a:pt x="3939" y="950"/>
                  </a:cubicBezTo>
                  <a:cubicBezTo>
                    <a:pt x="3851" y="952"/>
                    <a:pt x="3781" y="984"/>
                    <a:pt x="3738" y="1062"/>
                  </a:cubicBezTo>
                  <a:lnTo>
                    <a:pt x="3736" y="1063"/>
                  </a:lnTo>
                  <a:cubicBezTo>
                    <a:pt x="3730" y="1063"/>
                    <a:pt x="3725" y="1063"/>
                    <a:pt x="3720" y="1063"/>
                  </a:cubicBezTo>
                  <a:cubicBezTo>
                    <a:pt x="3639" y="1063"/>
                    <a:pt x="3574" y="1095"/>
                    <a:pt x="3531" y="1168"/>
                  </a:cubicBezTo>
                  <a:cubicBezTo>
                    <a:pt x="2563" y="1638"/>
                    <a:pt x="1620" y="2160"/>
                    <a:pt x="625" y="2580"/>
                  </a:cubicBezTo>
                  <a:cubicBezTo>
                    <a:pt x="464" y="2647"/>
                    <a:pt x="308" y="2724"/>
                    <a:pt x="152" y="2800"/>
                  </a:cubicBezTo>
                  <a:cubicBezTo>
                    <a:pt x="71" y="2839"/>
                    <a:pt x="0" y="2893"/>
                    <a:pt x="44" y="2995"/>
                  </a:cubicBezTo>
                  <a:cubicBezTo>
                    <a:pt x="79" y="3075"/>
                    <a:pt x="145" y="3121"/>
                    <a:pt x="229" y="3121"/>
                  </a:cubicBezTo>
                  <a:cubicBezTo>
                    <a:pt x="236" y="3121"/>
                    <a:pt x="244" y="3121"/>
                    <a:pt x="252" y="3120"/>
                  </a:cubicBezTo>
                  <a:cubicBezTo>
                    <a:pt x="320" y="3113"/>
                    <a:pt x="388" y="3089"/>
                    <a:pt x="451" y="3061"/>
                  </a:cubicBezTo>
                  <a:cubicBezTo>
                    <a:pt x="1723" y="2495"/>
                    <a:pt x="2989" y="1917"/>
                    <a:pt x="4170" y="1181"/>
                  </a:cubicBezTo>
                  <a:cubicBezTo>
                    <a:pt x="4258" y="1181"/>
                    <a:pt x="4322" y="1145"/>
                    <a:pt x="4361" y="1068"/>
                  </a:cubicBezTo>
                  <a:lnTo>
                    <a:pt x="4374" y="1060"/>
                  </a:lnTo>
                  <a:cubicBezTo>
                    <a:pt x="4375" y="1060"/>
                    <a:pt x="4376" y="1060"/>
                    <a:pt x="4377" y="1060"/>
                  </a:cubicBezTo>
                  <a:cubicBezTo>
                    <a:pt x="4437" y="1060"/>
                    <a:pt x="4476" y="1030"/>
                    <a:pt x="4501" y="978"/>
                  </a:cubicBezTo>
                  <a:cubicBezTo>
                    <a:pt x="4530" y="962"/>
                    <a:pt x="4557" y="946"/>
                    <a:pt x="4586" y="929"/>
                  </a:cubicBezTo>
                  <a:cubicBezTo>
                    <a:pt x="4624" y="916"/>
                    <a:pt x="4658" y="895"/>
                    <a:pt x="4687" y="868"/>
                  </a:cubicBezTo>
                  <a:lnTo>
                    <a:pt x="4693" y="866"/>
                  </a:lnTo>
                  <a:cubicBezTo>
                    <a:pt x="4701" y="867"/>
                    <a:pt x="4710" y="867"/>
                    <a:pt x="4718" y="867"/>
                  </a:cubicBezTo>
                  <a:cubicBezTo>
                    <a:pt x="4795" y="867"/>
                    <a:pt x="4857" y="837"/>
                    <a:pt x="4899" y="768"/>
                  </a:cubicBezTo>
                  <a:lnTo>
                    <a:pt x="4903" y="766"/>
                  </a:lnTo>
                  <a:cubicBezTo>
                    <a:pt x="4907" y="766"/>
                    <a:pt x="4911" y="766"/>
                    <a:pt x="4915" y="766"/>
                  </a:cubicBezTo>
                  <a:cubicBezTo>
                    <a:pt x="4997" y="766"/>
                    <a:pt x="5055" y="726"/>
                    <a:pt x="5099" y="660"/>
                  </a:cubicBezTo>
                  <a:lnTo>
                    <a:pt x="5111" y="655"/>
                  </a:lnTo>
                  <a:cubicBezTo>
                    <a:pt x="5115" y="655"/>
                    <a:pt x="5119" y="655"/>
                    <a:pt x="5123" y="655"/>
                  </a:cubicBezTo>
                  <a:cubicBezTo>
                    <a:pt x="5183" y="655"/>
                    <a:pt x="5224" y="627"/>
                    <a:pt x="5248" y="572"/>
                  </a:cubicBezTo>
                  <a:cubicBezTo>
                    <a:pt x="5254" y="573"/>
                    <a:pt x="5260" y="574"/>
                    <a:pt x="5266" y="574"/>
                  </a:cubicBezTo>
                  <a:cubicBezTo>
                    <a:pt x="5291" y="574"/>
                    <a:pt x="5309" y="560"/>
                    <a:pt x="5319" y="534"/>
                  </a:cubicBezTo>
                  <a:cubicBezTo>
                    <a:pt x="5326" y="535"/>
                    <a:pt x="5332" y="535"/>
                    <a:pt x="5338" y="535"/>
                  </a:cubicBezTo>
                  <a:cubicBezTo>
                    <a:pt x="5385" y="535"/>
                    <a:pt x="5415" y="509"/>
                    <a:pt x="5429" y="462"/>
                  </a:cubicBezTo>
                  <a:lnTo>
                    <a:pt x="5430" y="462"/>
                  </a:lnTo>
                  <a:cubicBezTo>
                    <a:pt x="5517" y="462"/>
                    <a:pt x="5593" y="442"/>
                    <a:pt x="5637" y="360"/>
                  </a:cubicBezTo>
                  <a:lnTo>
                    <a:pt x="5640" y="359"/>
                  </a:lnTo>
                  <a:cubicBezTo>
                    <a:pt x="5802" y="316"/>
                    <a:pt x="5969" y="277"/>
                    <a:pt x="5832" y="55"/>
                  </a:cubicBezTo>
                  <a:cubicBezTo>
                    <a:pt x="5801" y="16"/>
                    <a:pt x="5767" y="0"/>
                    <a:pt x="57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75"/>
            <p:cNvSpPr/>
            <p:nvPr/>
          </p:nvSpPr>
          <p:spPr>
            <a:xfrm>
              <a:off x="1514546" y="1356144"/>
              <a:ext cx="89153" cy="104044"/>
            </a:xfrm>
            <a:custGeom>
              <a:avLst/>
              <a:gdLst/>
              <a:ahLst/>
              <a:cxnLst/>
              <a:rect l="l" t="t" r="r" b="b"/>
              <a:pathLst>
                <a:path w="5101" h="5953" extrusionOk="0">
                  <a:moveTo>
                    <a:pt x="4168" y="1351"/>
                  </a:moveTo>
                  <a:cubicBezTo>
                    <a:pt x="4141" y="1386"/>
                    <a:pt x="4114" y="1422"/>
                    <a:pt x="4086" y="1457"/>
                  </a:cubicBezTo>
                  <a:cubicBezTo>
                    <a:pt x="4112" y="1420"/>
                    <a:pt x="4139" y="1385"/>
                    <a:pt x="4168" y="1351"/>
                  </a:cubicBezTo>
                  <a:close/>
                  <a:moveTo>
                    <a:pt x="3745" y="1871"/>
                  </a:moveTo>
                  <a:lnTo>
                    <a:pt x="3745" y="1871"/>
                  </a:lnTo>
                  <a:cubicBezTo>
                    <a:pt x="3719" y="1905"/>
                    <a:pt x="3694" y="1937"/>
                    <a:pt x="3668" y="1970"/>
                  </a:cubicBezTo>
                  <a:cubicBezTo>
                    <a:pt x="3668" y="1970"/>
                    <a:pt x="3667" y="1971"/>
                    <a:pt x="3667" y="1971"/>
                  </a:cubicBezTo>
                  <a:cubicBezTo>
                    <a:pt x="3683" y="1931"/>
                    <a:pt x="3718" y="1904"/>
                    <a:pt x="3745" y="1871"/>
                  </a:cubicBezTo>
                  <a:close/>
                  <a:moveTo>
                    <a:pt x="3214" y="2043"/>
                  </a:moveTo>
                  <a:cubicBezTo>
                    <a:pt x="3212" y="2060"/>
                    <a:pt x="3209" y="2074"/>
                    <a:pt x="3202" y="2086"/>
                  </a:cubicBezTo>
                  <a:cubicBezTo>
                    <a:pt x="3208" y="2074"/>
                    <a:pt x="3212" y="2060"/>
                    <a:pt x="3214" y="2043"/>
                  </a:cubicBezTo>
                  <a:close/>
                  <a:moveTo>
                    <a:pt x="3020" y="2782"/>
                  </a:moveTo>
                  <a:lnTo>
                    <a:pt x="3020" y="2782"/>
                  </a:lnTo>
                  <a:cubicBezTo>
                    <a:pt x="2991" y="2818"/>
                    <a:pt x="2960" y="2852"/>
                    <a:pt x="2930" y="2887"/>
                  </a:cubicBezTo>
                  <a:lnTo>
                    <a:pt x="2930" y="2887"/>
                  </a:lnTo>
                  <a:cubicBezTo>
                    <a:pt x="2954" y="2846"/>
                    <a:pt x="2990" y="2817"/>
                    <a:pt x="3020" y="2782"/>
                  </a:cubicBezTo>
                  <a:close/>
                  <a:moveTo>
                    <a:pt x="2599" y="3294"/>
                  </a:moveTo>
                  <a:cubicBezTo>
                    <a:pt x="2568" y="3330"/>
                    <a:pt x="2538" y="3365"/>
                    <a:pt x="2507" y="3401"/>
                  </a:cubicBezTo>
                  <a:cubicBezTo>
                    <a:pt x="2536" y="3364"/>
                    <a:pt x="2566" y="3327"/>
                    <a:pt x="2599" y="3294"/>
                  </a:cubicBezTo>
                  <a:close/>
                  <a:moveTo>
                    <a:pt x="2056" y="3475"/>
                  </a:moveTo>
                  <a:cubicBezTo>
                    <a:pt x="2054" y="3510"/>
                    <a:pt x="2040" y="3535"/>
                    <a:pt x="2019" y="3554"/>
                  </a:cubicBezTo>
                  <a:cubicBezTo>
                    <a:pt x="2039" y="3534"/>
                    <a:pt x="2052" y="3508"/>
                    <a:pt x="2055" y="3475"/>
                  </a:cubicBezTo>
                  <a:cubicBezTo>
                    <a:pt x="2055" y="3475"/>
                    <a:pt x="2056" y="3475"/>
                    <a:pt x="2056" y="3475"/>
                  </a:cubicBezTo>
                  <a:close/>
                  <a:moveTo>
                    <a:pt x="4897" y="1"/>
                  </a:moveTo>
                  <a:cubicBezTo>
                    <a:pt x="4826" y="1"/>
                    <a:pt x="4767" y="55"/>
                    <a:pt x="4721" y="116"/>
                  </a:cubicBezTo>
                  <a:cubicBezTo>
                    <a:pt x="4568" y="316"/>
                    <a:pt x="4373" y="486"/>
                    <a:pt x="4269" y="719"/>
                  </a:cubicBezTo>
                  <a:cubicBezTo>
                    <a:pt x="4126" y="828"/>
                    <a:pt x="4018" y="962"/>
                    <a:pt x="3948" y="1125"/>
                  </a:cubicBezTo>
                  <a:cubicBezTo>
                    <a:pt x="3799" y="1230"/>
                    <a:pt x="3697" y="1370"/>
                    <a:pt x="3637" y="1538"/>
                  </a:cubicBezTo>
                  <a:cubicBezTo>
                    <a:pt x="3451" y="1670"/>
                    <a:pt x="3305" y="1834"/>
                    <a:pt x="3210" y="2039"/>
                  </a:cubicBezTo>
                  <a:cubicBezTo>
                    <a:pt x="3151" y="2055"/>
                    <a:pt x="3120" y="2096"/>
                    <a:pt x="3112" y="2154"/>
                  </a:cubicBezTo>
                  <a:cubicBezTo>
                    <a:pt x="2950" y="2249"/>
                    <a:pt x="2866" y="2400"/>
                    <a:pt x="2800" y="2564"/>
                  </a:cubicBezTo>
                  <a:cubicBezTo>
                    <a:pt x="2603" y="2690"/>
                    <a:pt x="2478" y="2872"/>
                    <a:pt x="2375" y="3072"/>
                  </a:cubicBezTo>
                  <a:cubicBezTo>
                    <a:pt x="2238" y="3182"/>
                    <a:pt x="2127" y="3312"/>
                    <a:pt x="2052" y="3469"/>
                  </a:cubicBezTo>
                  <a:cubicBezTo>
                    <a:pt x="1994" y="3485"/>
                    <a:pt x="1962" y="3524"/>
                    <a:pt x="1953" y="3580"/>
                  </a:cubicBezTo>
                  <a:cubicBezTo>
                    <a:pt x="1895" y="3598"/>
                    <a:pt x="1869" y="3641"/>
                    <a:pt x="1860" y="3697"/>
                  </a:cubicBezTo>
                  <a:cubicBezTo>
                    <a:pt x="1299" y="4320"/>
                    <a:pt x="740" y="4942"/>
                    <a:pt x="180" y="5564"/>
                  </a:cubicBezTo>
                  <a:cubicBezTo>
                    <a:pt x="81" y="5674"/>
                    <a:pt x="0" y="5791"/>
                    <a:pt x="154" y="5909"/>
                  </a:cubicBezTo>
                  <a:cubicBezTo>
                    <a:pt x="194" y="5939"/>
                    <a:pt x="230" y="5952"/>
                    <a:pt x="264" y="5952"/>
                  </a:cubicBezTo>
                  <a:cubicBezTo>
                    <a:pt x="339" y="5952"/>
                    <a:pt x="401" y="5888"/>
                    <a:pt x="460" y="5824"/>
                  </a:cubicBezTo>
                  <a:cubicBezTo>
                    <a:pt x="1096" y="5132"/>
                    <a:pt x="1720" y="4430"/>
                    <a:pt x="2286" y="3682"/>
                  </a:cubicBezTo>
                  <a:cubicBezTo>
                    <a:pt x="2360" y="3648"/>
                    <a:pt x="2400" y="3589"/>
                    <a:pt x="2411" y="3511"/>
                  </a:cubicBezTo>
                  <a:cubicBezTo>
                    <a:pt x="2465" y="3493"/>
                    <a:pt x="2498" y="3458"/>
                    <a:pt x="2507" y="3402"/>
                  </a:cubicBezTo>
                  <a:cubicBezTo>
                    <a:pt x="2566" y="3388"/>
                    <a:pt x="2594" y="3350"/>
                    <a:pt x="2599" y="3294"/>
                  </a:cubicBezTo>
                  <a:lnTo>
                    <a:pt x="2606" y="3285"/>
                  </a:lnTo>
                  <a:cubicBezTo>
                    <a:pt x="2656" y="3275"/>
                    <a:pt x="2688" y="3250"/>
                    <a:pt x="2686" y="3195"/>
                  </a:cubicBezTo>
                  <a:cubicBezTo>
                    <a:pt x="2720" y="3189"/>
                    <a:pt x="2733" y="3169"/>
                    <a:pt x="2726" y="3135"/>
                  </a:cubicBezTo>
                  <a:cubicBezTo>
                    <a:pt x="2732" y="3067"/>
                    <a:pt x="2767" y="3022"/>
                    <a:pt x="2833" y="3000"/>
                  </a:cubicBezTo>
                  <a:lnTo>
                    <a:pt x="2833" y="3001"/>
                  </a:lnTo>
                  <a:cubicBezTo>
                    <a:pt x="2768" y="3023"/>
                    <a:pt x="2734" y="3069"/>
                    <a:pt x="2726" y="3135"/>
                  </a:cubicBezTo>
                  <a:cubicBezTo>
                    <a:pt x="2787" y="3111"/>
                    <a:pt x="2826" y="3069"/>
                    <a:pt x="2837" y="3005"/>
                  </a:cubicBezTo>
                  <a:cubicBezTo>
                    <a:pt x="2893" y="2987"/>
                    <a:pt x="2920" y="2946"/>
                    <a:pt x="2928" y="2891"/>
                  </a:cubicBezTo>
                  <a:cubicBezTo>
                    <a:pt x="2984" y="2875"/>
                    <a:pt x="3018" y="2841"/>
                    <a:pt x="3021" y="2782"/>
                  </a:cubicBezTo>
                  <a:lnTo>
                    <a:pt x="3025" y="2776"/>
                  </a:lnTo>
                  <a:cubicBezTo>
                    <a:pt x="3100" y="2738"/>
                    <a:pt x="3142" y="2678"/>
                    <a:pt x="3159" y="2600"/>
                  </a:cubicBezTo>
                  <a:cubicBezTo>
                    <a:pt x="3214" y="2580"/>
                    <a:pt x="3240" y="2539"/>
                    <a:pt x="3245" y="2483"/>
                  </a:cubicBezTo>
                  <a:cubicBezTo>
                    <a:pt x="3298" y="2463"/>
                    <a:pt x="3328" y="2428"/>
                    <a:pt x="3331" y="2371"/>
                  </a:cubicBezTo>
                  <a:lnTo>
                    <a:pt x="3339" y="2359"/>
                  </a:lnTo>
                  <a:cubicBezTo>
                    <a:pt x="3386" y="2350"/>
                    <a:pt x="3409" y="2323"/>
                    <a:pt x="3409" y="2276"/>
                  </a:cubicBezTo>
                  <a:cubicBezTo>
                    <a:pt x="3447" y="2267"/>
                    <a:pt x="3464" y="2244"/>
                    <a:pt x="3461" y="2207"/>
                  </a:cubicBezTo>
                  <a:cubicBezTo>
                    <a:pt x="3520" y="2185"/>
                    <a:pt x="3560" y="2146"/>
                    <a:pt x="3573" y="2085"/>
                  </a:cubicBezTo>
                  <a:cubicBezTo>
                    <a:pt x="3629" y="2068"/>
                    <a:pt x="3660" y="2031"/>
                    <a:pt x="3669" y="1973"/>
                  </a:cubicBezTo>
                  <a:cubicBezTo>
                    <a:pt x="3724" y="1955"/>
                    <a:pt x="3749" y="1916"/>
                    <a:pt x="3753" y="1860"/>
                  </a:cubicBezTo>
                  <a:lnTo>
                    <a:pt x="3760" y="1849"/>
                  </a:lnTo>
                  <a:cubicBezTo>
                    <a:pt x="3798" y="1826"/>
                    <a:pt x="3824" y="1794"/>
                    <a:pt x="3842" y="1756"/>
                  </a:cubicBezTo>
                  <a:lnTo>
                    <a:pt x="3862" y="1736"/>
                  </a:lnTo>
                  <a:cubicBezTo>
                    <a:pt x="3936" y="1705"/>
                    <a:pt x="3983" y="1653"/>
                    <a:pt x="3998" y="1575"/>
                  </a:cubicBezTo>
                  <a:cubicBezTo>
                    <a:pt x="4053" y="1556"/>
                    <a:pt x="4080" y="1514"/>
                    <a:pt x="4087" y="1460"/>
                  </a:cubicBezTo>
                  <a:cubicBezTo>
                    <a:pt x="4144" y="1445"/>
                    <a:pt x="4173" y="1411"/>
                    <a:pt x="4168" y="1351"/>
                  </a:cubicBezTo>
                  <a:lnTo>
                    <a:pt x="4168" y="1351"/>
                  </a:lnTo>
                  <a:cubicBezTo>
                    <a:pt x="4168" y="1351"/>
                    <a:pt x="4168" y="1351"/>
                    <a:pt x="4168" y="1351"/>
                  </a:cubicBezTo>
                  <a:lnTo>
                    <a:pt x="4168" y="1351"/>
                  </a:lnTo>
                  <a:cubicBezTo>
                    <a:pt x="4168" y="1351"/>
                    <a:pt x="4168" y="1351"/>
                    <a:pt x="4168" y="1351"/>
                  </a:cubicBezTo>
                  <a:lnTo>
                    <a:pt x="4199" y="1333"/>
                  </a:lnTo>
                  <a:lnTo>
                    <a:pt x="4197" y="1299"/>
                  </a:lnTo>
                  <a:cubicBezTo>
                    <a:pt x="4201" y="1227"/>
                    <a:pt x="4237" y="1181"/>
                    <a:pt x="4306" y="1159"/>
                  </a:cubicBezTo>
                  <a:lnTo>
                    <a:pt x="4306" y="1159"/>
                  </a:lnTo>
                  <a:cubicBezTo>
                    <a:pt x="4239" y="1182"/>
                    <a:pt x="4204" y="1229"/>
                    <a:pt x="4197" y="1299"/>
                  </a:cubicBezTo>
                  <a:cubicBezTo>
                    <a:pt x="4256" y="1271"/>
                    <a:pt x="4296" y="1227"/>
                    <a:pt x="4310" y="1164"/>
                  </a:cubicBezTo>
                  <a:cubicBezTo>
                    <a:pt x="4368" y="1147"/>
                    <a:pt x="4392" y="1105"/>
                    <a:pt x="4400" y="1048"/>
                  </a:cubicBezTo>
                  <a:cubicBezTo>
                    <a:pt x="4454" y="1031"/>
                    <a:pt x="4486" y="997"/>
                    <a:pt x="4486" y="938"/>
                  </a:cubicBezTo>
                  <a:lnTo>
                    <a:pt x="4494" y="927"/>
                  </a:lnTo>
                  <a:cubicBezTo>
                    <a:pt x="4570" y="892"/>
                    <a:pt x="4610" y="831"/>
                    <a:pt x="4624" y="752"/>
                  </a:cubicBezTo>
                  <a:cubicBezTo>
                    <a:pt x="4680" y="736"/>
                    <a:pt x="4709" y="697"/>
                    <a:pt x="4716" y="639"/>
                  </a:cubicBezTo>
                  <a:cubicBezTo>
                    <a:pt x="4769" y="622"/>
                    <a:pt x="4800" y="586"/>
                    <a:pt x="4806" y="530"/>
                  </a:cubicBezTo>
                  <a:lnTo>
                    <a:pt x="4812" y="523"/>
                  </a:lnTo>
                  <a:cubicBezTo>
                    <a:pt x="4914" y="477"/>
                    <a:pt x="4959" y="386"/>
                    <a:pt x="5003" y="293"/>
                  </a:cubicBezTo>
                  <a:cubicBezTo>
                    <a:pt x="5045" y="201"/>
                    <a:pt x="5101" y="97"/>
                    <a:pt x="4983" y="27"/>
                  </a:cubicBezTo>
                  <a:cubicBezTo>
                    <a:pt x="4953" y="8"/>
                    <a:pt x="4924" y="1"/>
                    <a:pt x="4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75"/>
            <p:cNvSpPr/>
            <p:nvPr/>
          </p:nvSpPr>
          <p:spPr>
            <a:xfrm>
              <a:off x="1600976" y="1377991"/>
              <a:ext cx="40006" cy="126467"/>
            </a:xfrm>
            <a:custGeom>
              <a:avLst/>
              <a:gdLst/>
              <a:ahLst/>
              <a:cxnLst/>
              <a:rect l="l" t="t" r="r" b="b"/>
              <a:pathLst>
                <a:path w="2289" h="7236" extrusionOk="0">
                  <a:moveTo>
                    <a:pt x="2079" y="0"/>
                  </a:moveTo>
                  <a:cubicBezTo>
                    <a:pt x="1893" y="239"/>
                    <a:pt x="1850" y="516"/>
                    <a:pt x="1843" y="804"/>
                  </a:cubicBezTo>
                  <a:cubicBezTo>
                    <a:pt x="1739" y="929"/>
                    <a:pt x="1747" y="1077"/>
                    <a:pt x="1758" y="1225"/>
                  </a:cubicBezTo>
                  <a:cubicBezTo>
                    <a:pt x="1731" y="1245"/>
                    <a:pt x="1727" y="1269"/>
                    <a:pt x="1747" y="1297"/>
                  </a:cubicBezTo>
                  <a:lnTo>
                    <a:pt x="1746" y="1297"/>
                  </a:lnTo>
                  <a:cubicBezTo>
                    <a:pt x="1652" y="1393"/>
                    <a:pt x="1649" y="1511"/>
                    <a:pt x="1664" y="1632"/>
                  </a:cubicBezTo>
                  <a:cubicBezTo>
                    <a:pt x="1637" y="1658"/>
                    <a:pt x="1631" y="1687"/>
                    <a:pt x="1648" y="1720"/>
                  </a:cubicBezTo>
                  <a:lnTo>
                    <a:pt x="1647" y="1720"/>
                  </a:lnTo>
                  <a:cubicBezTo>
                    <a:pt x="1541" y="1844"/>
                    <a:pt x="1529" y="1990"/>
                    <a:pt x="1543" y="2141"/>
                  </a:cubicBezTo>
                  <a:cubicBezTo>
                    <a:pt x="1540" y="2146"/>
                    <a:pt x="1539" y="2150"/>
                    <a:pt x="1536" y="2155"/>
                  </a:cubicBezTo>
                  <a:cubicBezTo>
                    <a:pt x="1528" y="2166"/>
                    <a:pt x="1521" y="2178"/>
                    <a:pt x="1515" y="2190"/>
                  </a:cubicBezTo>
                  <a:cubicBezTo>
                    <a:pt x="1453" y="2303"/>
                    <a:pt x="1436" y="2425"/>
                    <a:pt x="1448" y="2554"/>
                  </a:cubicBezTo>
                  <a:cubicBezTo>
                    <a:pt x="1411" y="2649"/>
                    <a:pt x="1367" y="2742"/>
                    <a:pt x="1339" y="2840"/>
                  </a:cubicBezTo>
                  <a:cubicBezTo>
                    <a:pt x="964" y="4132"/>
                    <a:pt x="587" y="5424"/>
                    <a:pt x="226" y="6719"/>
                  </a:cubicBezTo>
                  <a:cubicBezTo>
                    <a:pt x="180" y="6881"/>
                    <a:pt x="1" y="7145"/>
                    <a:pt x="202" y="7215"/>
                  </a:cubicBezTo>
                  <a:cubicBezTo>
                    <a:pt x="242" y="7229"/>
                    <a:pt x="278" y="7235"/>
                    <a:pt x="309" y="7235"/>
                  </a:cubicBezTo>
                  <a:cubicBezTo>
                    <a:pt x="520" y="7235"/>
                    <a:pt x="527" y="6940"/>
                    <a:pt x="584" y="6787"/>
                  </a:cubicBezTo>
                  <a:cubicBezTo>
                    <a:pt x="829" y="6133"/>
                    <a:pt x="987" y="5453"/>
                    <a:pt x="1158" y="4776"/>
                  </a:cubicBezTo>
                  <a:cubicBezTo>
                    <a:pt x="1325" y="4119"/>
                    <a:pt x="1502" y="3464"/>
                    <a:pt x="1674" y="2807"/>
                  </a:cubicBezTo>
                  <a:cubicBezTo>
                    <a:pt x="1769" y="2743"/>
                    <a:pt x="1776" y="2654"/>
                    <a:pt x="1753" y="2556"/>
                  </a:cubicBezTo>
                  <a:cubicBezTo>
                    <a:pt x="1779" y="2534"/>
                    <a:pt x="1785" y="2507"/>
                    <a:pt x="1770" y="2477"/>
                  </a:cubicBezTo>
                  <a:cubicBezTo>
                    <a:pt x="1888" y="2350"/>
                    <a:pt x="1867" y="2194"/>
                    <a:pt x="1869" y="2043"/>
                  </a:cubicBezTo>
                  <a:cubicBezTo>
                    <a:pt x="1869" y="2043"/>
                    <a:pt x="1869" y="2042"/>
                    <a:pt x="1869" y="2042"/>
                  </a:cubicBezTo>
                  <a:cubicBezTo>
                    <a:pt x="1895" y="2027"/>
                    <a:pt x="1899" y="2006"/>
                    <a:pt x="1881" y="1980"/>
                  </a:cubicBezTo>
                  <a:cubicBezTo>
                    <a:pt x="1974" y="1880"/>
                    <a:pt x="1982" y="1760"/>
                    <a:pt x="1965" y="1635"/>
                  </a:cubicBezTo>
                  <a:cubicBezTo>
                    <a:pt x="1993" y="1614"/>
                    <a:pt x="2000" y="1589"/>
                    <a:pt x="1982" y="1559"/>
                  </a:cubicBezTo>
                  <a:cubicBezTo>
                    <a:pt x="2013" y="1482"/>
                    <a:pt x="2045" y="1405"/>
                    <a:pt x="2076" y="1328"/>
                  </a:cubicBezTo>
                  <a:cubicBezTo>
                    <a:pt x="2074" y="1306"/>
                    <a:pt x="2072" y="1287"/>
                    <a:pt x="2070" y="1265"/>
                  </a:cubicBezTo>
                  <a:cubicBezTo>
                    <a:pt x="2065" y="1218"/>
                    <a:pt x="2061" y="1171"/>
                    <a:pt x="2055" y="1124"/>
                  </a:cubicBezTo>
                  <a:cubicBezTo>
                    <a:pt x="2067" y="1066"/>
                    <a:pt x="2078" y="1008"/>
                    <a:pt x="2089" y="950"/>
                  </a:cubicBezTo>
                  <a:cubicBezTo>
                    <a:pt x="2158" y="866"/>
                    <a:pt x="2159" y="763"/>
                    <a:pt x="2179" y="665"/>
                  </a:cubicBezTo>
                  <a:cubicBezTo>
                    <a:pt x="2185" y="672"/>
                    <a:pt x="2192" y="679"/>
                    <a:pt x="2199" y="685"/>
                  </a:cubicBezTo>
                  <a:cubicBezTo>
                    <a:pt x="2204" y="669"/>
                    <a:pt x="2208" y="654"/>
                    <a:pt x="2212" y="637"/>
                  </a:cubicBezTo>
                  <a:cubicBezTo>
                    <a:pt x="2206" y="630"/>
                    <a:pt x="2199" y="623"/>
                    <a:pt x="2192" y="615"/>
                  </a:cubicBezTo>
                  <a:cubicBezTo>
                    <a:pt x="2182" y="580"/>
                    <a:pt x="2172" y="546"/>
                    <a:pt x="2162" y="511"/>
                  </a:cubicBezTo>
                  <a:cubicBezTo>
                    <a:pt x="2171" y="448"/>
                    <a:pt x="2180" y="385"/>
                    <a:pt x="2190" y="321"/>
                  </a:cubicBezTo>
                  <a:cubicBezTo>
                    <a:pt x="2194" y="314"/>
                    <a:pt x="2199" y="306"/>
                    <a:pt x="2204" y="297"/>
                  </a:cubicBezTo>
                  <a:cubicBezTo>
                    <a:pt x="2205" y="294"/>
                    <a:pt x="2207" y="291"/>
                    <a:pt x="2208" y="289"/>
                  </a:cubicBezTo>
                  <a:cubicBezTo>
                    <a:pt x="2224" y="262"/>
                    <a:pt x="2237" y="237"/>
                    <a:pt x="2247" y="212"/>
                  </a:cubicBezTo>
                  <a:cubicBezTo>
                    <a:pt x="2289" y="110"/>
                    <a:pt x="2273" y="26"/>
                    <a:pt x="20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75"/>
            <p:cNvSpPr/>
            <p:nvPr/>
          </p:nvSpPr>
          <p:spPr>
            <a:xfrm>
              <a:off x="1789793" y="1134741"/>
              <a:ext cx="1730" cy="1765"/>
            </a:xfrm>
            <a:custGeom>
              <a:avLst/>
              <a:gdLst/>
              <a:ahLst/>
              <a:cxnLst/>
              <a:rect l="l" t="t" r="r" b="b"/>
              <a:pathLst>
                <a:path w="99" h="101" extrusionOk="0">
                  <a:moveTo>
                    <a:pt x="99" y="0"/>
                  </a:moveTo>
                  <a:lnTo>
                    <a:pt x="99" y="0"/>
                  </a:lnTo>
                  <a:cubicBezTo>
                    <a:pt x="39" y="9"/>
                    <a:pt x="6" y="42"/>
                    <a:pt x="1" y="100"/>
                  </a:cubicBezTo>
                  <a:cubicBezTo>
                    <a:pt x="34" y="67"/>
                    <a:pt x="66" y="33"/>
                    <a:pt x="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75"/>
            <p:cNvSpPr/>
            <p:nvPr/>
          </p:nvSpPr>
          <p:spPr>
            <a:xfrm>
              <a:off x="1584127" y="1215172"/>
              <a:ext cx="1695" cy="1608"/>
            </a:xfrm>
            <a:custGeom>
              <a:avLst/>
              <a:gdLst/>
              <a:ahLst/>
              <a:cxnLst/>
              <a:rect l="l" t="t" r="r" b="b"/>
              <a:pathLst>
                <a:path w="97" h="92" extrusionOk="0">
                  <a:moveTo>
                    <a:pt x="0" y="0"/>
                  </a:moveTo>
                  <a:cubicBezTo>
                    <a:pt x="4" y="59"/>
                    <a:pt x="36" y="89"/>
                    <a:pt x="96" y="92"/>
                  </a:cubicBez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75"/>
            <p:cNvSpPr/>
            <p:nvPr/>
          </p:nvSpPr>
          <p:spPr>
            <a:xfrm>
              <a:off x="1587832" y="1218737"/>
              <a:ext cx="1678" cy="1625"/>
            </a:xfrm>
            <a:custGeom>
              <a:avLst/>
              <a:gdLst/>
              <a:ahLst/>
              <a:cxnLst/>
              <a:rect l="l" t="t" r="r" b="b"/>
              <a:pathLst>
                <a:path w="96" h="93" extrusionOk="0">
                  <a:moveTo>
                    <a:pt x="0" y="0"/>
                  </a:moveTo>
                  <a:lnTo>
                    <a:pt x="0" y="0"/>
                  </a:lnTo>
                  <a:cubicBezTo>
                    <a:pt x="3" y="59"/>
                    <a:pt x="34" y="90"/>
                    <a:pt x="95" y="92"/>
                  </a:cubicBez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75"/>
            <p:cNvSpPr/>
            <p:nvPr/>
          </p:nvSpPr>
          <p:spPr>
            <a:xfrm>
              <a:off x="1553051" y="1361807"/>
              <a:ext cx="59791" cy="84766"/>
            </a:xfrm>
            <a:custGeom>
              <a:avLst/>
              <a:gdLst/>
              <a:ahLst/>
              <a:cxnLst/>
              <a:rect l="l" t="t" r="r" b="b"/>
              <a:pathLst>
                <a:path w="3421" h="4850" extrusionOk="0">
                  <a:moveTo>
                    <a:pt x="3197" y="0"/>
                  </a:moveTo>
                  <a:cubicBezTo>
                    <a:pt x="3163" y="0"/>
                    <a:pt x="3127" y="16"/>
                    <a:pt x="3092" y="51"/>
                  </a:cubicBezTo>
                  <a:cubicBezTo>
                    <a:pt x="2994" y="146"/>
                    <a:pt x="2912" y="260"/>
                    <a:pt x="2842" y="376"/>
                  </a:cubicBezTo>
                  <a:cubicBezTo>
                    <a:pt x="2042" y="1692"/>
                    <a:pt x="1165" y="2960"/>
                    <a:pt x="267" y="4214"/>
                  </a:cubicBezTo>
                  <a:cubicBezTo>
                    <a:pt x="187" y="4324"/>
                    <a:pt x="121" y="4445"/>
                    <a:pt x="56" y="4566"/>
                  </a:cubicBezTo>
                  <a:cubicBezTo>
                    <a:pt x="4" y="4664"/>
                    <a:pt x="1" y="4767"/>
                    <a:pt x="113" y="4830"/>
                  </a:cubicBezTo>
                  <a:cubicBezTo>
                    <a:pt x="138" y="4844"/>
                    <a:pt x="161" y="4850"/>
                    <a:pt x="184" y="4850"/>
                  </a:cubicBezTo>
                  <a:cubicBezTo>
                    <a:pt x="247" y="4850"/>
                    <a:pt x="300" y="4802"/>
                    <a:pt x="337" y="4754"/>
                  </a:cubicBezTo>
                  <a:cubicBezTo>
                    <a:pt x="482" y="4563"/>
                    <a:pt x="615" y="4363"/>
                    <a:pt x="753" y="4169"/>
                  </a:cubicBezTo>
                  <a:cubicBezTo>
                    <a:pt x="1599" y="2985"/>
                    <a:pt x="2452" y="1805"/>
                    <a:pt x="3155" y="532"/>
                  </a:cubicBezTo>
                  <a:cubicBezTo>
                    <a:pt x="3215" y="515"/>
                    <a:pt x="3244" y="476"/>
                    <a:pt x="3242" y="416"/>
                  </a:cubicBezTo>
                  <a:lnTo>
                    <a:pt x="3246" y="413"/>
                  </a:lnTo>
                  <a:cubicBezTo>
                    <a:pt x="3349" y="377"/>
                    <a:pt x="3368" y="301"/>
                    <a:pt x="3346" y="208"/>
                  </a:cubicBezTo>
                  <a:lnTo>
                    <a:pt x="3346" y="206"/>
                  </a:lnTo>
                  <a:cubicBezTo>
                    <a:pt x="3417" y="170"/>
                    <a:pt x="3420" y="138"/>
                    <a:pt x="3341" y="110"/>
                  </a:cubicBezTo>
                  <a:cubicBezTo>
                    <a:pt x="3303" y="42"/>
                    <a:pt x="3252" y="0"/>
                    <a:pt x="31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75"/>
            <p:cNvSpPr/>
            <p:nvPr/>
          </p:nvSpPr>
          <p:spPr>
            <a:xfrm>
              <a:off x="1835848" y="1124622"/>
              <a:ext cx="13248" cy="13230"/>
            </a:xfrm>
            <a:custGeom>
              <a:avLst/>
              <a:gdLst/>
              <a:ahLst/>
              <a:cxnLst/>
              <a:rect l="l" t="t" r="r" b="b"/>
              <a:pathLst>
                <a:path w="758" h="757" extrusionOk="0">
                  <a:moveTo>
                    <a:pt x="378" y="0"/>
                  </a:moveTo>
                  <a:cubicBezTo>
                    <a:pt x="170" y="0"/>
                    <a:pt x="0" y="169"/>
                    <a:pt x="0" y="378"/>
                  </a:cubicBezTo>
                  <a:cubicBezTo>
                    <a:pt x="0" y="588"/>
                    <a:pt x="170" y="757"/>
                    <a:pt x="378" y="757"/>
                  </a:cubicBezTo>
                  <a:cubicBezTo>
                    <a:pt x="588" y="757"/>
                    <a:pt x="757" y="588"/>
                    <a:pt x="757" y="378"/>
                  </a:cubicBezTo>
                  <a:cubicBezTo>
                    <a:pt x="757" y="169"/>
                    <a:pt x="588" y="0"/>
                    <a:pt x="3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75"/>
            <p:cNvSpPr/>
            <p:nvPr/>
          </p:nvSpPr>
          <p:spPr>
            <a:xfrm>
              <a:off x="1470781" y="1085770"/>
              <a:ext cx="21899" cy="21917"/>
            </a:xfrm>
            <a:custGeom>
              <a:avLst/>
              <a:gdLst/>
              <a:ahLst/>
              <a:cxnLst/>
              <a:rect l="l" t="t" r="r" b="b"/>
              <a:pathLst>
                <a:path w="1253" h="1254" extrusionOk="0">
                  <a:moveTo>
                    <a:pt x="627" y="0"/>
                  </a:moveTo>
                  <a:cubicBezTo>
                    <a:pt x="280" y="0"/>
                    <a:pt x="0" y="281"/>
                    <a:pt x="0" y="627"/>
                  </a:cubicBezTo>
                  <a:cubicBezTo>
                    <a:pt x="0" y="973"/>
                    <a:pt x="280" y="1254"/>
                    <a:pt x="627" y="1254"/>
                  </a:cubicBezTo>
                  <a:cubicBezTo>
                    <a:pt x="973" y="1254"/>
                    <a:pt x="1253" y="973"/>
                    <a:pt x="1253" y="627"/>
                  </a:cubicBezTo>
                  <a:cubicBezTo>
                    <a:pt x="1253" y="281"/>
                    <a:pt x="973" y="0"/>
                    <a:pt x="6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75"/>
            <p:cNvSpPr/>
            <p:nvPr/>
          </p:nvSpPr>
          <p:spPr>
            <a:xfrm>
              <a:off x="1787730" y="1500035"/>
              <a:ext cx="18946" cy="18946"/>
            </a:xfrm>
            <a:custGeom>
              <a:avLst/>
              <a:gdLst/>
              <a:ahLst/>
              <a:cxnLst/>
              <a:rect l="l" t="t" r="r" b="b"/>
              <a:pathLst>
                <a:path w="1084" h="1084" extrusionOk="0">
                  <a:moveTo>
                    <a:pt x="542" y="1"/>
                  </a:moveTo>
                  <a:cubicBezTo>
                    <a:pt x="243" y="1"/>
                    <a:pt x="1" y="243"/>
                    <a:pt x="1" y="543"/>
                  </a:cubicBezTo>
                  <a:cubicBezTo>
                    <a:pt x="1" y="841"/>
                    <a:pt x="243" y="1084"/>
                    <a:pt x="542" y="1084"/>
                  </a:cubicBezTo>
                  <a:cubicBezTo>
                    <a:pt x="841" y="1084"/>
                    <a:pt x="1084" y="841"/>
                    <a:pt x="1084" y="543"/>
                  </a:cubicBezTo>
                  <a:cubicBezTo>
                    <a:pt x="1084" y="243"/>
                    <a:pt x="841" y="1"/>
                    <a:pt x="5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9" name="Google Shape;2109;p75"/>
          <p:cNvGrpSpPr/>
          <p:nvPr/>
        </p:nvGrpSpPr>
        <p:grpSpPr>
          <a:xfrm>
            <a:off x="2004350" y="4046493"/>
            <a:ext cx="412026" cy="437476"/>
            <a:chOff x="1453600" y="1081505"/>
            <a:chExt cx="412026" cy="437476"/>
          </a:xfrm>
        </p:grpSpPr>
        <p:sp>
          <p:nvSpPr>
            <p:cNvPr id="2110" name="Google Shape;2110;p75"/>
            <p:cNvSpPr/>
            <p:nvPr/>
          </p:nvSpPr>
          <p:spPr>
            <a:xfrm>
              <a:off x="1740469" y="1319564"/>
              <a:ext cx="125156" cy="49479"/>
            </a:xfrm>
            <a:custGeom>
              <a:avLst/>
              <a:gdLst/>
              <a:ahLst/>
              <a:cxnLst/>
              <a:rect l="l" t="t" r="r" b="b"/>
              <a:pathLst>
                <a:path w="7161" h="2831" extrusionOk="0">
                  <a:moveTo>
                    <a:pt x="284" y="0"/>
                  </a:moveTo>
                  <a:cubicBezTo>
                    <a:pt x="188" y="0"/>
                    <a:pt x="94" y="28"/>
                    <a:pt x="1" y="100"/>
                  </a:cubicBezTo>
                  <a:cubicBezTo>
                    <a:pt x="4" y="402"/>
                    <a:pt x="280" y="372"/>
                    <a:pt x="456" y="429"/>
                  </a:cubicBezTo>
                  <a:cubicBezTo>
                    <a:pt x="2321" y="1046"/>
                    <a:pt x="4212" y="1592"/>
                    <a:pt x="5972" y="2480"/>
                  </a:cubicBezTo>
                  <a:cubicBezTo>
                    <a:pt x="6248" y="2619"/>
                    <a:pt x="6556" y="2702"/>
                    <a:pt x="6849" y="2808"/>
                  </a:cubicBezTo>
                  <a:cubicBezTo>
                    <a:pt x="6888" y="2822"/>
                    <a:pt x="6926" y="2830"/>
                    <a:pt x="6961" y="2830"/>
                  </a:cubicBezTo>
                  <a:cubicBezTo>
                    <a:pt x="7025" y="2830"/>
                    <a:pt x="7081" y="2802"/>
                    <a:pt x="7112" y="2726"/>
                  </a:cubicBezTo>
                  <a:cubicBezTo>
                    <a:pt x="7161" y="2612"/>
                    <a:pt x="7094" y="2527"/>
                    <a:pt x="6998" y="2474"/>
                  </a:cubicBezTo>
                  <a:cubicBezTo>
                    <a:pt x="6908" y="2422"/>
                    <a:pt x="6810" y="2385"/>
                    <a:pt x="6713" y="2346"/>
                  </a:cubicBezTo>
                  <a:cubicBezTo>
                    <a:pt x="6342" y="2196"/>
                    <a:pt x="5965" y="2060"/>
                    <a:pt x="5601" y="1897"/>
                  </a:cubicBezTo>
                  <a:cubicBezTo>
                    <a:pt x="4998" y="1626"/>
                    <a:pt x="4404" y="1339"/>
                    <a:pt x="3772" y="1133"/>
                  </a:cubicBezTo>
                  <a:cubicBezTo>
                    <a:pt x="2714" y="785"/>
                    <a:pt x="1657" y="429"/>
                    <a:pt x="600" y="78"/>
                  </a:cubicBezTo>
                  <a:cubicBezTo>
                    <a:pt x="494" y="33"/>
                    <a:pt x="388" y="0"/>
                    <a:pt x="2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75"/>
            <p:cNvSpPr/>
            <p:nvPr/>
          </p:nvSpPr>
          <p:spPr>
            <a:xfrm>
              <a:off x="1716244" y="1354431"/>
              <a:ext cx="91460" cy="100041"/>
            </a:xfrm>
            <a:custGeom>
              <a:avLst/>
              <a:gdLst/>
              <a:ahLst/>
              <a:cxnLst/>
              <a:rect l="l" t="t" r="r" b="b"/>
              <a:pathLst>
                <a:path w="5233" h="5724" extrusionOk="0">
                  <a:moveTo>
                    <a:pt x="129" y="1"/>
                  </a:moveTo>
                  <a:cubicBezTo>
                    <a:pt x="110" y="1"/>
                    <a:pt x="90" y="6"/>
                    <a:pt x="70" y="19"/>
                  </a:cubicBezTo>
                  <a:cubicBezTo>
                    <a:pt x="10" y="59"/>
                    <a:pt x="0" y="131"/>
                    <a:pt x="6" y="202"/>
                  </a:cubicBezTo>
                  <a:cubicBezTo>
                    <a:pt x="22" y="367"/>
                    <a:pt x="181" y="453"/>
                    <a:pt x="230" y="599"/>
                  </a:cubicBezTo>
                  <a:cubicBezTo>
                    <a:pt x="250" y="780"/>
                    <a:pt x="355" y="882"/>
                    <a:pt x="537" y="914"/>
                  </a:cubicBezTo>
                  <a:lnTo>
                    <a:pt x="542" y="919"/>
                  </a:lnTo>
                  <a:cubicBezTo>
                    <a:pt x="557" y="976"/>
                    <a:pt x="600" y="1006"/>
                    <a:pt x="655" y="1022"/>
                  </a:cubicBezTo>
                  <a:cubicBezTo>
                    <a:pt x="1330" y="1661"/>
                    <a:pt x="1989" y="2315"/>
                    <a:pt x="2624" y="2992"/>
                  </a:cubicBezTo>
                  <a:cubicBezTo>
                    <a:pt x="3343" y="3757"/>
                    <a:pt x="3977" y="4591"/>
                    <a:pt x="4659" y="5386"/>
                  </a:cubicBezTo>
                  <a:cubicBezTo>
                    <a:pt x="4749" y="5490"/>
                    <a:pt x="4849" y="5585"/>
                    <a:pt x="4948" y="5680"/>
                  </a:cubicBezTo>
                  <a:cubicBezTo>
                    <a:pt x="4978" y="5709"/>
                    <a:pt x="5011" y="5723"/>
                    <a:pt x="5045" y="5723"/>
                  </a:cubicBezTo>
                  <a:cubicBezTo>
                    <a:pt x="5076" y="5723"/>
                    <a:pt x="5107" y="5712"/>
                    <a:pt x="5135" y="5689"/>
                  </a:cubicBezTo>
                  <a:cubicBezTo>
                    <a:pt x="5187" y="5645"/>
                    <a:pt x="5233" y="5579"/>
                    <a:pt x="5204" y="5510"/>
                  </a:cubicBezTo>
                  <a:cubicBezTo>
                    <a:pt x="5173" y="5434"/>
                    <a:pt x="5132" y="5354"/>
                    <a:pt x="5075" y="5294"/>
                  </a:cubicBezTo>
                  <a:cubicBezTo>
                    <a:pt x="4639" y="4850"/>
                    <a:pt x="4284" y="4343"/>
                    <a:pt x="3891" y="3867"/>
                  </a:cubicBezTo>
                  <a:cubicBezTo>
                    <a:pt x="2924" y="2702"/>
                    <a:pt x="1838" y="1645"/>
                    <a:pt x="753" y="588"/>
                  </a:cubicBezTo>
                  <a:cubicBezTo>
                    <a:pt x="579" y="420"/>
                    <a:pt x="418" y="241"/>
                    <a:pt x="252" y="68"/>
                  </a:cubicBezTo>
                  <a:cubicBezTo>
                    <a:pt x="217" y="32"/>
                    <a:pt x="174" y="1"/>
                    <a:pt x="1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75"/>
            <p:cNvSpPr/>
            <p:nvPr/>
          </p:nvSpPr>
          <p:spPr>
            <a:xfrm>
              <a:off x="1453600" y="1217147"/>
              <a:ext cx="126450" cy="49828"/>
            </a:xfrm>
            <a:custGeom>
              <a:avLst/>
              <a:gdLst/>
              <a:ahLst/>
              <a:cxnLst/>
              <a:rect l="l" t="t" r="r" b="b"/>
              <a:pathLst>
                <a:path w="7235" h="2851" extrusionOk="0">
                  <a:moveTo>
                    <a:pt x="218" y="1"/>
                  </a:moveTo>
                  <a:cubicBezTo>
                    <a:pt x="161" y="1"/>
                    <a:pt x="111" y="25"/>
                    <a:pt x="74" y="81"/>
                  </a:cubicBezTo>
                  <a:cubicBezTo>
                    <a:pt x="1" y="192"/>
                    <a:pt x="72" y="284"/>
                    <a:pt x="150" y="343"/>
                  </a:cubicBezTo>
                  <a:cubicBezTo>
                    <a:pt x="230" y="404"/>
                    <a:pt x="335" y="436"/>
                    <a:pt x="432" y="475"/>
                  </a:cubicBezTo>
                  <a:cubicBezTo>
                    <a:pt x="819" y="631"/>
                    <a:pt x="1214" y="774"/>
                    <a:pt x="1594" y="944"/>
                  </a:cubicBezTo>
                  <a:cubicBezTo>
                    <a:pt x="2180" y="1209"/>
                    <a:pt x="2758" y="1488"/>
                    <a:pt x="3373" y="1691"/>
                  </a:cubicBezTo>
                  <a:cubicBezTo>
                    <a:pt x="4349" y="2011"/>
                    <a:pt x="5323" y="2338"/>
                    <a:pt x="6299" y="2662"/>
                  </a:cubicBezTo>
                  <a:cubicBezTo>
                    <a:pt x="6366" y="2708"/>
                    <a:pt x="6453" y="2694"/>
                    <a:pt x="6520" y="2741"/>
                  </a:cubicBezTo>
                  <a:lnTo>
                    <a:pt x="6521" y="2741"/>
                  </a:lnTo>
                  <a:cubicBezTo>
                    <a:pt x="6568" y="2795"/>
                    <a:pt x="6627" y="2804"/>
                    <a:pt x="6689" y="2804"/>
                  </a:cubicBezTo>
                  <a:cubicBezTo>
                    <a:pt x="6719" y="2804"/>
                    <a:pt x="6750" y="2802"/>
                    <a:pt x="6780" y="2802"/>
                  </a:cubicBezTo>
                  <a:cubicBezTo>
                    <a:pt x="6836" y="2802"/>
                    <a:pt x="6891" y="2809"/>
                    <a:pt x="6936" y="2850"/>
                  </a:cubicBezTo>
                  <a:lnTo>
                    <a:pt x="6938" y="2850"/>
                  </a:lnTo>
                  <a:cubicBezTo>
                    <a:pt x="6939" y="2850"/>
                    <a:pt x="6940" y="2850"/>
                    <a:pt x="6941" y="2850"/>
                  </a:cubicBezTo>
                  <a:cubicBezTo>
                    <a:pt x="7159" y="2850"/>
                    <a:pt x="7235" y="2755"/>
                    <a:pt x="7142" y="2553"/>
                  </a:cubicBezTo>
                  <a:cubicBezTo>
                    <a:pt x="7045" y="2517"/>
                    <a:pt x="6948" y="2478"/>
                    <a:pt x="6849" y="2445"/>
                  </a:cubicBezTo>
                  <a:cubicBezTo>
                    <a:pt x="4934" y="1812"/>
                    <a:pt x="2990" y="1256"/>
                    <a:pt x="1181" y="348"/>
                  </a:cubicBezTo>
                  <a:cubicBezTo>
                    <a:pt x="904" y="208"/>
                    <a:pt x="596" y="125"/>
                    <a:pt x="303" y="17"/>
                  </a:cubicBezTo>
                  <a:cubicBezTo>
                    <a:pt x="274" y="6"/>
                    <a:pt x="245" y="1"/>
                    <a:pt x="2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75"/>
            <p:cNvSpPr/>
            <p:nvPr/>
          </p:nvSpPr>
          <p:spPr>
            <a:xfrm>
              <a:off x="1716384" y="1125845"/>
              <a:ext cx="88279" cy="104463"/>
            </a:xfrm>
            <a:custGeom>
              <a:avLst/>
              <a:gdLst/>
              <a:ahLst/>
              <a:cxnLst/>
              <a:rect l="l" t="t" r="r" b="b"/>
              <a:pathLst>
                <a:path w="5051" h="5977" extrusionOk="0">
                  <a:moveTo>
                    <a:pt x="4531" y="727"/>
                  </a:moveTo>
                  <a:cubicBezTo>
                    <a:pt x="4531" y="728"/>
                    <a:pt x="4531" y="729"/>
                    <a:pt x="4530" y="730"/>
                  </a:cubicBezTo>
                  <a:cubicBezTo>
                    <a:pt x="4530" y="729"/>
                    <a:pt x="4531" y="728"/>
                    <a:pt x="4531" y="727"/>
                  </a:cubicBezTo>
                  <a:close/>
                  <a:moveTo>
                    <a:pt x="4819" y="0"/>
                  </a:moveTo>
                  <a:cubicBezTo>
                    <a:pt x="4784" y="0"/>
                    <a:pt x="4746" y="28"/>
                    <a:pt x="4706" y="82"/>
                  </a:cubicBezTo>
                  <a:cubicBezTo>
                    <a:pt x="4706" y="81"/>
                    <a:pt x="4707" y="81"/>
                    <a:pt x="4707" y="80"/>
                  </a:cubicBezTo>
                  <a:lnTo>
                    <a:pt x="4707" y="80"/>
                  </a:lnTo>
                  <a:cubicBezTo>
                    <a:pt x="4642" y="89"/>
                    <a:pt x="4611" y="128"/>
                    <a:pt x="4602" y="188"/>
                  </a:cubicBezTo>
                  <a:cubicBezTo>
                    <a:pt x="4543" y="203"/>
                    <a:pt x="4514" y="242"/>
                    <a:pt x="4508" y="300"/>
                  </a:cubicBezTo>
                  <a:cubicBezTo>
                    <a:pt x="4449" y="312"/>
                    <a:pt x="4420" y="349"/>
                    <a:pt x="4412" y="405"/>
                  </a:cubicBezTo>
                  <a:lnTo>
                    <a:pt x="4406" y="411"/>
                  </a:lnTo>
                  <a:cubicBezTo>
                    <a:pt x="4351" y="420"/>
                    <a:pt x="4314" y="449"/>
                    <a:pt x="4304" y="505"/>
                  </a:cubicBezTo>
                  <a:lnTo>
                    <a:pt x="4299" y="509"/>
                  </a:lnTo>
                  <a:cubicBezTo>
                    <a:pt x="4266" y="541"/>
                    <a:pt x="4233" y="574"/>
                    <a:pt x="4201" y="609"/>
                  </a:cubicBezTo>
                  <a:lnTo>
                    <a:pt x="4195" y="615"/>
                  </a:lnTo>
                  <a:cubicBezTo>
                    <a:pt x="4144" y="626"/>
                    <a:pt x="4113" y="654"/>
                    <a:pt x="4117" y="710"/>
                  </a:cubicBezTo>
                  <a:cubicBezTo>
                    <a:pt x="4118" y="710"/>
                    <a:pt x="4118" y="709"/>
                    <a:pt x="4119" y="708"/>
                  </a:cubicBezTo>
                  <a:lnTo>
                    <a:pt x="4119" y="708"/>
                  </a:lnTo>
                  <a:cubicBezTo>
                    <a:pt x="4118" y="709"/>
                    <a:pt x="4118" y="710"/>
                    <a:pt x="4118" y="710"/>
                  </a:cubicBezTo>
                  <a:cubicBezTo>
                    <a:pt x="4084" y="722"/>
                    <a:pt x="4070" y="745"/>
                    <a:pt x="4076" y="779"/>
                  </a:cubicBezTo>
                  <a:cubicBezTo>
                    <a:pt x="4013" y="800"/>
                    <a:pt x="3970" y="840"/>
                    <a:pt x="3954" y="905"/>
                  </a:cubicBezTo>
                  <a:cubicBezTo>
                    <a:pt x="3628" y="1166"/>
                    <a:pt x="3403" y="1515"/>
                    <a:pt x="3141" y="1830"/>
                  </a:cubicBezTo>
                  <a:cubicBezTo>
                    <a:pt x="2262" y="2885"/>
                    <a:pt x="1398" y="3954"/>
                    <a:pt x="529" y="5017"/>
                  </a:cubicBezTo>
                  <a:cubicBezTo>
                    <a:pt x="431" y="5098"/>
                    <a:pt x="398" y="5225"/>
                    <a:pt x="304" y="5308"/>
                  </a:cubicBezTo>
                  <a:lnTo>
                    <a:pt x="299" y="5314"/>
                  </a:lnTo>
                  <a:cubicBezTo>
                    <a:pt x="269" y="5352"/>
                    <a:pt x="238" y="5387"/>
                    <a:pt x="206" y="5423"/>
                  </a:cubicBezTo>
                  <a:cubicBezTo>
                    <a:pt x="167" y="5455"/>
                    <a:pt x="123" y="5483"/>
                    <a:pt x="112" y="5536"/>
                  </a:cubicBezTo>
                  <a:lnTo>
                    <a:pt x="112" y="5534"/>
                  </a:lnTo>
                  <a:cubicBezTo>
                    <a:pt x="12" y="5572"/>
                    <a:pt x="58" y="5683"/>
                    <a:pt x="0" y="5741"/>
                  </a:cubicBezTo>
                  <a:cubicBezTo>
                    <a:pt x="7" y="5876"/>
                    <a:pt x="41" y="5976"/>
                    <a:pt x="129" y="5976"/>
                  </a:cubicBezTo>
                  <a:cubicBezTo>
                    <a:pt x="169" y="5976"/>
                    <a:pt x="220" y="5955"/>
                    <a:pt x="285" y="5906"/>
                  </a:cubicBezTo>
                  <a:cubicBezTo>
                    <a:pt x="394" y="5826"/>
                    <a:pt x="469" y="5702"/>
                    <a:pt x="555" y="5594"/>
                  </a:cubicBezTo>
                  <a:cubicBezTo>
                    <a:pt x="1203" y="4792"/>
                    <a:pt x="1846" y="3986"/>
                    <a:pt x="2496" y="3185"/>
                  </a:cubicBezTo>
                  <a:cubicBezTo>
                    <a:pt x="3059" y="2493"/>
                    <a:pt x="3629" y="1805"/>
                    <a:pt x="4195" y="1114"/>
                  </a:cubicBezTo>
                  <a:cubicBezTo>
                    <a:pt x="4313" y="1053"/>
                    <a:pt x="4387" y="958"/>
                    <a:pt x="4431" y="838"/>
                  </a:cubicBezTo>
                  <a:cubicBezTo>
                    <a:pt x="4490" y="825"/>
                    <a:pt x="4524" y="791"/>
                    <a:pt x="4533" y="732"/>
                  </a:cubicBezTo>
                  <a:cubicBezTo>
                    <a:pt x="4592" y="720"/>
                    <a:pt x="4624" y="683"/>
                    <a:pt x="4633" y="626"/>
                  </a:cubicBezTo>
                  <a:cubicBezTo>
                    <a:pt x="4694" y="616"/>
                    <a:pt x="4728" y="581"/>
                    <a:pt x="4736" y="521"/>
                  </a:cubicBezTo>
                  <a:cubicBezTo>
                    <a:pt x="4795" y="509"/>
                    <a:pt x="4829" y="473"/>
                    <a:pt x="4837" y="414"/>
                  </a:cubicBezTo>
                  <a:cubicBezTo>
                    <a:pt x="4898" y="403"/>
                    <a:pt x="4929" y="366"/>
                    <a:pt x="4932" y="305"/>
                  </a:cubicBezTo>
                  <a:lnTo>
                    <a:pt x="4934" y="303"/>
                  </a:lnTo>
                  <a:cubicBezTo>
                    <a:pt x="4934" y="303"/>
                    <a:pt x="4934" y="303"/>
                    <a:pt x="4935" y="302"/>
                  </a:cubicBezTo>
                  <a:cubicBezTo>
                    <a:pt x="5050" y="234"/>
                    <a:pt x="5039" y="167"/>
                    <a:pt x="4929" y="102"/>
                  </a:cubicBezTo>
                  <a:lnTo>
                    <a:pt x="4926" y="98"/>
                  </a:lnTo>
                  <a:cubicBezTo>
                    <a:pt x="4893" y="32"/>
                    <a:pt x="4857" y="0"/>
                    <a:pt x="48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75"/>
            <p:cNvSpPr/>
            <p:nvPr/>
          </p:nvSpPr>
          <p:spPr>
            <a:xfrm>
              <a:off x="1463388" y="1290115"/>
              <a:ext cx="114687" cy="7550"/>
            </a:xfrm>
            <a:custGeom>
              <a:avLst/>
              <a:gdLst/>
              <a:ahLst/>
              <a:cxnLst/>
              <a:rect l="l" t="t" r="r" b="b"/>
              <a:pathLst>
                <a:path w="6562" h="432" extrusionOk="0">
                  <a:moveTo>
                    <a:pt x="249" y="0"/>
                  </a:moveTo>
                  <a:cubicBezTo>
                    <a:pt x="165" y="0"/>
                    <a:pt x="81" y="11"/>
                    <a:pt x="0" y="58"/>
                  </a:cubicBezTo>
                  <a:cubicBezTo>
                    <a:pt x="25" y="229"/>
                    <a:pt x="142" y="292"/>
                    <a:pt x="285" y="314"/>
                  </a:cubicBezTo>
                  <a:cubicBezTo>
                    <a:pt x="441" y="338"/>
                    <a:pt x="598" y="349"/>
                    <a:pt x="755" y="362"/>
                  </a:cubicBezTo>
                  <a:cubicBezTo>
                    <a:pt x="1398" y="413"/>
                    <a:pt x="2043" y="431"/>
                    <a:pt x="2687" y="431"/>
                  </a:cubicBezTo>
                  <a:cubicBezTo>
                    <a:pt x="3422" y="431"/>
                    <a:pt x="4157" y="408"/>
                    <a:pt x="4892" y="385"/>
                  </a:cubicBezTo>
                  <a:cubicBezTo>
                    <a:pt x="5442" y="369"/>
                    <a:pt x="6000" y="383"/>
                    <a:pt x="6562" y="290"/>
                  </a:cubicBezTo>
                  <a:cubicBezTo>
                    <a:pt x="6543" y="127"/>
                    <a:pt x="6446" y="59"/>
                    <a:pt x="6321" y="40"/>
                  </a:cubicBezTo>
                  <a:cubicBezTo>
                    <a:pt x="6167" y="15"/>
                    <a:pt x="6008" y="7"/>
                    <a:pt x="5852" y="7"/>
                  </a:cubicBezTo>
                  <a:cubicBezTo>
                    <a:pt x="4952" y="6"/>
                    <a:pt x="4053" y="6"/>
                    <a:pt x="3153" y="6"/>
                  </a:cubicBezTo>
                  <a:cubicBezTo>
                    <a:pt x="2253" y="6"/>
                    <a:pt x="1353" y="6"/>
                    <a:pt x="453" y="7"/>
                  </a:cubicBezTo>
                  <a:cubicBezTo>
                    <a:pt x="451" y="7"/>
                    <a:pt x="449" y="7"/>
                    <a:pt x="447" y="7"/>
                  </a:cubicBezTo>
                  <a:cubicBezTo>
                    <a:pt x="382" y="7"/>
                    <a:pt x="315" y="0"/>
                    <a:pt x="2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75"/>
            <p:cNvSpPr/>
            <p:nvPr/>
          </p:nvSpPr>
          <p:spPr>
            <a:xfrm>
              <a:off x="1454596" y="1322465"/>
              <a:ext cx="125401" cy="48308"/>
            </a:xfrm>
            <a:custGeom>
              <a:avLst/>
              <a:gdLst/>
              <a:ahLst/>
              <a:cxnLst/>
              <a:rect l="l" t="t" r="r" b="b"/>
              <a:pathLst>
                <a:path w="7175" h="2764" extrusionOk="0">
                  <a:moveTo>
                    <a:pt x="6879" y="1"/>
                  </a:moveTo>
                  <a:cubicBezTo>
                    <a:pt x="6831" y="1"/>
                    <a:pt x="6781" y="10"/>
                    <a:pt x="6729" y="30"/>
                  </a:cubicBezTo>
                  <a:cubicBezTo>
                    <a:pt x="6527" y="107"/>
                    <a:pt x="6299" y="140"/>
                    <a:pt x="6139" y="304"/>
                  </a:cubicBezTo>
                  <a:lnTo>
                    <a:pt x="6136" y="305"/>
                  </a:lnTo>
                  <a:cubicBezTo>
                    <a:pt x="6127" y="304"/>
                    <a:pt x="6117" y="304"/>
                    <a:pt x="6108" y="304"/>
                  </a:cubicBezTo>
                  <a:cubicBezTo>
                    <a:pt x="6031" y="304"/>
                    <a:pt x="5962" y="318"/>
                    <a:pt x="5919" y="396"/>
                  </a:cubicBezTo>
                  <a:cubicBezTo>
                    <a:pt x="5912" y="395"/>
                    <a:pt x="5905" y="395"/>
                    <a:pt x="5898" y="395"/>
                  </a:cubicBezTo>
                  <a:cubicBezTo>
                    <a:pt x="5813" y="395"/>
                    <a:pt x="5739" y="419"/>
                    <a:pt x="5692" y="500"/>
                  </a:cubicBezTo>
                  <a:cubicBezTo>
                    <a:pt x="5683" y="497"/>
                    <a:pt x="5674" y="495"/>
                    <a:pt x="5666" y="495"/>
                  </a:cubicBezTo>
                  <a:cubicBezTo>
                    <a:pt x="5647" y="495"/>
                    <a:pt x="5630" y="504"/>
                    <a:pt x="5616" y="522"/>
                  </a:cubicBezTo>
                  <a:cubicBezTo>
                    <a:pt x="5597" y="518"/>
                    <a:pt x="5578" y="517"/>
                    <a:pt x="5561" y="517"/>
                  </a:cubicBezTo>
                  <a:cubicBezTo>
                    <a:pt x="5492" y="517"/>
                    <a:pt x="5432" y="542"/>
                    <a:pt x="5389" y="607"/>
                  </a:cubicBezTo>
                  <a:cubicBezTo>
                    <a:pt x="3878" y="1139"/>
                    <a:pt x="2368" y="1673"/>
                    <a:pt x="857" y="2205"/>
                  </a:cubicBezTo>
                  <a:cubicBezTo>
                    <a:pt x="611" y="2291"/>
                    <a:pt x="361" y="2370"/>
                    <a:pt x="114" y="2454"/>
                  </a:cubicBezTo>
                  <a:cubicBezTo>
                    <a:pt x="40" y="2479"/>
                    <a:pt x="0" y="2541"/>
                    <a:pt x="21" y="2612"/>
                  </a:cubicBezTo>
                  <a:cubicBezTo>
                    <a:pt x="39" y="2676"/>
                    <a:pt x="83" y="2735"/>
                    <a:pt x="158" y="2753"/>
                  </a:cubicBezTo>
                  <a:cubicBezTo>
                    <a:pt x="188" y="2760"/>
                    <a:pt x="218" y="2763"/>
                    <a:pt x="247" y="2763"/>
                  </a:cubicBezTo>
                  <a:cubicBezTo>
                    <a:pt x="338" y="2763"/>
                    <a:pt x="426" y="2732"/>
                    <a:pt x="514" y="2702"/>
                  </a:cubicBezTo>
                  <a:cubicBezTo>
                    <a:pt x="1092" y="2507"/>
                    <a:pt x="1668" y="2309"/>
                    <a:pt x="2249" y="2125"/>
                  </a:cubicBezTo>
                  <a:cubicBezTo>
                    <a:pt x="3462" y="1740"/>
                    <a:pt x="4633" y="1245"/>
                    <a:pt x="5831" y="821"/>
                  </a:cubicBezTo>
                  <a:cubicBezTo>
                    <a:pt x="5863" y="777"/>
                    <a:pt x="5917" y="768"/>
                    <a:pt x="5963" y="746"/>
                  </a:cubicBezTo>
                  <a:cubicBezTo>
                    <a:pt x="6010" y="725"/>
                    <a:pt x="6062" y="715"/>
                    <a:pt x="6108" y="691"/>
                  </a:cubicBezTo>
                  <a:cubicBezTo>
                    <a:pt x="6140" y="675"/>
                    <a:pt x="6171" y="660"/>
                    <a:pt x="6201" y="642"/>
                  </a:cubicBezTo>
                  <a:cubicBezTo>
                    <a:pt x="6250" y="619"/>
                    <a:pt x="6299" y="598"/>
                    <a:pt x="6349" y="576"/>
                  </a:cubicBezTo>
                  <a:cubicBezTo>
                    <a:pt x="6384" y="564"/>
                    <a:pt x="6419" y="552"/>
                    <a:pt x="6453" y="537"/>
                  </a:cubicBezTo>
                  <a:cubicBezTo>
                    <a:pt x="6510" y="518"/>
                    <a:pt x="6569" y="502"/>
                    <a:pt x="6624" y="480"/>
                  </a:cubicBezTo>
                  <a:cubicBezTo>
                    <a:pt x="6663" y="463"/>
                    <a:pt x="6697" y="437"/>
                    <a:pt x="6724" y="405"/>
                  </a:cubicBezTo>
                  <a:cubicBezTo>
                    <a:pt x="6725" y="403"/>
                    <a:pt x="6727" y="400"/>
                    <a:pt x="6728" y="398"/>
                  </a:cubicBezTo>
                  <a:cubicBezTo>
                    <a:pt x="6738" y="399"/>
                    <a:pt x="6747" y="401"/>
                    <a:pt x="6757" y="401"/>
                  </a:cubicBezTo>
                  <a:cubicBezTo>
                    <a:pt x="6759" y="401"/>
                    <a:pt x="6760" y="401"/>
                    <a:pt x="6762" y="401"/>
                  </a:cubicBezTo>
                  <a:cubicBezTo>
                    <a:pt x="6774" y="377"/>
                    <a:pt x="6781" y="352"/>
                    <a:pt x="6783" y="325"/>
                  </a:cubicBezTo>
                  <a:cubicBezTo>
                    <a:pt x="6784" y="324"/>
                    <a:pt x="6786" y="322"/>
                    <a:pt x="6787" y="320"/>
                  </a:cubicBezTo>
                  <a:cubicBezTo>
                    <a:pt x="6818" y="340"/>
                    <a:pt x="6849" y="351"/>
                    <a:pt x="6878" y="351"/>
                  </a:cubicBezTo>
                  <a:cubicBezTo>
                    <a:pt x="6913" y="351"/>
                    <a:pt x="6946" y="337"/>
                    <a:pt x="6978" y="308"/>
                  </a:cubicBezTo>
                  <a:lnTo>
                    <a:pt x="6984" y="307"/>
                  </a:lnTo>
                  <a:cubicBezTo>
                    <a:pt x="7034" y="244"/>
                    <a:pt x="7150" y="269"/>
                    <a:pt x="7175" y="172"/>
                  </a:cubicBezTo>
                  <a:cubicBezTo>
                    <a:pt x="7097" y="58"/>
                    <a:pt x="6995" y="1"/>
                    <a:pt x="68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75"/>
            <p:cNvSpPr/>
            <p:nvPr/>
          </p:nvSpPr>
          <p:spPr>
            <a:xfrm>
              <a:off x="1741326" y="1288612"/>
              <a:ext cx="115019" cy="27614"/>
            </a:xfrm>
            <a:custGeom>
              <a:avLst/>
              <a:gdLst/>
              <a:ahLst/>
              <a:cxnLst/>
              <a:rect l="l" t="t" r="r" b="b"/>
              <a:pathLst>
                <a:path w="6581" h="1580" extrusionOk="0">
                  <a:moveTo>
                    <a:pt x="4043" y="0"/>
                  </a:moveTo>
                  <a:cubicBezTo>
                    <a:pt x="4019" y="0"/>
                    <a:pt x="3995" y="0"/>
                    <a:pt x="3970" y="0"/>
                  </a:cubicBezTo>
                  <a:cubicBezTo>
                    <a:pt x="2800" y="6"/>
                    <a:pt x="1630" y="56"/>
                    <a:pt x="460" y="89"/>
                  </a:cubicBezTo>
                  <a:cubicBezTo>
                    <a:pt x="309" y="93"/>
                    <a:pt x="153" y="77"/>
                    <a:pt x="0" y="149"/>
                  </a:cubicBezTo>
                  <a:cubicBezTo>
                    <a:pt x="36" y="369"/>
                    <a:pt x="209" y="375"/>
                    <a:pt x="349" y="423"/>
                  </a:cubicBezTo>
                  <a:cubicBezTo>
                    <a:pt x="403" y="466"/>
                    <a:pt x="458" y="493"/>
                    <a:pt x="512" y="510"/>
                  </a:cubicBezTo>
                  <a:cubicBezTo>
                    <a:pt x="391" y="519"/>
                    <a:pt x="269" y="564"/>
                    <a:pt x="148" y="627"/>
                  </a:cubicBezTo>
                  <a:cubicBezTo>
                    <a:pt x="27" y="926"/>
                    <a:pt x="263" y="920"/>
                    <a:pt x="446" y="949"/>
                  </a:cubicBezTo>
                  <a:cubicBezTo>
                    <a:pt x="1697" y="1150"/>
                    <a:pt x="2947" y="1349"/>
                    <a:pt x="4197" y="1548"/>
                  </a:cubicBezTo>
                  <a:cubicBezTo>
                    <a:pt x="4265" y="1558"/>
                    <a:pt x="4334" y="1576"/>
                    <a:pt x="4402" y="1579"/>
                  </a:cubicBezTo>
                  <a:cubicBezTo>
                    <a:pt x="4407" y="1579"/>
                    <a:pt x="4412" y="1579"/>
                    <a:pt x="4417" y="1579"/>
                  </a:cubicBezTo>
                  <a:cubicBezTo>
                    <a:pt x="4532" y="1579"/>
                    <a:pt x="4600" y="1513"/>
                    <a:pt x="4614" y="1403"/>
                  </a:cubicBezTo>
                  <a:cubicBezTo>
                    <a:pt x="4628" y="1303"/>
                    <a:pt x="4563" y="1246"/>
                    <a:pt x="4470" y="1225"/>
                  </a:cubicBezTo>
                  <a:cubicBezTo>
                    <a:pt x="4386" y="1204"/>
                    <a:pt x="4299" y="1195"/>
                    <a:pt x="4213" y="1181"/>
                  </a:cubicBezTo>
                  <a:cubicBezTo>
                    <a:pt x="3664" y="1095"/>
                    <a:pt x="3113" y="1011"/>
                    <a:pt x="2565" y="919"/>
                  </a:cubicBezTo>
                  <a:cubicBezTo>
                    <a:pt x="2000" y="824"/>
                    <a:pt x="1426" y="778"/>
                    <a:pt x="874" y="616"/>
                  </a:cubicBezTo>
                  <a:cubicBezTo>
                    <a:pt x="817" y="574"/>
                    <a:pt x="759" y="548"/>
                    <a:pt x="702" y="531"/>
                  </a:cubicBezTo>
                  <a:cubicBezTo>
                    <a:pt x="885" y="522"/>
                    <a:pt x="1071" y="443"/>
                    <a:pt x="1252" y="443"/>
                  </a:cubicBezTo>
                  <a:cubicBezTo>
                    <a:pt x="1253" y="443"/>
                    <a:pt x="1255" y="443"/>
                    <a:pt x="1256" y="443"/>
                  </a:cubicBezTo>
                  <a:cubicBezTo>
                    <a:pt x="1858" y="446"/>
                    <a:pt x="2461" y="463"/>
                    <a:pt x="3063" y="463"/>
                  </a:cubicBezTo>
                  <a:cubicBezTo>
                    <a:pt x="3522" y="463"/>
                    <a:pt x="3980" y="453"/>
                    <a:pt x="4439" y="420"/>
                  </a:cubicBezTo>
                  <a:lnTo>
                    <a:pt x="6580" y="420"/>
                  </a:lnTo>
                  <a:cubicBezTo>
                    <a:pt x="6505" y="116"/>
                    <a:pt x="6306" y="100"/>
                    <a:pt x="6116" y="91"/>
                  </a:cubicBezTo>
                  <a:cubicBezTo>
                    <a:pt x="5426" y="55"/>
                    <a:pt x="4734" y="0"/>
                    <a:pt x="40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75"/>
            <p:cNvSpPr/>
            <p:nvPr/>
          </p:nvSpPr>
          <p:spPr>
            <a:xfrm>
              <a:off x="1510614" y="1348157"/>
              <a:ext cx="84014" cy="77915"/>
            </a:xfrm>
            <a:custGeom>
              <a:avLst/>
              <a:gdLst/>
              <a:ahLst/>
              <a:cxnLst/>
              <a:rect l="l" t="t" r="r" b="b"/>
              <a:pathLst>
                <a:path w="4807" h="4458" extrusionOk="0">
                  <a:moveTo>
                    <a:pt x="4664" y="0"/>
                  </a:moveTo>
                  <a:cubicBezTo>
                    <a:pt x="4639" y="0"/>
                    <a:pt x="4610" y="9"/>
                    <a:pt x="4579" y="29"/>
                  </a:cubicBezTo>
                  <a:cubicBezTo>
                    <a:pt x="4421" y="132"/>
                    <a:pt x="4274" y="255"/>
                    <a:pt x="4136" y="386"/>
                  </a:cubicBezTo>
                  <a:cubicBezTo>
                    <a:pt x="2872" y="1582"/>
                    <a:pt x="1611" y="2782"/>
                    <a:pt x="352" y="3986"/>
                  </a:cubicBezTo>
                  <a:cubicBezTo>
                    <a:pt x="241" y="4093"/>
                    <a:pt x="0" y="4210"/>
                    <a:pt x="167" y="4389"/>
                  </a:cubicBezTo>
                  <a:cubicBezTo>
                    <a:pt x="213" y="4438"/>
                    <a:pt x="257" y="4458"/>
                    <a:pt x="300" y="4458"/>
                  </a:cubicBezTo>
                  <a:cubicBezTo>
                    <a:pt x="412" y="4458"/>
                    <a:pt x="514" y="4326"/>
                    <a:pt x="598" y="4249"/>
                  </a:cubicBezTo>
                  <a:cubicBezTo>
                    <a:pt x="1068" y="3820"/>
                    <a:pt x="1532" y="3383"/>
                    <a:pt x="1992" y="2941"/>
                  </a:cubicBezTo>
                  <a:cubicBezTo>
                    <a:pt x="2862" y="2107"/>
                    <a:pt x="3727" y="1267"/>
                    <a:pt x="4594" y="428"/>
                  </a:cubicBezTo>
                  <a:cubicBezTo>
                    <a:pt x="4677" y="346"/>
                    <a:pt x="4791" y="282"/>
                    <a:pt x="4806" y="146"/>
                  </a:cubicBezTo>
                  <a:cubicBezTo>
                    <a:pt x="4782" y="63"/>
                    <a:pt x="4733" y="0"/>
                    <a:pt x="46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75"/>
            <p:cNvSpPr/>
            <p:nvPr/>
          </p:nvSpPr>
          <p:spPr>
            <a:xfrm>
              <a:off x="1670120" y="1102600"/>
              <a:ext cx="19278" cy="106246"/>
            </a:xfrm>
            <a:custGeom>
              <a:avLst/>
              <a:gdLst/>
              <a:ahLst/>
              <a:cxnLst/>
              <a:rect l="l" t="t" r="r" b="b"/>
              <a:pathLst>
                <a:path w="1103" h="6079" extrusionOk="0">
                  <a:moveTo>
                    <a:pt x="846" y="1"/>
                  </a:moveTo>
                  <a:cubicBezTo>
                    <a:pt x="697" y="1"/>
                    <a:pt x="654" y="125"/>
                    <a:pt x="631" y="259"/>
                  </a:cubicBezTo>
                  <a:cubicBezTo>
                    <a:pt x="611" y="376"/>
                    <a:pt x="585" y="492"/>
                    <a:pt x="567" y="610"/>
                  </a:cubicBezTo>
                  <a:cubicBezTo>
                    <a:pt x="388" y="1801"/>
                    <a:pt x="272" y="2999"/>
                    <a:pt x="176" y="4200"/>
                  </a:cubicBezTo>
                  <a:cubicBezTo>
                    <a:pt x="132" y="4741"/>
                    <a:pt x="77" y="5282"/>
                    <a:pt x="19" y="5822"/>
                  </a:cubicBezTo>
                  <a:cubicBezTo>
                    <a:pt x="1" y="5991"/>
                    <a:pt x="33" y="6078"/>
                    <a:pt x="126" y="6078"/>
                  </a:cubicBezTo>
                  <a:cubicBezTo>
                    <a:pt x="172" y="6078"/>
                    <a:pt x="232" y="6057"/>
                    <a:pt x="309" y="6015"/>
                  </a:cubicBezTo>
                  <a:cubicBezTo>
                    <a:pt x="468" y="5582"/>
                    <a:pt x="371" y="5111"/>
                    <a:pt x="518" y="4678"/>
                  </a:cubicBezTo>
                  <a:cubicBezTo>
                    <a:pt x="520" y="4678"/>
                    <a:pt x="521" y="4679"/>
                    <a:pt x="522" y="4679"/>
                  </a:cubicBezTo>
                  <a:cubicBezTo>
                    <a:pt x="560" y="4679"/>
                    <a:pt x="535" y="4134"/>
                    <a:pt x="625" y="3860"/>
                  </a:cubicBezTo>
                  <a:cubicBezTo>
                    <a:pt x="650" y="3453"/>
                    <a:pt x="655" y="3044"/>
                    <a:pt x="701" y="2640"/>
                  </a:cubicBezTo>
                  <a:cubicBezTo>
                    <a:pt x="792" y="1865"/>
                    <a:pt x="904" y="1092"/>
                    <a:pt x="1011" y="318"/>
                  </a:cubicBezTo>
                  <a:cubicBezTo>
                    <a:pt x="1029" y="186"/>
                    <a:pt x="1103" y="31"/>
                    <a:pt x="888" y="4"/>
                  </a:cubicBezTo>
                  <a:cubicBezTo>
                    <a:pt x="873" y="2"/>
                    <a:pt x="859"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75"/>
            <p:cNvSpPr/>
            <p:nvPr/>
          </p:nvSpPr>
          <p:spPr>
            <a:xfrm>
              <a:off x="1488836" y="1204546"/>
              <a:ext cx="96633" cy="51908"/>
            </a:xfrm>
            <a:custGeom>
              <a:avLst/>
              <a:gdLst/>
              <a:ahLst/>
              <a:cxnLst/>
              <a:rect l="l" t="t" r="r" b="b"/>
              <a:pathLst>
                <a:path w="5529" h="2970" extrusionOk="0">
                  <a:moveTo>
                    <a:pt x="215" y="0"/>
                  </a:moveTo>
                  <a:cubicBezTo>
                    <a:pt x="126" y="0"/>
                    <a:pt x="89" y="46"/>
                    <a:pt x="53" y="93"/>
                  </a:cubicBezTo>
                  <a:cubicBezTo>
                    <a:pt x="1" y="161"/>
                    <a:pt x="39" y="224"/>
                    <a:pt x="71" y="281"/>
                  </a:cubicBezTo>
                  <a:cubicBezTo>
                    <a:pt x="126" y="378"/>
                    <a:pt x="234" y="407"/>
                    <a:pt x="327" y="451"/>
                  </a:cubicBezTo>
                  <a:cubicBezTo>
                    <a:pt x="1902" y="1192"/>
                    <a:pt x="3428" y="2024"/>
                    <a:pt x="4975" y="2814"/>
                  </a:cubicBezTo>
                  <a:cubicBezTo>
                    <a:pt x="5063" y="2859"/>
                    <a:pt x="5171" y="2969"/>
                    <a:pt x="5271" y="2969"/>
                  </a:cubicBezTo>
                  <a:cubicBezTo>
                    <a:pt x="5322" y="2969"/>
                    <a:pt x="5371" y="2940"/>
                    <a:pt x="5414" y="2860"/>
                  </a:cubicBezTo>
                  <a:cubicBezTo>
                    <a:pt x="5529" y="2645"/>
                    <a:pt x="5277" y="2592"/>
                    <a:pt x="5133" y="2512"/>
                  </a:cubicBezTo>
                  <a:cubicBezTo>
                    <a:pt x="3591" y="1643"/>
                    <a:pt x="2013" y="837"/>
                    <a:pt x="410" y="80"/>
                  </a:cubicBezTo>
                  <a:cubicBezTo>
                    <a:pt x="348" y="51"/>
                    <a:pt x="289" y="16"/>
                    <a:pt x="269" y="5"/>
                  </a:cubicBezTo>
                  <a:cubicBezTo>
                    <a:pt x="249" y="2"/>
                    <a:pt x="231"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75"/>
            <p:cNvSpPr/>
            <p:nvPr/>
          </p:nvSpPr>
          <p:spPr>
            <a:xfrm>
              <a:off x="1740539" y="1215329"/>
              <a:ext cx="124999" cy="48378"/>
            </a:xfrm>
            <a:custGeom>
              <a:avLst/>
              <a:gdLst/>
              <a:ahLst/>
              <a:cxnLst/>
              <a:rect l="l" t="t" r="r" b="b"/>
              <a:pathLst>
                <a:path w="7152" h="2768" extrusionOk="0">
                  <a:moveTo>
                    <a:pt x="6886" y="1"/>
                  </a:moveTo>
                  <a:cubicBezTo>
                    <a:pt x="6835" y="1"/>
                    <a:pt x="6780" y="12"/>
                    <a:pt x="6726" y="26"/>
                  </a:cubicBezTo>
                  <a:cubicBezTo>
                    <a:pt x="6625" y="53"/>
                    <a:pt x="6524" y="80"/>
                    <a:pt x="6425" y="114"/>
                  </a:cubicBezTo>
                  <a:cubicBezTo>
                    <a:pt x="6013" y="253"/>
                    <a:pt x="5601" y="395"/>
                    <a:pt x="5190" y="538"/>
                  </a:cubicBezTo>
                  <a:cubicBezTo>
                    <a:pt x="4107" y="915"/>
                    <a:pt x="3011" y="1255"/>
                    <a:pt x="1966" y="1730"/>
                  </a:cubicBezTo>
                  <a:cubicBezTo>
                    <a:pt x="1958" y="1729"/>
                    <a:pt x="1950" y="1729"/>
                    <a:pt x="1943" y="1729"/>
                  </a:cubicBezTo>
                  <a:cubicBezTo>
                    <a:pt x="1863" y="1729"/>
                    <a:pt x="1794" y="1755"/>
                    <a:pt x="1744" y="1823"/>
                  </a:cubicBezTo>
                  <a:cubicBezTo>
                    <a:pt x="1733" y="1819"/>
                    <a:pt x="1723" y="1817"/>
                    <a:pt x="1713" y="1817"/>
                  </a:cubicBezTo>
                  <a:cubicBezTo>
                    <a:pt x="1690" y="1817"/>
                    <a:pt x="1671" y="1827"/>
                    <a:pt x="1655" y="1847"/>
                  </a:cubicBezTo>
                  <a:cubicBezTo>
                    <a:pt x="1644" y="1845"/>
                    <a:pt x="1633" y="1844"/>
                    <a:pt x="1623" y="1844"/>
                  </a:cubicBezTo>
                  <a:cubicBezTo>
                    <a:pt x="1573" y="1844"/>
                    <a:pt x="1535" y="1870"/>
                    <a:pt x="1510" y="1919"/>
                  </a:cubicBezTo>
                  <a:cubicBezTo>
                    <a:pt x="1500" y="1912"/>
                    <a:pt x="1490" y="1909"/>
                    <a:pt x="1481" y="1909"/>
                  </a:cubicBezTo>
                  <a:cubicBezTo>
                    <a:pt x="1467" y="1909"/>
                    <a:pt x="1455" y="1918"/>
                    <a:pt x="1445" y="1935"/>
                  </a:cubicBezTo>
                  <a:cubicBezTo>
                    <a:pt x="1432" y="1933"/>
                    <a:pt x="1419" y="1932"/>
                    <a:pt x="1407" y="1932"/>
                  </a:cubicBezTo>
                  <a:cubicBezTo>
                    <a:pt x="1334" y="1932"/>
                    <a:pt x="1277" y="1968"/>
                    <a:pt x="1233" y="2030"/>
                  </a:cubicBezTo>
                  <a:lnTo>
                    <a:pt x="1230" y="2031"/>
                  </a:lnTo>
                  <a:cubicBezTo>
                    <a:pt x="1162" y="2035"/>
                    <a:pt x="1096" y="2041"/>
                    <a:pt x="1029" y="2045"/>
                  </a:cubicBezTo>
                  <a:cubicBezTo>
                    <a:pt x="1022" y="2061"/>
                    <a:pt x="1016" y="2078"/>
                    <a:pt x="1010" y="2094"/>
                  </a:cubicBezTo>
                  <a:cubicBezTo>
                    <a:pt x="988" y="2095"/>
                    <a:pt x="967" y="2095"/>
                    <a:pt x="946" y="2098"/>
                  </a:cubicBezTo>
                  <a:cubicBezTo>
                    <a:pt x="907" y="2110"/>
                    <a:pt x="870" y="2123"/>
                    <a:pt x="835" y="2141"/>
                  </a:cubicBezTo>
                  <a:cubicBezTo>
                    <a:pt x="802" y="2160"/>
                    <a:pt x="769" y="2180"/>
                    <a:pt x="737" y="2202"/>
                  </a:cubicBezTo>
                  <a:cubicBezTo>
                    <a:pt x="688" y="2227"/>
                    <a:pt x="635" y="2245"/>
                    <a:pt x="581" y="2263"/>
                  </a:cubicBezTo>
                  <a:cubicBezTo>
                    <a:pt x="546" y="2274"/>
                    <a:pt x="512" y="2289"/>
                    <a:pt x="480" y="2310"/>
                  </a:cubicBezTo>
                  <a:cubicBezTo>
                    <a:pt x="471" y="2328"/>
                    <a:pt x="459" y="2341"/>
                    <a:pt x="446" y="2352"/>
                  </a:cubicBezTo>
                  <a:cubicBezTo>
                    <a:pt x="429" y="2350"/>
                    <a:pt x="414" y="2348"/>
                    <a:pt x="398" y="2344"/>
                  </a:cubicBezTo>
                  <a:cubicBezTo>
                    <a:pt x="368" y="2380"/>
                    <a:pt x="339" y="2415"/>
                    <a:pt x="310" y="2450"/>
                  </a:cubicBezTo>
                  <a:lnTo>
                    <a:pt x="294" y="2459"/>
                  </a:lnTo>
                  <a:cubicBezTo>
                    <a:pt x="170" y="2468"/>
                    <a:pt x="1" y="2493"/>
                    <a:pt x="11" y="2620"/>
                  </a:cubicBezTo>
                  <a:cubicBezTo>
                    <a:pt x="21" y="2734"/>
                    <a:pt x="102" y="2768"/>
                    <a:pt x="193" y="2768"/>
                  </a:cubicBezTo>
                  <a:cubicBezTo>
                    <a:pt x="245" y="2768"/>
                    <a:pt x="300" y="2756"/>
                    <a:pt x="346" y="2744"/>
                  </a:cubicBezTo>
                  <a:cubicBezTo>
                    <a:pt x="661" y="2654"/>
                    <a:pt x="970" y="2543"/>
                    <a:pt x="1242" y="2353"/>
                  </a:cubicBezTo>
                  <a:lnTo>
                    <a:pt x="1243" y="2353"/>
                  </a:lnTo>
                  <a:cubicBezTo>
                    <a:pt x="1252" y="2354"/>
                    <a:pt x="1260" y="2354"/>
                    <a:pt x="1268" y="2354"/>
                  </a:cubicBezTo>
                  <a:cubicBezTo>
                    <a:pt x="1351" y="2354"/>
                    <a:pt x="1417" y="2322"/>
                    <a:pt x="1467" y="2253"/>
                  </a:cubicBezTo>
                  <a:lnTo>
                    <a:pt x="1513" y="2257"/>
                  </a:lnTo>
                  <a:lnTo>
                    <a:pt x="1553" y="2233"/>
                  </a:lnTo>
                  <a:cubicBezTo>
                    <a:pt x="1569" y="2235"/>
                    <a:pt x="1584" y="2237"/>
                    <a:pt x="1599" y="2237"/>
                  </a:cubicBezTo>
                  <a:cubicBezTo>
                    <a:pt x="1667" y="2237"/>
                    <a:pt x="1722" y="2207"/>
                    <a:pt x="1763" y="2146"/>
                  </a:cubicBezTo>
                  <a:lnTo>
                    <a:pt x="1767" y="2145"/>
                  </a:lnTo>
                  <a:cubicBezTo>
                    <a:pt x="1779" y="2146"/>
                    <a:pt x="1791" y="2146"/>
                    <a:pt x="1803" y="2146"/>
                  </a:cubicBezTo>
                  <a:cubicBezTo>
                    <a:pt x="1884" y="2146"/>
                    <a:pt x="1956" y="2125"/>
                    <a:pt x="2007" y="2053"/>
                  </a:cubicBezTo>
                  <a:lnTo>
                    <a:pt x="2048" y="2057"/>
                  </a:lnTo>
                  <a:lnTo>
                    <a:pt x="2078" y="2029"/>
                  </a:lnTo>
                  <a:cubicBezTo>
                    <a:pt x="2089" y="2031"/>
                    <a:pt x="2100" y="2031"/>
                    <a:pt x="2110" y="2031"/>
                  </a:cubicBezTo>
                  <a:cubicBezTo>
                    <a:pt x="2182" y="2031"/>
                    <a:pt x="2239" y="1997"/>
                    <a:pt x="2285" y="1939"/>
                  </a:cubicBezTo>
                  <a:lnTo>
                    <a:pt x="2293" y="1936"/>
                  </a:lnTo>
                  <a:cubicBezTo>
                    <a:pt x="2309" y="1938"/>
                    <a:pt x="2324" y="1938"/>
                    <a:pt x="2339" y="1938"/>
                  </a:cubicBezTo>
                  <a:cubicBezTo>
                    <a:pt x="2417" y="1938"/>
                    <a:pt x="2487" y="1918"/>
                    <a:pt x="2540" y="1850"/>
                  </a:cubicBezTo>
                  <a:cubicBezTo>
                    <a:pt x="3082" y="1660"/>
                    <a:pt x="3622" y="1466"/>
                    <a:pt x="4165" y="1282"/>
                  </a:cubicBezTo>
                  <a:cubicBezTo>
                    <a:pt x="5055" y="979"/>
                    <a:pt x="5949" y="686"/>
                    <a:pt x="6838" y="380"/>
                  </a:cubicBezTo>
                  <a:cubicBezTo>
                    <a:pt x="6949" y="342"/>
                    <a:pt x="7152" y="341"/>
                    <a:pt x="7081" y="138"/>
                  </a:cubicBezTo>
                  <a:cubicBezTo>
                    <a:pt x="7044" y="33"/>
                    <a:pt x="6970" y="1"/>
                    <a:pt x="68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75"/>
            <p:cNvSpPr/>
            <p:nvPr/>
          </p:nvSpPr>
          <p:spPr>
            <a:xfrm>
              <a:off x="1735243" y="1330103"/>
              <a:ext cx="95462" cy="51681"/>
            </a:xfrm>
            <a:custGeom>
              <a:avLst/>
              <a:gdLst/>
              <a:ahLst/>
              <a:cxnLst/>
              <a:rect l="l" t="t" r="r" b="b"/>
              <a:pathLst>
                <a:path w="5462" h="2957" extrusionOk="0">
                  <a:moveTo>
                    <a:pt x="174" y="0"/>
                  </a:moveTo>
                  <a:cubicBezTo>
                    <a:pt x="110" y="0"/>
                    <a:pt x="72" y="16"/>
                    <a:pt x="49" y="60"/>
                  </a:cubicBezTo>
                  <a:cubicBezTo>
                    <a:pt x="14" y="123"/>
                    <a:pt x="0" y="183"/>
                    <a:pt x="41" y="251"/>
                  </a:cubicBezTo>
                  <a:cubicBezTo>
                    <a:pt x="107" y="365"/>
                    <a:pt x="235" y="391"/>
                    <a:pt x="339" y="449"/>
                  </a:cubicBezTo>
                  <a:cubicBezTo>
                    <a:pt x="1720" y="1215"/>
                    <a:pt x="3112" y="1963"/>
                    <a:pt x="4549" y="2628"/>
                  </a:cubicBezTo>
                  <a:cubicBezTo>
                    <a:pt x="4754" y="2723"/>
                    <a:pt x="4953" y="2831"/>
                    <a:pt x="5156" y="2931"/>
                  </a:cubicBezTo>
                  <a:cubicBezTo>
                    <a:pt x="5189" y="2948"/>
                    <a:pt x="5222" y="2957"/>
                    <a:pt x="5253" y="2957"/>
                  </a:cubicBezTo>
                  <a:cubicBezTo>
                    <a:pt x="5303" y="2957"/>
                    <a:pt x="5349" y="2934"/>
                    <a:pt x="5386" y="2884"/>
                  </a:cubicBezTo>
                  <a:cubicBezTo>
                    <a:pt x="5461" y="2782"/>
                    <a:pt x="5433" y="2684"/>
                    <a:pt x="5338" y="2618"/>
                  </a:cubicBezTo>
                  <a:cubicBezTo>
                    <a:pt x="5239" y="2550"/>
                    <a:pt x="5129" y="2496"/>
                    <a:pt x="5019" y="2444"/>
                  </a:cubicBezTo>
                  <a:cubicBezTo>
                    <a:pt x="4395" y="2137"/>
                    <a:pt x="3764" y="1842"/>
                    <a:pt x="3144" y="1525"/>
                  </a:cubicBezTo>
                  <a:cubicBezTo>
                    <a:pt x="2247" y="1065"/>
                    <a:pt x="1358" y="590"/>
                    <a:pt x="466" y="124"/>
                  </a:cubicBezTo>
                  <a:cubicBezTo>
                    <a:pt x="374" y="75"/>
                    <a:pt x="278" y="33"/>
                    <a:pt x="213" y="2"/>
                  </a:cubicBezTo>
                  <a:cubicBezTo>
                    <a:pt x="199" y="1"/>
                    <a:pt x="186" y="0"/>
                    <a:pt x="1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75"/>
            <p:cNvSpPr/>
            <p:nvPr/>
          </p:nvSpPr>
          <p:spPr>
            <a:xfrm>
              <a:off x="1631213" y="1377502"/>
              <a:ext cx="17984" cy="106088"/>
            </a:xfrm>
            <a:custGeom>
              <a:avLst/>
              <a:gdLst/>
              <a:ahLst/>
              <a:cxnLst/>
              <a:rect l="l" t="t" r="r" b="b"/>
              <a:pathLst>
                <a:path w="1029" h="6070" extrusionOk="0">
                  <a:moveTo>
                    <a:pt x="913" y="1"/>
                  </a:moveTo>
                  <a:cubicBezTo>
                    <a:pt x="878" y="1"/>
                    <a:pt x="832" y="11"/>
                    <a:pt x="772" y="35"/>
                  </a:cubicBezTo>
                  <a:cubicBezTo>
                    <a:pt x="628" y="254"/>
                    <a:pt x="718" y="537"/>
                    <a:pt x="570" y="756"/>
                  </a:cubicBezTo>
                  <a:cubicBezTo>
                    <a:pt x="559" y="1069"/>
                    <a:pt x="598" y="1387"/>
                    <a:pt x="468" y="1687"/>
                  </a:cubicBezTo>
                  <a:cubicBezTo>
                    <a:pt x="384" y="2719"/>
                    <a:pt x="364" y="3755"/>
                    <a:pt x="159" y="4776"/>
                  </a:cubicBezTo>
                  <a:cubicBezTo>
                    <a:pt x="88" y="5125"/>
                    <a:pt x="62" y="5483"/>
                    <a:pt x="19" y="5836"/>
                  </a:cubicBezTo>
                  <a:cubicBezTo>
                    <a:pt x="6" y="5938"/>
                    <a:pt x="0" y="6049"/>
                    <a:pt x="146" y="6067"/>
                  </a:cubicBezTo>
                  <a:cubicBezTo>
                    <a:pt x="159" y="6069"/>
                    <a:pt x="171" y="6070"/>
                    <a:pt x="183" y="6070"/>
                  </a:cubicBezTo>
                  <a:cubicBezTo>
                    <a:pt x="282" y="6070"/>
                    <a:pt x="350" y="6013"/>
                    <a:pt x="379" y="5912"/>
                  </a:cubicBezTo>
                  <a:cubicBezTo>
                    <a:pt x="407" y="5814"/>
                    <a:pt x="433" y="5715"/>
                    <a:pt x="447" y="5615"/>
                  </a:cubicBezTo>
                  <a:cubicBezTo>
                    <a:pt x="504" y="5230"/>
                    <a:pt x="546" y="4843"/>
                    <a:pt x="609" y="4458"/>
                  </a:cubicBezTo>
                  <a:cubicBezTo>
                    <a:pt x="753" y="3586"/>
                    <a:pt x="764" y="2701"/>
                    <a:pt x="866" y="1826"/>
                  </a:cubicBezTo>
                  <a:cubicBezTo>
                    <a:pt x="926" y="1303"/>
                    <a:pt x="959" y="779"/>
                    <a:pt x="1013" y="256"/>
                  </a:cubicBezTo>
                  <a:cubicBezTo>
                    <a:pt x="1029" y="110"/>
                    <a:pt x="1025" y="1"/>
                    <a:pt x="9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75"/>
            <p:cNvSpPr/>
            <p:nvPr/>
          </p:nvSpPr>
          <p:spPr>
            <a:xfrm>
              <a:off x="1706439" y="1361912"/>
              <a:ext cx="69298" cy="86391"/>
            </a:xfrm>
            <a:custGeom>
              <a:avLst/>
              <a:gdLst/>
              <a:ahLst/>
              <a:cxnLst/>
              <a:rect l="l" t="t" r="r" b="b"/>
              <a:pathLst>
                <a:path w="3965" h="4943" extrusionOk="0">
                  <a:moveTo>
                    <a:pt x="215" y="1"/>
                  </a:moveTo>
                  <a:cubicBezTo>
                    <a:pt x="176" y="1"/>
                    <a:pt x="135" y="16"/>
                    <a:pt x="94" y="44"/>
                  </a:cubicBezTo>
                  <a:cubicBezTo>
                    <a:pt x="1" y="107"/>
                    <a:pt x="35" y="193"/>
                    <a:pt x="94" y="259"/>
                  </a:cubicBezTo>
                  <a:cubicBezTo>
                    <a:pt x="173" y="345"/>
                    <a:pt x="265" y="421"/>
                    <a:pt x="351" y="502"/>
                  </a:cubicBezTo>
                  <a:lnTo>
                    <a:pt x="354" y="508"/>
                  </a:lnTo>
                  <a:cubicBezTo>
                    <a:pt x="351" y="573"/>
                    <a:pt x="389" y="603"/>
                    <a:pt x="450" y="612"/>
                  </a:cubicBezTo>
                  <a:lnTo>
                    <a:pt x="452" y="615"/>
                  </a:lnTo>
                  <a:cubicBezTo>
                    <a:pt x="457" y="675"/>
                    <a:pt x="487" y="714"/>
                    <a:pt x="552" y="723"/>
                  </a:cubicBezTo>
                  <a:cubicBezTo>
                    <a:pt x="567" y="753"/>
                    <a:pt x="578" y="787"/>
                    <a:pt x="597" y="814"/>
                  </a:cubicBezTo>
                  <a:cubicBezTo>
                    <a:pt x="1591" y="2105"/>
                    <a:pt x="2593" y="3391"/>
                    <a:pt x="3490" y="4749"/>
                  </a:cubicBezTo>
                  <a:cubicBezTo>
                    <a:pt x="3527" y="4804"/>
                    <a:pt x="3573" y="4861"/>
                    <a:pt x="3628" y="4898"/>
                  </a:cubicBezTo>
                  <a:cubicBezTo>
                    <a:pt x="3669" y="4926"/>
                    <a:pt x="3715" y="4943"/>
                    <a:pt x="3763" y="4943"/>
                  </a:cubicBezTo>
                  <a:cubicBezTo>
                    <a:pt x="3800" y="4943"/>
                    <a:pt x="3837" y="4932"/>
                    <a:pt x="3872" y="4909"/>
                  </a:cubicBezTo>
                  <a:cubicBezTo>
                    <a:pt x="3964" y="4846"/>
                    <a:pt x="3936" y="4756"/>
                    <a:pt x="3893" y="4682"/>
                  </a:cubicBezTo>
                  <a:cubicBezTo>
                    <a:pt x="3825" y="4564"/>
                    <a:pt x="3743" y="4453"/>
                    <a:pt x="3669" y="4339"/>
                  </a:cubicBezTo>
                  <a:cubicBezTo>
                    <a:pt x="2872" y="3119"/>
                    <a:pt x="1956" y="1982"/>
                    <a:pt x="1085" y="814"/>
                  </a:cubicBezTo>
                  <a:cubicBezTo>
                    <a:pt x="1050" y="783"/>
                    <a:pt x="1019" y="748"/>
                    <a:pt x="994" y="707"/>
                  </a:cubicBezTo>
                  <a:lnTo>
                    <a:pt x="987" y="698"/>
                  </a:lnTo>
                  <a:cubicBezTo>
                    <a:pt x="898" y="639"/>
                    <a:pt x="891" y="526"/>
                    <a:pt x="815" y="460"/>
                  </a:cubicBezTo>
                  <a:cubicBezTo>
                    <a:pt x="785" y="432"/>
                    <a:pt x="753" y="407"/>
                    <a:pt x="717" y="387"/>
                  </a:cubicBezTo>
                  <a:cubicBezTo>
                    <a:pt x="700" y="379"/>
                    <a:pt x="681" y="371"/>
                    <a:pt x="662" y="363"/>
                  </a:cubicBezTo>
                  <a:cubicBezTo>
                    <a:pt x="662" y="363"/>
                    <a:pt x="662" y="362"/>
                    <a:pt x="661" y="362"/>
                  </a:cubicBezTo>
                  <a:cubicBezTo>
                    <a:pt x="661" y="343"/>
                    <a:pt x="661" y="324"/>
                    <a:pt x="661" y="306"/>
                  </a:cubicBezTo>
                  <a:cubicBezTo>
                    <a:pt x="639" y="296"/>
                    <a:pt x="616" y="291"/>
                    <a:pt x="593" y="291"/>
                  </a:cubicBezTo>
                  <a:cubicBezTo>
                    <a:pt x="585" y="291"/>
                    <a:pt x="577" y="291"/>
                    <a:pt x="569" y="292"/>
                  </a:cubicBezTo>
                  <a:cubicBezTo>
                    <a:pt x="566" y="230"/>
                    <a:pt x="535" y="192"/>
                    <a:pt x="469" y="186"/>
                  </a:cubicBezTo>
                  <a:cubicBezTo>
                    <a:pt x="460" y="123"/>
                    <a:pt x="422" y="96"/>
                    <a:pt x="360" y="96"/>
                  </a:cubicBezTo>
                  <a:cubicBezTo>
                    <a:pt x="358" y="96"/>
                    <a:pt x="356" y="96"/>
                    <a:pt x="354" y="96"/>
                  </a:cubicBezTo>
                  <a:lnTo>
                    <a:pt x="351" y="94"/>
                  </a:lnTo>
                  <a:cubicBezTo>
                    <a:pt x="314" y="28"/>
                    <a:pt x="266"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75"/>
            <p:cNvSpPr/>
            <p:nvPr/>
          </p:nvSpPr>
          <p:spPr>
            <a:xfrm>
              <a:off x="1541935" y="1137852"/>
              <a:ext cx="71291" cy="86688"/>
            </a:xfrm>
            <a:custGeom>
              <a:avLst/>
              <a:gdLst/>
              <a:ahLst/>
              <a:cxnLst/>
              <a:rect l="l" t="t" r="r" b="b"/>
              <a:pathLst>
                <a:path w="4079" h="4960" extrusionOk="0">
                  <a:moveTo>
                    <a:pt x="328" y="0"/>
                  </a:moveTo>
                  <a:cubicBezTo>
                    <a:pt x="294" y="0"/>
                    <a:pt x="257" y="10"/>
                    <a:pt x="217" y="34"/>
                  </a:cubicBezTo>
                  <a:cubicBezTo>
                    <a:pt x="0" y="162"/>
                    <a:pt x="199" y="308"/>
                    <a:pt x="270" y="413"/>
                  </a:cubicBezTo>
                  <a:cubicBezTo>
                    <a:pt x="1196" y="1798"/>
                    <a:pt x="2179" y="3144"/>
                    <a:pt x="3262" y="4418"/>
                  </a:cubicBezTo>
                  <a:cubicBezTo>
                    <a:pt x="3257" y="4481"/>
                    <a:pt x="3285" y="4518"/>
                    <a:pt x="3352" y="4523"/>
                  </a:cubicBezTo>
                  <a:lnTo>
                    <a:pt x="3354" y="4526"/>
                  </a:lnTo>
                  <a:cubicBezTo>
                    <a:pt x="3354" y="4592"/>
                    <a:pt x="3391" y="4622"/>
                    <a:pt x="3455" y="4627"/>
                  </a:cubicBezTo>
                  <a:lnTo>
                    <a:pt x="3457" y="4630"/>
                  </a:lnTo>
                  <a:cubicBezTo>
                    <a:pt x="3459" y="4692"/>
                    <a:pt x="3488" y="4730"/>
                    <a:pt x="3555" y="4736"/>
                  </a:cubicBezTo>
                  <a:lnTo>
                    <a:pt x="3556" y="4737"/>
                  </a:lnTo>
                  <a:cubicBezTo>
                    <a:pt x="3560" y="4801"/>
                    <a:pt x="3594" y="4833"/>
                    <a:pt x="3658" y="4833"/>
                  </a:cubicBezTo>
                  <a:cubicBezTo>
                    <a:pt x="3660" y="4833"/>
                    <a:pt x="3662" y="4833"/>
                    <a:pt x="3664" y="4833"/>
                  </a:cubicBezTo>
                  <a:lnTo>
                    <a:pt x="3668" y="4835"/>
                  </a:lnTo>
                  <a:cubicBezTo>
                    <a:pt x="3712" y="4924"/>
                    <a:pt x="3774" y="4960"/>
                    <a:pt x="3842" y="4960"/>
                  </a:cubicBezTo>
                  <a:cubicBezTo>
                    <a:pt x="3890" y="4960"/>
                    <a:pt x="3941" y="4942"/>
                    <a:pt x="3992" y="4912"/>
                  </a:cubicBezTo>
                  <a:cubicBezTo>
                    <a:pt x="4079" y="4864"/>
                    <a:pt x="4074" y="4789"/>
                    <a:pt x="3980" y="4735"/>
                  </a:cubicBezTo>
                  <a:lnTo>
                    <a:pt x="3978" y="4733"/>
                  </a:lnTo>
                  <a:cubicBezTo>
                    <a:pt x="3983" y="4666"/>
                    <a:pt x="3949" y="4632"/>
                    <a:pt x="3883" y="4624"/>
                  </a:cubicBezTo>
                  <a:lnTo>
                    <a:pt x="3881" y="4622"/>
                  </a:lnTo>
                  <a:cubicBezTo>
                    <a:pt x="3880" y="4559"/>
                    <a:pt x="3844" y="4527"/>
                    <a:pt x="3782" y="4518"/>
                  </a:cubicBezTo>
                  <a:lnTo>
                    <a:pt x="3781" y="4516"/>
                  </a:lnTo>
                  <a:cubicBezTo>
                    <a:pt x="3770" y="4371"/>
                    <a:pt x="3675" y="4294"/>
                    <a:pt x="3550" y="4241"/>
                  </a:cubicBezTo>
                  <a:cubicBezTo>
                    <a:pt x="3183" y="3765"/>
                    <a:pt x="2811" y="3292"/>
                    <a:pt x="2447" y="2813"/>
                  </a:cubicBezTo>
                  <a:cubicBezTo>
                    <a:pt x="1805" y="1964"/>
                    <a:pt x="1184" y="1099"/>
                    <a:pt x="590" y="217"/>
                  </a:cubicBezTo>
                  <a:cubicBezTo>
                    <a:pt x="522" y="115"/>
                    <a:pt x="441" y="0"/>
                    <a:pt x="3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75"/>
            <p:cNvSpPr/>
            <p:nvPr/>
          </p:nvSpPr>
          <p:spPr>
            <a:xfrm>
              <a:off x="1589003" y="1090751"/>
              <a:ext cx="52695" cy="122587"/>
            </a:xfrm>
            <a:custGeom>
              <a:avLst/>
              <a:gdLst/>
              <a:ahLst/>
              <a:cxnLst/>
              <a:rect l="l" t="t" r="r" b="b"/>
              <a:pathLst>
                <a:path w="3015" h="7014" extrusionOk="0">
                  <a:moveTo>
                    <a:pt x="1079" y="0"/>
                  </a:moveTo>
                  <a:cubicBezTo>
                    <a:pt x="1055" y="0"/>
                    <a:pt x="1027" y="5"/>
                    <a:pt x="995" y="15"/>
                  </a:cubicBezTo>
                  <a:cubicBezTo>
                    <a:pt x="844" y="63"/>
                    <a:pt x="845" y="193"/>
                    <a:pt x="881" y="312"/>
                  </a:cubicBezTo>
                  <a:cubicBezTo>
                    <a:pt x="1167" y="1243"/>
                    <a:pt x="1196" y="2227"/>
                    <a:pt x="1475" y="3159"/>
                  </a:cubicBezTo>
                  <a:cubicBezTo>
                    <a:pt x="1757" y="4104"/>
                    <a:pt x="2052" y="5047"/>
                    <a:pt x="2342" y="5991"/>
                  </a:cubicBezTo>
                  <a:cubicBezTo>
                    <a:pt x="2406" y="6166"/>
                    <a:pt x="2399" y="6367"/>
                    <a:pt x="2444" y="6550"/>
                  </a:cubicBezTo>
                  <a:cubicBezTo>
                    <a:pt x="2386" y="6464"/>
                    <a:pt x="2302" y="6386"/>
                    <a:pt x="2226" y="6305"/>
                  </a:cubicBezTo>
                  <a:cubicBezTo>
                    <a:pt x="2012" y="5824"/>
                    <a:pt x="1793" y="5344"/>
                    <a:pt x="1586" y="4860"/>
                  </a:cubicBezTo>
                  <a:cubicBezTo>
                    <a:pt x="1172" y="3889"/>
                    <a:pt x="726" y="2930"/>
                    <a:pt x="444" y="1911"/>
                  </a:cubicBezTo>
                  <a:cubicBezTo>
                    <a:pt x="412" y="1798"/>
                    <a:pt x="357" y="1703"/>
                    <a:pt x="242" y="1703"/>
                  </a:cubicBezTo>
                  <a:cubicBezTo>
                    <a:pt x="228" y="1703"/>
                    <a:pt x="212" y="1705"/>
                    <a:pt x="195" y="1708"/>
                  </a:cubicBezTo>
                  <a:cubicBezTo>
                    <a:pt x="0" y="1747"/>
                    <a:pt x="35" y="1902"/>
                    <a:pt x="67" y="2035"/>
                  </a:cubicBezTo>
                  <a:cubicBezTo>
                    <a:pt x="96" y="2151"/>
                    <a:pt x="143" y="2261"/>
                    <a:pt x="178" y="2376"/>
                  </a:cubicBezTo>
                  <a:cubicBezTo>
                    <a:pt x="501" y="3419"/>
                    <a:pt x="974" y="4404"/>
                    <a:pt x="1402" y="5406"/>
                  </a:cubicBezTo>
                  <a:cubicBezTo>
                    <a:pt x="1590" y="5844"/>
                    <a:pt x="1784" y="6280"/>
                    <a:pt x="1989" y="6710"/>
                  </a:cubicBezTo>
                  <a:cubicBezTo>
                    <a:pt x="2054" y="6848"/>
                    <a:pt x="2118" y="7013"/>
                    <a:pt x="2296" y="7013"/>
                  </a:cubicBezTo>
                  <a:cubicBezTo>
                    <a:pt x="2328" y="7013"/>
                    <a:pt x="2364" y="7008"/>
                    <a:pt x="2404" y="6996"/>
                  </a:cubicBezTo>
                  <a:cubicBezTo>
                    <a:pt x="2489" y="6893"/>
                    <a:pt x="2517" y="6804"/>
                    <a:pt x="2511" y="6723"/>
                  </a:cubicBezTo>
                  <a:lnTo>
                    <a:pt x="2511" y="6723"/>
                  </a:lnTo>
                  <a:cubicBezTo>
                    <a:pt x="2548" y="6789"/>
                    <a:pt x="2600" y="6851"/>
                    <a:pt x="2675" y="6903"/>
                  </a:cubicBezTo>
                  <a:cubicBezTo>
                    <a:pt x="2721" y="6913"/>
                    <a:pt x="2762" y="6918"/>
                    <a:pt x="2797" y="6918"/>
                  </a:cubicBezTo>
                  <a:cubicBezTo>
                    <a:pt x="2979" y="6918"/>
                    <a:pt x="3015" y="6790"/>
                    <a:pt x="2953" y="6591"/>
                  </a:cubicBezTo>
                  <a:cubicBezTo>
                    <a:pt x="2813" y="6136"/>
                    <a:pt x="2668" y="5681"/>
                    <a:pt x="2518" y="5228"/>
                  </a:cubicBezTo>
                  <a:cubicBezTo>
                    <a:pt x="2081" y="3900"/>
                    <a:pt x="1651" y="2571"/>
                    <a:pt x="1489" y="1175"/>
                  </a:cubicBezTo>
                  <a:cubicBezTo>
                    <a:pt x="1452" y="856"/>
                    <a:pt x="1359" y="542"/>
                    <a:pt x="1280" y="228"/>
                  </a:cubicBezTo>
                  <a:cubicBezTo>
                    <a:pt x="1252" y="115"/>
                    <a:pt x="1205" y="0"/>
                    <a:pt x="10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75"/>
            <p:cNvSpPr/>
            <p:nvPr/>
          </p:nvSpPr>
          <p:spPr>
            <a:xfrm>
              <a:off x="1743143" y="1242314"/>
              <a:ext cx="107312" cy="30184"/>
            </a:xfrm>
            <a:custGeom>
              <a:avLst/>
              <a:gdLst/>
              <a:ahLst/>
              <a:cxnLst/>
              <a:rect l="l" t="t" r="r" b="b"/>
              <a:pathLst>
                <a:path w="6140" h="1727" extrusionOk="0">
                  <a:moveTo>
                    <a:pt x="5847" y="1"/>
                  </a:moveTo>
                  <a:cubicBezTo>
                    <a:pt x="5786" y="1"/>
                    <a:pt x="5718" y="14"/>
                    <a:pt x="5646" y="33"/>
                  </a:cubicBezTo>
                  <a:cubicBezTo>
                    <a:pt x="3880" y="497"/>
                    <a:pt x="2111" y="956"/>
                    <a:pt x="344" y="1421"/>
                  </a:cubicBezTo>
                  <a:cubicBezTo>
                    <a:pt x="218" y="1454"/>
                    <a:pt x="80" y="1489"/>
                    <a:pt x="1" y="1677"/>
                  </a:cubicBezTo>
                  <a:cubicBezTo>
                    <a:pt x="106" y="1713"/>
                    <a:pt x="207" y="1727"/>
                    <a:pt x="304" y="1727"/>
                  </a:cubicBezTo>
                  <a:cubicBezTo>
                    <a:pt x="431" y="1727"/>
                    <a:pt x="553" y="1702"/>
                    <a:pt x="673" y="1673"/>
                  </a:cubicBezTo>
                  <a:cubicBezTo>
                    <a:pt x="2141" y="1303"/>
                    <a:pt x="3608" y="930"/>
                    <a:pt x="5074" y="555"/>
                  </a:cubicBezTo>
                  <a:cubicBezTo>
                    <a:pt x="5426" y="466"/>
                    <a:pt x="5774" y="363"/>
                    <a:pt x="6140" y="262"/>
                  </a:cubicBezTo>
                  <a:cubicBezTo>
                    <a:pt x="6082" y="61"/>
                    <a:pt x="5978" y="1"/>
                    <a:pt x="58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75"/>
            <p:cNvSpPr/>
            <p:nvPr/>
          </p:nvSpPr>
          <p:spPr>
            <a:xfrm>
              <a:off x="1742899" y="1311280"/>
              <a:ext cx="106753" cy="29834"/>
            </a:xfrm>
            <a:custGeom>
              <a:avLst/>
              <a:gdLst/>
              <a:ahLst/>
              <a:cxnLst/>
              <a:rect l="l" t="t" r="r" b="b"/>
              <a:pathLst>
                <a:path w="6108" h="1707" extrusionOk="0">
                  <a:moveTo>
                    <a:pt x="504" y="1"/>
                  </a:moveTo>
                  <a:cubicBezTo>
                    <a:pt x="392" y="1"/>
                    <a:pt x="278" y="10"/>
                    <a:pt x="163" y="33"/>
                  </a:cubicBezTo>
                  <a:cubicBezTo>
                    <a:pt x="0" y="290"/>
                    <a:pt x="277" y="248"/>
                    <a:pt x="374" y="327"/>
                  </a:cubicBezTo>
                  <a:cubicBezTo>
                    <a:pt x="381" y="327"/>
                    <a:pt x="389" y="327"/>
                    <a:pt x="396" y="327"/>
                  </a:cubicBezTo>
                  <a:cubicBezTo>
                    <a:pt x="600" y="327"/>
                    <a:pt x="796" y="367"/>
                    <a:pt x="992" y="418"/>
                  </a:cubicBezTo>
                  <a:cubicBezTo>
                    <a:pt x="2527" y="806"/>
                    <a:pt x="4095" y="1068"/>
                    <a:pt x="5583" y="1626"/>
                  </a:cubicBezTo>
                  <a:cubicBezTo>
                    <a:pt x="5662" y="1656"/>
                    <a:pt x="5767" y="1707"/>
                    <a:pt x="5857" y="1707"/>
                  </a:cubicBezTo>
                  <a:cubicBezTo>
                    <a:pt x="5932" y="1707"/>
                    <a:pt x="5996" y="1673"/>
                    <a:pt x="6030" y="1566"/>
                  </a:cubicBezTo>
                  <a:cubicBezTo>
                    <a:pt x="6107" y="1326"/>
                    <a:pt x="5844" y="1330"/>
                    <a:pt x="5695" y="1274"/>
                  </a:cubicBezTo>
                  <a:cubicBezTo>
                    <a:pt x="4403" y="792"/>
                    <a:pt x="3050" y="526"/>
                    <a:pt x="1708" y="220"/>
                  </a:cubicBezTo>
                  <a:cubicBezTo>
                    <a:pt x="1308" y="129"/>
                    <a:pt x="914" y="1"/>
                    <a:pt x="5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75"/>
            <p:cNvSpPr/>
            <p:nvPr/>
          </p:nvSpPr>
          <p:spPr>
            <a:xfrm>
              <a:off x="1511785" y="1131735"/>
              <a:ext cx="91337" cy="100408"/>
            </a:xfrm>
            <a:custGeom>
              <a:avLst/>
              <a:gdLst/>
              <a:ahLst/>
              <a:cxnLst/>
              <a:rect l="l" t="t" r="r" b="b"/>
              <a:pathLst>
                <a:path w="5226" h="5745" extrusionOk="0">
                  <a:moveTo>
                    <a:pt x="4780" y="4963"/>
                  </a:moveTo>
                  <a:lnTo>
                    <a:pt x="4780" y="4963"/>
                  </a:lnTo>
                  <a:cubicBezTo>
                    <a:pt x="4787" y="4977"/>
                    <a:pt x="4794" y="4991"/>
                    <a:pt x="4801" y="5004"/>
                  </a:cubicBezTo>
                  <a:cubicBezTo>
                    <a:pt x="4791" y="4994"/>
                    <a:pt x="4784" y="4980"/>
                    <a:pt x="4780" y="4963"/>
                  </a:cubicBezTo>
                  <a:close/>
                  <a:moveTo>
                    <a:pt x="185" y="1"/>
                  </a:moveTo>
                  <a:cubicBezTo>
                    <a:pt x="159" y="1"/>
                    <a:pt x="131" y="11"/>
                    <a:pt x="101" y="35"/>
                  </a:cubicBezTo>
                  <a:cubicBezTo>
                    <a:pt x="29" y="95"/>
                    <a:pt x="0" y="184"/>
                    <a:pt x="42" y="264"/>
                  </a:cubicBezTo>
                  <a:cubicBezTo>
                    <a:pt x="87" y="352"/>
                    <a:pt x="158" y="428"/>
                    <a:pt x="223" y="507"/>
                  </a:cubicBezTo>
                  <a:cubicBezTo>
                    <a:pt x="507" y="850"/>
                    <a:pt x="787" y="1194"/>
                    <a:pt x="1077" y="1532"/>
                  </a:cubicBezTo>
                  <a:cubicBezTo>
                    <a:pt x="1611" y="2155"/>
                    <a:pt x="2099" y="2818"/>
                    <a:pt x="2733" y="3354"/>
                  </a:cubicBezTo>
                  <a:cubicBezTo>
                    <a:pt x="3099" y="3851"/>
                    <a:pt x="3565" y="4253"/>
                    <a:pt x="4029" y="4657"/>
                  </a:cubicBezTo>
                  <a:lnTo>
                    <a:pt x="4040" y="4670"/>
                  </a:lnTo>
                  <a:cubicBezTo>
                    <a:pt x="4040" y="4729"/>
                    <a:pt x="4071" y="4760"/>
                    <a:pt x="4130" y="4765"/>
                  </a:cubicBezTo>
                  <a:lnTo>
                    <a:pt x="4139" y="4774"/>
                  </a:lnTo>
                  <a:cubicBezTo>
                    <a:pt x="4166" y="4809"/>
                    <a:pt x="4198" y="4839"/>
                    <a:pt x="4235" y="4866"/>
                  </a:cubicBezTo>
                  <a:lnTo>
                    <a:pt x="4247" y="4876"/>
                  </a:lnTo>
                  <a:cubicBezTo>
                    <a:pt x="4253" y="4931"/>
                    <a:pt x="4284" y="4962"/>
                    <a:pt x="4341" y="4968"/>
                  </a:cubicBezTo>
                  <a:lnTo>
                    <a:pt x="4341" y="4967"/>
                  </a:lnTo>
                  <a:lnTo>
                    <a:pt x="4351" y="4978"/>
                  </a:lnTo>
                  <a:cubicBezTo>
                    <a:pt x="4378" y="5014"/>
                    <a:pt x="4409" y="5045"/>
                    <a:pt x="4446" y="5070"/>
                  </a:cubicBezTo>
                  <a:lnTo>
                    <a:pt x="4456" y="5080"/>
                  </a:lnTo>
                  <a:cubicBezTo>
                    <a:pt x="4563" y="5243"/>
                    <a:pt x="4700" y="5379"/>
                    <a:pt x="4862" y="5492"/>
                  </a:cubicBezTo>
                  <a:lnTo>
                    <a:pt x="4864" y="5494"/>
                  </a:lnTo>
                  <a:cubicBezTo>
                    <a:pt x="4869" y="5554"/>
                    <a:pt x="4901" y="5591"/>
                    <a:pt x="4963" y="5601"/>
                  </a:cubicBezTo>
                  <a:cubicBezTo>
                    <a:pt x="4976" y="5690"/>
                    <a:pt x="5042" y="5745"/>
                    <a:pt x="5118" y="5745"/>
                  </a:cubicBezTo>
                  <a:cubicBezTo>
                    <a:pt x="5120" y="5745"/>
                    <a:pt x="5122" y="5745"/>
                    <a:pt x="5124" y="5745"/>
                  </a:cubicBezTo>
                  <a:cubicBezTo>
                    <a:pt x="5183" y="5741"/>
                    <a:pt x="5215" y="5667"/>
                    <a:pt x="5193" y="5598"/>
                  </a:cubicBezTo>
                  <a:cubicBezTo>
                    <a:pt x="5203" y="5587"/>
                    <a:pt x="5226" y="5573"/>
                    <a:pt x="5224" y="5566"/>
                  </a:cubicBezTo>
                  <a:cubicBezTo>
                    <a:pt x="5216" y="5539"/>
                    <a:pt x="5201" y="5514"/>
                    <a:pt x="5188" y="5489"/>
                  </a:cubicBezTo>
                  <a:cubicBezTo>
                    <a:pt x="5188" y="5339"/>
                    <a:pt x="5097" y="5250"/>
                    <a:pt x="4978" y="5179"/>
                  </a:cubicBezTo>
                  <a:cubicBezTo>
                    <a:pt x="4983" y="5144"/>
                    <a:pt x="4973" y="5115"/>
                    <a:pt x="4945" y="5092"/>
                  </a:cubicBezTo>
                  <a:cubicBezTo>
                    <a:pt x="4945" y="5035"/>
                    <a:pt x="4914" y="5004"/>
                    <a:pt x="4857" y="4997"/>
                  </a:cubicBezTo>
                  <a:cubicBezTo>
                    <a:pt x="4842" y="4972"/>
                    <a:pt x="4820" y="4959"/>
                    <a:pt x="4792" y="4959"/>
                  </a:cubicBezTo>
                  <a:cubicBezTo>
                    <a:pt x="4788" y="4959"/>
                    <a:pt x="4784" y="4959"/>
                    <a:pt x="4780" y="4960"/>
                  </a:cubicBezTo>
                  <a:cubicBezTo>
                    <a:pt x="4768" y="4902"/>
                    <a:pt x="4733" y="4868"/>
                    <a:pt x="4672" y="4860"/>
                  </a:cubicBezTo>
                  <a:cubicBezTo>
                    <a:pt x="4661" y="4801"/>
                    <a:pt x="4624" y="4770"/>
                    <a:pt x="4564" y="4761"/>
                  </a:cubicBezTo>
                  <a:cubicBezTo>
                    <a:pt x="4556" y="4703"/>
                    <a:pt x="4522" y="4667"/>
                    <a:pt x="4463" y="4655"/>
                  </a:cubicBezTo>
                  <a:cubicBezTo>
                    <a:pt x="4453" y="4595"/>
                    <a:pt x="4418" y="4561"/>
                    <a:pt x="4357" y="4552"/>
                  </a:cubicBezTo>
                  <a:cubicBezTo>
                    <a:pt x="4347" y="4494"/>
                    <a:pt x="4310" y="4462"/>
                    <a:pt x="4250" y="4453"/>
                  </a:cubicBezTo>
                  <a:cubicBezTo>
                    <a:pt x="4242" y="4396"/>
                    <a:pt x="4211" y="4358"/>
                    <a:pt x="4153" y="4344"/>
                  </a:cubicBezTo>
                  <a:cubicBezTo>
                    <a:pt x="4125" y="4236"/>
                    <a:pt x="4053" y="4169"/>
                    <a:pt x="3949" y="4131"/>
                  </a:cubicBezTo>
                  <a:cubicBezTo>
                    <a:pt x="3886" y="3986"/>
                    <a:pt x="3773" y="3892"/>
                    <a:pt x="3628" y="3830"/>
                  </a:cubicBezTo>
                  <a:cubicBezTo>
                    <a:pt x="3599" y="3723"/>
                    <a:pt x="3528" y="3655"/>
                    <a:pt x="3420" y="3622"/>
                  </a:cubicBezTo>
                  <a:cubicBezTo>
                    <a:pt x="3318" y="3423"/>
                    <a:pt x="3139" y="3291"/>
                    <a:pt x="2971" y="3152"/>
                  </a:cubicBezTo>
                  <a:cubicBezTo>
                    <a:pt x="2188" y="2267"/>
                    <a:pt x="1405" y="1382"/>
                    <a:pt x="680" y="452"/>
                  </a:cubicBezTo>
                  <a:cubicBezTo>
                    <a:pt x="574" y="318"/>
                    <a:pt x="448" y="199"/>
                    <a:pt x="324" y="80"/>
                  </a:cubicBezTo>
                  <a:cubicBezTo>
                    <a:pt x="285" y="42"/>
                    <a:pt x="238" y="1"/>
                    <a:pt x="1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75"/>
            <p:cNvSpPr/>
            <p:nvPr/>
          </p:nvSpPr>
          <p:spPr>
            <a:xfrm>
              <a:off x="1590576" y="1373307"/>
              <a:ext cx="42121" cy="93959"/>
            </a:xfrm>
            <a:custGeom>
              <a:avLst/>
              <a:gdLst/>
              <a:ahLst/>
              <a:cxnLst/>
              <a:rect l="l" t="t" r="r" b="b"/>
              <a:pathLst>
                <a:path w="2410" h="5376" extrusionOk="0">
                  <a:moveTo>
                    <a:pt x="2231" y="0"/>
                  </a:moveTo>
                  <a:cubicBezTo>
                    <a:pt x="2149" y="0"/>
                    <a:pt x="2073" y="67"/>
                    <a:pt x="2035" y="148"/>
                  </a:cubicBezTo>
                  <a:cubicBezTo>
                    <a:pt x="1948" y="333"/>
                    <a:pt x="1861" y="520"/>
                    <a:pt x="1798" y="713"/>
                  </a:cubicBezTo>
                  <a:cubicBezTo>
                    <a:pt x="1341" y="2128"/>
                    <a:pt x="744" y="3488"/>
                    <a:pt x="147" y="4849"/>
                  </a:cubicBezTo>
                  <a:cubicBezTo>
                    <a:pt x="92" y="4973"/>
                    <a:pt x="45" y="5103"/>
                    <a:pt x="16" y="5234"/>
                  </a:cubicBezTo>
                  <a:cubicBezTo>
                    <a:pt x="0" y="5299"/>
                    <a:pt x="42" y="5365"/>
                    <a:pt x="149" y="5375"/>
                  </a:cubicBezTo>
                  <a:cubicBezTo>
                    <a:pt x="155" y="5375"/>
                    <a:pt x="162" y="5375"/>
                    <a:pt x="168" y="5375"/>
                  </a:cubicBezTo>
                  <a:cubicBezTo>
                    <a:pt x="346" y="5375"/>
                    <a:pt x="373" y="5207"/>
                    <a:pt x="438" y="5081"/>
                  </a:cubicBezTo>
                  <a:cubicBezTo>
                    <a:pt x="855" y="4274"/>
                    <a:pt x="1121" y="3406"/>
                    <a:pt x="1503" y="2586"/>
                  </a:cubicBezTo>
                  <a:cubicBezTo>
                    <a:pt x="1851" y="1840"/>
                    <a:pt x="2036" y="1039"/>
                    <a:pt x="2326" y="274"/>
                  </a:cubicBezTo>
                  <a:cubicBezTo>
                    <a:pt x="2361" y="181"/>
                    <a:pt x="2410" y="57"/>
                    <a:pt x="2287" y="11"/>
                  </a:cubicBezTo>
                  <a:cubicBezTo>
                    <a:pt x="2268" y="4"/>
                    <a:pt x="2250" y="0"/>
                    <a:pt x="22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75"/>
            <p:cNvSpPr/>
            <p:nvPr/>
          </p:nvSpPr>
          <p:spPr>
            <a:xfrm>
              <a:off x="1677093" y="1374303"/>
              <a:ext cx="38398" cy="121241"/>
            </a:xfrm>
            <a:custGeom>
              <a:avLst/>
              <a:gdLst/>
              <a:ahLst/>
              <a:cxnLst/>
              <a:rect l="l" t="t" r="r" b="b"/>
              <a:pathLst>
                <a:path w="2197" h="6937" extrusionOk="0">
                  <a:moveTo>
                    <a:pt x="229" y="1"/>
                  </a:moveTo>
                  <a:cubicBezTo>
                    <a:pt x="164" y="1"/>
                    <a:pt x="100" y="67"/>
                    <a:pt x="36" y="107"/>
                  </a:cubicBezTo>
                  <a:cubicBezTo>
                    <a:pt x="28" y="107"/>
                    <a:pt x="18" y="118"/>
                    <a:pt x="10" y="140"/>
                  </a:cubicBezTo>
                  <a:cubicBezTo>
                    <a:pt x="1" y="162"/>
                    <a:pt x="8" y="184"/>
                    <a:pt x="32" y="208"/>
                  </a:cubicBezTo>
                  <a:cubicBezTo>
                    <a:pt x="56" y="228"/>
                    <a:pt x="62" y="252"/>
                    <a:pt x="47" y="280"/>
                  </a:cubicBezTo>
                  <a:cubicBezTo>
                    <a:pt x="123" y="380"/>
                    <a:pt x="29" y="527"/>
                    <a:pt x="147" y="615"/>
                  </a:cubicBezTo>
                  <a:cubicBezTo>
                    <a:pt x="241" y="871"/>
                    <a:pt x="340" y="1125"/>
                    <a:pt x="430" y="1382"/>
                  </a:cubicBezTo>
                  <a:cubicBezTo>
                    <a:pt x="690" y="2120"/>
                    <a:pt x="841" y="2892"/>
                    <a:pt x="1179" y="3605"/>
                  </a:cubicBezTo>
                  <a:cubicBezTo>
                    <a:pt x="1362" y="4589"/>
                    <a:pt x="1542" y="5573"/>
                    <a:pt x="1727" y="6557"/>
                  </a:cubicBezTo>
                  <a:cubicBezTo>
                    <a:pt x="1743" y="6639"/>
                    <a:pt x="1782" y="6717"/>
                    <a:pt x="1809" y="6797"/>
                  </a:cubicBezTo>
                  <a:cubicBezTo>
                    <a:pt x="1840" y="6892"/>
                    <a:pt x="1904" y="6936"/>
                    <a:pt x="1985" y="6936"/>
                  </a:cubicBezTo>
                  <a:cubicBezTo>
                    <a:pt x="2007" y="6936"/>
                    <a:pt x="2029" y="6933"/>
                    <a:pt x="2052" y="6927"/>
                  </a:cubicBezTo>
                  <a:cubicBezTo>
                    <a:pt x="2173" y="6894"/>
                    <a:pt x="2197" y="6789"/>
                    <a:pt x="2188" y="6683"/>
                  </a:cubicBezTo>
                  <a:cubicBezTo>
                    <a:pt x="2181" y="6617"/>
                    <a:pt x="2151" y="6552"/>
                    <a:pt x="2135" y="6487"/>
                  </a:cubicBezTo>
                  <a:cubicBezTo>
                    <a:pt x="1985" y="5875"/>
                    <a:pt x="1887" y="5256"/>
                    <a:pt x="1778" y="4638"/>
                  </a:cubicBezTo>
                  <a:cubicBezTo>
                    <a:pt x="1638" y="3854"/>
                    <a:pt x="1440" y="3081"/>
                    <a:pt x="1093" y="2352"/>
                  </a:cubicBezTo>
                  <a:cubicBezTo>
                    <a:pt x="1114" y="2202"/>
                    <a:pt x="1094" y="2061"/>
                    <a:pt x="989" y="1941"/>
                  </a:cubicBezTo>
                  <a:cubicBezTo>
                    <a:pt x="999" y="1843"/>
                    <a:pt x="970" y="1760"/>
                    <a:pt x="892" y="1695"/>
                  </a:cubicBezTo>
                  <a:lnTo>
                    <a:pt x="901" y="1664"/>
                  </a:lnTo>
                  <a:lnTo>
                    <a:pt x="877" y="1641"/>
                  </a:lnTo>
                  <a:cubicBezTo>
                    <a:pt x="892" y="1521"/>
                    <a:pt x="871" y="1413"/>
                    <a:pt x="784" y="1322"/>
                  </a:cubicBezTo>
                  <a:cubicBezTo>
                    <a:pt x="774" y="1230"/>
                    <a:pt x="765" y="1138"/>
                    <a:pt x="754" y="1046"/>
                  </a:cubicBezTo>
                  <a:cubicBezTo>
                    <a:pt x="734" y="1042"/>
                    <a:pt x="715" y="1034"/>
                    <a:pt x="697" y="1027"/>
                  </a:cubicBezTo>
                  <a:cubicBezTo>
                    <a:pt x="694" y="1017"/>
                    <a:pt x="691" y="1007"/>
                    <a:pt x="687" y="997"/>
                  </a:cubicBezTo>
                  <a:cubicBezTo>
                    <a:pt x="660" y="922"/>
                    <a:pt x="659" y="843"/>
                    <a:pt x="637" y="768"/>
                  </a:cubicBezTo>
                  <a:cubicBezTo>
                    <a:pt x="625" y="729"/>
                    <a:pt x="613" y="693"/>
                    <a:pt x="596" y="657"/>
                  </a:cubicBezTo>
                  <a:cubicBezTo>
                    <a:pt x="568" y="583"/>
                    <a:pt x="548" y="506"/>
                    <a:pt x="524" y="431"/>
                  </a:cubicBezTo>
                  <a:cubicBezTo>
                    <a:pt x="511" y="393"/>
                    <a:pt x="494" y="355"/>
                    <a:pt x="473" y="320"/>
                  </a:cubicBezTo>
                  <a:cubicBezTo>
                    <a:pt x="466" y="313"/>
                    <a:pt x="462" y="306"/>
                    <a:pt x="457" y="299"/>
                  </a:cubicBezTo>
                  <a:cubicBezTo>
                    <a:pt x="457" y="268"/>
                    <a:pt x="457" y="237"/>
                    <a:pt x="457" y="206"/>
                  </a:cubicBezTo>
                  <a:cubicBezTo>
                    <a:pt x="422" y="171"/>
                    <a:pt x="388" y="135"/>
                    <a:pt x="353" y="100"/>
                  </a:cubicBezTo>
                  <a:lnTo>
                    <a:pt x="353" y="99"/>
                  </a:lnTo>
                  <a:cubicBezTo>
                    <a:pt x="310" y="26"/>
                    <a:pt x="269" y="1"/>
                    <a:pt x="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75"/>
            <p:cNvSpPr/>
            <p:nvPr/>
          </p:nvSpPr>
          <p:spPr>
            <a:xfrm>
              <a:off x="1716314" y="1204493"/>
              <a:ext cx="385" cy="367"/>
            </a:xfrm>
            <a:custGeom>
              <a:avLst/>
              <a:gdLst/>
              <a:ahLst/>
              <a:cxnLst/>
              <a:rect l="l" t="t" r="r" b="b"/>
              <a:pathLst>
                <a:path w="22" h="21" extrusionOk="0">
                  <a:moveTo>
                    <a:pt x="0" y="1"/>
                  </a:moveTo>
                  <a:lnTo>
                    <a:pt x="21" y="20"/>
                  </a:lnTo>
                  <a:cubicBezTo>
                    <a:pt x="21" y="19"/>
                    <a:pt x="21" y="19"/>
                    <a:pt x="22" y="19"/>
                  </a:cubicBezTo>
                  <a:cubicBezTo>
                    <a:pt x="21" y="18"/>
                    <a:pt x="21" y="17"/>
                    <a:pt x="22" y="16"/>
                  </a:cubicBezTo>
                  <a:lnTo>
                    <a:pt x="21" y="16"/>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75"/>
            <p:cNvSpPr/>
            <p:nvPr/>
          </p:nvSpPr>
          <p:spPr>
            <a:xfrm>
              <a:off x="1707086" y="1139932"/>
              <a:ext cx="61835" cy="84836"/>
            </a:xfrm>
            <a:custGeom>
              <a:avLst/>
              <a:gdLst/>
              <a:ahLst/>
              <a:cxnLst/>
              <a:rect l="l" t="t" r="r" b="b"/>
              <a:pathLst>
                <a:path w="3538" h="4854" extrusionOk="0">
                  <a:moveTo>
                    <a:pt x="3175" y="0"/>
                  </a:moveTo>
                  <a:cubicBezTo>
                    <a:pt x="3023" y="0"/>
                    <a:pt x="2933" y="246"/>
                    <a:pt x="2839" y="381"/>
                  </a:cubicBezTo>
                  <a:cubicBezTo>
                    <a:pt x="2100" y="1449"/>
                    <a:pt x="1365" y="2520"/>
                    <a:pt x="627" y="3591"/>
                  </a:cubicBezTo>
                  <a:cubicBezTo>
                    <a:pt x="599" y="3628"/>
                    <a:pt x="549" y="3650"/>
                    <a:pt x="549" y="3705"/>
                  </a:cubicBezTo>
                  <a:cubicBezTo>
                    <a:pt x="549" y="3707"/>
                    <a:pt x="549" y="3709"/>
                    <a:pt x="550" y="3711"/>
                  </a:cubicBezTo>
                  <a:lnTo>
                    <a:pt x="552" y="3713"/>
                  </a:lnTo>
                  <a:cubicBezTo>
                    <a:pt x="551" y="3713"/>
                    <a:pt x="550" y="3713"/>
                    <a:pt x="550" y="3714"/>
                  </a:cubicBezTo>
                  <a:lnTo>
                    <a:pt x="550" y="3716"/>
                  </a:lnTo>
                  <a:lnTo>
                    <a:pt x="549" y="3714"/>
                  </a:lnTo>
                  <a:cubicBezTo>
                    <a:pt x="447" y="3751"/>
                    <a:pt x="474" y="3855"/>
                    <a:pt x="434" y="3924"/>
                  </a:cubicBezTo>
                  <a:cubicBezTo>
                    <a:pt x="437" y="3960"/>
                    <a:pt x="422" y="3984"/>
                    <a:pt x="388" y="3998"/>
                  </a:cubicBezTo>
                  <a:cubicBezTo>
                    <a:pt x="373" y="4039"/>
                    <a:pt x="349" y="4073"/>
                    <a:pt x="314" y="4100"/>
                  </a:cubicBezTo>
                  <a:lnTo>
                    <a:pt x="311" y="4103"/>
                  </a:lnTo>
                  <a:cubicBezTo>
                    <a:pt x="266" y="4148"/>
                    <a:pt x="263" y="4208"/>
                    <a:pt x="255" y="4267"/>
                  </a:cubicBezTo>
                  <a:cubicBezTo>
                    <a:pt x="254" y="4271"/>
                    <a:pt x="252" y="4275"/>
                    <a:pt x="250" y="4279"/>
                  </a:cubicBezTo>
                  <a:cubicBezTo>
                    <a:pt x="234" y="4285"/>
                    <a:pt x="219" y="4294"/>
                    <a:pt x="205" y="4304"/>
                  </a:cubicBezTo>
                  <a:cubicBezTo>
                    <a:pt x="202" y="4322"/>
                    <a:pt x="202" y="4339"/>
                    <a:pt x="201" y="4358"/>
                  </a:cubicBezTo>
                  <a:cubicBezTo>
                    <a:pt x="201" y="4359"/>
                    <a:pt x="200" y="4359"/>
                    <a:pt x="200" y="4360"/>
                  </a:cubicBezTo>
                  <a:cubicBezTo>
                    <a:pt x="187" y="4375"/>
                    <a:pt x="172" y="4391"/>
                    <a:pt x="158" y="4406"/>
                  </a:cubicBezTo>
                  <a:cubicBezTo>
                    <a:pt x="151" y="4407"/>
                    <a:pt x="146" y="4408"/>
                    <a:pt x="140" y="4410"/>
                  </a:cubicBezTo>
                  <a:cubicBezTo>
                    <a:pt x="131" y="4411"/>
                    <a:pt x="122" y="4414"/>
                    <a:pt x="112" y="4417"/>
                  </a:cubicBezTo>
                  <a:cubicBezTo>
                    <a:pt x="109" y="4430"/>
                    <a:pt x="107" y="4443"/>
                    <a:pt x="107" y="4457"/>
                  </a:cubicBezTo>
                  <a:lnTo>
                    <a:pt x="105" y="4459"/>
                  </a:lnTo>
                  <a:cubicBezTo>
                    <a:pt x="72" y="4489"/>
                    <a:pt x="50" y="4525"/>
                    <a:pt x="41" y="4568"/>
                  </a:cubicBezTo>
                  <a:cubicBezTo>
                    <a:pt x="40" y="4595"/>
                    <a:pt x="43" y="4621"/>
                    <a:pt x="51" y="4646"/>
                  </a:cubicBezTo>
                  <a:cubicBezTo>
                    <a:pt x="35" y="4668"/>
                    <a:pt x="18" y="4691"/>
                    <a:pt x="1" y="4714"/>
                  </a:cubicBezTo>
                  <a:cubicBezTo>
                    <a:pt x="65" y="4773"/>
                    <a:pt x="127" y="4853"/>
                    <a:pt x="194" y="4853"/>
                  </a:cubicBezTo>
                  <a:cubicBezTo>
                    <a:pt x="236" y="4853"/>
                    <a:pt x="280" y="4821"/>
                    <a:pt x="327" y="4732"/>
                  </a:cubicBezTo>
                  <a:cubicBezTo>
                    <a:pt x="333" y="4733"/>
                    <a:pt x="339" y="4734"/>
                    <a:pt x="345" y="4734"/>
                  </a:cubicBezTo>
                  <a:cubicBezTo>
                    <a:pt x="370" y="4734"/>
                    <a:pt x="392" y="4727"/>
                    <a:pt x="413" y="4712"/>
                  </a:cubicBezTo>
                  <a:cubicBezTo>
                    <a:pt x="423" y="4712"/>
                    <a:pt x="432" y="4702"/>
                    <a:pt x="444" y="4679"/>
                  </a:cubicBezTo>
                  <a:cubicBezTo>
                    <a:pt x="449" y="4667"/>
                    <a:pt x="449" y="4656"/>
                    <a:pt x="444" y="4644"/>
                  </a:cubicBezTo>
                  <a:lnTo>
                    <a:pt x="444" y="4644"/>
                  </a:lnTo>
                  <a:cubicBezTo>
                    <a:pt x="446" y="4647"/>
                    <a:pt x="449" y="4650"/>
                    <a:pt x="451" y="4653"/>
                  </a:cubicBezTo>
                  <a:cubicBezTo>
                    <a:pt x="468" y="4629"/>
                    <a:pt x="486" y="4607"/>
                    <a:pt x="504" y="4584"/>
                  </a:cubicBezTo>
                  <a:cubicBezTo>
                    <a:pt x="508" y="4553"/>
                    <a:pt x="522" y="4530"/>
                    <a:pt x="549" y="4514"/>
                  </a:cubicBezTo>
                  <a:cubicBezTo>
                    <a:pt x="550" y="4513"/>
                    <a:pt x="552" y="4511"/>
                    <a:pt x="554" y="4509"/>
                  </a:cubicBezTo>
                  <a:cubicBezTo>
                    <a:pt x="557" y="4504"/>
                    <a:pt x="559" y="4495"/>
                    <a:pt x="561" y="4481"/>
                  </a:cubicBezTo>
                  <a:cubicBezTo>
                    <a:pt x="563" y="4464"/>
                    <a:pt x="559" y="4449"/>
                    <a:pt x="546" y="4433"/>
                  </a:cubicBezTo>
                  <a:cubicBezTo>
                    <a:pt x="550" y="4430"/>
                    <a:pt x="554" y="4426"/>
                    <a:pt x="558" y="4423"/>
                  </a:cubicBezTo>
                  <a:cubicBezTo>
                    <a:pt x="559" y="4422"/>
                    <a:pt x="560" y="4421"/>
                    <a:pt x="561" y="4420"/>
                  </a:cubicBezTo>
                  <a:lnTo>
                    <a:pt x="563" y="4419"/>
                  </a:lnTo>
                  <a:cubicBezTo>
                    <a:pt x="582" y="4414"/>
                    <a:pt x="601" y="4408"/>
                    <a:pt x="617" y="4398"/>
                  </a:cubicBezTo>
                  <a:cubicBezTo>
                    <a:pt x="618" y="4387"/>
                    <a:pt x="616" y="4376"/>
                    <a:pt x="616" y="4365"/>
                  </a:cubicBezTo>
                  <a:cubicBezTo>
                    <a:pt x="617" y="4364"/>
                    <a:pt x="618" y="4364"/>
                    <a:pt x="618" y="4363"/>
                  </a:cubicBezTo>
                  <a:cubicBezTo>
                    <a:pt x="624" y="4357"/>
                    <a:pt x="632" y="4349"/>
                    <a:pt x="638" y="4343"/>
                  </a:cubicBezTo>
                  <a:cubicBezTo>
                    <a:pt x="675" y="4303"/>
                    <a:pt x="690" y="4246"/>
                    <a:pt x="738" y="4213"/>
                  </a:cubicBezTo>
                  <a:lnTo>
                    <a:pt x="742" y="4206"/>
                  </a:lnTo>
                  <a:cubicBezTo>
                    <a:pt x="770" y="4164"/>
                    <a:pt x="811" y="4130"/>
                    <a:pt x="824" y="4078"/>
                  </a:cubicBezTo>
                  <a:cubicBezTo>
                    <a:pt x="881" y="3974"/>
                    <a:pt x="937" y="3869"/>
                    <a:pt x="997" y="3766"/>
                  </a:cubicBezTo>
                  <a:cubicBezTo>
                    <a:pt x="1637" y="2653"/>
                    <a:pt x="2443" y="1646"/>
                    <a:pt x="3153" y="578"/>
                  </a:cubicBezTo>
                  <a:cubicBezTo>
                    <a:pt x="3259" y="417"/>
                    <a:pt x="3538" y="185"/>
                    <a:pt x="3263" y="26"/>
                  </a:cubicBezTo>
                  <a:cubicBezTo>
                    <a:pt x="3232" y="8"/>
                    <a:pt x="3202" y="0"/>
                    <a:pt x="31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75"/>
            <p:cNvSpPr/>
            <p:nvPr/>
          </p:nvSpPr>
          <p:spPr>
            <a:xfrm>
              <a:off x="1469033" y="1313342"/>
              <a:ext cx="107731" cy="30586"/>
            </a:xfrm>
            <a:custGeom>
              <a:avLst/>
              <a:gdLst/>
              <a:ahLst/>
              <a:cxnLst/>
              <a:rect l="l" t="t" r="r" b="b"/>
              <a:pathLst>
                <a:path w="6164" h="1750" extrusionOk="0">
                  <a:moveTo>
                    <a:pt x="5979" y="5"/>
                  </a:moveTo>
                  <a:cubicBezTo>
                    <a:pt x="5957" y="5"/>
                    <a:pt x="5934" y="6"/>
                    <a:pt x="5913" y="7"/>
                  </a:cubicBezTo>
                  <a:cubicBezTo>
                    <a:pt x="5741" y="10"/>
                    <a:pt x="5563" y="1"/>
                    <a:pt x="5413" y="109"/>
                  </a:cubicBezTo>
                  <a:cubicBezTo>
                    <a:pt x="5402" y="107"/>
                    <a:pt x="5392" y="106"/>
                    <a:pt x="5381" y="106"/>
                  </a:cubicBezTo>
                  <a:cubicBezTo>
                    <a:pt x="5359" y="106"/>
                    <a:pt x="5337" y="112"/>
                    <a:pt x="5317" y="124"/>
                  </a:cubicBezTo>
                  <a:cubicBezTo>
                    <a:pt x="5282" y="118"/>
                    <a:pt x="5248" y="114"/>
                    <a:pt x="5215" y="114"/>
                  </a:cubicBezTo>
                  <a:cubicBezTo>
                    <a:pt x="5129" y="114"/>
                    <a:pt x="5050" y="138"/>
                    <a:pt x="4981" y="205"/>
                  </a:cubicBezTo>
                  <a:cubicBezTo>
                    <a:pt x="4659" y="279"/>
                    <a:pt x="4335" y="345"/>
                    <a:pt x="4016" y="427"/>
                  </a:cubicBezTo>
                  <a:cubicBezTo>
                    <a:pt x="2753" y="754"/>
                    <a:pt x="1491" y="1087"/>
                    <a:pt x="230" y="1417"/>
                  </a:cubicBezTo>
                  <a:cubicBezTo>
                    <a:pt x="133" y="1443"/>
                    <a:pt x="0" y="1446"/>
                    <a:pt x="35" y="1593"/>
                  </a:cubicBezTo>
                  <a:cubicBezTo>
                    <a:pt x="59" y="1691"/>
                    <a:pt x="143" y="1749"/>
                    <a:pt x="247" y="1749"/>
                  </a:cubicBezTo>
                  <a:cubicBezTo>
                    <a:pt x="256" y="1749"/>
                    <a:pt x="265" y="1749"/>
                    <a:pt x="275" y="1748"/>
                  </a:cubicBezTo>
                  <a:cubicBezTo>
                    <a:pt x="395" y="1734"/>
                    <a:pt x="516" y="1711"/>
                    <a:pt x="632" y="1680"/>
                  </a:cubicBezTo>
                  <a:cubicBezTo>
                    <a:pt x="2229" y="1258"/>
                    <a:pt x="3827" y="835"/>
                    <a:pt x="5423" y="412"/>
                  </a:cubicBezTo>
                  <a:cubicBezTo>
                    <a:pt x="5451" y="418"/>
                    <a:pt x="5477" y="421"/>
                    <a:pt x="5503" y="421"/>
                  </a:cubicBezTo>
                  <a:cubicBezTo>
                    <a:pt x="5590" y="421"/>
                    <a:pt x="5667" y="388"/>
                    <a:pt x="5736" y="327"/>
                  </a:cubicBezTo>
                  <a:cubicBezTo>
                    <a:pt x="5771" y="319"/>
                    <a:pt x="5806" y="311"/>
                    <a:pt x="5842" y="302"/>
                  </a:cubicBezTo>
                  <a:cubicBezTo>
                    <a:pt x="5847" y="302"/>
                    <a:pt x="5852" y="302"/>
                    <a:pt x="5857" y="302"/>
                  </a:cubicBezTo>
                  <a:cubicBezTo>
                    <a:pt x="5869" y="302"/>
                    <a:pt x="5881" y="302"/>
                    <a:pt x="5892" y="302"/>
                  </a:cubicBezTo>
                  <a:cubicBezTo>
                    <a:pt x="5911" y="302"/>
                    <a:pt x="5929" y="301"/>
                    <a:pt x="5943" y="294"/>
                  </a:cubicBezTo>
                  <a:cubicBezTo>
                    <a:pt x="6030" y="251"/>
                    <a:pt x="6163" y="235"/>
                    <a:pt x="6130" y="97"/>
                  </a:cubicBezTo>
                  <a:cubicBezTo>
                    <a:pt x="6112" y="17"/>
                    <a:pt x="6045" y="5"/>
                    <a:pt x="5979" y="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75"/>
            <p:cNvSpPr/>
            <p:nvPr/>
          </p:nvSpPr>
          <p:spPr>
            <a:xfrm>
              <a:off x="1721977" y="1347161"/>
              <a:ext cx="84416" cy="73842"/>
            </a:xfrm>
            <a:custGeom>
              <a:avLst/>
              <a:gdLst/>
              <a:ahLst/>
              <a:cxnLst/>
              <a:rect l="l" t="t" r="r" b="b"/>
              <a:pathLst>
                <a:path w="4830" h="4225" extrusionOk="0">
                  <a:moveTo>
                    <a:pt x="248" y="0"/>
                  </a:moveTo>
                  <a:cubicBezTo>
                    <a:pt x="209" y="0"/>
                    <a:pt x="168" y="18"/>
                    <a:pt x="123" y="63"/>
                  </a:cubicBezTo>
                  <a:cubicBezTo>
                    <a:pt x="1" y="185"/>
                    <a:pt x="187" y="326"/>
                    <a:pt x="286" y="434"/>
                  </a:cubicBezTo>
                  <a:cubicBezTo>
                    <a:pt x="320" y="468"/>
                    <a:pt x="371" y="487"/>
                    <a:pt x="413" y="512"/>
                  </a:cubicBezTo>
                  <a:lnTo>
                    <a:pt x="431" y="526"/>
                  </a:lnTo>
                  <a:cubicBezTo>
                    <a:pt x="433" y="576"/>
                    <a:pt x="458" y="602"/>
                    <a:pt x="508" y="602"/>
                  </a:cubicBezTo>
                  <a:cubicBezTo>
                    <a:pt x="510" y="602"/>
                    <a:pt x="512" y="602"/>
                    <a:pt x="514" y="602"/>
                  </a:cubicBezTo>
                  <a:cubicBezTo>
                    <a:pt x="525" y="635"/>
                    <a:pt x="549" y="652"/>
                    <a:pt x="585" y="654"/>
                  </a:cubicBezTo>
                  <a:cubicBezTo>
                    <a:pt x="601" y="715"/>
                    <a:pt x="642" y="748"/>
                    <a:pt x="706" y="754"/>
                  </a:cubicBezTo>
                  <a:cubicBezTo>
                    <a:pt x="714" y="816"/>
                    <a:pt x="751" y="847"/>
                    <a:pt x="814" y="852"/>
                  </a:cubicBezTo>
                  <a:lnTo>
                    <a:pt x="814" y="853"/>
                  </a:lnTo>
                  <a:cubicBezTo>
                    <a:pt x="824" y="915"/>
                    <a:pt x="862" y="946"/>
                    <a:pt x="926" y="949"/>
                  </a:cubicBezTo>
                  <a:cubicBezTo>
                    <a:pt x="2164" y="2039"/>
                    <a:pt x="3401" y="3128"/>
                    <a:pt x="4647" y="4225"/>
                  </a:cubicBezTo>
                  <a:cubicBezTo>
                    <a:pt x="4819" y="3910"/>
                    <a:pt x="4829" y="3898"/>
                    <a:pt x="4600" y="3695"/>
                  </a:cubicBezTo>
                  <a:cubicBezTo>
                    <a:pt x="3467" y="2688"/>
                    <a:pt x="2328" y="1688"/>
                    <a:pt x="1148" y="734"/>
                  </a:cubicBezTo>
                  <a:cubicBezTo>
                    <a:pt x="1137" y="673"/>
                    <a:pt x="1101" y="642"/>
                    <a:pt x="1038" y="639"/>
                  </a:cubicBezTo>
                  <a:lnTo>
                    <a:pt x="1034" y="635"/>
                  </a:lnTo>
                  <a:cubicBezTo>
                    <a:pt x="1025" y="577"/>
                    <a:pt x="991" y="546"/>
                    <a:pt x="929" y="545"/>
                  </a:cubicBezTo>
                  <a:lnTo>
                    <a:pt x="918" y="538"/>
                  </a:lnTo>
                  <a:cubicBezTo>
                    <a:pt x="889" y="456"/>
                    <a:pt x="830" y="415"/>
                    <a:pt x="743" y="407"/>
                  </a:cubicBezTo>
                  <a:cubicBezTo>
                    <a:pt x="730" y="347"/>
                    <a:pt x="689" y="319"/>
                    <a:pt x="627" y="318"/>
                  </a:cubicBezTo>
                  <a:cubicBezTo>
                    <a:pt x="616" y="257"/>
                    <a:pt x="579" y="226"/>
                    <a:pt x="515" y="226"/>
                  </a:cubicBezTo>
                  <a:lnTo>
                    <a:pt x="512" y="223"/>
                  </a:lnTo>
                  <a:cubicBezTo>
                    <a:pt x="437" y="131"/>
                    <a:pt x="353" y="0"/>
                    <a:pt x="2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75"/>
            <p:cNvSpPr/>
            <p:nvPr/>
          </p:nvSpPr>
          <p:spPr>
            <a:xfrm>
              <a:off x="1723882" y="1160258"/>
              <a:ext cx="85168" cy="77862"/>
            </a:xfrm>
            <a:custGeom>
              <a:avLst/>
              <a:gdLst/>
              <a:ahLst/>
              <a:cxnLst/>
              <a:rect l="l" t="t" r="r" b="b"/>
              <a:pathLst>
                <a:path w="4873" h="4455" extrusionOk="0">
                  <a:moveTo>
                    <a:pt x="4562" y="0"/>
                  </a:moveTo>
                  <a:cubicBezTo>
                    <a:pt x="4447" y="0"/>
                    <a:pt x="4330" y="142"/>
                    <a:pt x="4238" y="226"/>
                  </a:cubicBezTo>
                  <a:cubicBezTo>
                    <a:pt x="3172" y="1199"/>
                    <a:pt x="2132" y="2197"/>
                    <a:pt x="1130" y="3234"/>
                  </a:cubicBezTo>
                  <a:cubicBezTo>
                    <a:pt x="1074" y="3247"/>
                    <a:pt x="1037" y="3280"/>
                    <a:pt x="1023" y="3337"/>
                  </a:cubicBezTo>
                  <a:cubicBezTo>
                    <a:pt x="962" y="3343"/>
                    <a:pt x="925" y="3375"/>
                    <a:pt x="912" y="3433"/>
                  </a:cubicBezTo>
                  <a:cubicBezTo>
                    <a:pt x="853" y="3440"/>
                    <a:pt x="814" y="3470"/>
                    <a:pt x="800" y="3529"/>
                  </a:cubicBezTo>
                  <a:cubicBezTo>
                    <a:pt x="740" y="3541"/>
                    <a:pt x="706" y="3577"/>
                    <a:pt x="698" y="3636"/>
                  </a:cubicBezTo>
                  <a:cubicBezTo>
                    <a:pt x="640" y="3648"/>
                    <a:pt x="607" y="3683"/>
                    <a:pt x="596" y="3740"/>
                  </a:cubicBezTo>
                  <a:cubicBezTo>
                    <a:pt x="537" y="3747"/>
                    <a:pt x="498" y="3777"/>
                    <a:pt x="484" y="3836"/>
                  </a:cubicBezTo>
                  <a:cubicBezTo>
                    <a:pt x="423" y="3845"/>
                    <a:pt x="389" y="3880"/>
                    <a:pt x="380" y="3939"/>
                  </a:cubicBezTo>
                  <a:cubicBezTo>
                    <a:pt x="320" y="3954"/>
                    <a:pt x="291" y="3993"/>
                    <a:pt x="283" y="4050"/>
                  </a:cubicBezTo>
                  <a:cubicBezTo>
                    <a:pt x="225" y="4061"/>
                    <a:pt x="185" y="4091"/>
                    <a:pt x="175" y="4152"/>
                  </a:cubicBezTo>
                  <a:lnTo>
                    <a:pt x="172" y="4155"/>
                  </a:lnTo>
                  <a:cubicBezTo>
                    <a:pt x="43" y="4220"/>
                    <a:pt x="1" y="4326"/>
                    <a:pt x="119" y="4414"/>
                  </a:cubicBezTo>
                  <a:cubicBezTo>
                    <a:pt x="158" y="4443"/>
                    <a:pt x="194" y="4455"/>
                    <a:pt x="228" y="4455"/>
                  </a:cubicBezTo>
                  <a:cubicBezTo>
                    <a:pt x="311" y="4455"/>
                    <a:pt x="376" y="4380"/>
                    <a:pt x="426" y="4294"/>
                  </a:cubicBezTo>
                  <a:cubicBezTo>
                    <a:pt x="708" y="4129"/>
                    <a:pt x="935" y="3907"/>
                    <a:pt x="1133" y="3653"/>
                  </a:cubicBezTo>
                  <a:lnTo>
                    <a:pt x="1139" y="3647"/>
                  </a:lnTo>
                  <a:cubicBezTo>
                    <a:pt x="1198" y="3642"/>
                    <a:pt x="1234" y="3613"/>
                    <a:pt x="1244" y="3554"/>
                  </a:cubicBezTo>
                  <a:lnTo>
                    <a:pt x="1246" y="3552"/>
                  </a:lnTo>
                  <a:cubicBezTo>
                    <a:pt x="1309" y="3546"/>
                    <a:pt x="1343" y="3513"/>
                    <a:pt x="1348" y="3452"/>
                  </a:cubicBezTo>
                  <a:lnTo>
                    <a:pt x="1351" y="3449"/>
                  </a:lnTo>
                  <a:cubicBezTo>
                    <a:pt x="1410" y="3439"/>
                    <a:pt x="1440" y="3403"/>
                    <a:pt x="1450" y="3348"/>
                  </a:cubicBezTo>
                  <a:cubicBezTo>
                    <a:pt x="1616" y="3277"/>
                    <a:pt x="1719" y="3137"/>
                    <a:pt x="1843" y="3019"/>
                  </a:cubicBezTo>
                  <a:cubicBezTo>
                    <a:pt x="2726" y="2177"/>
                    <a:pt x="3609" y="1333"/>
                    <a:pt x="4487" y="484"/>
                  </a:cubicBezTo>
                  <a:cubicBezTo>
                    <a:pt x="4611" y="366"/>
                    <a:pt x="4872" y="234"/>
                    <a:pt x="4666" y="45"/>
                  </a:cubicBezTo>
                  <a:cubicBezTo>
                    <a:pt x="4632" y="13"/>
                    <a:pt x="4597" y="0"/>
                    <a:pt x="45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75"/>
            <p:cNvSpPr/>
            <p:nvPr/>
          </p:nvSpPr>
          <p:spPr>
            <a:xfrm>
              <a:off x="1687965" y="1372713"/>
              <a:ext cx="44096" cy="92840"/>
            </a:xfrm>
            <a:custGeom>
              <a:avLst/>
              <a:gdLst/>
              <a:ahLst/>
              <a:cxnLst/>
              <a:rect l="l" t="t" r="r" b="b"/>
              <a:pathLst>
                <a:path w="2523" h="5312" extrusionOk="0">
                  <a:moveTo>
                    <a:pt x="155" y="1"/>
                  </a:moveTo>
                  <a:cubicBezTo>
                    <a:pt x="128" y="1"/>
                    <a:pt x="98" y="5"/>
                    <a:pt x="71" y="5"/>
                  </a:cubicBezTo>
                  <a:cubicBezTo>
                    <a:pt x="67" y="5"/>
                    <a:pt x="63" y="5"/>
                    <a:pt x="59" y="5"/>
                  </a:cubicBezTo>
                  <a:lnTo>
                    <a:pt x="59" y="5"/>
                  </a:lnTo>
                  <a:cubicBezTo>
                    <a:pt x="18" y="126"/>
                    <a:pt x="0" y="241"/>
                    <a:pt x="70" y="342"/>
                  </a:cubicBezTo>
                  <a:cubicBezTo>
                    <a:pt x="75" y="366"/>
                    <a:pt x="81" y="390"/>
                    <a:pt x="90" y="413"/>
                  </a:cubicBezTo>
                  <a:cubicBezTo>
                    <a:pt x="114" y="474"/>
                    <a:pt x="142" y="532"/>
                    <a:pt x="171" y="590"/>
                  </a:cubicBezTo>
                  <a:cubicBezTo>
                    <a:pt x="188" y="629"/>
                    <a:pt x="208" y="667"/>
                    <a:pt x="232" y="703"/>
                  </a:cubicBezTo>
                  <a:cubicBezTo>
                    <a:pt x="234" y="705"/>
                    <a:pt x="235" y="708"/>
                    <a:pt x="237" y="710"/>
                  </a:cubicBezTo>
                  <a:cubicBezTo>
                    <a:pt x="239" y="744"/>
                    <a:pt x="241" y="778"/>
                    <a:pt x="244" y="812"/>
                  </a:cubicBezTo>
                  <a:cubicBezTo>
                    <a:pt x="278" y="848"/>
                    <a:pt x="312" y="883"/>
                    <a:pt x="346" y="920"/>
                  </a:cubicBezTo>
                  <a:cubicBezTo>
                    <a:pt x="342" y="1121"/>
                    <a:pt x="445" y="1281"/>
                    <a:pt x="559" y="1437"/>
                  </a:cubicBezTo>
                  <a:cubicBezTo>
                    <a:pt x="590" y="1533"/>
                    <a:pt x="614" y="1632"/>
                    <a:pt x="654" y="1725"/>
                  </a:cubicBezTo>
                  <a:cubicBezTo>
                    <a:pt x="1110" y="2772"/>
                    <a:pt x="1580" y="3813"/>
                    <a:pt x="1936" y="4899"/>
                  </a:cubicBezTo>
                  <a:cubicBezTo>
                    <a:pt x="1984" y="5046"/>
                    <a:pt x="1963" y="5312"/>
                    <a:pt x="2162" y="5312"/>
                  </a:cubicBezTo>
                  <a:cubicBezTo>
                    <a:pt x="2192" y="5312"/>
                    <a:pt x="2228" y="5305"/>
                    <a:pt x="2271" y="5291"/>
                  </a:cubicBezTo>
                  <a:cubicBezTo>
                    <a:pt x="2523" y="5207"/>
                    <a:pt x="2346" y="4968"/>
                    <a:pt x="2297" y="4806"/>
                  </a:cubicBezTo>
                  <a:cubicBezTo>
                    <a:pt x="1849" y="3355"/>
                    <a:pt x="1194" y="1985"/>
                    <a:pt x="562" y="606"/>
                  </a:cubicBezTo>
                  <a:cubicBezTo>
                    <a:pt x="576" y="516"/>
                    <a:pt x="535" y="451"/>
                    <a:pt x="461" y="402"/>
                  </a:cubicBezTo>
                  <a:lnTo>
                    <a:pt x="460" y="401"/>
                  </a:lnTo>
                  <a:cubicBezTo>
                    <a:pt x="468" y="312"/>
                    <a:pt x="438" y="244"/>
                    <a:pt x="351" y="205"/>
                  </a:cubicBezTo>
                  <a:lnTo>
                    <a:pt x="348" y="198"/>
                  </a:lnTo>
                  <a:cubicBezTo>
                    <a:pt x="350" y="138"/>
                    <a:pt x="332" y="91"/>
                    <a:pt x="263" y="79"/>
                  </a:cubicBezTo>
                  <a:lnTo>
                    <a:pt x="262" y="78"/>
                  </a:lnTo>
                  <a:cubicBezTo>
                    <a:pt x="241" y="13"/>
                    <a:pt x="200" y="1"/>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75"/>
            <p:cNvSpPr/>
            <p:nvPr/>
          </p:nvSpPr>
          <p:spPr>
            <a:xfrm>
              <a:off x="1469837" y="1245390"/>
              <a:ext cx="104917" cy="29729"/>
            </a:xfrm>
            <a:custGeom>
              <a:avLst/>
              <a:gdLst/>
              <a:ahLst/>
              <a:cxnLst/>
              <a:rect l="l" t="t" r="r" b="b"/>
              <a:pathLst>
                <a:path w="6003" h="1701" extrusionOk="0">
                  <a:moveTo>
                    <a:pt x="232" y="0"/>
                  </a:moveTo>
                  <a:cubicBezTo>
                    <a:pt x="164" y="0"/>
                    <a:pt x="104" y="25"/>
                    <a:pt x="70" y="115"/>
                  </a:cubicBezTo>
                  <a:cubicBezTo>
                    <a:pt x="1" y="297"/>
                    <a:pt x="170" y="339"/>
                    <a:pt x="298" y="386"/>
                  </a:cubicBezTo>
                  <a:cubicBezTo>
                    <a:pt x="462" y="444"/>
                    <a:pt x="630" y="493"/>
                    <a:pt x="794" y="549"/>
                  </a:cubicBezTo>
                  <a:cubicBezTo>
                    <a:pt x="2001" y="954"/>
                    <a:pt x="3240" y="1240"/>
                    <a:pt x="4494" y="1461"/>
                  </a:cubicBezTo>
                  <a:cubicBezTo>
                    <a:pt x="4573" y="1535"/>
                    <a:pt x="4665" y="1560"/>
                    <a:pt x="4764" y="1560"/>
                  </a:cubicBezTo>
                  <a:cubicBezTo>
                    <a:pt x="4789" y="1560"/>
                    <a:pt x="4815" y="1558"/>
                    <a:pt x="4841" y="1555"/>
                  </a:cubicBezTo>
                  <a:lnTo>
                    <a:pt x="4843" y="1554"/>
                  </a:lnTo>
                  <a:cubicBezTo>
                    <a:pt x="4957" y="1637"/>
                    <a:pt x="5082" y="1662"/>
                    <a:pt x="5211" y="1662"/>
                  </a:cubicBezTo>
                  <a:cubicBezTo>
                    <a:pt x="5264" y="1662"/>
                    <a:pt x="5318" y="1657"/>
                    <a:pt x="5373" y="1651"/>
                  </a:cubicBezTo>
                  <a:cubicBezTo>
                    <a:pt x="5455" y="1680"/>
                    <a:pt x="5536" y="1701"/>
                    <a:pt x="5619" y="1701"/>
                  </a:cubicBezTo>
                  <a:cubicBezTo>
                    <a:pt x="5679" y="1701"/>
                    <a:pt x="5739" y="1690"/>
                    <a:pt x="5800" y="1663"/>
                  </a:cubicBezTo>
                  <a:cubicBezTo>
                    <a:pt x="5820" y="1666"/>
                    <a:pt x="5839" y="1668"/>
                    <a:pt x="5855" y="1668"/>
                  </a:cubicBezTo>
                  <a:cubicBezTo>
                    <a:pt x="5981" y="1668"/>
                    <a:pt x="6003" y="1575"/>
                    <a:pt x="5995" y="1455"/>
                  </a:cubicBezTo>
                  <a:cubicBezTo>
                    <a:pt x="5948" y="1363"/>
                    <a:pt x="5843" y="1404"/>
                    <a:pt x="5773" y="1361"/>
                  </a:cubicBezTo>
                  <a:cubicBezTo>
                    <a:pt x="5573" y="1348"/>
                    <a:pt x="5374" y="1335"/>
                    <a:pt x="5174" y="1322"/>
                  </a:cubicBezTo>
                  <a:lnTo>
                    <a:pt x="5174" y="1322"/>
                  </a:lnTo>
                  <a:cubicBezTo>
                    <a:pt x="5174" y="1323"/>
                    <a:pt x="5176" y="1323"/>
                    <a:pt x="5176" y="1324"/>
                  </a:cubicBezTo>
                  <a:cubicBezTo>
                    <a:pt x="5055" y="1213"/>
                    <a:pt x="4902" y="1225"/>
                    <a:pt x="4754" y="1218"/>
                  </a:cubicBezTo>
                  <a:cubicBezTo>
                    <a:pt x="4674" y="1189"/>
                    <a:pt x="4596" y="1151"/>
                    <a:pt x="4513" y="1131"/>
                  </a:cubicBezTo>
                  <a:cubicBezTo>
                    <a:pt x="3159" y="809"/>
                    <a:pt x="1788" y="546"/>
                    <a:pt x="484" y="46"/>
                  </a:cubicBezTo>
                  <a:cubicBezTo>
                    <a:pt x="467" y="40"/>
                    <a:pt x="451" y="35"/>
                    <a:pt x="433" y="32"/>
                  </a:cubicBezTo>
                  <a:cubicBezTo>
                    <a:pt x="369" y="22"/>
                    <a:pt x="296" y="0"/>
                    <a:pt x="2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75"/>
            <p:cNvSpPr/>
            <p:nvPr/>
          </p:nvSpPr>
          <p:spPr>
            <a:xfrm>
              <a:off x="1655316" y="1133430"/>
              <a:ext cx="10574" cy="76132"/>
            </a:xfrm>
            <a:custGeom>
              <a:avLst/>
              <a:gdLst/>
              <a:ahLst/>
              <a:cxnLst/>
              <a:rect l="l" t="t" r="r" b="b"/>
              <a:pathLst>
                <a:path w="605" h="4356" extrusionOk="0">
                  <a:moveTo>
                    <a:pt x="213" y="0"/>
                  </a:moveTo>
                  <a:cubicBezTo>
                    <a:pt x="207" y="0"/>
                    <a:pt x="200" y="0"/>
                    <a:pt x="194" y="1"/>
                  </a:cubicBezTo>
                  <a:cubicBezTo>
                    <a:pt x="73" y="9"/>
                    <a:pt x="18" y="100"/>
                    <a:pt x="12" y="213"/>
                  </a:cubicBezTo>
                  <a:cubicBezTo>
                    <a:pt x="6" y="315"/>
                    <a:pt x="2" y="417"/>
                    <a:pt x="2" y="519"/>
                  </a:cubicBezTo>
                  <a:cubicBezTo>
                    <a:pt x="1" y="1064"/>
                    <a:pt x="2" y="1610"/>
                    <a:pt x="2" y="2155"/>
                  </a:cubicBezTo>
                  <a:lnTo>
                    <a:pt x="27" y="2155"/>
                  </a:lnTo>
                  <a:cubicBezTo>
                    <a:pt x="58" y="2733"/>
                    <a:pt x="83" y="3312"/>
                    <a:pt x="126" y="3889"/>
                  </a:cubicBezTo>
                  <a:cubicBezTo>
                    <a:pt x="140" y="4059"/>
                    <a:pt x="53" y="4350"/>
                    <a:pt x="298" y="4355"/>
                  </a:cubicBezTo>
                  <a:cubicBezTo>
                    <a:pt x="301" y="4355"/>
                    <a:pt x="305" y="4355"/>
                    <a:pt x="309" y="4355"/>
                  </a:cubicBezTo>
                  <a:cubicBezTo>
                    <a:pt x="604" y="4355"/>
                    <a:pt x="506" y="4054"/>
                    <a:pt x="502" y="3875"/>
                  </a:cubicBezTo>
                  <a:cubicBezTo>
                    <a:pt x="475" y="2734"/>
                    <a:pt x="435" y="1593"/>
                    <a:pt x="398" y="452"/>
                  </a:cubicBezTo>
                  <a:cubicBezTo>
                    <a:pt x="396" y="367"/>
                    <a:pt x="377" y="284"/>
                    <a:pt x="373" y="198"/>
                  </a:cubicBezTo>
                  <a:cubicBezTo>
                    <a:pt x="368" y="88"/>
                    <a:pt x="329" y="0"/>
                    <a:pt x="2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75"/>
            <p:cNvSpPr/>
            <p:nvPr/>
          </p:nvSpPr>
          <p:spPr>
            <a:xfrm>
              <a:off x="1497121" y="1270173"/>
              <a:ext cx="79295" cy="16848"/>
            </a:xfrm>
            <a:custGeom>
              <a:avLst/>
              <a:gdLst/>
              <a:ahLst/>
              <a:cxnLst/>
              <a:rect l="l" t="t" r="r" b="b"/>
              <a:pathLst>
                <a:path w="4537" h="964" extrusionOk="0">
                  <a:moveTo>
                    <a:pt x="232" y="1"/>
                  </a:moveTo>
                  <a:cubicBezTo>
                    <a:pt x="131" y="1"/>
                    <a:pt x="45" y="29"/>
                    <a:pt x="28" y="161"/>
                  </a:cubicBezTo>
                  <a:cubicBezTo>
                    <a:pt x="1" y="379"/>
                    <a:pt x="226" y="360"/>
                    <a:pt x="367" y="385"/>
                  </a:cubicBezTo>
                  <a:cubicBezTo>
                    <a:pt x="796" y="462"/>
                    <a:pt x="1226" y="526"/>
                    <a:pt x="1657" y="593"/>
                  </a:cubicBezTo>
                  <a:cubicBezTo>
                    <a:pt x="2465" y="718"/>
                    <a:pt x="3275" y="843"/>
                    <a:pt x="4045" y="961"/>
                  </a:cubicBezTo>
                  <a:cubicBezTo>
                    <a:pt x="4121" y="961"/>
                    <a:pt x="4182" y="964"/>
                    <a:pt x="4239" y="964"/>
                  </a:cubicBezTo>
                  <a:cubicBezTo>
                    <a:pt x="4276" y="964"/>
                    <a:pt x="4311" y="963"/>
                    <a:pt x="4346" y="959"/>
                  </a:cubicBezTo>
                  <a:cubicBezTo>
                    <a:pt x="4435" y="951"/>
                    <a:pt x="4521" y="916"/>
                    <a:pt x="4528" y="815"/>
                  </a:cubicBezTo>
                  <a:cubicBezTo>
                    <a:pt x="4537" y="712"/>
                    <a:pt x="4460" y="668"/>
                    <a:pt x="4368" y="651"/>
                  </a:cubicBezTo>
                  <a:cubicBezTo>
                    <a:pt x="4299" y="638"/>
                    <a:pt x="4230" y="630"/>
                    <a:pt x="4162" y="619"/>
                  </a:cubicBezTo>
                  <a:cubicBezTo>
                    <a:pt x="3407" y="496"/>
                    <a:pt x="2655" y="347"/>
                    <a:pt x="1896" y="258"/>
                  </a:cubicBezTo>
                  <a:cubicBezTo>
                    <a:pt x="1395" y="199"/>
                    <a:pt x="910" y="56"/>
                    <a:pt x="408" y="15"/>
                  </a:cubicBezTo>
                  <a:cubicBezTo>
                    <a:pt x="351" y="10"/>
                    <a:pt x="289" y="1"/>
                    <a:pt x="2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75"/>
            <p:cNvSpPr/>
            <p:nvPr/>
          </p:nvSpPr>
          <p:spPr>
            <a:xfrm>
              <a:off x="1655403" y="1376365"/>
              <a:ext cx="10102" cy="76167"/>
            </a:xfrm>
            <a:custGeom>
              <a:avLst/>
              <a:gdLst/>
              <a:ahLst/>
              <a:cxnLst/>
              <a:rect l="l" t="t" r="r" b="b"/>
              <a:pathLst>
                <a:path w="578" h="4358" extrusionOk="0">
                  <a:moveTo>
                    <a:pt x="199" y="0"/>
                  </a:moveTo>
                  <a:cubicBezTo>
                    <a:pt x="69" y="0"/>
                    <a:pt x="18" y="88"/>
                    <a:pt x="9" y="198"/>
                  </a:cubicBezTo>
                  <a:cubicBezTo>
                    <a:pt x="1" y="301"/>
                    <a:pt x="5" y="403"/>
                    <a:pt x="5" y="505"/>
                  </a:cubicBezTo>
                  <a:cubicBezTo>
                    <a:pt x="5" y="1050"/>
                    <a:pt x="5" y="1595"/>
                    <a:pt x="5" y="2141"/>
                  </a:cubicBezTo>
                  <a:lnTo>
                    <a:pt x="110" y="2141"/>
                  </a:lnTo>
                  <a:cubicBezTo>
                    <a:pt x="110" y="2737"/>
                    <a:pt x="100" y="3333"/>
                    <a:pt x="117" y="3929"/>
                  </a:cubicBezTo>
                  <a:cubicBezTo>
                    <a:pt x="121" y="4081"/>
                    <a:pt x="14" y="4358"/>
                    <a:pt x="290" y="4358"/>
                  </a:cubicBezTo>
                  <a:cubicBezTo>
                    <a:pt x="296" y="4358"/>
                    <a:pt x="303" y="4358"/>
                    <a:pt x="309" y="4357"/>
                  </a:cubicBezTo>
                  <a:cubicBezTo>
                    <a:pt x="578" y="4346"/>
                    <a:pt x="514" y="4071"/>
                    <a:pt x="506" y="3903"/>
                  </a:cubicBezTo>
                  <a:cubicBezTo>
                    <a:pt x="442" y="2729"/>
                    <a:pt x="479" y="1551"/>
                    <a:pt x="365" y="380"/>
                  </a:cubicBezTo>
                  <a:cubicBezTo>
                    <a:pt x="359" y="312"/>
                    <a:pt x="362" y="243"/>
                    <a:pt x="349" y="177"/>
                  </a:cubicBezTo>
                  <a:cubicBezTo>
                    <a:pt x="332" y="94"/>
                    <a:pt x="313" y="0"/>
                    <a:pt x="1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75"/>
            <p:cNvSpPr/>
            <p:nvPr/>
          </p:nvSpPr>
          <p:spPr>
            <a:xfrm>
              <a:off x="1730769" y="1197450"/>
              <a:ext cx="65401" cy="48920"/>
            </a:xfrm>
            <a:custGeom>
              <a:avLst/>
              <a:gdLst/>
              <a:ahLst/>
              <a:cxnLst/>
              <a:rect l="l" t="t" r="r" b="b"/>
              <a:pathLst>
                <a:path w="3742" h="2799" extrusionOk="0">
                  <a:moveTo>
                    <a:pt x="3613" y="0"/>
                  </a:moveTo>
                  <a:cubicBezTo>
                    <a:pt x="3597" y="0"/>
                    <a:pt x="3580" y="2"/>
                    <a:pt x="3563" y="5"/>
                  </a:cubicBezTo>
                  <a:cubicBezTo>
                    <a:pt x="3386" y="39"/>
                    <a:pt x="3248" y="149"/>
                    <a:pt x="3111" y="252"/>
                  </a:cubicBezTo>
                  <a:cubicBezTo>
                    <a:pt x="2146" y="980"/>
                    <a:pt x="1181" y="1711"/>
                    <a:pt x="218" y="2441"/>
                  </a:cubicBezTo>
                  <a:cubicBezTo>
                    <a:pt x="162" y="2482"/>
                    <a:pt x="111" y="2528"/>
                    <a:pt x="58" y="2573"/>
                  </a:cubicBezTo>
                  <a:cubicBezTo>
                    <a:pt x="16" y="2610"/>
                    <a:pt x="0" y="2660"/>
                    <a:pt x="24" y="2708"/>
                  </a:cubicBezTo>
                  <a:cubicBezTo>
                    <a:pt x="51" y="2766"/>
                    <a:pt x="103" y="2799"/>
                    <a:pt x="163" y="2799"/>
                  </a:cubicBezTo>
                  <a:cubicBezTo>
                    <a:pt x="173" y="2799"/>
                    <a:pt x="183" y="2798"/>
                    <a:pt x="193" y="2796"/>
                  </a:cubicBezTo>
                  <a:cubicBezTo>
                    <a:pt x="370" y="2765"/>
                    <a:pt x="516" y="2665"/>
                    <a:pt x="653" y="2562"/>
                  </a:cubicBezTo>
                  <a:cubicBezTo>
                    <a:pt x="1592" y="1853"/>
                    <a:pt x="2528" y="1142"/>
                    <a:pt x="3463" y="429"/>
                  </a:cubicBezTo>
                  <a:cubicBezTo>
                    <a:pt x="3545" y="367"/>
                    <a:pt x="3617" y="290"/>
                    <a:pt x="3685" y="214"/>
                  </a:cubicBezTo>
                  <a:cubicBezTo>
                    <a:pt x="3716" y="178"/>
                    <a:pt x="3725" y="124"/>
                    <a:pt x="3742" y="87"/>
                  </a:cubicBezTo>
                  <a:cubicBezTo>
                    <a:pt x="3711" y="20"/>
                    <a:pt x="3664" y="0"/>
                    <a:pt x="36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75"/>
            <p:cNvSpPr/>
            <p:nvPr/>
          </p:nvSpPr>
          <p:spPr>
            <a:xfrm>
              <a:off x="1523303" y="1339890"/>
              <a:ext cx="66013" cy="48745"/>
            </a:xfrm>
            <a:custGeom>
              <a:avLst/>
              <a:gdLst/>
              <a:ahLst/>
              <a:cxnLst/>
              <a:rect l="l" t="t" r="r" b="b"/>
              <a:pathLst>
                <a:path w="3777" h="2789" extrusionOk="0">
                  <a:moveTo>
                    <a:pt x="3570" y="1"/>
                  </a:moveTo>
                  <a:cubicBezTo>
                    <a:pt x="3535" y="1"/>
                    <a:pt x="3500" y="9"/>
                    <a:pt x="3467" y="25"/>
                  </a:cubicBezTo>
                  <a:cubicBezTo>
                    <a:pt x="3328" y="95"/>
                    <a:pt x="3185" y="164"/>
                    <a:pt x="3063" y="257"/>
                  </a:cubicBezTo>
                  <a:cubicBezTo>
                    <a:pt x="2139" y="951"/>
                    <a:pt x="1218" y="1649"/>
                    <a:pt x="301" y="2354"/>
                  </a:cubicBezTo>
                  <a:cubicBezTo>
                    <a:pt x="173" y="2453"/>
                    <a:pt x="1" y="2540"/>
                    <a:pt x="21" y="2753"/>
                  </a:cubicBezTo>
                  <a:cubicBezTo>
                    <a:pt x="76" y="2778"/>
                    <a:pt x="128" y="2789"/>
                    <a:pt x="176" y="2789"/>
                  </a:cubicBezTo>
                  <a:cubicBezTo>
                    <a:pt x="336" y="2789"/>
                    <a:pt x="459" y="2669"/>
                    <a:pt x="579" y="2579"/>
                  </a:cubicBezTo>
                  <a:cubicBezTo>
                    <a:pt x="1574" y="1836"/>
                    <a:pt x="2563" y="1085"/>
                    <a:pt x="3553" y="336"/>
                  </a:cubicBezTo>
                  <a:cubicBezTo>
                    <a:pt x="3580" y="315"/>
                    <a:pt x="3607" y="294"/>
                    <a:pt x="3633" y="272"/>
                  </a:cubicBezTo>
                  <a:cubicBezTo>
                    <a:pt x="3698" y="215"/>
                    <a:pt x="3777" y="151"/>
                    <a:pt x="3708" y="64"/>
                  </a:cubicBezTo>
                  <a:cubicBezTo>
                    <a:pt x="3673" y="20"/>
                    <a:pt x="3623" y="1"/>
                    <a:pt x="35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75"/>
            <p:cNvSpPr/>
            <p:nvPr/>
          </p:nvSpPr>
          <p:spPr>
            <a:xfrm>
              <a:off x="1580963" y="1153984"/>
              <a:ext cx="39919" cy="65069"/>
            </a:xfrm>
            <a:custGeom>
              <a:avLst/>
              <a:gdLst/>
              <a:ahLst/>
              <a:cxnLst/>
              <a:rect l="l" t="t" r="r" b="b"/>
              <a:pathLst>
                <a:path w="2284" h="3723" extrusionOk="0">
                  <a:moveTo>
                    <a:pt x="336" y="1"/>
                  </a:moveTo>
                  <a:cubicBezTo>
                    <a:pt x="310" y="1"/>
                    <a:pt x="279" y="7"/>
                    <a:pt x="244" y="20"/>
                  </a:cubicBezTo>
                  <a:cubicBezTo>
                    <a:pt x="1" y="112"/>
                    <a:pt x="160" y="316"/>
                    <a:pt x="218" y="456"/>
                  </a:cubicBezTo>
                  <a:cubicBezTo>
                    <a:pt x="648" y="1503"/>
                    <a:pt x="1248" y="2464"/>
                    <a:pt x="1820" y="3438"/>
                  </a:cubicBezTo>
                  <a:cubicBezTo>
                    <a:pt x="1886" y="3552"/>
                    <a:pt x="1968" y="3678"/>
                    <a:pt x="2115" y="3715"/>
                  </a:cubicBezTo>
                  <a:cubicBezTo>
                    <a:pt x="2135" y="3720"/>
                    <a:pt x="2153" y="3723"/>
                    <a:pt x="2170" y="3723"/>
                  </a:cubicBezTo>
                  <a:cubicBezTo>
                    <a:pt x="2238" y="3723"/>
                    <a:pt x="2284" y="3678"/>
                    <a:pt x="2284" y="3566"/>
                  </a:cubicBezTo>
                  <a:cubicBezTo>
                    <a:pt x="2248" y="3495"/>
                    <a:pt x="2206" y="3402"/>
                    <a:pt x="2157" y="3312"/>
                  </a:cubicBezTo>
                  <a:cubicBezTo>
                    <a:pt x="1616" y="2324"/>
                    <a:pt x="1013" y="1367"/>
                    <a:pt x="573" y="327"/>
                  </a:cubicBezTo>
                  <a:cubicBezTo>
                    <a:pt x="522" y="209"/>
                    <a:pt x="496" y="1"/>
                    <a:pt x="3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75"/>
            <p:cNvSpPr/>
            <p:nvPr/>
          </p:nvSpPr>
          <p:spPr>
            <a:xfrm>
              <a:off x="1698714" y="1155102"/>
              <a:ext cx="38678" cy="64212"/>
            </a:xfrm>
            <a:custGeom>
              <a:avLst/>
              <a:gdLst/>
              <a:ahLst/>
              <a:cxnLst/>
              <a:rect l="l" t="t" r="r" b="b"/>
              <a:pathLst>
                <a:path w="2213" h="3674" extrusionOk="0">
                  <a:moveTo>
                    <a:pt x="1910" y="1"/>
                  </a:moveTo>
                  <a:cubicBezTo>
                    <a:pt x="1787" y="1"/>
                    <a:pt x="1755" y="163"/>
                    <a:pt x="1697" y="260"/>
                  </a:cubicBezTo>
                  <a:cubicBezTo>
                    <a:pt x="1127" y="1211"/>
                    <a:pt x="663" y="2216"/>
                    <a:pt x="142" y="3192"/>
                  </a:cubicBezTo>
                  <a:cubicBezTo>
                    <a:pt x="70" y="3328"/>
                    <a:pt x="1" y="3467"/>
                    <a:pt x="64" y="3627"/>
                  </a:cubicBezTo>
                  <a:cubicBezTo>
                    <a:pt x="130" y="3660"/>
                    <a:pt x="183" y="3673"/>
                    <a:pt x="225" y="3673"/>
                  </a:cubicBezTo>
                  <a:cubicBezTo>
                    <a:pt x="393" y="3673"/>
                    <a:pt x="397" y="3455"/>
                    <a:pt x="476" y="3335"/>
                  </a:cubicBezTo>
                  <a:lnTo>
                    <a:pt x="477" y="3334"/>
                  </a:lnTo>
                  <a:cubicBezTo>
                    <a:pt x="533" y="3286"/>
                    <a:pt x="516" y="3198"/>
                    <a:pt x="573" y="3150"/>
                  </a:cubicBezTo>
                  <a:cubicBezTo>
                    <a:pt x="578" y="3146"/>
                    <a:pt x="582" y="3143"/>
                    <a:pt x="587" y="3141"/>
                  </a:cubicBezTo>
                  <a:lnTo>
                    <a:pt x="590" y="3134"/>
                  </a:lnTo>
                  <a:cubicBezTo>
                    <a:pt x="621" y="3089"/>
                    <a:pt x="662" y="3051"/>
                    <a:pt x="668" y="2994"/>
                  </a:cubicBezTo>
                  <a:cubicBezTo>
                    <a:pt x="661" y="2964"/>
                    <a:pt x="672" y="2942"/>
                    <a:pt x="698" y="2927"/>
                  </a:cubicBezTo>
                  <a:cubicBezTo>
                    <a:pt x="729" y="2885"/>
                    <a:pt x="767" y="2846"/>
                    <a:pt x="775" y="2792"/>
                  </a:cubicBezTo>
                  <a:cubicBezTo>
                    <a:pt x="770" y="2762"/>
                    <a:pt x="781" y="2738"/>
                    <a:pt x="808" y="2722"/>
                  </a:cubicBezTo>
                  <a:cubicBezTo>
                    <a:pt x="833" y="2679"/>
                    <a:pt x="869" y="2644"/>
                    <a:pt x="884" y="2596"/>
                  </a:cubicBezTo>
                  <a:cubicBezTo>
                    <a:pt x="1218" y="1851"/>
                    <a:pt x="1619" y="1140"/>
                    <a:pt x="2014" y="425"/>
                  </a:cubicBezTo>
                  <a:cubicBezTo>
                    <a:pt x="2084" y="296"/>
                    <a:pt x="2212" y="132"/>
                    <a:pt x="2012" y="30"/>
                  </a:cubicBezTo>
                  <a:cubicBezTo>
                    <a:pt x="1972" y="9"/>
                    <a:pt x="1939" y="1"/>
                    <a:pt x="19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75"/>
            <p:cNvSpPr/>
            <p:nvPr/>
          </p:nvSpPr>
          <p:spPr>
            <a:xfrm>
              <a:off x="1697455" y="1366666"/>
              <a:ext cx="39150" cy="65768"/>
            </a:xfrm>
            <a:custGeom>
              <a:avLst/>
              <a:gdLst/>
              <a:ahLst/>
              <a:cxnLst/>
              <a:rect l="l" t="t" r="r" b="b"/>
              <a:pathLst>
                <a:path w="2240" h="3763" extrusionOk="0">
                  <a:moveTo>
                    <a:pt x="201" y="1"/>
                  </a:moveTo>
                  <a:cubicBezTo>
                    <a:pt x="163" y="1"/>
                    <a:pt x="121" y="18"/>
                    <a:pt x="78" y="52"/>
                  </a:cubicBezTo>
                  <a:cubicBezTo>
                    <a:pt x="0" y="113"/>
                    <a:pt x="33" y="191"/>
                    <a:pt x="111" y="245"/>
                  </a:cubicBezTo>
                  <a:lnTo>
                    <a:pt x="111" y="246"/>
                  </a:lnTo>
                  <a:cubicBezTo>
                    <a:pt x="105" y="336"/>
                    <a:pt x="134" y="408"/>
                    <a:pt x="220" y="450"/>
                  </a:cubicBezTo>
                  <a:lnTo>
                    <a:pt x="221" y="450"/>
                  </a:lnTo>
                  <a:cubicBezTo>
                    <a:pt x="218" y="518"/>
                    <a:pt x="256" y="553"/>
                    <a:pt x="320" y="568"/>
                  </a:cubicBezTo>
                  <a:cubicBezTo>
                    <a:pt x="757" y="1621"/>
                    <a:pt x="1459" y="2546"/>
                    <a:pt x="1865" y="3614"/>
                  </a:cubicBezTo>
                  <a:cubicBezTo>
                    <a:pt x="1894" y="3691"/>
                    <a:pt x="1948" y="3762"/>
                    <a:pt x="2036" y="3762"/>
                  </a:cubicBezTo>
                  <a:cubicBezTo>
                    <a:pt x="2057" y="3762"/>
                    <a:pt x="2080" y="3758"/>
                    <a:pt x="2106" y="3749"/>
                  </a:cubicBezTo>
                  <a:cubicBezTo>
                    <a:pt x="2231" y="3703"/>
                    <a:pt x="2240" y="3602"/>
                    <a:pt x="2208" y="3497"/>
                  </a:cubicBezTo>
                  <a:cubicBezTo>
                    <a:pt x="2173" y="3383"/>
                    <a:pt x="2133" y="3271"/>
                    <a:pt x="2083" y="3162"/>
                  </a:cubicBezTo>
                  <a:cubicBezTo>
                    <a:pt x="1623" y="2192"/>
                    <a:pt x="1106" y="1251"/>
                    <a:pt x="532" y="340"/>
                  </a:cubicBezTo>
                  <a:cubicBezTo>
                    <a:pt x="537" y="278"/>
                    <a:pt x="506" y="245"/>
                    <a:pt x="444" y="235"/>
                  </a:cubicBezTo>
                  <a:lnTo>
                    <a:pt x="443" y="233"/>
                  </a:lnTo>
                  <a:cubicBezTo>
                    <a:pt x="442" y="170"/>
                    <a:pt x="410" y="134"/>
                    <a:pt x="345" y="126"/>
                  </a:cubicBezTo>
                  <a:lnTo>
                    <a:pt x="345" y="125"/>
                  </a:lnTo>
                  <a:cubicBezTo>
                    <a:pt x="311" y="41"/>
                    <a:pt x="260"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75"/>
            <p:cNvSpPr/>
            <p:nvPr/>
          </p:nvSpPr>
          <p:spPr>
            <a:xfrm>
              <a:off x="1529053" y="1204755"/>
              <a:ext cx="59528" cy="42086"/>
            </a:xfrm>
            <a:custGeom>
              <a:avLst/>
              <a:gdLst/>
              <a:ahLst/>
              <a:cxnLst/>
              <a:rect l="l" t="t" r="r" b="b"/>
              <a:pathLst>
                <a:path w="3406" h="2408" extrusionOk="0">
                  <a:moveTo>
                    <a:pt x="189" y="0"/>
                  </a:moveTo>
                  <a:cubicBezTo>
                    <a:pt x="142" y="0"/>
                    <a:pt x="100" y="19"/>
                    <a:pt x="62" y="60"/>
                  </a:cubicBezTo>
                  <a:cubicBezTo>
                    <a:pt x="10" y="117"/>
                    <a:pt x="0" y="178"/>
                    <a:pt x="33" y="246"/>
                  </a:cubicBezTo>
                  <a:cubicBezTo>
                    <a:pt x="98" y="376"/>
                    <a:pt x="224" y="437"/>
                    <a:pt x="340" y="513"/>
                  </a:cubicBezTo>
                  <a:cubicBezTo>
                    <a:pt x="1191" y="1075"/>
                    <a:pt x="2038" y="1642"/>
                    <a:pt x="2888" y="2205"/>
                  </a:cubicBezTo>
                  <a:cubicBezTo>
                    <a:pt x="2989" y="2272"/>
                    <a:pt x="3092" y="2340"/>
                    <a:pt x="3201" y="2392"/>
                  </a:cubicBezTo>
                  <a:cubicBezTo>
                    <a:pt x="3225" y="2403"/>
                    <a:pt x="3247" y="2408"/>
                    <a:pt x="3268" y="2408"/>
                  </a:cubicBezTo>
                  <a:cubicBezTo>
                    <a:pt x="3329" y="2408"/>
                    <a:pt x="3375" y="2360"/>
                    <a:pt x="3401" y="2278"/>
                  </a:cubicBezTo>
                  <a:cubicBezTo>
                    <a:pt x="3405" y="2128"/>
                    <a:pt x="3277" y="2058"/>
                    <a:pt x="3169" y="1976"/>
                  </a:cubicBezTo>
                  <a:cubicBezTo>
                    <a:pt x="2255" y="1297"/>
                    <a:pt x="1294" y="683"/>
                    <a:pt x="339" y="60"/>
                  </a:cubicBezTo>
                  <a:cubicBezTo>
                    <a:pt x="310" y="42"/>
                    <a:pt x="281" y="19"/>
                    <a:pt x="249" y="10"/>
                  </a:cubicBezTo>
                  <a:cubicBezTo>
                    <a:pt x="228" y="3"/>
                    <a:pt x="208" y="0"/>
                    <a:pt x="1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75"/>
            <p:cNvSpPr/>
            <p:nvPr/>
          </p:nvSpPr>
          <p:spPr>
            <a:xfrm>
              <a:off x="1730524" y="1339383"/>
              <a:ext cx="59563" cy="42121"/>
            </a:xfrm>
            <a:custGeom>
              <a:avLst/>
              <a:gdLst/>
              <a:ahLst/>
              <a:cxnLst/>
              <a:rect l="l" t="t" r="r" b="b"/>
              <a:pathLst>
                <a:path w="3408" h="2410" extrusionOk="0">
                  <a:moveTo>
                    <a:pt x="151" y="1"/>
                  </a:moveTo>
                  <a:cubicBezTo>
                    <a:pt x="116" y="1"/>
                    <a:pt x="82" y="16"/>
                    <a:pt x="58" y="55"/>
                  </a:cubicBezTo>
                  <a:cubicBezTo>
                    <a:pt x="22" y="114"/>
                    <a:pt x="1" y="191"/>
                    <a:pt x="58" y="244"/>
                  </a:cubicBezTo>
                  <a:cubicBezTo>
                    <a:pt x="183" y="361"/>
                    <a:pt x="308" y="481"/>
                    <a:pt x="447" y="579"/>
                  </a:cubicBezTo>
                  <a:cubicBezTo>
                    <a:pt x="984" y="957"/>
                    <a:pt x="1523" y="1330"/>
                    <a:pt x="2067" y="1696"/>
                  </a:cubicBezTo>
                  <a:cubicBezTo>
                    <a:pt x="2410" y="1927"/>
                    <a:pt x="2763" y="2143"/>
                    <a:pt x="3113" y="2365"/>
                  </a:cubicBezTo>
                  <a:cubicBezTo>
                    <a:pt x="3154" y="2391"/>
                    <a:pt x="3197" y="2410"/>
                    <a:pt x="3240" y="2410"/>
                  </a:cubicBezTo>
                  <a:cubicBezTo>
                    <a:pt x="3276" y="2410"/>
                    <a:pt x="3313" y="2396"/>
                    <a:pt x="3346" y="2360"/>
                  </a:cubicBezTo>
                  <a:cubicBezTo>
                    <a:pt x="3378" y="2325"/>
                    <a:pt x="3392" y="2274"/>
                    <a:pt x="3407" y="2244"/>
                  </a:cubicBezTo>
                  <a:cubicBezTo>
                    <a:pt x="3375" y="2051"/>
                    <a:pt x="3225" y="1986"/>
                    <a:pt x="3097" y="1901"/>
                  </a:cubicBezTo>
                  <a:cubicBezTo>
                    <a:pt x="2248" y="1339"/>
                    <a:pt x="1400" y="775"/>
                    <a:pt x="550" y="213"/>
                  </a:cubicBezTo>
                  <a:cubicBezTo>
                    <a:pt x="450" y="147"/>
                    <a:pt x="346" y="85"/>
                    <a:pt x="239" y="26"/>
                  </a:cubicBezTo>
                  <a:cubicBezTo>
                    <a:pt x="211" y="11"/>
                    <a:pt x="180" y="1"/>
                    <a:pt x="1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75"/>
            <p:cNvSpPr/>
            <p:nvPr/>
          </p:nvSpPr>
          <p:spPr>
            <a:xfrm>
              <a:off x="1497872" y="1302506"/>
              <a:ext cx="77670" cy="12042"/>
            </a:xfrm>
            <a:custGeom>
              <a:avLst/>
              <a:gdLst/>
              <a:ahLst/>
              <a:cxnLst/>
              <a:rect l="l" t="t" r="r" b="b"/>
              <a:pathLst>
                <a:path w="4444" h="689" extrusionOk="0">
                  <a:moveTo>
                    <a:pt x="3872" y="1"/>
                  </a:moveTo>
                  <a:cubicBezTo>
                    <a:pt x="2582" y="1"/>
                    <a:pt x="1308" y="169"/>
                    <a:pt x="0" y="415"/>
                  </a:cubicBezTo>
                  <a:cubicBezTo>
                    <a:pt x="97" y="634"/>
                    <a:pt x="221" y="689"/>
                    <a:pt x="349" y="689"/>
                  </a:cubicBezTo>
                  <a:cubicBezTo>
                    <a:pt x="439" y="689"/>
                    <a:pt x="532" y="661"/>
                    <a:pt x="620" y="646"/>
                  </a:cubicBezTo>
                  <a:cubicBezTo>
                    <a:pt x="1670" y="456"/>
                    <a:pt x="2729" y="353"/>
                    <a:pt x="3796" y="305"/>
                  </a:cubicBezTo>
                  <a:cubicBezTo>
                    <a:pt x="4017" y="295"/>
                    <a:pt x="4250" y="320"/>
                    <a:pt x="4444" y="179"/>
                  </a:cubicBezTo>
                  <a:cubicBezTo>
                    <a:pt x="4405" y="51"/>
                    <a:pt x="4315" y="7"/>
                    <a:pt x="4203" y="4"/>
                  </a:cubicBezTo>
                  <a:cubicBezTo>
                    <a:pt x="4093" y="2"/>
                    <a:pt x="3982" y="1"/>
                    <a:pt x="38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75"/>
            <p:cNvSpPr/>
            <p:nvPr/>
          </p:nvSpPr>
          <p:spPr>
            <a:xfrm>
              <a:off x="1583812" y="1366858"/>
              <a:ext cx="37612" cy="64370"/>
            </a:xfrm>
            <a:custGeom>
              <a:avLst/>
              <a:gdLst/>
              <a:ahLst/>
              <a:cxnLst/>
              <a:rect l="l" t="t" r="r" b="b"/>
              <a:pathLst>
                <a:path w="2152" h="3683" extrusionOk="0">
                  <a:moveTo>
                    <a:pt x="1925" y="1"/>
                  </a:moveTo>
                  <a:cubicBezTo>
                    <a:pt x="1868" y="1"/>
                    <a:pt x="1822" y="43"/>
                    <a:pt x="1804" y="127"/>
                  </a:cubicBezTo>
                  <a:lnTo>
                    <a:pt x="1803" y="131"/>
                  </a:lnTo>
                  <a:cubicBezTo>
                    <a:pt x="1719" y="170"/>
                    <a:pt x="1677" y="232"/>
                    <a:pt x="1689" y="324"/>
                  </a:cubicBezTo>
                  <a:lnTo>
                    <a:pt x="1688" y="325"/>
                  </a:lnTo>
                  <a:cubicBezTo>
                    <a:pt x="1607" y="369"/>
                    <a:pt x="1566" y="433"/>
                    <a:pt x="1574" y="525"/>
                  </a:cubicBezTo>
                  <a:cubicBezTo>
                    <a:pt x="1082" y="1438"/>
                    <a:pt x="588" y="2351"/>
                    <a:pt x="97" y="3266"/>
                  </a:cubicBezTo>
                  <a:cubicBezTo>
                    <a:pt x="58" y="3339"/>
                    <a:pt x="27" y="3420"/>
                    <a:pt x="13" y="3501"/>
                  </a:cubicBezTo>
                  <a:cubicBezTo>
                    <a:pt x="1" y="3572"/>
                    <a:pt x="55" y="3625"/>
                    <a:pt x="117" y="3663"/>
                  </a:cubicBezTo>
                  <a:cubicBezTo>
                    <a:pt x="140" y="3677"/>
                    <a:pt x="162" y="3683"/>
                    <a:pt x="183" y="3683"/>
                  </a:cubicBezTo>
                  <a:cubicBezTo>
                    <a:pt x="230" y="3683"/>
                    <a:pt x="271" y="3652"/>
                    <a:pt x="298" y="3617"/>
                  </a:cubicBezTo>
                  <a:cubicBezTo>
                    <a:pt x="370" y="3523"/>
                    <a:pt x="431" y="3420"/>
                    <a:pt x="486" y="3314"/>
                  </a:cubicBezTo>
                  <a:cubicBezTo>
                    <a:pt x="923" y="2486"/>
                    <a:pt x="1355" y="1658"/>
                    <a:pt x="1790" y="830"/>
                  </a:cubicBezTo>
                  <a:cubicBezTo>
                    <a:pt x="1866" y="784"/>
                    <a:pt x="1908" y="722"/>
                    <a:pt x="1892" y="631"/>
                  </a:cubicBezTo>
                  <a:cubicBezTo>
                    <a:pt x="1910" y="609"/>
                    <a:pt x="1921" y="583"/>
                    <a:pt x="1926" y="556"/>
                  </a:cubicBezTo>
                  <a:cubicBezTo>
                    <a:pt x="1986" y="531"/>
                    <a:pt x="2009" y="486"/>
                    <a:pt x="1994" y="424"/>
                  </a:cubicBezTo>
                  <a:cubicBezTo>
                    <a:pt x="2011" y="401"/>
                    <a:pt x="2021" y="374"/>
                    <a:pt x="2025" y="345"/>
                  </a:cubicBezTo>
                  <a:cubicBezTo>
                    <a:pt x="2152" y="237"/>
                    <a:pt x="2152" y="121"/>
                    <a:pt x="2016" y="32"/>
                  </a:cubicBezTo>
                  <a:cubicBezTo>
                    <a:pt x="1985" y="11"/>
                    <a:pt x="1954" y="1"/>
                    <a:pt x="19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75"/>
            <p:cNvSpPr/>
            <p:nvPr/>
          </p:nvSpPr>
          <p:spPr>
            <a:xfrm>
              <a:off x="1743580" y="1271816"/>
              <a:ext cx="77251" cy="12077"/>
            </a:xfrm>
            <a:custGeom>
              <a:avLst/>
              <a:gdLst/>
              <a:ahLst/>
              <a:cxnLst/>
              <a:rect l="l" t="t" r="r" b="b"/>
              <a:pathLst>
                <a:path w="4420" h="691" extrusionOk="0">
                  <a:moveTo>
                    <a:pt x="4159" y="1"/>
                  </a:moveTo>
                  <a:cubicBezTo>
                    <a:pt x="4123" y="1"/>
                    <a:pt x="4087" y="3"/>
                    <a:pt x="4054" y="6"/>
                  </a:cubicBezTo>
                  <a:cubicBezTo>
                    <a:pt x="4019" y="9"/>
                    <a:pt x="3984" y="10"/>
                    <a:pt x="3950" y="17"/>
                  </a:cubicBezTo>
                  <a:cubicBezTo>
                    <a:pt x="2805" y="246"/>
                    <a:pt x="1641" y="319"/>
                    <a:pt x="478" y="395"/>
                  </a:cubicBezTo>
                  <a:cubicBezTo>
                    <a:pt x="330" y="405"/>
                    <a:pt x="159" y="378"/>
                    <a:pt x="0" y="540"/>
                  </a:cubicBezTo>
                  <a:cubicBezTo>
                    <a:pt x="138" y="673"/>
                    <a:pt x="282" y="690"/>
                    <a:pt x="421" y="690"/>
                  </a:cubicBezTo>
                  <a:cubicBezTo>
                    <a:pt x="452" y="690"/>
                    <a:pt x="483" y="689"/>
                    <a:pt x="514" y="689"/>
                  </a:cubicBezTo>
                  <a:cubicBezTo>
                    <a:pt x="1716" y="668"/>
                    <a:pt x="2910" y="549"/>
                    <a:pt x="4094" y="336"/>
                  </a:cubicBezTo>
                  <a:cubicBezTo>
                    <a:pt x="4220" y="313"/>
                    <a:pt x="4419" y="320"/>
                    <a:pt x="4399" y="148"/>
                  </a:cubicBezTo>
                  <a:cubicBezTo>
                    <a:pt x="4384" y="27"/>
                    <a:pt x="4274" y="1"/>
                    <a:pt x="4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75"/>
            <p:cNvSpPr/>
            <p:nvPr/>
          </p:nvSpPr>
          <p:spPr>
            <a:xfrm>
              <a:off x="1633398" y="1103631"/>
              <a:ext cx="18421" cy="104708"/>
            </a:xfrm>
            <a:custGeom>
              <a:avLst/>
              <a:gdLst/>
              <a:ahLst/>
              <a:cxnLst/>
              <a:rect l="l" t="t" r="r" b="b"/>
              <a:pathLst>
                <a:path w="1054" h="5991" extrusionOk="0">
                  <a:moveTo>
                    <a:pt x="165" y="1"/>
                  </a:moveTo>
                  <a:cubicBezTo>
                    <a:pt x="29" y="1"/>
                    <a:pt x="1" y="133"/>
                    <a:pt x="10" y="291"/>
                  </a:cubicBezTo>
                  <a:cubicBezTo>
                    <a:pt x="40" y="821"/>
                    <a:pt x="82" y="1351"/>
                    <a:pt x="118" y="1880"/>
                  </a:cubicBezTo>
                  <a:cubicBezTo>
                    <a:pt x="101" y="2136"/>
                    <a:pt x="89" y="2393"/>
                    <a:pt x="207" y="2634"/>
                  </a:cubicBezTo>
                  <a:cubicBezTo>
                    <a:pt x="185" y="2659"/>
                    <a:pt x="188" y="2681"/>
                    <a:pt x="217" y="2698"/>
                  </a:cubicBezTo>
                  <a:cubicBezTo>
                    <a:pt x="208" y="2911"/>
                    <a:pt x="209" y="3122"/>
                    <a:pt x="310" y="3318"/>
                  </a:cubicBezTo>
                  <a:lnTo>
                    <a:pt x="310" y="3318"/>
                  </a:lnTo>
                  <a:cubicBezTo>
                    <a:pt x="310" y="3318"/>
                    <a:pt x="310" y="3318"/>
                    <a:pt x="310" y="3318"/>
                  </a:cubicBezTo>
                  <a:lnTo>
                    <a:pt x="310" y="3318"/>
                  </a:lnTo>
                  <a:cubicBezTo>
                    <a:pt x="305" y="3540"/>
                    <a:pt x="304" y="3761"/>
                    <a:pt x="417" y="3964"/>
                  </a:cubicBezTo>
                  <a:cubicBezTo>
                    <a:pt x="417" y="3965"/>
                    <a:pt x="417" y="3965"/>
                    <a:pt x="417" y="3965"/>
                  </a:cubicBezTo>
                  <a:lnTo>
                    <a:pt x="402" y="3998"/>
                  </a:lnTo>
                  <a:lnTo>
                    <a:pt x="423" y="4028"/>
                  </a:lnTo>
                  <a:cubicBezTo>
                    <a:pt x="411" y="4220"/>
                    <a:pt x="428" y="4407"/>
                    <a:pt x="520" y="4581"/>
                  </a:cubicBezTo>
                  <a:cubicBezTo>
                    <a:pt x="521" y="4581"/>
                    <a:pt x="521" y="4582"/>
                    <a:pt x="521" y="4582"/>
                  </a:cubicBezTo>
                  <a:lnTo>
                    <a:pt x="505" y="4614"/>
                  </a:lnTo>
                  <a:lnTo>
                    <a:pt x="528" y="4642"/>
                  </a:lnTo>
                  <a:cubicBezTo>
                    <a:pt x="534" y="4898"/>
                    <a:pt x="504" y="5159"/>
                    <a:pt x="627" y="5400"/>
                  </a:cubicBezTo>
                  <a:lnTo>
                    <a:pt x="612" y="5433"/>
                  </a:lnTo>
                  <a:lnTo>
                    <a:pt x="635" y="5461"/>
                  </a:lnTo>
                  <a:cubicBezTo>
                    <a:pt x="625" y="5589"/>
                    <a:pt x="627" y="5714"/>
                    <a:pt x="729" y="5814"/>
                  </a:cubicBezTo>
                  <a:lnTo>
                    <a:pt x="720" y="5847"/>
                  </a:lnTo>
                  <a:lnTo>
                    <a:pt x="747" y="5871"/>
                  </a:lnTo>
                  <a:cubicBezTo>
                    <a:pt x="764" y="5957"/>
                    <a:pt x="802" y="5991"/>
                    <a:pt x="846" y="5991"/>
                  </a:cubicBezTo>
                  <a:cubicBezTo>
                    <a:pt x="883" y="5991"/>
                    <a:pt x="926" y="5967"/>
                    <a:pt x="965" y="5930"/>
                  </a:cubicBezTo>
                  <a:cubicBezTo>
                    <a:pt x="1053" y="5848"/>
                    <a:pt x="1002" y="5739"/>
                    <a:pt x="986" y="5639"/>
                  </a:cubicBezTo>
                  <a:cubicBezTo>
                    <a:pt x="936" y="5301"/>
                    <a:pt x="899" y="4961"/>
                    <a:pt x="841" y="4626"/>
                  </a:cubicBezTo>
                  <a:cubicBezTo>
                    <a:pt x="690" y="3771"/>
                    <a:pt x="639" y="2902"/>
                    <a:pt x="441" y="2053"/>
                  </a:cubicBezTo>
                  <a:cubicBezTo>
                    <a:pt x="466" y="1926"/>
                    <a:pt x="469" y="1800"/>
                    <a:pt x="430" y="1675"/>
                  </a:cubicBezTo>
                  <a:cubicBezTo>
                    <a:pt x="432" y="1129"/>
                    <a:pt x="480" y="580"/>
                    <a:pt x="325" y="43"/>
                  </a:cubicBezTo>
                  <a:cubicBezTo>
                    <a:pt x="260" y="14"/>
                    <a:pt x="207" y="1"/>
                    <a:pt x="1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75"/>
            <p:cNvSpPr/>
            <p:nvPr/>
          </p:nvSpPr>
          <p:spPr>
            <a:xfrm>
              <a:off x="1513218" y="1165991"/>
              <a:ext cx="83735" cy="73091"/>
            </a:xfrm>
            <a:custGeom>
              <a:avLst/>
              <a:gdLst/>
              <a:ahLst/>
              <a:cxnLst/>
              <a:rect l="l" t="t" r="r" b="b"/>
              <a:pathLst>
                <a:path w="4791" h="4182" extrusionOk="0">
                  <a:moveTo>
                    <a:pt x="170" y="1"/>
                  </a:moveTo>
                  <a:cubicBezTo>
                    <a:pt x="150" y="1"/>
                    <a:pt x="130" y="7"/>
                    <a:pt x="109" y="22"/>
                  </a:cubicBezTo>
                  <a:cubicBezTo>
                    <a:pt x="24" y="86"/>
                    <a:pt x="1" y="199"/>
                    <a:pt x="65" y="299"/>
                  </a:cubicBezTo>
                  <a:cubicBezTo>
                    <a:pt x="109" y="370"/>
                    <a:pt x="166" y="439"/>
                    <a:pt x="229" y="495"/>
                  </a:cubicBezTo>
                  <a:cubicBezTo>
                    <a:pt x="1278" y="1421"/>
                    <a:pt x="2325" y="2349"/>
                    <a:pt x="3417" y="3226"/>
                  </a:cubicBezTo>
                  <a:cubicBezTo>
                    <a:pt x="3426" y="3286"/>
                    <a:pt x="3462" y="3315"/>
                    <a:pt x="3523" y="3315"/>
                  </a:cubicBezTo>
                  <a:lnTo>
                    <a:pt x="3534" y="3323"/>
                  </a:lnTo>
                  <a:cubicBezTo>
                    <a:pt x="3630" y="3472"/>
                    <a:pt x="3750" y="3592"/>
                    <a:pt x="3923" y="3652"/>
                  </a:cubicBezTo>
                  <a:cubicBezTo>
                    <a:pt x="3938" y="3713"/>
                    <a:pt x="3980" y="3739"/>
                    <a:pt x="4042" y="3741"/>
                  </a:cubicBezTo>
                  <a:cubicBezTo>
                    <a:pt x="4054" y="3800"/>
                    <a:pt x="4090" y="3830"/>
                    <a:pt x="4152" y="3830"/>
                  </a:cubicBezTo>
                  <a:lnTo>
                    <a:pt x="4161" y="3836"/>
                  </a:lnTo>
                  <a:cubicBezTo>
                    <a:pt x="4220" y="3967"/>
                    <a:pt x="4349" y="4024"/>
                    <a:pt x="4454" y="4105"/>
                  </a:cubicBezTo>
                  <a:cubicBezTo>
                    <a:pt x="4499" y="4139"/>
                    <a:pt x="4550" y="4182"/>
                    <a:pt x="4606" y="4182"/>
                  </a:cubicBezTo>
                  <a:cubicBezTo>
                    <a:pt x="4629" y="4182"/>
                    <a:pt x="4654" y="4174"/>
                    <a:pt x="4679" y="4154"/>
                  </a:cubicBezTo>
                  <a:cubicBezTo>
                    <a:pt x="4790" y="4067"/>
                    <a:pt x="4713" y="3972"/>
                    <a:pt x="4659" y="3892"/>
                  </a:cubicBezTo>
                  <a:cubicBezTo>
                    <a:pt x="4615" y="3825"/>
                    <a:pt x="4562" y="3756"/>
                    <a:pt x="4470" y="3737"/>
                  </a:cubicBezTo>
                  <a:lnTo>
                    <a:pt x="4466" y="3733"/>
                  </a:lnTo>
                  <a:cubicBezTo>
                    <a:pt x="4461" y="3673"/>
                    <a:pt x="4425" y="3642"/>
                    <a:pt x="4364" y="3637"/>
                  </a:cubicBezTo>
                  <a:lnTo>
                    <a:pt x="4359" y="3633"/>
                  </a:lnTo>
                  <a:cubicBezTo>
                    <a:pt x="4265" y="3481"/>
                    <a:pt x="4130" y="3376"/>
                    <a:pt x="3970" y="3298"/>
                  </a:cubicBezTo>
                  <a:cubicBezTo>
                    <a:pt x="3956" y="3238"/>
                    <a:pt x="3917" y="3209"/>
                    <a:pt x="3856" y="3204"/>
                  </a:cubicBezTo>
                  <a:cubicBezTo>
                    <a:pt x="3845" y="3145"/>
                    <a:pt x="3808" y="3115"/>
                    <a:pt x="3747" y="3106"/>
                  </a:cubicBezTo>
                  <a:cubicBezTo>
                    <a:pt x="3736" y="3044"/>
                    <a:pt x="3696" y="3015"/>
                    <a:pt x="3634" y="3009"/>
                  </a:cubicBezTo>
                  <a:cubicBezTo>
                    <a:pt x="3040" y="2483"/>
                    <a:pt x="2449" y="1955"/>
                    <a:pt x="1854" y="1429"/>
                  </a:cubicBezTo>
                  <a:cubicBezTo>
                    <a:pt x="1349" y="984"/>
                    <a:pt x="841" y="542"/>
                    <a:pt x="334" y="98"/>
                  </a:cubicBezTo>
                  <a:cubicBezTo>
                    <a:pt x="286" y="55"/>
                    <a:pt x="229" y="1"/>
                    <a:pt x="1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75"/>
            <p:cNvSpPr/>
            <p:nvPr/>
          </p:nvSpPr>
          <p:spPr>
            <a:xfrm>
              <a:off x="1668337" y="1378393"/>
              <a:ext cx="17652" cy="104533"/>
            </a:xfrm>
            <a:custGeom>
              <a:avLst/>
              <a:gdLst/>
              <a:ahLst/>
              <a:cxnLst/>
              <a:rect l="l" t="t" r="r" b="b"/>
              <a:pathLst>
                <a:path w="1010" h="5981" extrusionOk="0">
                  <a:moveTo>
                    <a:pt x="99" y="0"/>
                  </a:moveTo>
                  <a:cubicBezTo>
                    <a:pt x="26" y="0"/>
                    <a:pt x="5" y="57"/>
                    <a:pt x="3" y="183"/>
                  </a:cubicBezTo>
                  <a:cubicBezTo>
                    <a:pt x="1" y="299"/>
                    <a:pt x="8" y="421"/>
                    <a:pt x="100" y="515"/>
                  </a:cubicBezTo>
                  <a:cubicBezTo>
                    <a:pt x="83" y="543"/>
                    <a:pt x="88" y="568"/>
                    <a:pt x="114" y="588"/>
                  </a:cubicBezTo>
                  <a:cubicBezTo>
                    <a:pt x="104" y="839"/>
                    <a:pt x="93" y="1091"/>
                    <a:pt x="207" y="1328"/>
                  </a:cubicBezTo>
                  <a:cubicBezTo>
                    <a:pt x="187" y="1357"/>
                    <a:pt x="190" y="1382"/>
                    <a:pt x="216" y="1406"/>
                  </a:cubicBezTo>
                  <a:cubicBezTo>
                    <a:pt x="198" y="1623"/>
                    <a:pt x="203" y="1836"/>
                    <a:pt x="317" y="2033"/>
                  </a:cubicBezTo>
                  <a:cubicBezTo>
                    <a:pt x="386" y="3019"/>
                    <a:pt x="580" y="3993"/>
                    <a:pt x="601" y="4984"/>
                  </a:cubicBezTo>
                  <a:cubicBezTo>
                    <a:pt x="602" y="4998"/>
                    <a:pt x="616" y="5013"/>
                    <a:pt x="625" y="5028"/>
                  </a:cubicBezTo>
                  <a:lnTo>
                    <a:pt x="625" y="5057"/>
                  </a:lnTo>
                  <a:cubicBezTo>
                    <a:pt x="572" y="5111"/>
                    <a:pt x="574" y="5161"/>
                    <a:pt x="631" y="5211"/>
                  </a:cubicBezTo>
                  <a:cubicBezTo>
                    <a:pt x="630" y="5412"/>
                    <a:pt x="626" y="5614"/>
                    <a:pt x="630" y="5816"/>
                  </a:cubicBezTo>
                  <a:cubicBezTo>
                    <a:pt x="631" y="5904"/>
                    <a:pt x="658" y="5979"/>
                    <a:pt x="774" y="5981"/>
                  </a:cubicBezTo>
                  <a:cubicBezTo>
                    <a:pt x="776" y="5981"/>
                    <a:pt x="777" y="5981"/>
                    <a:pt x="779" y="5981"/>
                  </a:cubicBezTo>
                  <a:cubicBezTo>
                    <a:pt x="873" y="5981"/>
                    <a:pt x="944" y="5948"/>
                    <a:pt x="979" y="5861"/>
                  </a:cubicBezTo>
                  <a:cubicBezTo>
                    <a:pt x="997" y="5816"/>
                    <a:pt x="1010" y="5763"/>
                    <a:pt x="1005" y="5715"/>
                  </a:cubicBezTo>
                  <a:cubicBezTo>
                    <a:pt x="933" y="5031"/>
                    <a:pt x="1008" y="4337"/>
                    <a:pt x="857" y="3659"/>
                  </a:cubicBezTo>
                  <a:cubicBezTo>
                    <a:pt x="869" y="3437"/>
                    <a:pt x="866" y="3217"/>
                    <a:pt x="755" y="3014"/>
                  </a:cubicBezTo>
                  <a:cubicBezTo>
                    <a:pt x="774" y="2986"/>
                    <a:pt x="770" y="2962"/>
                    <a:pt x="743" y="2941"/>
                  </a:cubicBezTo>
                  <a:cubicBezTo>
                    <a:pt x="771" y="2716"/>
                    <a:pt x="740" y="2498"/>
                    <a:pt x="651" y="2289"/>
                  </a:cubicBezTo>
                  <a:cubicBezTo>
                    <a:pt x="651" y="2288"/>
                    <a:pt x="650" y="2286"/>
                    <a:pt x="650" y="2285"/>
                  </a:cubicBezTo>
                  <a:lnTo>
                    <a:pt x="667" y="2253"/>
                  </a:lnTo>
                  <a:lnTo>
                    <a:pt x="644" y="2226"/>
                  </a:lnTo>
                  <a:cubicBezTo>
                    <a:pt x="644" y="2045"/>
                    <a:pt x="654" y="1862"/>
                    <a:pt x="546" y="1701"/>
                  </a:cubicBezTo>
                  <a:cubicBezTo>
                    <a:pt x="547" y="1700"/>
                    <a:pt x="548" y="1699"/>
                    <a:pt x="549" y="1698"/>
                  </a:cubicBezTo>
                  <a:cubicBezTo>
                    <a:pt x="540" y="1505"/>
                    <a:pt x="531" y="1313"/>
                    <a:pt x="522" y="1120"/>
                  </a:cubicBezTo>
                  <a:cubicBezTo>
                    <a:pt x="455" y="1015"/>
                    <a:pt x="495" y="892"/>
                    <a:pt x="460" y="780"/>
                  </a:cubicBezTo>
                  <a:cubicBezTo>
                    <a:pt x="429" y="694"/>
                    <a:pt x="429" y="601"/>
                    <a:pt x="418" y="510"/>
                  </a:cubicBezTo>
                  <a:cubicBezTo>
                    <a:pt x="417" y="471"/>
                    <a:pt x="416" y="432"/>
                    <a:pt x="415" y="394"/>
                  </a:cubicBezTo>
                  <a:cubicBezTo>
                    <a:pt x="406" y="388"/>
                    <a:pt x="396" y="383"/>
                    <a:pt x="388" y="379"/>
                  </a:cubicBezTo>
                  <a:cubicBezTo>
                    <a:pt x="385" y="369"/>
                    <a:pt x="382" y="361"/>
                    <a:pt x="379" y="353"/>
                  </a:cubicBezTo>
                  <a:cubicBezTo>
                    <a:pt x="370" y="319"/>
                    <a:pt x="357" y="286"/>
                    <a:pt x="343" y="253"/>
                  </a:cubicBezTo>
                  <a:cubicBezTo>
                    <a:pt x="378" y="195"/>
                    <a:pt x="374" y="136"/>
                    <a:pt x="331" y="76"/>
                  </a:cubicBezTo>
                  <a:cubicBezTo>
                    <a:pt x="223" y="27"/>
                    <a:pt x="149" y="0"/>
                    <a:pt x="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75"/>
            <p:cNvSpPr/>
            <p:nvPr/>
          </p:nvSpPr>
          <p:spPr>
            <a:xfrm>
              <a:off x="1679051" y="1081505"/>
              <a:ext cx="37280" cy="126292"/>
            </a:xfrm>
            <a:custGeom>
              <a:avLst/>
              <a:gdLst/>
              <a:ahLst/>
              <a:cxnLst/>
              <a:rect l="l" t="t" r="r" b="b"/>
              <a:pathLst>
                <a:path w="2133" h="7226" extrusionOk="0">
                  <a:moveTo>
                    <a:pt x="1989" y="1"/>
                  </a:moveTo>
                  <a:cubicBezTo>
                    <a:pt x="1934" y="1"/>
                    <a:pt x="1880" y="21"/>
                    <a:pt x="1858" y="63"/>
                  </a:cubicBezTo>
                  <a:cubicBezTo>
                    <a:pt x="1771" y="229"/>
                    <a:pt x="1690" y="399"/>
                    <a:pt x="1633" y="577"/>
                  </a:cubicBezTo>
                  <a:cubicBezTo>
                    <a:pt x="1250" y="1758"/>
                    <a:pt x="983" y="2969"/>
                    <a:pt x="653" y="4164"/>
                  </a:cubicBezTo>
                  <a:cubicBezTo>
                    <a:pt x="554" y="4249"/>
                    <a:pt x="554" y="4361"/>
                    <a:pt x="562" y="4474"/>
                  </a:cubicBezTo>
                  <a:cubicBezTo>
                    <a:pt x="530" y="4491"/>
                    <a:pt x="523" y="4514"/>
                    <a:pt x="537" y="4545"/>
                  </a:cubicBezTo>
                  <a:cubicBezTo>
                    <a:pt x="462" y="4648"/>
                    <a:pt x="441" y="4762"/>
                    <a:pt x="451" y="4885"/>
                  </a:cubicBezTo>
                  <a:cubicBezTo>
                    <a:pt x="444" y="4942"/>
                    <a:pt x="438" y="4998"/>
                    <a:pt x="431" y="5054"/>
                  </a:cubicBezTo>
                  <a:cubicBezTo>
                    <a:pt x="341" y="5154"/>
                    <a:pt x="330" y="5272"/>
                    <a:pt x="342" y="5397"/>
                  </a:cubicBezTo>
                  <a:cubicBezTo>
                    <a:pt x="312" y="5415"/>
                    <a:pt x="307" y="5438"/>
                    <a:pt x="327" y="5466"/>
                  </a:cubicBezTo>
                  <a:cubicBezTo>
                    <a:pt x="327" y="5466"/>
                    <a:pt x="327" y="5466"/>
                    <a:pt x="327" y="5467"/>
                  </a:cubicBezTo>
                  <a:cubicBezTo>
                    <a:pt x="291" y="5545"/>
                    <a:pt x="257" y="5622"/>
                    <a:pt x="222" y="5701"/>
                  </a:cubicBezTo>
                  <a:cubicBezTo>
                    <a:pt x="226" y="5728"/>
                    <a:pt x="229" y="5754"/>
                    <a:pt x="233" y="5780"/>
                  </a:cubicBezTo>
                  <a:cubicBezTo>
                    <a:pt x="215" y="5817"/>
                    <a:pt x="193" y="5852"/>
                    <a:pt x="164" y="5884"/>
                  </a:cubicBezTo>
                  <a:cubicBezTo>
                    <a:pt x="143" y="5938"/>
                    <a:pt x="128" y="5994"/>
                    <a:pt x="120" y="6052"/>
                  </a:cubicBezTo>
                  <a:cubicBezTo>
                    <a:pt x="137" y="6134"/>
                    <a:pt x="124" y="6225"/>
                    <a:pt x="135" y="6309"/>
                  </a:cubicBezTo>
                  <a:cubicBezTo>
                    <a:pt x="130" y="6346"/>
                    <a:pt x="124" y="6382"/>
                    <a:pt x="112" y="6416"/>
                  </a:cubicBezTo>
                  <a:cubicBezTo>
                    <a:pt x="122" y="6450"/>
                    <a:pt x="132" y="6487"/>
                    <a:pt x="142" y="6521"/>
                  </a:cubicBezTo>
                  <a:cubicBezTo>
                    <a:pt x="132" y="6577"/>
                    <a:pt x="123" y="6634"/>
                    <a:pt x="114" y="6690"/>
                  </a:cubicBezTo>
                  <a:cubicBezTo>
                    <a:pt x="69" y="6738"/>
                    <a:pt x="49" y="6792"/>
                    <a:pt x="37" y="6849"/>
                  </a:cubicBezTo>
                  <a:cubicBezTo>
                    <a:pt x="23" y="6923"/>
                    <a:pt x="26" y="7002"/>
                    <a:pt x="17" y="7077"/>
                  </a:cubicBezTo>
                  <a:cubicBezTo>
                    <a:pt x="1" y="7209"/>
                    <a:pt x="83" y="7226"/>
                    <a:pt x="176" y="7226"/>
                  </a:cubicBezTo>
                  <a:cubicBezTo>
                    <a:pt x="191" y="7226"/>
                    <a:pt x="205" y="7225"/>
                    <a:pt x="220" y="7225"/>
                  </a:cubicBezTo>
                  <a:cubicBezTo>
                    <a:pt x="411" y="6770"/>
                    <a:pt x="506" y="6294"/>
                    <a:pt x="547" y="5807"/>
                  </a:cubicBezTo>
                  <a:cubicBezTo>
                    <a:pt x="575" y="5785"/>
                    <a:pt x="580" y="5761"/>
                    <a:pt x="562" y="5731"/>
                  </a:cubicBezTo>
                  <a:cubicBezTo>
                    <a:pt x="664" y="5605"/>
                    <a:pt x="672" y="5455"/>
                    <a:pt x="670" y="5303"/>
                  </a:cubicBezTo>
                  <a:cubicBezTo>
                    <a:pt x="776" y="5180"/>
                    <a:pt x="769" y="5033"/>
                    <a:pt x="760" y="4885"/>
                  </a:cubicBezTo>
                  <a:lnTo>
                    <a:pt x="761" y="4885"/>
                  </a:lnTo>
                  <a:cubicBezTo>
                    <a:pt x="790" y="4869"/>
                    <a:pt x="794" y="4847"/>
                    <a:pt x="776" y="4820"/>
                  </a:cubicBezTo>
                  <a:cubicBezTo>
                    <a:pt x="866" y="4721"/>
                    <a:pt x="877" y="4600"/>
                    <a:pt x="870" y="4476"/>
                  </a:cubicBezTo>
                  <a:lnTo>
                    <a:pt x="870" y="4475"/>
                  </a:lnTo>
                  <a:cubicBezTo>
                    <a:pt x="909" y="4382"/>
                    <a:pt x="957" y="4291"/>
                    <a:pt x="985" y="4194"/>
                  </a:cubicBezTo>
                  <a:cubicBezTo>
                    <a:pt x="1353" y="2920"/>
                    <a:pt x="1718" y="1646"/>
                    <a:pt x="2083" y="371"/>
                  </a:cubicBezTo>
                  <a:cubicBezTo>
                    <a:pt x="2101" y="306"/>
                    <a:pt x="2119" y="239"/>
                    <a:pt x="2125" y="172"/>
                  </a:cubicBezTo>
                  <a:cubicBezTo>
                    <a:pt x="2130" y="107"/>
                    <a:pt x="2132" y="30"/>
                    <a:pt x="2048" y="9"/>
                  </a:cubicBezTo>
                  <a:cubicBezTo>
                    <a:pt x="2029" y="4"/>
                    <a:pt x="2009" y="1"/>
                    <a:pt x="19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75"/>
            <p:cNvSpPr/>
            <p:nvPr/>
          </p:nvSpPr>
          <p:spPr>
            <a:xfrm>
              <a:off x="1687038" y="1118837"/>
              <a:ext cx="42051" cy="94239"/>
            </a:xfrm>
            <a:custGeom>
              <a:avLst/>
              <a:gdLst/>
              <a:ahLst/>
              <a:cxnLst/>
              <a:rect l="l" t="t" r="r" b="b"/>
              <a:pathLst>
                <a:path w="2406" h="5392" extrusionOk="0">
                  <a:moveTo>
                    <a:pt x="2231" y="0"/>
                  </a:moveTo>
                  <a:cubicBezTo>
                    <a:pt x="2189" y="0"/>
                    <a:pt x="2147" y="14"/>
                    <a:pt x="2115" y="45"/>
                  </a:cubicBezTo>
                  <a:cubicBezTo>
                    <a:pt x="2068" y="93"/>
                    <a:pt x="2028" y="151"/>
                    <a:pt x="2000" y="212"/>
                  </a:cubicBezTo>
                  <a:cubicBezTo>
                    <a:pt x="1513" y="1227"/>
                    <a:pt x="1110" y="2276"/>
                    <a:pt x="707" y="3324"/>
                  </a:cubicBezTo>
                  <a:cubicBezTo>
                    <a:pt x="621" y="3384"/>
                    <a:pt x="603" y="3469"/>
                    <a:pt x="615" y="3565"/>
                  </a:cubicBezTo>
                  <a:cubicBezTo>
                    <a:pt x="531" y="3652"/>
                    <a:pt x="494" y="3753"/>
                    <a:pt x="508" y="3871"/>
                  </a:cubicBezTo>
                  <a:cubicBezTo>
                    <a:pt x="420" y="3956"/>
                    <a:pt x="391" y="4060"/>
                    <a:pt x="404" y="4178"/>
                  </a:cubicBezTo>
                  <a:cubicBezTo>
                    <a:pt x="298" y="4294"/>
                    <a:pt x="307" y="4441"/>
                    <a:pt x="289" y="4581"/>
                  </a:cubicBezTo>
                  <a:cubicBezTo>
                    <a:pt x="211" y="4633"/>
                    <a:pt x="197" y="4710"/>
                    <a:pt x="208" y="4796"/>
                  </a:cubicBezTo>
                  <a:cubicBezTo>
                    <a:pt x="178" y="4815"/>
                    <a:pt x="171" y="4841"/>
                    <a:pt x="188" y="4873"/>
                  </a:cubicBezTo>
                  <a:cubicBezTo>
                    <a:pt x="137" y="4978"/>
                    <a:pt x="83" y="5082"/>
                    <a:pt x="37" y="5189"/>
                  </a:cubicBezTo>
                  <a:cubicBezTo>
                    <a:pt x="10" y="5252"/>
                    <a:pt x="1" y="5322"/>
                    <a:pt x="70" y="5368"/>
                  </a:cubicBezTo>
                  <a:cubicBezTo>
                    <a:pt x="95" y="5384"/>
                    <a:pt x="121" y="5392"/>
                    <a:pt x="146" y="5392"/>
                  </a:cubicBezTo>
                  <a:cubicBezTo>
                    <a:pt x="185" y="5392"/>
                    <a:pt x="222" y="5375"/>
                    <a:pt x="258" y="5350"/>
                  </a:cubicBezTo>
                  <a:cubicBezTo>
                    <a:pt x="342" y="5289"/>
                    <a:pt x="413" y="5218"/>
                    <a:pt x="403" y="5104"/>
                  </a:cubicBezTo>
                  <a:cubicBezTo>
                    <a:pt x="433" y="5093"/>
                    <a:pt x="441" y="5073"/>
                    <a:pt x="426" y="5045"/>
                  </a:cubicBezTo>
                  <a:cubicBezTo>
                    <a:pt x="511" y="4984"/>
                    <a:pt x="530" y="4899"/>
                    <a:pt x="524" y="4804"/>
                  </a:cubicBezTo>
                  <a:cubicBezTo>
                    <a:pt x="617" y="4720"/>
                    <a:pt x="639" y="4614"/>
                    <a:pt x="631" y="4498"/>
                  </a:cubicBezTo>
                  <a:cubicBezTo>
                    <a:pt x="723" y="4411"/>
                    <a:pt x="739" y="4302"/>
                    <a:pt x="727" y="4185"/>
                  </a:cubicBezTo>
                  <a:cubicBezTo>
                    <a:pt x="814" y="4099"/>
                    <a:pt x="844" y="3994"/>
                    <a:pt x="827" y="3876"/>
                  </a:cubicBezTo>
                  <a:cubicBezTo>
                    <a:pt x="854" y="3859"/>
                    <a:pt x="861" y="3836"/>
                    <a:pt x="844" y="3808"/>
                  </a:cubicBezTo>
                  <a:cubicBezTo>
                    <a:pt x="929" y="3748"/>
                    <a:pt x="943" y="3663"/>
                    <a:pt x="933" y="3569"/>
                  </a:cubicBezTo>
                  <a:cubicBezTo>
                    <a:pt x="1476" y="2519"/>
                    <a:pt x="1811" y="1384"/>
                    <a:pt x="2335" y="327"/>
                  </a:cubicBezTo>
                  <a:cubicBezTo>
                    <a:pt x="2358" y="282"/>
                    <a:pt x="2374" y="232"/>
                    <a:pt x="2388" y="183"/>
                  </a:cubicBezTo>
                  <a:cubicBezTo>
                    <a:pt x="2405" y="111"/>
                    <a:pt x="2384" y="45"/>
                    <a:pt x="2311" y="16"/>
                  </a:cubicBezTo>
                  <a:cubicBezTo>
                    <a:pt x="2286" y="6"/>
                    <a:pt x="2258" y="0"/>
                    <a:pt x="22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75"/>
            <p:cNvSpPr/>
            <p:nvPr/>
          </p:nvSpPr>
          <p:spPr>
            <a:xfrm>
              <a:off x="1735663" y="1200928"/>
              <a:ext cx="103677" cy="53656"/>
            </a:xfrm>
            <a:custGeom>
              <a:avLst/>
              <a:gdLst/>
              <a:ahLst/>
              <a:cxnLst/>
              <a:rect l="l" t="t" r="r" b="b"/>
              <a:pathLst>
                <a:path w="5932" h="3070" extrusionOk="0">
                  <a:moveTo>
                    <a:pt x="5680" y="1"/>
                  </a:moveTo>
                  <a:cubicBezTo>
                    <a:pt x="5582" y="1"/>
                    <a:pt x="5493" y="62"/>
                    <a:pt x="5405" y="102"/>
                  </a:cubicBezTo>
                  <a:cubicBezTo>
                    <a:pt x="4960" y="300"/>
                    <a:pt x="4511" y="492"/>
                    <a:pt x="4075" y="709"/>
                  </a:cubicBezTo>
                  <a:cubicBezTo>
                    <a:pt x="3129" y="1183"/>
                    <a:pt x="2167" y="1631"/>
                    <a:pt x="1297" y="2237"/>
                  </a:cubicBezTo>
                  <a:cubicBezTo>
                    <a:pt x="1211" y="2240"/>
                    <a:pt x="1132" y="2255"/>
                    <a:pt x="1084" y="2336"/>
                  </a:cubicBezTo>
                  <a:cubicBezTo>
                    <a:pt x="1081" y="2336"/>
                    <a:pt x="1078" y="2336"/>
                    <a:pt x="1075" y="2336"/>
                  </a:cubicBezTo>
                  <a:cubicBezTo>
                    <a:pt x="989" y="2336"/>
                    <a:pt x="927" y="2376"/>
                    <a:pt x="883" y="2446"/>
                  </a:cubicBezTo>
                  <a:lnTo>
                    <a:pt x="879" y="2448"/>
                  </a:lnTo>
                  <a:cubicBezTo>
                    <a:pt x="873" y="2448"/>
                    <a:pt x="868" y="2448"/>
                    <a:pt x="863" y="2448"/>
                  </a:cubicBezTo>
                  <a:cubicBezTo>
                    <a:pt x="783" y="2448"/>
                    <a:pt x="723" y="2485"/>
                    <a:pt x="685" y="2556"/>
                  </a:cubicBezTo>
                  <a:lnTo>
                    <a:pt x="673" y="2562"/>
                  </a:lnTo>
                  <a:cubicBezTo>
                    <a:pt x="671" y="2562"/>
                    <a:pt x="668" y="2562"/>
                    <a:pt x="666" y="2562"/>
                  </a:cubicBezTo>
                  <a:cubicBezTo>
                    <a:pt x="611" y="2562"/>
                    <a:pt x="571" y="2585"/>
                    <a:pt x="554" y="2638"/>
                  </a:cubicBezTo>
                  <a:cubicBezTo>
                    <a:pt x="469" y="2644"/>
                    <a:pt x="392" y="2664"/>
                    <a:pt x="347" y="2744"/>
                  </a:cubicBezTo>
                  <a:cubicBezTo>
                    <a:pt x="257" y="2744"/>
                    <a:pt x="186" y="2772"/>
                    <a:pt x="151" y="2859"/>
                  </a:cubicBezTo>
                  <a:lnTo>
                    <a:pt x="147" y="2862"/>
                  </a:lnTo>
                  <a:cubicBezTo>
                    <a:pt x="0" y="2933"/>
                    <a:pt x="35" y="3017"/>
                    <a:pt x="153" y="3057"/>
                  </a:cubicBezTo>
                  <a:cubicBezTo>
                    <a:pt x="184" y="3067"/>
                    <a:pt x="217" y="3070"/>
                    <a:pt x="252" y="3070"/>
                  </a:cubicBezTo>
                  <a:cubicBezTo>
                    <a:pt x="317" y="3070"/>
                    <a:pt x="386" y="3058"/>
                    <a:pt x="451" y="3058"/>
                  </a:cubicBezTo>
                  <a:cubicBezTo>
                    <a:pt x="458" y="3038"/>
                    <a:pt x="463" y="3017"/>
                    <a:pt x="467" y="2998"/>
                  </a:cubicBezTo>
                  <a:cubicBezTo>
                    <a:pt x="469" y="2998"/>
                    <a:pt x="471" y="2998"/>
                    <a:pt x="473" y="2997"/>
                  </a:cubicBezTo>
                  <a:cubicBezTo>
                    <a:pt x="531" y="2976"/>
                    <a:pt x="590" y="2965"/>
                    <a:pt x="651" y="2957"/>
                  </a:cubicBezTo>
                  <a:cubicBezTo>
                    <a:pt x="689" y="2948"/>
                    <a:pt x="726" y="2938"/>
                    <a:pt x="763" y="2923"/>
                  </a:cubicBezTo>
                  <a:cubicBezTo>
                    <a:pt x="815" y="2901"/>
                    <a:pt x="866" y="2877"/>
                    <a:pt x="916" y="2851"/>
                  </a:cubicBezTo>
                  <a:cubicBezTo>
                    <a:pt x="950" y="2835"/>
                    <a:pt x="981" y="2816"/>
                    <a:pt x="1010" y="2793"/>
                  </a:cubicBezTo>
                  <a:cubicBezTo>
                    <a:pt x="1022" y="2777"/>
                    <a:pt x="1032" y="2758"/>
                    <a:pt x="1043" y="2741"/>
                  </a:cubicBezTo>
                  <a:cubicBezTo>
                    <a:pt x="1057" y="2743"/>
                    <a:pt x="1073" y="2744"/>
                    <a:pt x="1088" y="2747"/>
                  </a:cubicBezTo>
                  <a:cubicBezTo>
                    <a:pt x="1104" y="2725"/>
                    <a:pt x="1112" y="2701"/>
                    <a:pt x="1111" y="2675"/>
                  </a:cubicBezTo>
                  <a:cubicBezTo>
                    <a:pt x="1198" y="2674"/>
                    <a:pt x="1273" y="2652"/>
                    <a:pt x="1314" y="2568"/>
                  </a:cubicBezTo>
                  <a:cubicBezTo>
                    <a:pt x="1403" y="2568"/>
                    <a:pt x="1472" y="2536"/>
                    <a:pt x="1515" y="2458"/>
                  </a:cubicBezTo>
                  <a:lnTo>
                    <a:pt x="1521" y="2455"/>
                  </a:lnTo>
                  <a:cubicBezTo>
                    <a:pt x="1526" y="2455"/>
                    <a:pt x="1530" y="2455"/>
                    <a:pt x="1534" y="2455"/>
                  </a:cubicBezTo>
                  <a:cubicBezTo>
                    <a:pt x="1614" y="2455"/>
                    <a:pt x="1674" y="2420"/>
                    <a:pt x="1713" y="2349"/>
                  </a:cubicBezTo>
                  <a:cubicBezTo>
                    <a:pt x="3020" y="1664"/>
                    <a:pt x="4315" y="954"/>
                    <a:pt x="5682" y="383"/>
                  </a:cubicBezTo>
                  <a:cubicBezTo>
                    <a:pt x="5730" y="364"/>
                    <a:pt x="5774" y="334"/>
                    <a:pt x="5820" y="309"/>
                  </a:cubicBezTo>
                  <a:cubicBezTo>
                    <a:pt x="5888" y="273"/>
                    <a:pt x="5932" y="213"/>
                    <a:pt x="5897" y="146"/>
                  </a:cubicBezTo>
                  <a:cubicBezTo>
                    <a:pt x="5868" y="90"/>
                    <a:pt x="5809" y="30"/>
                    <a:pt x="5750" y="12"/>
                  </a:cubicBezTo>
                  <a:cubicBezTo>
                    <a:pt x="5726" y="4"/>
                    <a:pt x="5703" y="1"/>
                    <a:pt x="56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75"/>
            <p:cNvSpPr/>
            <p:nvPr/>
          </p:nvSpPr>
          <p:spPr>
            <a:xfrm>
              <a:off x="1480010" y="1330662"/>
              <a:ext cx="104323" cy="54565"/>
            </a:xfrm>
            <a:custGeom>
              <a:avLst/>
              <a:gdLst/>
              <a:ahLst/>
              <a:cxnLst/>
              <a:rect l="l" t="t" r="r" b="b"/>
              <a:pathLst>
                <a:path w="5969" h="3122" extrusionOk="0">
                  <a:moveTo>
                    <a:pt x="5732" y="0"/>
                  </a:moveTo>
                  <a:cubicBezTo>
                    <a:pt x="5701" y="0"/>
                    <a:pt x="5669" y="12"/>
                    <a:pt x="5635" y="32"/>
                  </a:cubicBezTo>
                  <a:cubicBezTo>
                    <a:pt x="5600" y="39"/>
                    <a:pt x="5566" y="45"/>
                    <a:pt x="5531" y="53"/>
                  </a:cubicBezTo>
                  <a:cubicBezTo>
                    <a:pt x="5523" y="73"/>
                    <a:pt x="5519" y="95"/>
                    <a:pt x="5517" y="118"/>
                  </a:cubicBezTo>
                  <a:cubicBezTo>
                    <a:pt x="5502" y="122"/>
                    <a:pt x="5489" y="126"/>
                    <a:pt x="5475" y="131"/>
                  </a:cubicBezTo>
                  <a:cubicBezTo>
                    <a:pt x="5466" y="133"/>
                    <a:pt x="5459" y="137"/>
                    <a:pt x="5449" y="139"/>
                  </a:cubicBezTo>
                  <a:cubicBezTo>
                    <a:pt x="5346" y="153"/>
                    <a:pt x="5252" y="188"/>
                    <a:pt x="5172" y="250"/>
                  </a:cubicBezTo>
                  <a:cubicBezTo>
                    <a:pt x="5138" y="266"/>
                    <a:pt x="5104" y="283"/>
                    <a:pt x="5071" y="302"/>
                  </a:cubicBezTo>
                  <a:cubicBezTo>
                    <a:pt x="5018" y="330"/>
                    <a:pt x="4964" y="355"/>
                    <a:pt x="4912" y="381"/>
                  </a:cubicBezTo>
                  <a:cubicBezTo>
                    <a:pt x="4875" y="397"/>
                    <a:pt x="4840" y="415"/>
                    <a:pt x="4807" y="437"/>
                  </a:cubicBezTo>
                  <a:cubicBezTo>
                    <a:pt x="4803" y="440"/>
                    <a:pt x="4800" y="443"/>
                    <a:pt x="4796" y="447"/>
                  </a:cubicBezTo>
                  <a:cubicBezTo>
                    <a:pt x="4762" y="451"/>
                    <a:pt x="4728" y="455"/>
                    <a:pt x="4694" y="459"/>
                  </a:cubicBezTo>
                  <a:cubicBezTo>
                    <a:pt x="4675" y="482"/>
                    <a:pt x="4667" y="507"/>
                    <a:pt x="4668" y="536"/>
                  </a:cubicBezTo>
                  <a:cubicBezTo>
                    <a:pt x="4581" y="540"/>
                    <a:pt x="4508" y="565"/>
                    <a:pt x="4469" y="648"/>
                  </a:cubicBezTo>
                  <a:cubicBezTo>
                    <a:pt x="4382" y="649"/>
                    <a:pt x="4308" y="674"/>
                    <a:pt x="4266" y="757"/>
                  </a:cubicBezTo>
                  <a:lnTo>
                    <a:pt x="4262" y="759"/>
                  </a:lnTo>
                  <a:cubicBezTo>
                    <a:pt x="4258" y="759"/>
                    <a:pt x="4254" y="758"/>
                    <a:pt x="4251" y="758"/>
                  </a:cubicBezTo>
                  <a:cubicBezTo>
                    <a:pt x="4196" y="758"/>
                    <a:pt x="4155" y="780"/>
                    <a:pt x="4136" y="834"/>
                  </a:cubicBezTo>
                  <a:cubicBezTo>
                    <a:pt x="4051" y="841"/>
                    <a:pt x="3976" y="865"/>
                    <a:pt x="3939" y="950"/>
                  </a:cubicBezTo>
                  <a:cubicBezTo>
                    <a:pt x="3851" y="952"/>
                    <a:pt x="3781" y="984"/>
                    <a:pt x="3738" y="1062"/>
                  </a:cubicBezTo>
                  <a:lnTo>
                    <a:pt x="3736" y="1063"/>
                  </a:lnTo>
                  <a:cubicBezTo>
                    <a:pt x="3730" y="1063"/>
                    <a:pt x="3725" y="1063"/>
                    <a:pt x="3720" y="1063"/>
                  </a:cubicBezTo>
                  <a:cubicBezTo>
                    <a:pt x="3639" y="1063"/>
                    <a:pt x="3574" y="1095"/>
                    <a:pt x="3531" y="1168"/>
                  </a:cubicBezTo>
                  <a:cubicBezTo>
                    <a:pt x="2563" y="1638"/>
                    <a:pt x="1620" y="2160"/>
                    <a:pt x="625" y="2580"/>
                  </a:cubicBezTo>
                  <a:cubicBezTo>
                    <a:pt x="464" y="2647"/>
                    <a:pt x="308" y="2724"/>
                    <a:pt x="152" y="2800"/>
                  </a:cubicBezTo>
                  <a:cubicBezTo>
                    <a:pt x="71" y="2839"/>
                    <a:pt x="0" y="2893"/>
                    <a:pt x="44" y="2995"/>
                  </a:cubicBezTo>
                  <a:cubicBezTo>
                    <a:pt x="79" y="3075"/>
                    <a:pt x="145" y="3121"/>
                    <a:pt x="229" y="3121"/>
                  </a:cubicBezTo>
                  <a:cubicBezTo>
                    <a:pt x="236" y="3121"/>
                    <a:pt x="244" y="3121"/>
                    <a:pt x="252" y="3120"/>
                  </a:cubicBezTo>
                  <a:cubicBezTo>
                    <a:pt x="320" y="3113"/>
                    <a:pt x="388" y="3089"/>
                    <a:pt x="451" y="3061"/>
                  </a:cubicBezTo>
                  <a:cubicBezTo>
                    <a:pt x="1723" y="2495"/>
                    <a:pt x="2989" y="1917"/>
                    <a:pt x="4170" y="1181"/>
                  </a:cubicBezTo>
                  <a:cubicBezTo>
                    <a:pt x="4258" y="1181"/>
                    <a:pt x="4322" y="1145"/>
                    <a:pt x="4361" y="1068"/>
                  </a:cubicBezTo>
                  <a:lnTo>
                    <a:pt x="4374" y="1060"/>
                  </a:lnTo>
                  <a:cubicBezTo>
                    <a:pt x="4375" y="1060"/>
                    <a:pt x="4376" y="1060"/>
                    <a:pt x="4377" y="1060"/>
                  </a:cubicBezTo>
                  <a:cubicBezTo>
                    <a:pt x="4437" y="1060"/>
                    <a:pt x="4476" y="1030"/>
                    <a:pt x="4501" y="978"/>
                  </a:cubicBezTo>
                  <a:cubicBezTo>
                    <a:pt x="4530" y="962"/>
                    <a:pt x="4557" y="946"/>
                    <a:pt x="4586" y="929"/>
                  </a:cubicBezTo>
                  <a:cubicBezTo>
                    <a:pt x="4624" y="916"/>
                    <a:pt x="4658" y="895"/>
                    <a:pt x="4687" y="868"/>
                  </a:cubicBezTo>
                  <a:lnTo>
                    <a:pt x="4693" y="866"/>
                  </a:lnTo>
                  <a:cubicBezTo>
                    <a:pt x="4701" y="867"/>
                    <a:pt x="4710" y="867"/>
                    <a:pt x="4718" y="867"/>
                  </a:cubicBezTo>
                  <a:cubicBezTo>
                    <a:pt x="4795" y="867"/>
                    <a:pt x="4857" y="837"/>
                    <a:pt x="4899" y="768"/>
                  </a:cubicBezTo>
                  <a:lnTo>
                    <a:pt x="4903" y="766"/>
                  </a:lnTo>
                  <a:cubicBezTo>
                    <a:pt x="4907" y="766"/>
                    <a:pt x="4911" y="766"/>
                    <a:pt x="4915" y="766"/>
                  </a:cubicBezTo>
                  <a:cubicBezTo>
                    <a:pt x="4997" y="766"/>
                    <a:pt x="5055" y="726"/>
                    <a:pt x="5099" y="660"/>
                  </a:cubicBezTo>
                  <a:lnTo>
                    <a:pt x="5111" y="655"/>
                  </a:lnTo>
                  <a:cubicBezTo>
                    <a:pt x="5115" y="655"/>
                    <a:pt x="5119" y="655"/>
                    <a:pt x="5123" y="655"/>
                  </a:cubicBezTo>
                  <a:cubicBezTo>
                    <a:pt x="5183" y="655"/>
                    <a:pt x="5224" y="627"/>
                    <a:pt x="5248" y="572"/>
                  </a:cubicBezTo>
                  <a:cubicBezTo>
                    <a:pt x="5254" y="573"/>
                    <a:pt x="5260" y="574"/>
                    <a:pt x="5266" y="574"/>
                  </a:cubicBezTo>
                  <a:cubicBezTo>
                    <a:pt x="5291" y="574"/>
                    <a:pt x="5309" y="560"/>
                    <a:pt x="5319" y="534"/>
                  </a:cubicBezTo>
                  <a:cubicBezTo>
                    <a:pt x="5326" y="535"/>
                    <a:pt x="5332" y="535"/>
                    <a:pt x="5338" y="535"/>
                  </a:cubicBezTo>
                  <a:cubicBezTo>
                    <a:pt x="5385" y="535"/>
                    <a:pt x="5415" y="509"/>
                    <a:pt x="5429" y="462"/>
                  </a:cubicBezTo>
                  <a:lnTo>
                    <a:pt x="5430" y="462"/>
                  </a:lnTo>
                  <a:cubicBezTo>
                    <a:pt x="5517" y="462"/>
                    <a:pt x="5593" y="442"/>
                    <a:pt x="5637" y="360"/>
                  </a:cubicBezTo>
                  <a:lnTo>
                    <a:pt x="5640" y="359"/>
                  </a:lnTo>
                  <a:cubicBezTo>
                    <a:pt x="5802" y="316"/>
                    <a:pt x="5969" y="277"/>
                    <a:pt x="5832" y="55"/>
                  </a:cubicBezTo>
                  <a:cubicBezTo>
                    <a:pt x="5801" y="16"/>
                    <a:pt x="5767" y="0"/>
                    <a:pt x="57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75"/>
            <p:cNvSpPr/>
            <p:nvPr/>
          </p:nvSpPr>
          <p:spPr>
            <a:xfrm>
              <a:off x="1514546" y="1356144"/>
              <a:ext cx="89153" cy="104044"/>
            </a:xfrm>
            <a:custGeom>
              <a:avLst/>
              <a:gdLst/>
              <a:ahLst/>
              <a:cxnLst/>
              <a:rect l="l" t="t" r="r" b="b"/>
              <a:pathLst>
                <a:path w="5101" h="5953" extrusionOk="0">
                  <a:moveTo>
                    <a:pt x="4168" y="1351"/>
                  </a:moveTo>
                  <a:cubicBezTo>
                    <a:pt x="4141" y="1386"/>
                    <a:pt x="4114" y="1422"/>
                    <a:pt x="4086" y="1457"/>
                  </a:cubicBezTo>
                  <a:cubicBezTo>
                    <a:pt x="4112" y="1420"/>
                    <a:pt x="4139" y="1385"/>
                    <a:pt x="4168" y="1351"/>
                  </a:cubicBezTo>
                  <a:close/>
                  <a:moveTo>
                    <a:pt x="3745" y="1871"/>
                  </a:moveTo>
                  <a:lnTo>
                    <a:pt x="3745" y="1871"/>
                  </a:lnTo>
                  <a:cubicBezTo>
                    <a:pt x="3719" y="1905"/>
                    <a:pt x="3694" y="1937"/>
                    <a:pt x="3668" y="1970"/>
                  </a:cubicBezTo>
                  <a:cubicBezTo>
                    <a:pt x="3668" y="1970"/>
                    <a:pt x="3667" y="1971"/>
                    <a:pt x="3667" y="1971"/>
                  </a:cubicBezTo>
                  <a:cubicBezTo>
                    <a:pt x="3683" y="1931"/>
                    <a:pt x="3718" y="1904"/>
                    <a:pt x="3745" y="1871"/>
                  </a:cubicBezTo>
                  <a:close/>
                  <a:moveTo>
                    <a:pt x="3214" y="2043"/>
                  </a:moveTo>
                  <a:cubicBezTo>
                    <a:pt x="3212" y="2060"/>
                    <a:pt x="3209" y="2074"/>
                    <a:pt x="3202" y="2086"/>
                  </a:cubicBezTo>
                  <a:cubicBezTo>
                    <a:pt x="3208" y="2074"/>
                    <a:pt x="3212" y="2060"/>
                    <a:pt x="3214" y="2043"/>
                  </a:cubicBezTo>
                  <a:close/>
                  <a:moveTo>
                    <a:pt x="3020" y="2782"/>
                  </a:moveTo>
                  <a:lnTo>
                    <a:pt x="3020" y="2782"/>
                  </a:lnTo>
                  <a:cubicBezTo>
                    <a:pt x="2991" y="2818"/>
                    <a:pt x="2960" y="2852"/>
                    <a:pt x="2930" y="2887"/>
                  </a:cubicBezTo>
                  <a:lnTo>
                    <a:pt x="2930" y="2887"/>
                  </a:lnTo>
                  <a:cubicBezTo>
                    <a:pt x="2954" y="2846"/>
                    <a:pt x="2990" y="2817"/>
                    <a:pt x="3020" y="2782"/>
                  </a:cubicBezTo>
                  <a:close/>
                  <a:moveTo>
                    <a:pt x="2599" y="3294"/>
                  </a:moveTo>
                  <a:cubicBezTo>
                    <a:pt x="2568" y="3330"/>
                    <a:pt x="2538" y="3365"/>
                    <a:pt x="2507" y="3401"/>
                  </a:cubicBezTo>
                  <a:cubicBezTo>
                    <a:pt x="2536" y="3364"/>
                    <a:pt x="2566" y="3327"/>
                    <a:pt x="2599" y="3294"/>
                  </a:cubicBezTo>
                  <a:close/>
                  <a:moveTo>
                    <a:pt x="2056" y="3475"/>
                  </a:moveTo>
                  <a:cubicBezTo>
                    <a:pt x="2054" y="3510"/>
                    <a:pt x="2040" y="3535"/>
                    <a:pt x="2019" y="3554"/>
                  </a:cubicBezTo>
                  <a:cubicBezTo>
                    <a:pt x="2039" y="3534"/>
                    <a:pt x="2052" y="3508"/>
                    <a:pt x="2055" y="3475"/>
                  </a:cubicBezTo>
                  <a:cubicBezTo>
                    <a:pt x="2055" y="3475"/>
                    <a:pt x="2056" y="3475"/>
                    <a:pt x="2056" y="3475"/>
                  </a:cubicBezTo>
                  <a:close/>
                  <a:moveTo>
                    <a:pt x="4897" y="1"/>
                  </a:moveTo>
                  <a:cubicBezTo>
                    <a:pt x="4826" y="1"/>
                    <a:pt x="4767" y="55"/>
                    <a:pt x="4721" y="116"/>
                  </a:cubicBezTo>
                  <a:cubicBezTo>
                    <a:pt x="4568" y="316"/>
                    <a:pt x="4373" y="486"/>
                    <a:pt x="4269" y="719"/>
                  </a:cubicBezTo>
                  <a:cubicBezTo>
                    <a:pt x="4126" y="828"/>
                    <a:pt x="4018" y="962"/>
                    <a:pt x="3948" y="1125"/>
                  </a:cubicBezTo>
                  <a:cubicBezTo>
                    <a:pt x="3799" y="1230"/>
                    <a:pt x="3697" y="1370"/>
                    <a:pt x="3637" y="1538"/>
                  </a:cubicBezTo>
                  <a:cubicBezTo>
                    <a:pt x="3451" y="1670"/>
                    <a:pt x="3305" y="1834"/>
                    <a:pt x="3210" y="2039"/>
                  </a:cubicBezTo>
                  <a:cubicBezTo>
                    <a:pt x="3151" y="2055"/>
                    <a:pt x="3120" y="2096"/>
                    <a:pt x="3112" y="2154"/>
                  </a:cubicBezTo>
                  <a:cubicBezTo>
                    <a:pt x="2950" y="2249"/>
                    <a:pt x="2866" y="2400"/>
                    <a:pt x="2800" y="2564"/>
                  </a:cubicBezTo>
                  <a:cubicBezTo>
                    <a:pt x="2603" y="2690"/>
                    <a:pt x="2478" y="2872"/>
                    <a:pt x="2375" y="3072"/>
                  </a:cubicBezTo>
                  <a:cubicBezTo>
                    <a:pt x="2238" y="3182"/>
                    <a:pt x="2127" y="3312"/>
                    <a:pt x="2052" y="3469"/>
                  </a:cubicBezTo>
                  <a:cubicBezTo>
                    <a:pt x="1994" y="3485"/>
                    <a:pt x="1962" y="3524"/>
                    <a:pt x="1953" y="3580"/>
                  </a:cubicBezTo>
                  <a:cubicBezTo>
                    <a:pt x="1895" y="3598"/>
                    <a:pt x="1869" y="3641"/>
                    <a:pt x="1860" y="3697"/>
                  </a:cubicBezTo>
                  <a:cubicBezTo>
                    <a:pt x="1299" y="4320"/>
                    <a:pt x="740" y="4942"/>
                    <a:pt x="180" y="5564"/>
                  </a:cubicBezTo>
                  <a:cubicBezTo>
                    <a:pt x="81" y="5674"/>
                    <a:pt x="0" y="5791"/>
                    <a:pt x="154" y="5909"/>
                  </a:cubicBezTo>
                  <a:cubicBezTo>
                    <a:pt x="194" y="5939"/>
                    <a:pt x="230" y="5952"/>
                    <a:pt x="264" y="5952"/>
                  </a:cubicBezTo>
                  <a:cubicBezTo>
                    <a:pt x="339" y="5952"/>
                    <a:pt x="401" y="5888"/>
                    <a:pt x="460" y="5824"/>
                  </a:cubicBezTo>
                  <a:cubicBezTo>
                    <a:pt x="1096" y="5132"/>
                    <a:pt x="1720" y="4430"/>
                    <a:pt x="2286" y="3682"/>
                  </a:cubicBezTo>
                  <a:cubicBezTo>
                    <a:pt x="2360" y="3648"/>
                    <a:pt x="2400" y="3589"/>
                    <a:pt x="2411" y="3511"/>
                  </a:cubicBezTo>
                  <a:cubicBezTo>
                    <a:pt x="2465" y="3493"/>
                    <a:pt x="2498" y="3458"/>
                    <a:pt x="2507" y="3402"/>
                  </a:cubicBezTo>
                  <a:cubicBezTo>
                    <a:pt x="2566" y="3388"/>
                    <a:pt x="2594" y="3350"/>
                    <a:pt x="2599" y="3294"/>
                  </a:cubicBezTo>
                  <a:lnTo>
                    <a:pt x="2606" y="3285"/>
                  </a:lnTo>
                  <a:cubicBezTo>
                    <a:pt x="2656" y="3275"/>
                    <a:pt x="2688" y="3250"/>
                    <a:pt x="2686" y="3195"/>
                  </a:cubicBezTo>
                  <a:cubicBezTo>
                    <a:pt x="2720" y="3189"/>
                    <a:pt x="2733" y="3169"/>
                    <a:pt x="2726" y="3135"/>
                  </a:cubicBezTo>
                  <a:cubicBezTo>
                    <a:pt x="2732" y="3067"/>
                    <a:pt x="2767" y="3022"/>
                    <a:pt x="2833" y="3000"/>
                  </a:cubicBezTo>
                  <a:lnTo>
                    <a:pt x="2833" y="3001"/>
                  </a:lnTo>
                  <a:cubicBezTo>
                    <a:pt x="2768" y="3023"/>
                    <a:pt x="2734" y="3069"/>
                    <a:pt x="2726" y="3135"/>
                  </a:cubicBezTo>
                  <a:cubicBezTo>
                    <a:pt x="2787" y="3111"/>
                    <a:pt x="2826" y="3069"/>
                    <a:pt x="2837" y="3005"/>
                  </a:cubicBezTo>
                  <a:cubicBezTo>
                    <a:pt x="2893" y="2987"/>
                    <a:pt x="2920" y="2946"/>
                    <a:pt x="2928" y="2891"/>
                  </a:cubicBezTo>
                  <a:cubicBezTo>
                    <a:pt x="2984" y="2875"/>
                    <a:pt x="3018" y="2841"/>
                    <a:pt x="3021" y="2782"/>
                  </a:cubicBezTo>
                  <a:lnTo>
                    <a:pt x="3025" y="2776"/>
                  </a:lnTo>
                  <a:cubicBezTo>
                    <a:pt x="3100" y="2738"/>
                    <a:pt x="3142" y="2678"/>
                    <a:pt x="3159" y="2600"/>
                  </a:cubicBezTo>
                  <a:cubicBezTo>
                    <a:pt x="3214" y="2580"/>
                    <a:pt x="3240" y="2539"/>
                    <a:pt x="3245" y="2483"/>
                  </a:cubicBezTo>
                  <a:cubicBezTo>
                    <a:pt x="3298" y="2463"/>
                    <a:pt x="3328" y="2428"/>
                    <a:pt x="3331" y="2371"/>
                  </a:cubicBezTo>
                  <a:lnTo>
                    <a:pt x="3339" y="2359"/>
                  </a:lnTo>
                  <a:cubicBezTo>
                    <a:pt x="3386" y="2350"/>
                    <a:pt x="3409" y="2323"/>
                    <a:pt x="3409" y="2276"/>
                  </a:cubicBezTo>
                  <a:cubicBezTo>
                    <a:pt x="3447" y="2267"/>
                    <a:pt x="3464" y="2244"/>
                    <a:pt x="3461" y="2207"/>
                  </a:cubicBezTo>
                  <a:cubicBezTo>
                    <a:pt x="3520" y="2185"/>
                    <a:pt x="3560" y="2146"/>
                    <a:pt x="3573" y="2085"/>
                  </a:cubicBezTo>
                  <a:cubicBezTo>
                    <a:pt x="3629" y="2068"/>
                    <a:pt x="3660" y="2031"/>
                    <a:pt x="3669" y="1973"/>
                  </a:cubicBezTo>
                  <a:cubicBezTo>
                    <a:pt x="3724" y="1955"/>
                    <a:pt x="3749" y="1916"/>
                    <a:pt x="3753" y="1860"/>
                  </a:cubicBezTo>
                  <a:lnTo>
                    <a:pt x="3760" y="1849"/>
                  </a:lnTo>
                  <a:cubicBezTo>
                    <a:pt x="3798" y="1826"/>
                    <a:pt x="3824" y="1794"/>
                    <a:pt x="3842" y="1756"/>
                  </a:cubicBezTo>
                  <a:lnTo>
                    <a:pt x="3862" y="1736"/>
                  </a:lnTo>
                  <a:cubicBezTo>
                    <a:pt x="3936" y="1705"/>
                    <a:pt x="3983" y="1653"/>
                    <a:pt x="3998" y="1575"/>
                  </a:cubicBezTo>
                  <a:cubicBezTo>
                    <a:pt x="4053" y="1556"/>
                    <a:pt x="4080" y="1514"/>
                    <a:pt x="4087" y="1460"/>
                  </a:cubicBezTo>
                  <a:cubicBezTo>
                    <a:pt x="4144" y="1445"/>
                    <a:pt x="4173" y="1411"/>
                    <a:pt x="4168" y="1351"/>
                  </a:cubicBezTo>
                  <a:lnTo>
                    <a:pt x="4168" y="1351"/>
                  </a:lnTo>
                  <a:cubicBezTo>
                    <a:pt x="4168" y="1351"/>
                    <a:pt x="4168" y="1351"/>
                    <a:pt x="4168" y="1351"/>
                  </a:cubicBezTo>
                  <a:lnTo>
                    <a:pt x="4168" y="1351"/>
                  </a:lnTo>
                  <a:cubicBezTo>
                    <a:pt x="4168" y="1351"/>
                    <a:pt x="4168" y="1351"/>
                    <a:pt x="4168" y="1351"/>
                  </a:cubicBezTo>
                  <a:lnTo>
                    <a:pt x="4199" y="1333"/>
                  </a:lnTo>
                  <a:lnTo>
                    <a:pt x="4197" y="1299"/>
                  </a:lnTo>
                  <a:cubicBezTo>
                    <a:pt x="4201" y="1227"/>
                    <a:pt x="4237" y="1181"/>
                    <a:pt x="4306" y="1159"/>
                  </a:cubicBezTo>
                  <a:lnTo>
                    <a:pt x="4306" y="1159"/>
                  </a:lnTo>
                  <a:cubicBezTo>
                    <a:pt x="4239" y="1182"/>
                    <a:pt x="4204" y="1229"/>
                    <a:pt x="4197" y="1299"/>
                  </a:cubicBezTo>
                  <a:cubicBezTo>
                    <a:pt x="4256" y="1271"/>
                    <a:pt x="4296" y="1227"/>
                    <a:pt x="4310" y="1164"/>
                  </a:cubicBezTo>
                  <a:cubicBezTo>
                    <a:pt x="4368" y="1147"/>
                    <a:pt x="4392" y="1105"/>
                    <a:pt x="4400" y="1048"/>
                  </a:cubicBezTo>
                  <a:cubicBezTo>
                    <a:pt x="4454" y="1031"/>
                    <a:pt x="4486" y="997"/>
                    <a:pt x="4486" y="938"/>
                  </a:cubicBezTo>
                  <a:lnTo>
                    <a:pt x="4494" y="927"/>
                  </a:lnTo>
                  <a:cubicBezTo>
                    <a:pt x="4570" y="892"/>
                    <a:pt x="4610" y="831"/>
                    <a:pt x="4624" y="752"/>
                  </a:cubicBezTo>
                  <a:cubicBezTo>
                    <a:pt x="4680" y="736"/>
                    <a:pt x="4709" y="697"/>
                    <a:pt x="4716" y="639"/>
                  </a:cubicBezTo>
                  <a:cubicBezTo>
                    <a:pt x="4769" y="622"/>
                    <a:pt x="4800" y="586"/>
                    <a:pt x="4806" y="530"/>
                  </a:cubicBezTo>
                  <a:lnTo>
                    <a:pt x="4812" y="523"/>
                  </a:lnTo>
                  <a:cubicBezTo>
                    <a:pt x="4914" y="477"/>
                    <a:pt x="4959" y="386"/>
                    <a:pt x="5003" y="293"/>
                  </a:cubicBezTo>
                  <a:cubicBezTo>
                    <a:pt x="5045" y="201"/>
                    <a:pt x="5101" y="97"/>
                    <a:pt x="4983" y="27"/>
                  </a:cubicBezTo>
                  <a:cubicBezTo>
                    <a:pt x="4953" y="8"/>
                    <a:pt x="4924" y="1"/>
                    <a:pt x="4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75"/>
            <p:cNvSpPr/>
            <p:nvPr/>
          </p:nvSpPr>
          <p:spPr>
            <a:xfrm>
              <a:off x="1600976" y="1377991"/>
              <a:ext cx="40006" cy="126467"/>
            </a:xfrm>
            <a:custGeom>
              <a:avLst/>
              <a:gdLst/>
              <a:ahLst/>
              <a:cxnLst/>
              <a:rect l="l" t="t" r="r" b="b"/>
              <a:pathLst>
                <a:path w="2289" h="7236" extrusionOk="0">
                  <a:moveTo>
                    <a:pt x="2079" y="0"/>
                  </a:moveTo>
                  <a:cubicBezTo>
                    <a:pt x="1893" y="239"/>
                    <a:pt x="1850" y="516"/>
                    <a:pt x="1843" y="804"/>
                  </a:cubicBezTo>
                  <a:cubicBezTo>
                    <a:pt x="1739" y="929"/>
                    <a:pt x="1747" y="1077"/>
                    <a:pt x="1758" y="1225"/>
                  </a:cubicBezTo>
                  <a:cubicBezTo>
                    <a:pt x="1731" y="1245"/>
                    <a:pt x="1727" y="1269"/>
                    <a:pt x="1747" y="1297"/>
                  </a:cubicBezTo>
                  <a:lnTo>
                    <a:pt x="1746" y="1297"/>
                  </a:lnTo>
                  <a:cubicBezTo>
                    <a:pt x="1652" y="1393"/>
                    <a:pt x="1649" y="1511"/>
                    <a:pt x="1664" y="1632"/>
                  </a:cubicBezTo>
                  <a:cubicBezTo>
                    <a:pt x="1637" y="1658"/>
                    <a:pt x="1631" y="1687"/>
                    <a:pt x="1648" y="1720"/>
                  </a:cubicBezTo>
                  <a:lnTo>
                    <a:pt x="1647" y="1720"/>
                  </a:lnTo>
                  <a:cubicBezTo>
                    <a:pt x="1541" y="1844"/>
                    <a:pt x="1529" y="1990"/>
                    <a:pt x="1543" y="2141"/>
                  </a:cubicBezTo>
                  <a:cubicBezTo>
                    <a:pt x="1540" y="2146"/>
                    <a:pt x="1539" y="2150"/>
                    <a:pt x="1536" y="2155"/>
                  </a:cubicBezTo>
                  <a:cubicBezTo>
                    <a:pt x="1528" y="2166"/>
                    <a:pt x="1521" y="2178"/>
                    <a:pt x="1515" y="2190"/>
                  </a:cubicBezTo>
                  <a:cubicBezTo>
                    <a:pt x="1453" y="2303"/>
                    <a:pt x="1436" y="2425"/>
                    <a:pt x="1448" y="2554"/>
                  </a:cubicBezTo>
                  <a:cubicBezTo>
                    <a:pt x="1411" y="2649"/>
                    <a:pt x="1367" y="2742"/>
                    <a:pt x="1339" y="2840"/>
                  </a:cubicBezTo>
                  <a:cubicBezTo>
                    <a:pt x="964" y="4132"/>
                    <a:pt x="587" y="5424"/>
                    <a:pt x="226" y="6719"/>
                  </a:cubicBezTo>
                  <a:cubicBezTo>
                    <a:pt x="180" y="6881"/>
                    <a:pt x="1" y="7145"/>
                    <a:pt x="202" y="7215"/>
                  </a:cubicBezTo>
                  <a:cubicBezTo>
                    <a:pt x="242" y="7229"/>
                    <a:pt x="278" y="7235"/>
                    <a:pt x="309" y="7235"/>
                  </a:cubicBezTo>
                  <a:cubicBezTo>
                    <a:pt x="520" y="7235"/>
                    <a:pt x="527" y="6940"/>
                    <a:pt x="584" y="6787"/>
                  </a:cubicBezTo>
                  <a:cubicBezTo>
                    <a:pt x="829" y="6133"/>
                    <a:pt x="987" y="5453"/>
                    <a:pt x="1158" y="4776"/>
                  </a:cubicBezTo>
                  <a:cubicBezTo>
                    <a:pt x="1325" y="4119"/>
                    <a:pt x="1502" y="3464"/>
                    <a:pt x="1674" y="2807"/>
                  </a:cubicBezTo>
                  <a:cubicBezTo>
                    <a:pt x="1769" y="2743"/>
                    <a:pt x="1776" y="2654"/>
                    <a:pt x="1753" y="2556"/>
                  </a:cubicBezTo>
                  <a:cubicBezTo>
                    <a:pt x="1779" y="2534"/>
                    <a:pt x="1785" y="2507"/>
                    <a:pt x="1770" y="2477"/>
                  </a:cubicBezTo>
                  <a:cubicBezTo>
                    <a:pt x="1888" y="2350"/>
                    <a:pt x="1867" y="2194"/>
                    <a:pt x="1869" y="2043"/>
                  </a:cubicBezTo>
                  <a:cubicBezTo>
                    <a:pt x="1869" y="2043"/>
                    <a:pt x="1869" y="2042"/>
                    <a:pt x="1869" y="2042"/>
                  </a:cubicBezTo>
                  <a:cubicBezTo>
                    <a:pt x="1895" y="2027"/>
                    <a:pt x="1899" y="2006"/>
                    <a:pt x="1881" y="1980"/>
                  </a:cubicBezTo>
                  <a:cubicBezTo>
                    <a:pt x="1974" y="1880"/>
                    <a:pt x="1982" y="1760"/>
                    <a:pt x="1965" y="1635"/>
                  </a:cubicBezTo>
                  <a:cubicBezTo>
                    <a:pt x="1993" y="1614"/>
                    <a:pt x="2000" y="1589"/>
                    <a:pt x="1982" y="1559"/>
                  </a:cubicBezTo>
                  <a:cubicBezTo>
                    <a:pt x="2013" y="1482"/>
                    <a:pt x="2045" y="1405"/>
                    <a:pt x="2076" y="1328"/>
                  </a:cubicBezTo>
                  <a:cubicBezTo>
                    <a:pt x="2074" y="1306"/>
                    <a:pt x="2072" y="1287"/>
                    <a:pt x="2070" y="1265"/>
                  </a:cubicBezTo>
                  <a:cubicBezTo>
                    <a:pt x="2065" y="1218"/>
                    <a:pt x="2061" y="1171"/>
                    <a:pt x="2055" y="1124"/>
                  </a:cubicBezTo>
                  <a:cubicBezTo>
                    <a:pt x="2067" y="1066"/>
                    <a:pt x="2078" y="1008"/>
                    <a:pt x="2089" y="950"/>
                  </a:cubicBezTo>
                  <a:cubicBezTo>
                    <a:pt x="2158" y="866"/>
                    <a:pt x="2159" y="763"/>
                    <a:pt x="2179" y="665"/>
                  </a:cubicBezTo>
                  <a:cubicBezTo>
                    <a:pt x="2185" y="672"/>
                    <a:pt x="2192" y="679"/>
                    <a:pt x="2199" y="685"/>
                  </a:cubicBezTo>
                  <a:cubicBezTo>
                    <a:pt x="2204" y="669"/>
                    <a:pt x="2208" y="654"/>
                    <a:pt x="2212" y="637"/>
                  </a:cubicBezTo>
                  <a:cubicBezTo>
                    <a:pt x="2206" y="630"/>
                    <a:pt x="2199" y="623"/>
                    <a:pt x="2192" y="615"/>
                  </a:cubicBezTo>
                  <a:cubicBezTo>
                    <a:pt x="2182" y="580"/>
                    <a:pt x="2172" y="546"/>
                    <a:pt x="2162" y="511"/>
                  </a:cubicBezTo>
                  <a:cubicBezTo>
                    <a:pt x="2171" y="448"/>
                    <a:pt x="2180" y="385"/>
                    <a:pt x="2190" y="321"/>
                  </a:cubicBezTo>
                  <a:cubicBezTo>
                    <a:pt x="2194" y="314"/>
                    <a:pt x="2199" y="306"/>
                    <a:pt x="2204" y="297"/>
                  </a:cubicBezTo>
                  <a:cubicBezTo>
                    <a:pt x="2205" y="294"/>
                    <a:pt x="2207" y="291"/>
                    <a:pt x="2208" y="289"/>
                  </a:cubicBezTo>
                  <a:cubicBezTo>
                    <a:pt x="2224" y="262"/>
                    <a:pt x="2237" y="237"/>
                    <a:pt x="2247" y="212"/>
                  </a:cubicBezTo>
                  <a:cubicBezTo>
                    <a:pt x="2289" y="110"/>
                    <a:pt x="2273" y="26"/>
                    <a:pt x="20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75"/>
            <p:cNvSpPr/>
            <p:nvPr/>
          </p:nvSpPr>
          <p:spPr>
            <a:xfrm>
              <a:off x="1789793" y="1134741"/>
              <a:ext cx="1730" cy="1765"/>
            </a:xfrm>
            <a:custGeom>
              <a:avLst/>
              <a:gdLst/>
              <a:ahLst/>
              <a:cxnLst/>
              <a:rect l="l" t="t" r="r" b="b"/>
              <a:pathLst>
                <a:path w="99" h="101" extrusionOk="0">
                  <a:moveTo>
                    <a:pt x="99" y="0"/>
                  </a:moveTo>
                  <a:lnTo>
                    <a:pt x="99" y="0"/>
                  </a:lnTo>
                  <a:cubicBezTo>
                    <a:pt x="39" y="9"/>
                    <a:pt x="6" y="42"/>
                    <a:pt x="1" y="100"/>
                  </a:cubicBezTo>
                  <a:cubicBezTo>
                    <a:pt x="34" y="67"/>
                    <a:pt x="66" y="33"/>
                    <a:pt x="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75"/>
            <p:cNvSpPr/>
            <p:nvPr/>
          </p:nvSpPr>
          <p:spPr>
            <a:xfrm>
              <a:off x="1584127" y="1215172"/>
              <a:ext cx="1695" cy="1608"/>
            </a:xfrm>
            <a:custGeom>
              <a:avLst/>
              <a:gdLst/>
              <a:ahLst/>
              <a:cxnLst/>
              <a:rect l="l" t="t" r="r" b="b"/>
              <a:pathLst>
                <a:path w="97" h="92" extrusionOk="0">
                  <a:moveTo>
                    <a:pt x="0" y="0"/>
                  </a:moveTo>
                  <a:cubicBezTo>
                    <a:pt x="4" y="59"/>
                    <a:pt x="36" y="89"/>
                    <a:pt x="96" y="92"/>
                  </a:cubicBez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75"/>
            <p:cNvSpPr/>
            <p:nvPr/>
          </p:nvSpPr>
          <p:spPr>
            <a:xfrm>
              <a:off x="1587832" y="1218737"/>
              <a:ext cx="1678" cy="1625"/>
            </a:xfrm>
            <a:custGeom>
              <a:avLst/>
              <a:gdLst/>
              <a:ahLst/>
              <a:cxnLst/>
              <a:rect l="l" t="t" r="r" b="b"/>
              <a:pathLst>
                <a:path w="96" h="93" extrusionOk="0">
                  <a:moveTo>
                    <a:pt x="0" y="0"/>
                  </a:moveTo>
                  <a:lnTo>
                    <a:pt x="0" y="0"/>
                  </a:lnTo>
                  <a:cubicBezTo>
                    <a:pt x="3" y="59"/>
                    <a:pt x="34" y="90"/>
                    <a:pt x="95" y="92"/>
                  </a:cubicBez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75"/>
            <p:cNvSpPr/>
            <p:nvPr/>
          </p:nvSpPr>
          <p:spPr>
            <a:xfrm>
              <a:off x="1553051" y="1361807"/>
              <a:ext cx="59791" cy="84766"/>
            </a:xfrm>
            <a:custGeom>
              <a:avLst/>
              <a:gdLst/>
              <a:ahLst/>
              <a:cxnLst/>
              <a:rect l="l" t="t" r="r" b="b"/>
              <a:pathLst>
                <a:path w="3421" h="4850" extrusionOk="0">
                  <a:moveTo>
                    <a:pt x="3197" y="0"/>
                  </a:moveTo>
                  <a:cubicBezTo>
                    <a:pt x="3163" y="0"/>
                    <a:pt x="3127" y="16"/>
                    <a:pt x="3092" y="51"/>
                  </a:cubicBezTo>
                  <a:cubicBezTo>
                    <a:pt x="2994" y="146"/>
                    <a:pt x="2912" y="260"/>
                    <a:pt x="2842" y="376"/>
                  </a:cubicBezTo>
                  <a:cubicBezTo>
                    <a:pt x="2042" y="1692"/>
                    <a:pt x="1165" y="2960"/>
                    <a:pt x="267" y="4214"/>
                  </a:cubicBezTo>
                  <a:cubicBezTo>
                    <a:pt x="187" y="4324"/>
                    <a:pt x="121" y="4445"/>
                    <a:pt x="56" y="4566"/>
                  </a:cubicBezTo>
                  <a:cubicBezTo>
                    <a:pt x="4" y="4664"/>
                    <a:pt x="1" y="4767"/>
                    <a:pt x="113" y="4830"/>
                  </a:cubicBezTo>
                  <a:cubicBezTo>
                    <a:pt x="138" y="4844"/>
                    <a:pt x="161" y="4850"/>
                    <a:pt x="184" y="4850"/>
                  </a:cubicBezTo>
                  <a:cubicBezTo>
                    <a:pt x="247" y="4850"/>
                    <a:pt x="300" y="4802"/>
                    <a:pt x="337" y="4754"/>
                  </a:cubicBezTo>
                  <a:cubicBezTo>
                    <a:pt x="482" y="4563"/>
                    <a:pt x="615" y="4363"/>
                    <a:pt x="753" y="4169"/>
                  </a:cubicBezTo>
                  <a:cubicBezTo>
                    <a:pt x="1599" y="2985"/>
                    <a:pt x="2452" y="1805"/>
                    <a:pt x="3155" y="532"/>
                  </a:cubicBezTo>
                  <a:cubicBezTo>
                    <a:pt x="3215" y="515"/>
                    <a:pt x="3244" y="476"/>
                    <a:pt x="3242" y="416"/>
                  </a:cubicBezTo>
                  <a:lnTo>
                    <a:pt x="3246" y="413"/>
                  </a:lnTo>
                  <a:cubicBezTo>
                    <a:pt x="3349" y="377"/>
                    <a:pt x="3368" y="301"/>
                    <a:pt x="3346" y="208"/>
                  </a:cubicBezTo>
                  <a:lnTo>
                    <a:pt x="3346" y="206"/>
                  </a:lnTo>
                  <a:cubicBezTo>
                    <a:pt x="3417" y="170"/>
                    <a:pt x="3420" y="138"/>
                    <a:pt x="3341" y="110"/>
                  </a:cubicBezTo>
                  <a:cubicBezTo>
                    <a:pt x="3303" y="42"/>
                    <a:pt x="3252" y="0"/>
                    <a:pt x="31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75"/>
            <p:cNvSpPr/>
            <p:nvPr/>
          </p:nvSpPr>
          <p:spPr>
            <a:xfrm>
              <a:off x="1835848" y="1124622"/>
              <a:ext cx="13248" cy="13230"/>
            </a:xfrm>
            <a:custGeom>
              <a:avLst/>
              <a:gdLst/>
              <a:ahLst/>
              <a:cxnLst/>
              <a:rect l="l" t="t" r="r" b="b"/>
              <a:pathLst>
                <a:path w="758" h="757" extrusionOk="0">
                  <a:moveTo>
                    <a:pt x="378" y="0"/>
                  </a:moveTo>
                  <a:cubicBezTo>
                    <a:pt x="170" y="0"/>
                    <a:pt x="0" y="169"/>
                    <a:pt x="0" y="378"/>
                  </a:cubicBezTo>
                  <a:cubicBezTo>
                    <a:pt x="0" y="588"/>
                    <a:pt x="170" y="757"/>
                    <a:pt x="378" y="757"/>
                  </a:cubicBezTo>
                  <a:cubicBezTo>
                    <a:pt x="588" y="757"/>
                    <a:pt x="757" y="588"/>
                    <a:pt x="757" y="378"/>
                  </a:cubicBezTo>
                  <a:cubicBezTo>
                    <a:pt x="757" y="169"/>
                    <a:pt x="588" y="0"/>
                    <a:pt x="3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75"/>
            <p:cNvSpPr/>
            <p:nvPr/>
          </p:nvSpPr>
          <p:spPr>
            <a:xfrm>
              <a:off x="1470781" y="1085770"/>
              <a:ext cx="21899" cy="21917"/>
            </a:xfrm>
            <a:custGeom>
              <a:avLst/>
              <a:gdLst/>
              <a:ahLst/>
              <a:cxnLst/>
              <a:rect l="l" t="t" r="r" b="b"/>
              <a:pathLst>
                <a:path w="1253" h="1254" extrusionOk="0">
                  <a:moveTo>
                    <a:pt x="627" y="0"/>
                  </a:moveTo>
                  <a:cubicBezTo>
                    <a:pt x="280" y="0"/>
                    <a:pt x="0" y="281"/>
                    <a:pt x="0" y="627"/>
                  </a:cubicBezTo>
                  <a:cubicBezTo>
                    <a:pt x="0" y="973"/>
                    <a:pt x="280" y="1254"/>
                    <a:pt x="627" y="1254"/>
                  </a:cubicBezTo>
                  <a:cubicBezTo>
                    <a:pt x="973" y="1254"/>
                    <a:pt x="1253" y="973"/>
                    <a:pt x="1253" y="627"/>
                  </a:cubicBezTo>
                  <a:cubicBezTo>
                    <a:pt x="1253" y="281"/>
                    <a:pt x="973" y="0"/>
                    <a:pt x="6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75"/>
            <p:cNvSpPr/>
            <p:nvPr/>
          </p:nvSpPr>
          <p:spPr>
            <a:xfrm>
              <a:off x="1787730" y="1500035"/>
              <a:ext cx="18946" cy="18946"/>
            </a:xfrm>
            <a:custGeom>
              <a:avLst/>
              <a:gdLst/>
              <a:ahLst/>
              <a:cxnLst/>
              <a:rect l="l" t="t" r="r" b="b"/>
              <a:pathLst>
                <a:path w="1084" h="1084" extrusionOk="0">
                  <a:moveTo>
                    <a:pt x="542" y="1"/>
                  </a:moveTo>
                  <a:cubicBezTo>
                    <a:pt x="243" y="1"/>
                    <a:pt x="1" y="243"/>
                    <a:pt x="1" y="543"/>
                  </a:cubicBezTo>
                  <a:cubicBezTo>
                    <a:pt x="1" y="841"/>
                    <a:pt x="243" y="1084"/>
                    <a:pt x="542" y="1084"/>
                  </a:cubicBezTo>
                  <a:cubicBezTo>
                    <a:pt x="841" y="1084"/>
                    <a:pt x="1084" y="841"/>
                    <a:pt x="1084" y="543"/>
                  </a:cubicBezTo>
                  <a:cubicBezTo>
                    <a:pt x="1084" y="243"/>
                    <a:pt x="841" y="1"/>
                    <a:pt x="5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7" name="Google Shape;2167;p75"/>
          <p:cNvGrpSpPr/>
          <p:nvPr/>
        </p:nvGrpSpPr>
        <p:grpSpPr>
          <a:xfrm>
            <a:off x="2138375" y="975743"/>
            <a:ext cx="412026" cy="437476"/>
            <a:chOff x="1453600" y="1081505"/>
            <a:chExt cx="412026" cy="437476"/>
          </a:xfrm>
        </p:grpSpPr>
        <p:sp>
          <p:nvSpPr>
            <p:cNvPr id="2168" name="Google Shape;2168;p75"/>
            <p:cNvSpPr/>
            <p:nvPr/>
          </p:nvSpPr>
          <p:spPr>
            <a:xfrm>
              <a:off x="1740469" y="1319564"/>
              <a:ext cx="125156" cy="49479"/>
            </a:xfrm>
            <a:custGeom>
              <a:avLst/>
              <a:gdLst/>
              <a:ahLst/>
              <a:cxnLst/>
              <a:rect l="l" t="t" r="r" b="b"/>
              <a:pathLst>
                <a:path w="7161" h="2831" extrusionOk="0">
                  <a:moveTo>
                    <a:pt x="284" y="0"/>
                  </a:moveTo>
                  <a:cubicBezTo>
                    <a:pt x="188" y="0"/>
                    <a:pt x="94" y="28"/>
                    <a:pt x="1" y="100"/>
                  </a:cubicBezTo>
                  <a:cubicBezTo>
                    <a:pt x="4" y="402"/>
                    <a:pt x="280" y="372"/>
                    <a:pt x="456" y="429"/>
                  </a:cubicBezTo>
                  <a:cubicBezTo>
                    <a:pt x="2321" y="1046"/>
                    <a:pt x="4212" y="1592"/>
                    <a:pt x="5972" y="2480"/>
                  </a:cubicBezTo>
                  <a:cubicBezTo>
                    <a:pt x="6248" y="2619"/>
                    <a:pt x="6556" y="2702"/>
                    <a:pt x="6849" y="2808"/>
                  </a:cubicBezTo>
                  <a:cubicBezTo>
                    <a:pt x="6888" y="2822"/>
                    <a:pt x="6926" y="2830"/>
                    <a:pt x="6961" y="2830"/>
                  </a:cubicBezTo>
                  <a:cubicBezTo>
                    <a:pt x="7025" y="2830"/>
                    <a:pt x="7081" y="2802"/>
                    <a:pt x="7112" y="2726"/>
                  </a:cubicBezTo>
                  <a:cubicBezTo>
                    <a:pt x="7161" y="2612"/>
                    <a:pt x="7094" y="2527"/>
                    <a:pt x="6998" y="2474"/>
                  </a:cubicBezTo>
                  <a:cubicBezTo>
                    <a:pt x="6908" y="2422"/>
                    <a:pt x="6810" y="2385"/>
                    <a:pt x="6713" y="2346"/>
                  </a:cubicBezTo>
                  <a:cubicBezTo>
                    <a:pt x="6342" y="2196"/>
                    <a:pt x="5965" y="2060"/>
                    <a:pt x="5601" y="1897"/>
                  </a:cubicBezTo>
                  <a:cubicBezTo>
                    <a:pt x="4998" y="1626"/>
                    <a:pt x="4404" y="1339"/>
                    <a:pt x="3772" y="1133"/>
                  </a:cubicBezTo>
                  <a:cubicBezTo>
                    <a:pt x="2714" y="785"/>
                    <a:pt x="1657" y="429"/>
                    <a:pt x="600" y="78"/>
                  </a:cubicBezTo>
                  <a:cubicBezTo>
                    <a:pt x="494" y="33"/>
                    <a:pt x="388" y="0"/>
                    <a:pt x="2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75"/>
            <p:cNvSpPr/>
            <p:nvPr/>
          </p:nvSpPr>
          <p:spPr>
            <a:xfrm>
              <a:off x="1716244" y="1354431"/>
              <a:ext cx="91460" cy="100041"/>
            </a:xfrm>
            <a:custGeom>
              <a:avLst/>
              <a:gdLst/>
              <a:ahLst/>
              <a:cxnLst/>
              <a:rect l="l" t="t" r="r" b="b"/>
              <a:pathLst>
                <a:path w="5233" h="5724" extrusionOk="0">
                  <a:moveTo>
                    <a:pt x="129" y="1"/>
                  </a:moveTo>
                  <a:cubicBezTo>
                    <a:pt x="110" y="1"/>
                    <a:pt x="90" y="6"/>
                    <a:pt x="70" y="19"/>
                  </a:cubicBezTo>
                  <a:cubicBezTo>
                    <a:pt x="10" y="59"/>
                    <a:pt x="0" y="131"/>
                    <a:pt x="6" y="202"/>
                  </a:cubicBezTo>
                  <a:cubicBezTo>
                    <a:pt x="22" y="367"/>
                    <a:pt x="181" y="453"/>
                    <a:pt x="230" y="599"/>
                  </a:cubicBezTo>
                  <a:cubicBezTo>
                    <a:pt x="250" y="780"/>
                    <a:pt x="355" y="882"/>
                    <a:pt x="537" y="914"/>
                  </a:cubicBezTo>
                  <a:lnTo>
                    <a:pt x="542" y="919"/>
                  </a:lnTo>
                  <a:cubicBezTo>
                    <a:pt x="557" y="976"/>
                    <a:pt x="600" y="1006"/>
                    <a:pt x="655" y="1022"/>
                  </a:cubicBezTo>
                  <a:cubicBezTo>
                    <a:pt x="1330" y="1661"/>
                    <a:pt x="1989" y="2315"/>
                    <a:pt x="2624" y="2992"/>
                  </a:cubicBezTo>
                  <a:cubicBezTo>
                    <a:pt x="3343" y="3757"/>
                    <a:pt x="3977" y="4591"/>
                    <a:pt x="4659" y="5386"/>
                  </a:cubicBezTo>
                  <a:cubicBezTo>
                    <a:pt x="4749" y="5490"/>
                    <a:pt x="4849" y="5585"/>
                    <a:pt x="4948" y="5680"/>
                  </a:cubicBezTo>
                  <a:cubicBezTo>
                    <a:pt x="4978" y="5709"/>
                    <a:pt x="5011" y="5723"/>
                    <a:pt x="5045" y="5723"/>
                  </a:cubicBezTo>
                  <a:cubicBezTo>
                    <a:pt x="5076" y="5723"/>
                    <a:pt x="5107" y="5712"/>
                    <a:pt x="5135" y="5689"/>
                  </a:cubicBezTo>
                  <a:cubicBezTo>
                    <a:pt x="5187" y="5645"/>
                    <a:pt x="5233" y="5579"/>
                    <a:pt x="5204" y="5510"/>
                  </a:cubicBezTo>
                  <a:cubicBezTo>
                    <a:pt x="5173" y="5434"/>
                    <a:pt x="5132" y="5354"/>
                    <a:pt x="5075" y="5294"/>
                  </a:cubicBezTo>
                  <a:cubicBezTo>
                    <a:pt x="4639" y="4850"/>
                    <a:pt x="4284" y="4343"/>
                    <a:pt x="3891" y="3867"/>
                  </a:cubicBezTo>
                  <a:cubicBezTo>
                    <a:pt x="2924" y="2702"/>
                    <a:pt x="1838" y="1645"/>
                    <a:pt x="753" y="588"/>
                  </a:cubicBezTo>
                  <a:cubicBezTo>
                    <a:pt x="579" y="420"/>
                    <a:pt x="418" y="241"/>
                    <a:pt x="252" y="68"/>
                  </a:cubicBezTo>
                  <a:cubicBezTo>
                    <a:pt x="217" y="32"/>
                    <a:pt x="174" y="1"/>
                    <a:pt x="1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75"/>
            <p:cNvSpPr/>
            <p:nvPr/>
          </p:nvSpPr>
          <p:spPr>
            <a:xfrm>
              <a:off x="1453600" y="1217147"/>
              <a:ext cx="126450" cy="49828"/>
            </a:xfrm>
            <a:custGeom>
              <a:avLst/>
              <a:gdLst/>
              <a:ahLst/>
              <a:cxnLst/>
              <a:rect l="l" t="t" r="r" b="b"/>
              <a:pathLst>
                <a:path w="7235" h="2851" extrusionOk="0">
                  <a:moveTo>
                    <a:pt x="218" y="1"/>
                  </a:moveTo>
                  <a:cubicBezTo>
                    <a:pt x="161" y="1"/>
                    <a:pt x="111" y="25"/>
                    <a:pt x="74" y="81"/>
                  </a:cubicBezTo>
                  <a:cubicBezTo>
                    <a:pt x="1" y="192"/>
                    <a:pt x="72" y="284"/>
                    <a:pt x="150" y="343"/>
                  </a:cubicBezTo>
                  <a:cubicBezTo>
                    <a:pt x="230" y="404"/>
                    <a:pt x="335" y="436"/>
                    <a:pt x="432" y="475"/>
                  </a:cubicBezTo>
                  <a:cubicBezTo>
                    <a:pt x="819" y="631"/>
                    <a:pt x="1214" y="774"/>
                    <a:pt x="1594" y="944"/>
                  </a:cubicBezTo>
                  <a:cubicBezTo>
                    <a:pt x="2180" y="1209"/>
                    <a:pt x="2758" y="1488"/>
                    <a:pt x="3373" y="1691"/>
                  </a:cubicBezTo>
                  <a:cubicBezTo>
                    <a:pt x="4349" y="2011"/>
                    <a:pt x="5323" y="2338"/>
                    <a:pt x="6299" y="2662"/>
                  </a:cubicBezTo>
                  <a:cubicBezTo>
                    <a:pt x="6366" y="2708"/>
                    <a:pt x="6453" y="2694"/>
                    <a:pt x="6520" y="2741"/>
                  </a:cubicBezTo>
                  <a:lnTo>
                    <a:pt x="6521" y="2741"/>
                  </a:lnTo>
                  <a:cubicBezTo>
                    <a:pt x="6568" y="2795"/>
                    <a:pt x="6627" y="2804"/>
                    <a:pt x="6689" y="2804"/>
                  </a:cubicBezTo>
                  <a:cubicBezTo>
                    <a:pt x="6719" y="2804"/>
                    <a:pt x="6750" y="2802"/>
                    <a:pt x="6780" y="2802"/>
                  </a:cubicBezTo>
                  <a:cubicBezTo>
                    <a:pt x="6836" y="2802"/>
                    <a:pt x="6891" y="2809"/>
                    <a:pt x="6936" y="2850"/>
                  </a:cubicBezTo>
                  <a:lnTo>
                    <a:pt x="6938" y="2850"/>
                  </a:lnTo>
                  <a:cubicBezTo>
                    <a:pt x="6939" y="2850"/>
                    <a:pt x="6940" y="2850"/>
                    <a:pt x="6941" y="2850"/>
                  </a:cubicBezTo>
                  <a:cubicBezTo>
                    <a:pt x="7159" y="2850"/>
                    <a:pt x="7235" y="2755"/>
                    <a:pt x="7142" y="2553"/>
                  </a:cubicBezTo>
                  <a:cubicBezTo>
                    <a:pt x="7045" y="2517"/>
                    <a:pt x="6948" y="2478"/>
                    <a:pt x="6849" y="2445"/>
                  </a:cubicBezTo>
                  <a:cubicBezTo>
                    <a:pt x="4934" y="1812"/>
                    <a:pt x="2990" y="1256"/>
                    <a:pt x="1181" y="348"/>
                  </a:cubicBezTo>
                  <a:cubicBezTo>
                    <a:pt x="904" y="208"/>
                    <a:pt x="596" y="125"/>
                    <a:pt x="303" y="17"/>
                  </a:cubicBezTo>
                  <a:cubicBezTo>
                    <a:pt x="274" y="6"/>
                    <a:pt x="245" y="1"/>
                    <a:pt x="2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75"/>
            <p:cNvSpPr/>
            <p:nvPr/>
          </p:nvSpPr>
          <p:spPr>
            <a:xfrm>
              <a:off x="1716384" y="1125845"/>
              <a:ext cx="88279" cy="104463"/>
            </a:xfrm>
            <a:custGeom>
              <a:avLst/>
              <a:gdLst/>
              <a:ahLst/>
              <a:cxnLst/>
              <a:rect l="l" t="t" r="r" b="b"/>
              <a:pathLst>
                <a:path w="5051" h="5977" extrusionOk="0">
                  <a:moveTo>
                    <a:pt x="4531" y="727"/>
                  </a:moveTo>
                  <a:cubicBezTo>
                    <a:pt x="4531" y="728"/>
                    <a:pt x="4531" y="729"/>
                    <a:pt x="4530" y="730"/>
                  </a:cubicBezTo>
                  <a:cubicBezTo>
                    <a:pt x="4530" y="729"/>
                    <a:pt x="4531" y="728"/>
                    <a:pt x="4531" y="727"/>
                  </a:cubicBezTo>
                  <a:close/>
                  <a:moveTo>
                    <a:pt x="4819" y="0"/>
                  </a:moveTo>
                  <a:cubicBezTo>
                    <a:pt x="4784" y="0"/>
                    <a:pt x="4746" y="28"/>
                    <a:pt x="4706" y="82"/>
                  </a:cubicBezTo>
                  <a:cubicBezTo>
                    <a:pt x="4706" y="81"/>
                    <a:pt x="4707" y="81"/>
                    <a:pt x="4707" y="80"/>
                  </a:cubicBezTo>
                  <a:lnTo>
                    <a:pt x="4707" y="80"/>
                  </a:lnTo>
                  <a:cubicBezTo>
                    <a:pt x="4642" y="89"/>
                    <a:pt x="4611" y="128"/>
                    <a:pt x="4602" y="188"/>
                  </a:cubicBezTo>
                  <a:cubicBezTo>
                    <a:pt x="4543" y="203"/>
                    <a:pt x="4514" y="242"/>
                    <a:pt x="4508" y="300"/>
                  </a:cubicBezTo>
                  <a:cubicBezTo>
                    <a:pt x="4449" y="312"/>
                    <a:pt x="4420" y="349"/>
                    <a:pt x="4412" y="405"/>
                  </a:cubicBezTo>
                  <a:lnTo>
                    <a:pt x="4406" y="411"/>
                  </a:lnTo>
                  <a:cubicBezTo>
                    <a:pt x="4351" y="420"/>
                    <a:pt x="4314" y="449"/>
                    <a:pt x="4304" y="505"/>
                  </a:cubicBezTo>
                  <a:lnTo>
                    <a:pt x="4299" y="509"/>
                  </a:lnTo>
                  <a:cubicBezTo>
                    <a:pt x="4266" y="541"/>
                    <a:pt x="4233" y="574"/>
                    <a:pt x="4201" y="609"/>
                  </a:cubicBezTo>
                  <a:lnTo>
                    <a:pt x="4195" y="615"/>
                  </a:lnTo>
                  <a:cubicBezTo>
                    <a:pt x="4144" y="626"/>
                    <a:pt x="4113" y="654"/>
                    <a:pt x="4117" y="710"/>
                  </a:cubicBezTo>
                  <a:cubicBezTo>
                    <a:pt x="4118" y="710"/>
                    <a:pt x="4118" y="709"/>
                    <a:pt x="4119" y="708"/>
                  </a:cubicBezTo>
                  <a:lnTo>
                    <a:pt x="4119" y="708"/>
                  </a:lnTo>
                  <a:cubicBezTo>
                    <a:pt x="4118" y="709"/>
                    <a:pt x="4118" y="710"/>
                    <a:pt x="4118" y="710"/>
                  </a:cubicBezTo>
                  <a:cubicBezTo>
                    <a:pt x="4084" y="722"/>
                    <a:pt x="4070" y="745"/>
                    <a:pt x="4076" y="779"/>
                  </a:cubicBezTo>
                  <a:cubicBezTo>
                    <a:pt x="4013" y="800"/>
                    <a:pt x="3970" y="840"/>
                    <a:pt x="3954" y="905"/>
                  </a:cubicBezTo>
                  <a:cubicBezTo>
                    <a:pt x="3628" y="1166"/>
                    <a:pt x="3403" y="1515"/>
                    <a:pt x="3141" y="1830"/>
                  </a:cubicBezTo>
                  <a:cubicBezTo>
                    <a:pt x="2262" y="2885"/>
                    <a:pt x="1398" y="3954"/>
                    <a:pt x="529" y="5017"/>
                  </a:cubicBezTo>
                  <a:cubicBezTo>
                    <a:pt x="431" y="5098"/>
                    <a:pt x="398" y="5225"/>
                    <a:pt x="304" y="5308"/>
                  </a:cubicBezTo>
                  <a:lnTo>
                    <a:pt x="299" y="5314"/>
                  </a:lnTo>
                  <a:cubicBezTo>
                    <a:pt x="269" y="5352"/>
                    <a:pt x="238" y="5387"/>
                    <a:pt x="206" y="5423"/>
                  </a:cubicBezTo>
                  <a:cubicBezTo>
                    <a:pt x="167" y="5455"/>
                    <a:pt x="123" y="5483"/>
                    <a:pt x="112" y="5536"/>
                  </a:cubicBezTo>
                  <a:lnTo>
                    <a:pt x="112" y="5534"/>
                  </a:lnTo>
                  <a:cubicBezTo>
                    <a:pt x="12" y="5572"/>
                    <a:pt x="58" y="5683"/>
                    <a:pt x="0" y="5741"/>
                  </a:cubicBezTo>
                  <a:cubicBezTo>
                    <a:pt x="7" y="5876"/>
                    <a:pt x="41" y="5976"/>
                    <a:pt x="129" y="5976"/>
                  </a:cubicBezTo>
                  <a:cubicBezTo>
                    <a:pt x="169" y="5976"/>
                    <a:pt x="220" y="5955"/>
                    <a:pt x="285" y="5906"/>
                  </a:cubicBezTo>
                  <a:cubicBezTo>
                    <a:pt x="394" y="5826"/>
                    <a:pt x="469" y="5702"/>
                    <a:pt x="555" y="5594"/>
                  </a:cubicBezTo>
                  <a:cubicBezTo>
                    <a:pt x="1203" y="4792"/>
                    <a:pt x="1846" y="3986"/>
                    <a:pt x="2496" y="3185"/>
                  </a:cubicBezTo>
                  <a:cubicBezTo>
                    <a:pt x="3059" y="2493"/>
                    <a:pt x="3629" y="1805"/>
                    <a:pt x="4195" y="1114"/>
                  </a:cubicBezTo>
                  <a:cubicBezTo>
                    <a:pt x="4313" y="1053"/>
                    <a:pt x="4387" y="958"/>
                    <a:pt x="4431" y="838"/>
                  </a:cubicBezTo>
                  <a:cubicBezTo>
                    <a:pt x="4490" y="825"/>
                    <a:pt x="4524" y="791"/>
                    <a:pt x="4533" y="732"/>
                  </a:cubicBezTo>
                  <a:cubicBezTo>
                    <a:pt x="4592" y="720"/>
                    <a:pt x="4624" y="683"/>
                    <a:pt x="4633" y="626"/>
                  </a:cubicBezTo>
                  <a:cubicBezTo>
                    <a:pt x="4694" y="616"/>
                    <a:pt x="4728" y="581"/>
                    <a:pt x="4736" y="521"/>
                  </a:cubicBezTo>
                  <a:cubicBezTo>
                    <a:pt x="4795" y="509"/>
                    <a:pt x="4829" y="473"/>
                    <a:pt x="4837" y="414"/>
                  </a:cubicBezTo>
                  <a:cubicBezTo>
                    <a:pt x="4898" y="403"/>
                    <a:pt x="4929" y="366"/>
                    <a:pt x="4932" y="305"/>
                  </a:cubicBezTo>
                  <a:lnTo>
                    <a:pt x="4934" y="303"/>
                  </a:lnTo>
                  <a:cubicBezTo>
                    <a:pt x="4934" y="303"/>
                    <a:pt x="4934" y="303"/>
                    <a:pt x="4935" y="302"/>
                  </a:cubicBezTo>
                  <a:cubicBezTo>
                    <a:pt x="5050" y="234"/>
                    <a:pt x="5039" y="167"/>
                    <a:pt x="4929" y="102"/>
                  </a:cubicBezTo>
                  <a:lnTo>
                    <a:pt x="4926" y="98"/>
                  </a:lnTo>
                  <a:cubicBezTo>
                    <a:pt x="4893" y="32"/>
                    <a:pt x="4857" y="0"/>
                    <a:pt x="48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75"/>
            <p:cNvSpPr/>
            <p:nvPr/>
          </p:nvSpPr>
          <p:spPr>
            <a:xfrm>
              <a:off x="1463388" y="1290115"/>
              <a:ext cx="114687" cy="7550"/>
            </a:xfrm>
            <a:custGeom>
              <a:avLst/>
              <a:gdLst/>
              <a:ahLst/>
              <a:cxnLst/>
              <a:rect l="l" t="t" r="r" b="b"/>
              <a:pathLst>
                <a:path w="6562" h="432" extrusionOk="0">
                  <a:moveTo>
                    <a:pt x="249" y="0"/>
                  </a:moveTo>
                  <a:cubicBezTo>
                    <a:pt x="165" y="0"/>
                    <a:pt x="81" y="11"/>
                    <a:pt x="0" y="58"/>
                  </a:cubicBezTo>
                  <a:cubicBezTo>
                    <a:pt x="25" y="229"/>
                    <a:pt x="142" y="292"/>
                    <a:pt x="285" y="314"/>
                  </a:cubicBezTo>
                  <a:cubicBezTo>
                    <a:pt x="441" y="338"/>
                    <a:pt x="598" y="349"/>
                    <a:pt x="755" y="362"/>
                  </a:cubicBezTo>
                  <a:cubicBezTo>
                    <a:pt x="1398" y="413"/>
                    <a:pt x="2043" y="431"/>
                    <a:pt x="2687" y="431"/>
                  </a:cubicBezTo>
                  <a:cubicBezTo>
                    <a:pt x="3422" y="431"/>
                    <a:pt x="4157" y="408"/>
                    <a:pt x="4892" y="385"/>
                  </a:cubicBezTo>
                  <a:cubicBezTo>
                    <a:pt x="5442" y="369"/>
                    <a:pt x="6000" y="383"/>
                    <a:pt x="6562" y="290"/>
                  </a:cubicBezTo>
                  <a:cubicBezTo>
                    <a:pt x="6543" y="127"/>
                    <a:pt x="6446" y="59"/>
                    <a:pt x="6321" y="40"/>
                  </a:cubicBezTo>
                  <a:cubicBezTo>
                    <a:pt x="6167" y="15"/>
                    <a:pt x="6008" y="7"/>
                    <a:pt x="5852" y="7"/>
                  </a:cubicBezTo>
                  <a:cubicBezTo>
                    <a:pt x="4952" y="6"/>
                    <a:pt x="4053" y="6"/>
                    <a:pt x="3153" y="6"/>
                  </a:cubicBezTo>
                  <a:cubicBezTo>
                    <a:pt x="2253" y="6"/>
                    <a:pt x="1353" y="6"/>
                    <a:pt x="453" y="7"/>
                  </a:cubicBezTo>
                  <a:cubicBezTo>
                    <a:pt x="451" y="7"/>
                    <a:pt x="449" y="7"/>
                    <a:pt x="447" y="7"/>
                  </a:cubicBezTo>
                  <a:cubicBezTo>
                    <a:pt x="382" y="7"/>
                    <a:pt x="315" y="0"/>
                    <a:pt x="2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75"/>
            <p:cNvSpPr/>
            <p:nvPr/>
          </p:nvSpPr>
          <p:spPr>
            <a:xfrm>
              <a:off x="1454596" y="1322465"/>
              <a:ext cx="125401" cy="48308"/>
            </a:xfrm>
            <a:custGeom>
              <a:avLst/>
              <a:gdLst/>
              <a:ahLst/>
              <a:cxnLst/>
              <a:rect l="l" t="t" r="r" b="b"/>
              <a:pathLst>
                <a:path w="7175" h="2764" extrusionOk="0">
                  <a:moveTo>
                    <a:pt x="6879" y="1"/>
                  </a:moveTo>
                  <a:cubicBezTo>
                    <a:pt x="6831" y="1"/>
                    <a:pt x="6781" y="10"/>
                    <a:pt x="6729" y="30"/>
                  </a:cubicBezTo>
                  <a:cubicBezTo>
                    <a:pt x="6527" y="107"/>
                    <a:pt x="6299" y="140"/>
                    <a:pt x="6139" y="304"/>
                  </a:cubicBezTo>
                  <a:lnTo>
                    <a:pt x="6136" y="305"/>
                  </a:lnTo>
                  <a:cubicBezTo>
                    <a:pt x="6127" y="304"/>
                    <a:pt x="6117" y="304"/>
                    <a:pt x="6108" y="304"/>
                  </a:cubicBezTo>
                  <a:cubicBezTo>
                    <a:pt x="6031" y="304"/>
                    <a:pt x="5962" y="318"/>
                    <a:pt x="5919" y="396"/>
                  </a:cubicBezTo>
                  <a:cubicBezTo>
                    <a:pt x="5912" y="395"/>
                    <a:pt x="5905" y="395"/>
                    <a:pt x="5898" y="395"/>
                  </a:cubicBezTo>
                  <a:cubicBezTo>
                    <a:pt x="5813" y="395"/>
                    <a:pt x="5739" y="419"/>
                    <a:pt x="5692" y="500"/>
                  </a:cubicBezTo>
                  <a:cubicBezTo>
                    <a:pt x="5683" y="497"/>
                    <a:pt x="5674" y="495"/>
                    <a:pt x="5666" y="495"/>
                  </a:cubicBezTo>
                  <a:cubicBezTo>
                    <a:pt x="5647" y="495"/>
                    <a:pt x="5630" y="504"/>
                    <a:pt x="5616" y="522"/>
                  </a:cubicBezTo>
                  <a:cubicBezTo>
                    <a:pt x="5597" y="518"/>
                    <a:pt x="5578" y="517"/>
                    <a:pt x="5561" y="517"/>
                  </a:cubicBezTo>
                  <a:cubicBezTo>
                    <a:pt x="5492" y="517"/>
                    <a:pt x="5432" y="542"/>
                    <a:pt x="5389" y="607"/>
                  </a:cubicBezTo>
                  <a:cubicBezTo>
                    <a:pt x="3878" y="1139"/>
                    <a:pt x="2368" y="1673"/>
                    <a:pt x="857" y="2205"/>
                  </a:cubicBezTo>
                  <a:cubicBezTo>
                    <a:pt x="611" y="2291"/>
                    <a:pt x="361" y="2370"/>
                    <a:pt x="114" y="2454"/>
                  </a:cubicBezTo>
                  <a:cubicBezTo>
                    <a:pt x="40" y="2479"/>
                    <a:pt x="0" y="2541"/>
                    <a:pt x="21" y="2612"/>
                  </a:cubicBezTo>
                  <a:cubicBezTo>
                    <a:pt x="39" y="2676"/>
                    <a:pt x="83" y="2735"/>
                    <a:pt x="158" y="2753"/>
                  </a:cubicBezTo>
                  <a:cubicBezTo>
                    <a:pt x="188" y="2760"/>
                    <a:pt x="218" y="2763"/>
                    <a:pt x="247" y="2763"/>
                  </a:cubicBezTo>
                  <a:cubicBezTo>
                    <a:pt x="338" y="2763"/>
                    <a:pt x="426" y="2732"/>
                    <a:pt x="514" y="2702"/>
                  </a:cubicBezTo>
                  <a:cubicBezTo>
                    <a:pt x="1092" y="2507"/>
                    <a:pt x="1668" y="2309"/>
                    <a:pt x="2249" y="2125"/>
                  </a:cubicBezTo>
                  <a:cubicBezTo>
                    <a:pt x="3462" y="1740"/>
                    <a:pt x="4633" y="1245"/>
                    <a:pt x="5831" y="821"/>
                  </a:cubicBezTo>
                  <a:cubicBezTo>
                    <a:pt x="5863" y="777"/>
                    <a:pt x="5917" y="768"/>
                    <a:pt x="5963" y="746"/>
                  </a:cubicBezTo>
                  <a:cubicBezTo>
                    <a:pt x="6010" y="725"/>
                    <a:pt x="6062" y="715"/>
                    <a:pt x="6108" y="691"/>
                  </a:cubicBezTo>
                  <a:cubicBezTo>
                    <a:pt x="6140" y="675"/>
                    <a:pt x="6171" y="660"/>
                    <a:pt x="6201" y="642"/>
                  </a:cubicBezTo>
                  <a:cubicBezTo>
                    <a:pt x="6250" y="619"/>
                    <a:pt x="6299" y="598"/>
                    <a:pt x="6349" y="576"/>
                  </a:cubicBezTo>
                  <a:cubicBezTo>
                    <a:pt x="6384" y="564"/>
                    <a:pt x="6419" y="552"/>
                    <a:pt x="6453" y="537"/>
                  </a:cubicBezTo>
                  <a:cubicBezTo>
                    <a:pt x="6510" y="518"/>
                    <a:pt x="6569" y="502"/>
                    <a:pt x="6624" y="480"/>
                  </a:cubicBezTo>
                  <a:cubicBezTo>
                    <a:pt x="6663" y="463"/>
                    <a:pt x="6697" y="437"/>
                    <a:pt x="6724" y="405"/>
                  </a:cubicBezTo>
                  <a:cubicBezTo>
                    <a:pt x="6725" y="403"/>
                    <a:pt x="6727" y="400"/>
                    <a:pt x="6728" y="398"/>
                  </a:cubicBezTo>
                  <a:cubicBezTo>
                    <a:pt x="6738" y="399"/>
                    <a:pt x="6747" y="401"/>
                    <a:pt x="6757" y="401"/>
                  </a:cubicBezTo>
                  <a:cubicBezTo>
                    <a:pt x="6759" y="401"/>
                    <a:pt x="6760" y="401"/>
                    <a:pt x="6762" y="401"/>
                  </a:cubicBezTo>
                  <a:cubicBezTo>
                    <a:pt x="6774" y="377"/>
                    <a:pt x="6781" y="352"/>
                    <a:pt x="6783" y="325"/>
                  </a:cubicBezTo>
                  <a:cubicBezTo>
                    <a:pt x="6784" y="324"/>
                    <a:pt x="6786" y="322"/>
                    <a:pt x="6787" y="320"/>
                  </a:cubicBezTo>
                  <a:cubicBezTo>
                    <a:pt x="6818" y="340"/>
                    <a:pt x="6849" y="351"/>
                    <a:pt x="6878" y="351"/>
                  </a:cubicBezTo>
                  <a:cubicBezTo>
                    <a:pt x="6913" y="351"/>
                    <a:pt x="6946" y="337"/>
                    <a:pt x="6978" y="308"/>
                  </a:cubicBezTo>
                  <a:lnTo>
                    <a:pt x="6984" y="307"/>
                  </a:lnTo>
                  <a:cubicBezTo>
                    <a:pt x="7034" y="244"/>
                    <a:pt x="7150" y="269"/>
                    <a:pt x="7175" y="172"/>
                  </a:cubicBezTo>
                  <a:cubicBezTo>
                    <a:pt x="7097" y="58"/>
                    <a:pt x="6995" y="1"/>
                    <a:pt x="68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75"/>
            <p:cNvSpPr/>
            <p:nvPr/>
          </p:nvSpPr>
          <p:spPr>
            <a:xfrm>
              <a:off x="1741326" y="1288612"/>
              <a:ext cx="115019" cy="27614"/>
            </a:xfrm>
            <a:custGeom>
              <a:avLst/>
              <a:gdLst/>
              <a:ahLst/>
              <a:cxnLst/>
              <a:rect l="l" t="t" r="r" b="b"/>
              <a:pathLst>
                <a:path w="6581" h="1580" extrusionOk="0">
                  <a:moveTo>
                    <a:pt x="4043" y="0"/>
                  </a:moveTo>
                  <a:cubicBezTo>
                    <a:pt x="4019" y="0"/>
                    <a:pt x="3995" y="0"/>
                    <a:pt x="3970" y="0"/>
                  </a:cubicBezTo>
                  <a:cubicBezTo>
                    <a:pt x="2800" y="6"/>
                    <a:pt x="1630" y="56"/>
                    <a:pt x="460" y="89"/>
                  </a:cubicBezTo>
                  <a:cubicBezTo>
                    <a:pt x="309" y="93"/>
                    <a:pt x="153" y="77"/>
                    <a:pt x="0" y="149"/>
                  </a:cubicBezTo>
                  <a:cubicBezTo>
                    <a:pt x="36" y="369"/>
                    <a:pt x="209" y="375"/>
                    <a:pt x="349" y="423"/>
                  </a:cubicBezTo>
                  <a:cubicBezTo>
                    <a:pt x="403" y="466"/>
                    <a:pt x="458" y="493"/>
                    <a:pt x="512" y="510"/>
                  </a:cubicBezTo>
                  <a:cubicBezTo>
                    <a:pt x="391" y="519"/>
                    <a:pt x="269" y="564"/>
                    <a:pt x="148" y="627"/>
                  </a:cubicBezTo>
                  <a:cubicBezTo>
                    <a:pt x="27" y="926"/>
                    <a:pt x="263" y="920"/>
                    <a:pt x="446" y="949"/>
                  </a:cubicBezTo>
                  <a:cubicBezTo>
                    <a:pt x="1697" y="1150"/>
                    <a:pt x="2947" y="1349"/>
                    <a:pt x="4197" y="1548"/>
                  </a:cubicBezTo>
                  <a:cubicBezTo>
                    <a:pt x="4265" y="1558"/>
                    <a:pt x="4334" y="1576"/>
                    <a:pt x="4402" y="1579"/>
                  </a:cubicBezTo>
                  <a:cubicBezTo>
                    <a:pt x="4407" y="1579"/>
                    <a:pt x="4412" y="1579"/>
                    <a:pt x="4417" y="1579"/>
                  </a:cubicBezTo>
                  <a:cubicBezTo>
                    <a:pt x="4532" y="1579"/>
                    <a:pt x="4600" y="1513"/>
                    <a:pt x="4614" y="1403"/>
                  </a:cubicBezTo>
                  <a:cubicBezTo>
                    <a:pt x="4628" y="1303"/>
                    <a:pt x="4563" y="1246"/>
                    <a:pt x="4470" y="1225"/>
                  </a:cubicBezTo>
                  <a:cubicBezTo>
                    <a:pt x="4386" y="1204"/>
                    <a:pt x="4299" y="1195"/>
                    <a:pt x="4213" y="1181"/>
                  </a:cubicBezTo>
                  <a:cubicBezTo>
                    <a:pt x="3664" y="1095"/>
                    <a:pt x="3113" y="1011"/>
                    <a:pt x="2565" y="919"/>
                  </a:cubicBezTo>
                  <a:cubicBezTo>
                    <a:pt x="2000" y="824"/>
                    <a:pt x="1426" y="778"/>
                    <a:pt x="874" y="616"/>
                  </a:cubicBezTo>
                  <a:cubicBezTo>
                    <a:pt x="817" y="574"/>
                    <a:pt x="759" y="548"/>
                    <a:pt x="702" y="531"/>
                  </a:cubicBezTo>
                  <a:cubicBezTo>
                    <a:pt x="885" y="522"/>
                    <a:pt x="1071" y="443"/>
                    <a:pt x="1252" y="443"/>
                  </a:cubicBezTo>
                  <a:cubicBezTo>
                    <a:pt x="1253" y="443"/>
                    <a:pt x="1255" y="443"/>
                    <a:pt x="1256" y="443"/>
                  </a:cubicBezTo>
                  <a:cubicBezTo>
                    <a:pt x="1858" y="446"/>
                    <a:pt x="2461" y="463"/>
                    <a:pt x="3063" y="463"/>
                  </a:cubicBezTo>
                  <a:cubicBezTo>
                    <a:pt x="3522" y="463"/>
                    <a:pt x="3980" y="453"/>
                    <a:pt x="4439" y="420"/>
                  </a:cubicBezTo>
                  <a:lnTo>
                    <a:pt x="6580" y="420"/>
                  </a:lnTo>
                  <a:cubicBezTo>
                    <a:pt x="6505" y="116"/>
                    <a:pt x="6306" y="100"/>
                    <a:pt x="6116" y="91"/>
                  </a:cubicBezTo>
                  <a:cubicBezTo>
                    <a:pt x="5426" y="55"/>
                    <a:pt x="4734" y="0"/>
                    <a:pt x="40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75"/>
            <p:cNvSpPr/>
            <p:nvPr/>
          </p:nvSpPr>
          <p:spPr>
            <a:xfrm>
              <a:off x="1510614" y="1348157"/>
              <a:ext cx="84014" cy="77915"/>
            </a:xfrm>
            <a:custGeom>
              <a:avLst/>
              <a:gdLst/>
              <a:ahLst/>
              <a:cxnLst/>
              <a:rect l="l" t="t" r="r" b="b"/>
              <a:pathLst>
                <a:path w="4807" h="4458" extrusionOk="0">
                  <a:moveTo>
                    <a:pt x="4664" y="0"/>
                  </a:moveTo>
                  <a:cubicBezTo>
                    <a:pt x="4639" y="0"/>
                    <a:pt x="4610" y="9"/>
                    <a:pt x="4579" y="29"/>
                  </a:cubicBezTo>
                  <a:cubicBezTo>
                    <a:pt x="4421" y="132"/>
                    <a:pt x="4274" y="255"/>
                    <a:pt x="4136" y="386"/>
                  </a:cubicBezTo>
                  <a:cubicBezTo>
                    <a:pt x="2872" y="1582"/>
                    <a:pt x="1611" y="2782"/>
                    <a:pt x="352" y="3986"/>
                  </a:cubicBezTo>
                  <a:cubicBezTo>
                    <a:pt x="241" y="4093"/>
                    <a:pt x="0" y="4210"/>
                    <a:pt x="167" y="4389"/>
                  </a:cubicBezTo>
                  <a:cubicBezTo>
                    <a:pt x="213" y="4438"/>
                    <a:pt x="257" y="4458"/>
                    <a:pt x="300" y="4458"/>
                  </a:cubicBezTo>
                  <a:cubicBezTo>
                    <a:pt x="412" y="4458"/>
                    <a:pt x="514" y="4326"/>
                    <a:pt x="598" y="4249"/>
                  </a:cubicBezTo>
                  <a:cubicBezTo>
                    <a:pt x="1068" y="3820"/>
                    <a:pt x="1532" y="3383"/>
                    <a:pt x="1992" y="2941"/>
                  </a:cubicBezTo>
                  <a:cubicBezTo>
                    <a:pt x="2862" y="2107"/>
                    <a:pt x="3727" y="1267"/>
                    <a:pt x="4594" y="428"/>
                  </a:cubicBezTo>
                  <a:cubicBezTo>
                    <a:pt x="4677" y="346"/>
                    <a:pt x="4791" y="282"/>
                    <a:pt x="4806" y="146"/>
                  </a:cubicBezTo>
                  <a:cubicBezTo>
                    <a:pt x="4782" y="63"/>
                    <a:pt x="4733" y="0"/>
                    <a:pt x="46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75"/>
            <p:cNvSpPr/>
            <p:nvPr/>
          </p:nvSpPr>
          <p:spPr>
            <a:xfrm>
              <a:off x="1670120" y="1102600"/>
              <a:ext cx="19278" cy="106246"/>
            </a:xfrm>
            <a:custGeom>
              <a:avLst/>
              <a:gdLst/>
              <a:ahLst/>
              <a:cxnLst/>
              <a:rect l="l" t="t" r="r" b="b"/>
              <a:pathLst>
                <a:path w="1103" h="6079" extrusionOk="0">
                  <a:moveTo>
                    <a:pt x="846" y="1"/>
                  </a:moveTo>
                  <a:cubicBezTo>
                    <a:pt x="697" y="1"/>
                    <a:pt x="654" y="125"/>
                    <a:pt x="631" y="259"/>
                  </a:cubicBezTo>
                  <a:cubicBezTo>
                    <a:pt x="611" y="376"/>
                    <a:pt x="585" y="492"/>
                    <a:pt x="567" y="610"/>
                  </a:cubicBezTo>
                  <a:cubicBezTo>
                    <a:pt x="388" y="1801"/>
                    <a:pt x="272" y="2999"/>
                    <a:pt x="176" y="4200"/>
                  </a:cubicBezTo>
                  <a:cubicBezTo>
                    <a:pt x="132" y="4741"/>
                    <a:pt x="77" y="5282"/>
                    <a:pt x="19" y="5822"/>
                  </a:cubicBezTo>
                  <a:cubicBezTo>
                    <a:pt x="1" y="5991"/>
                    <a:pt x="33" y="6078"/>
                    <a:pt x="126" y="6078"/>
                  </a:cubicBezTo>
                  <a:cubicBezTo>
                    <a:pt x="172" y="6078"/>
                    <a:pt x="232" y="6057"/>
                    <a:pt x="309" y="6015"/>
                  </a:cubicBezTo>
                  <a:cubicBezTo>
                    <a:pt x="468" y="5582"/>
                    <a:pt x="371" y="5111"/>
                    <a:pt x="518" y="4678"/>
                  </a:cubicBezTo>
                  <a:cubicBezTo>
                    <a:pt x="520" y="4678"/>
                    <a:pt x="521" y="4679"/>
                    <a:pt x="522" y="4679"/>
                  </a:cubicBezTo>
                  <a:cubicBezTo>
                    <a:pt x="560" y="4679"/>
                    <a:pt x="535" y="4134"/>
                    <a:pt x="625" y="3860"/>
                  </a:cubicBezTo>
                  <a:cubicBezTo>
                    <a:pt x="650" y="3453"/>
                    <a:pt x="655" y="3044"/>
                    <a:pt x="701" y="2640"/>
                  </a:cubicBezTo>
                  <a:cubicBezTo>
                    <a:pt x="792" y="1865"/>
                    <a:pt x="904" y="1092"/>
                    <a:pt x="1011" y="318"/>
                  </a:cubicBezTo>
                  <a:cubicBezTo>
                    <a:pt x="1029" y="186"/>
                    <a:pt x="1103" y="31"/>
                    <a:pt x="888" y="4"/>
                  </a:cubicBezTo>
                  <a:cubicBezTo>
                    <a:pt x="873" y="2"/>
                    <a:pt x="859"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75"/>
            <p:cNvSpPr/>
            <p:nvPr/>
          </p:nvSpPr>
          <p:spPr>
            <a:xfrm>
              <a:off x="1488836" y="1204546"/>
              <a:ext cx="96633" cy="51908"/>
            </a:xfrm>
            <a:custGeom>
              <a:avLst/>
              <a:gdLst/>
              <a:ahLst/>
              <a:cxnLst/>
              <a:rect l="l" t="t" r="r" b="b"/>
              <a:pathLst>
                <a:path w="5529" h="2970" extrusionOk="0">
                  <a:moveTo>
                    <a:pt x="215" y="0"/>
                  </a:moveTo>
                  <a:cubicBezTo>
                    <a:pt x="126" y="0"/>
                    <a:pt x="89" y="46"/>
                    <a:pt x="53" y="93"/>
                  </a:cubicBezTo>
                  <a:cubicBezTo>
                    <a:pt x="1" y="161"/>
                    <a:pt x="39" y="224"/>
                    <a:pt x="71" y="281"/>
                  </a:cubicBezTo>
                  <a:cubicBezTo>
                    <a:pt x="126" y="378"/>
                    <a:pt x="234" y="407"/>
                    <a:pt x="327" y="451"/>
                  </a:cubicBezTo>
                  <a:cubicBezTo>
                    <a:pt x="1902" y="1192"/>
                    <a:pt x="3428" y="2024"/>
                    <a:pt x="4975" y="2814"/>
                  </a:cubicBezTo>
                  <a:cubicBezTo>
                    <a:pt x="5063" y="2859"/>
                    <a:pt x="5171" y="2969"/>
                    <a:pt x="5271" y="2969"/>
                  </a:cubicBezTo>
                  <a:cubicBezTo>
                    <a:pt x="5322" y="2969"/>
                    <a:pt x="5371" y="2940"/>
                    <a:pt x="5414" y="2860"/>
                  </a:cubicBezTo>
                  <a:cubicBezTo>
                    <a:pt x="5529" y="2645"/>
                    <a:pt x="5277" y="2592"/>
                    <a:pt x="5133" y="2512"/>
                  </a:cubicBezTo>
                  <a:cubicBezTo>
                    <a:pt x="3591" y="1643"/>
                    <a:pt x="2013" y="837"/>
                    <a:pt x="410" y="80"/>
                  </a:cubicBezTo>
                  <a:cubicBezTo>
                    <a:pt x="348" y="51"/>
                    <a:pt x="289" y="16"/>
                    <a:pt x="269" y="5"/>
                  </a:cubicBezTo>
                  <a:cubicBezTo>
                    <a:pt x="249" y="2"/>
                    <a:pt x="231"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75"/>
            <p:cNvSpPr/>
            <p:nvPr/>
          </p:nvSpPr>
          <p:spPr>
            <a:xfrm>
              <a:off x="1740539" y="1215329"/>
              <a:ext cx="124999" cy="48378"/>
            </a:xfrm>
            <a:custGeom>
              <a:avLst/>
              <a:gdLst/>
              <a:ahLst/>
              <a:cxnLst/>
              <a:rect l="l" t="t" r="r" b="b"/>
              <a:pathLst>
                <a:path w="7152" h="2768" extrusionOk="0">
                  <a:moveTo>
                    <a:pt x="6886" y="1"/>
                  </a:moveTo>
                  <a:cubicBezTo>
                    <a:pt x="6835" y="1"/>
                    <a:pt x="6780" y="12"/>
                    <a:pt x="6726" y="26"/>
                  </a:cubicBezTo>
                  <a:cubicBezTo>
                    <a:pt x="6625" y="53"/>
                    <a:pt x="6524" y="80"/>
                    <a:pt x="6425" y="114"/>
                  </a:cubicBezTo>
                  <a:cubicBezTo>
                    <a:pt x="6013" y="253"/>
                    <a:pt x="5601" y="395"/>
                    <a:pt x="5190" y="538"/>
                  </a:cubicBezTo>
                  <a:cubicBezTo>
                    <a:pt x="4107" y="915"/>
                    <a:pt x="3011" y="1255"/>
                    <a:pt x="1966" y="1730"/>
                  </a:cubicBezTo>
                  <a:cubicBezTo>
                    <a:pt x="1958" y="1729"/>
                    <a:pt x="1950" y="1729"/>
                    <a:pt x="1943" y="1729"/>
                  </a:cubicBezTo>
                  <a:cubicBezTo>
                    <a:pt x="1863" y="1729"/>
                    <a:pt x="1794" y="1755"/>
                    <a:pt x="1744" y="1823"/>
                  </a:cubicBezTo>
                  <a:cubicBezTo>
                    <a:pt x="1733" y="1819"/>
                    <a:pt x="1723" y="1817"/>
                    <a:pt x="1713" y="1817"/>
                  </a:cubicBezTo>
                  <a:cubicBezTo>
                    <a:pt x="1690" y="1817"/>
                    <a:pt x="1671" y="1827"/>
                    <a:pt x="1655" y="1847"/>
                  </a:cubicBezTo>
                  <a:cubicBezTo>
                    <a:pt x="1644" y="1845"/>
                    <a:pt x="1633" y="1844"/>
                    <a:pt x="1623" y="1844"/>
                  </a:cubicBezTo>
                  <a:cubicBezTo>
                    <a:pt x="1573" y="1844"/>
                    <a:pt x="1535" y="1870"/>
                    <a:pt x="1510" y="1919"/>
                  </a:cubicBezTo>
                  <a:cubicBezTo>
                    <a:pt x="1500" y="1912"/>
                    <a:pt x="1490" y="1909"/>
                    <a:pt x="1481" y="1909"/>
                  </a:cubicBezTo>
                  <a:cubicBezTo>
                    <a:pt x="1467" y="1909"/>
                    <a:pt x="1455" y="1918"/>
                    <a:pt x="1445" y="1935"/>
                  </a:cubicBezTo>
                  <a:cubicBezTo>
                    <a:pt x="1432" y="1933"/>
                    <a:pt x="1419" y="1932"/>
                    <a:pt x="1407" y="1932"/>
                  </a:cubicBezTo>
                  <a:cubicBezTo>
                    <a:pt x="1334" y="1932"/>
                    <a:pt x="1277" y="1968"/>
                    <a:pt x="1233" y="2030"/>
                  </a:cubicBezTo>
                  <a:lnTo>
                    <a:pt x="1230" y="2031"/>
                  </a:lnTo>
                  <a:cubicBezTo>
                    <a:pt x="1162" y="2035"/>
                    <a:pt x="1096" y="2041"/>
                    <a:pt x="1029" y="2045"/>
                  </a:cubicBezTo>
                  <a:cubicBezTo>
                    <a:pt x="1022" y="2061"/>
                    <a:pt x="1016" y="2078"/>
                    <a:pt x="1010" y="2094"/>
                  </a:cubicBezTo>
                  <a:cubicBezTo>
                    <a:pt x="988" y="2095"/>
                    <a:pt x="967" y="2095"/>
                    <a:pt x="946" y="2098"/>
                  </a:cubicBezTo>
                  <a:cubicBezTo>
                    <a:pt x="907" y="2110"/>
                    <a:pt x="870" y="2123"/>
                    <a:pt x="835" y="2141"/>
                  </a:cubicBezTo>
                  <a:cubicBezTo>
                    <a:pt x="802" y="2160"/>
                    <a:pt x="769" y="2180"/>
                    <a:pt x="737" y="2202"/>
                  </a:cubicBezTo>
                  <a:cubicBezTo>
                    <a:pt x="688" y="2227"/>
                    <a:pt x="635" y="2245"/>
                    <a:pt x="581" y="2263"/>
                  </a:cubicBezTo>
                  <a:cubicBezTo>
                    <a:pt x="546" y="2274"/>
                    <a:pt x="512" y="2289"/>
                    <a:pt x="480" y="2310"/>
                  </a:cubicBezTo>
                  <a:cubicBezTo>
                    <a:pt x="471" y="2328"/>
                    <a:pt x="459" y="2341"/>
                    <a:pt x="446" y="2352"/>
                  </a:cubicBezTo>
                  <a:cubicBezTo>
                    <a:pt x="429" y="2350"/>
                    <a:pt x="414" y="2348"/>
                    <a:pt x="398" y="2344"/>
                  </a:cubicBezTo>
                  <a:cubicBezTo>
                    <a:pt x="368" y="2380"/>
                    <a:pt x="339" y="2415"/>
                    <a:pt x="310" y="2450"/>
                  </a:cubicBezTo>
                  <a:lnTo>
                    <a:pt x="294" y="2459"/>
                  </a:lnTo>
                  <a:cubicBezTo>
                    <a:pt x="170" y="2468"/>
                    <a:pt x="1" y="2493"/>
                    <a:pt x="11" y="2620"/>
                  </a:cubicBezTo>
                  <a:cubicBezTo>
                    <a:pt x="21" y="2734"/>
                    <a:pt x="102" y="2768"/>
                    <a:pt x="193" y="2768"/>
                  </a:cubicBezTo>
                  <a:cubicBezTo>
                    <a:pt x="245" y="2768"/>
                    <a:pt x="300" y="2756"/>
                    <a:pt x="346" y="2744"/>
                  </a:cubicBezTo>
                  <a:cubicBezTo>
                    <a:pt x="661" y="2654"/>
                    <a:pt x="970" y="2543"/>
                    <a:pt x="1242" y="2353"/>
                  </a:cubicBezTo>
                  <a:lnTo>
                    <a:pt x="1243" y="2353"/>
                  </a:lnTo>
                  <a:cubicBezTo>
                    <a:pt x="1252" y="2354"/>
                    <a:pt x="1260" y="2354"/>
                    <a:pt x="1268" y="2354"/>
                  </a:cubicBezTo>
                  <a:cubicBezTo>
                    <a:pt x="1351" y="2354"/>
                    <a:pt x="1417" y="2322"/>
                    <a:pt x="1467" y="2253"/>
                  </a:cubicBezTo>
                  <a:lnTo>
                    <a:pt x="1513" y="2257"/>
                  </a:lnTo>
                  <a:lnTo>
                    <a:pt x="1553" y="2233"/>
                  </a:lnTo>
                  <a:cubicBezTo>
                    <a:pt x="1569" y="2235"/>
                    <a:pt x="1584" y="2237"/>
                    <a:pt x="1599" y="2237"/>
                  </a:cubicBezTo>
                  <a:cubicBezTo>
                    <a:pt x="1667" y="2237"/>
                    <a:pt x="1722" y="2207"/>
                    <a:pt x="1763" y="2146"/>
                  </a:cubicBezTo>
                  <a:lnTo>
                    <a:pt x="1767" y="2145"/>
                  </a:lnTo>
                  <a:cubicBezTo>
                    <a:pt x="1779" y="2146"/>
                    <a:pt x="1791" y="2146"/>
                    <a:pt x="1803" y="2146"/>
                  </a:cubicBezTo>
                  <a:cubicBezTo>
                    <a:pt x="1884" y="2146"/>
                    <a:pt x="1956" y="2125"/>
                    <a:pt x="2007" y="2053"/>
                  </a:cubicBezTo>
                  <a:lnTo>
                    <a:pt x="2048" y="2057"/>
                  </a:lnTo>
                  <a:lnTo>
                    <a:pt x="2078" y="2029"/>
                  </a:lnTo>
                  <a:cubicBezTo>
                    <a:pt x="2089" y="2031"/>
                    <a:pt x="2100" y="2031"/>
                    <a:pt x="2110" y="2031"/>
                  </a:cubicBezTo>
                  <a:cubicBezTo>
                    <a:pt x="2182" y="2031"/>
                    <a:pt x="2239" y="1997"/>
                    <a:pt x="2285" y="1939"/>
                  </a:cubicBezTo>
                  <a:lnTo>
                    <a:pt x="2293" y="1936"/>
                  </a:lnTo>
                  <a:cubicBezTo>
                    <a:pt x="2309" y="1938"/>
                    <a:pt x="2324" y="1938"/>
                    <a:pt x="2339" y="1938"/>
                  </a:cubicBezTo>
                  <a:cubicBezTo>
                    <a:pt x="2417" y="1938"/>
                    <a:pt x="2487" y="1918"/>
                    <a:pt x="2540" y="1850"/>
                  </a:cubicBezTo>
                  <a:cubicBezTo>
                    <a:pt x="3082" y="1660"/>
                    <a:pt x="3622" y="1466"/>
                    <a:pt x="4165" y="1282"/>
                  </a:cubicBezTo>
                  <a:cubicBezTo>
                    <a:pt x="5055" y="979"/>
                    <a:pt x="5949" y="686"/>
                    <a:pt x="6838" y="380"/>
                  </a:cubicBezTo>
                  <a:cubicBezTo>
                    <a:pt x="6949" y="342"/>
                    <a:pt x="7152" y="341"/>
                    <a:pt x="7081" y="138"/>
                  </a:cubicBezTo>
                  <a:cubicBezTo>
                    <a:pt x="7044" y="33"/>
                    <a:pt x="6970" y="1"/>
                    <a:pt x="68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75"/>
            <p:cNvSpPr/>
            <p:nvPr/>
          </p:nvSpPr>
          <p:spPr>
            <a:xfrm>
              <a:off x="1735243" y="1330103"/>
              <a:ext cx="95462" cy="51681"/>
            </a:xfrm>
            <a:custGeom>
              <a:avLst/>
              <a:gdLst/>
              <a:ahLst/>
              <a:cxnLst/>
              <a:rect l="l" t="t" r="r" b="b"/>
              <a:pathLst>
                <a:path w="5462" h="2957" extrusionOk="0">
                  <a:moveTo>
                    <a:pt x="174" y="0"/>
                  </a:moveTo>
                  <a:cubicBezTo>
                    <a:pt x="110" y="0"/>
                    <a:pt x="72" y="16"/>
                    <a:pt x="49" y="60"/>
                  </a:cubicBezTo>
                  <a:cubicBezTo>
                    <a:pt x="14" y="123"/>
                    <a:pt x="0" y="183"/>
                    <a:pt x="41" y="251"/>
                  </a:cubicBezTo>
                  <a:cubicBezTo>
                    <a:pt x="107" y="365"/>
                    <a:pt x="235" y="391"/>
                    <a:pt x="339" y="449"/>
                  </a:cubicBezTo>
                  <a:cubicBezTo>
                    <a:pt x="1720" y="1215"/>
                    <a:pt x="3112" y="1963"/>
                    <a:pt x="4549" y="2628"/>
                  </a:cubicBezTo>
                  <a:cubicBezTo>
                    <a:pt x="4754" y="2723"/>
                    <a:pt x="4953" y="2831"/>
                    <a:pt x="5156" y="2931"/>
                  </a:cubicBezTo>
                  <a:cubicBezTo>
                    <a:pt x="5189" y="2948"/>
                    <a:pt x="5222" y="2957"/>
                    <a:pt x="5253" y="2957"/>
                  </a:cubicBezTo>
                  <a:cubicBezTo>
                    <a:pt x="5303" y="2957"/>
                    <a:pt x="5349" y="2934"/>
                    <a:pt x="5386" y="2884"/>
                  </a:cubicBezTo>
                  <a:cubicBezTo>
                    <a:pt x="5461" y="2782"/>
                    <a:pt x="5433" y="2684"/>
                    <a:pt x="5338" y="2618"/>
                  </a:cubicBezTo>
                  <a:cubicBezTo>
                    <a:pt x="5239" y="2550"/>
                    <a:pt x="5129" y="2496"/>
                    <a:pt x="5019" y="2444"/>
                  </a:cubicBezTo>
                  <a:cubicBezTo>
                    <a:pt x="4395" y="2137"/>
                    <a:pt x="3764" y="1842"/>
                    <a:pt x="3144" y="1525"/>
                  </a:cubicBezTo>
                  <a:cubicBezTo>
                    <a:pt x="2247" y="1065"/>
                    <a:pt x="1358" y="590"/>
                    <a:pt x="466" y="124"/>
                  </a:cubicBezTo>
                  <a:cubicBezTo>
                    <a:pt x="374" y="75"/>
                    <a:pt x="278" y="33"/>
                    <a:pt x="213" y="2"/>
                  </a:cubicBezTo>
                  <a:cubicBezTo>
                    <a:pt x="199" y="1"/>
                    <a:pt x="186" y="0"/>
                    <a:pt x="1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75"/>
            <p:cNvSpPr/>
            <p:nvPr/>
          </p:nvSpPr>
          <p:spPr>
            <a:xfrm>
              <a:off x="1631213" y="1377502"/>
              <a:ext cx="17984" cy="106088"/>
            </a:xfrm>
            <a:custGeom>
              <a:avLst/>
              <a:gdLst/>
              <a:ahLst/>
              <a:cxnLst/>
              <a:rect l="l" t="t" r="r" b="b"/>
              <a:pathLst>
                <a:path w="1029" h="6070" extrusionOk="0">
                  <a:moveTo>
                    <a:pt x="913" y="1"/>
                  </a:moveTo>
                  <a:cubicBezTo>
                    <a:pt x="878" y="1"/>
                    <a:pt x="832" y="11"/>
                    <a:pt x="772" y="35"/>
                  </a:cubicBezTo>
                  <a:cubicBezTo>
                    <a:pt x="628" y="254"/>
                    <a:pt x="718" y="537"/>
                    <a:pt x="570" y="756"/>
                  </a:cubicBezTo>
                  <a:cubicBezTo>
                    <a:pt x="559" y="1069"/>
                    <a:pt x="598" y="1387"/>
                    <a:pt x="468" y="1687"/>
                  </a:cubicBezTo>
                  <a:cubicBezTo>
                    <a:pt x="384" y="2719"/>
                    <a:pt x="364" y="3755"/>
                    <a:pt x="159" y="4776"/>
                  </a:cubicBezTo>
                  <a:cubicBezTo>
                    <a:pt x="88" y="5125"/>
                    <a:pt x="62" y="5483"/>
                    <a:pt x="19" y="5836"/>
                  </a:cubicBezTo>
                  <a:cubicBezTo>
                    <a:pt x="6" y="5938"/>
                    <a:pt x="0" y="6049"/>
                    <a:pt x="146" y="6067"/>
                  </a:cubicBezTo>
                  <a:cubicBezTo>
                    <a:pt x="159" y="6069"/>
                    <a:pt x="171" y="6070"/>
                    <a:pt x="183" y="6070"/>
                  </a:cubicBezTo>
                  <a:cubicBezTo>
                    <a:pt x="282" y="6070"/>
                    <a:pt x="350" y="6013"/>
                    <a:pt x="379" y="5912"/>
                  </a:cubicBezTo>
                  <a:cubicBezTo>
                    <a:pt x="407" y="5814"/>
                    <a:pt x="433" y="5715"/>
                    <a:pt x="447" y="5615"/>
                  </a:cubicBezTo>
                  <a:cubicBezTo>
                    <a:pt x="504" y="5230"/>
                    <a:pt x="546" y="4843"/>
                    <a:pt x="609" y="4458"/>
                  </a:cubicBezTo>
                  <a:cubicBezTo>
                    <a:pt x="753" y="3586"/>
                    <a:pt x="764" y="2701"/>
                    <a:pt x="866" y="1826"/>
                  </a:cubicBezTo>
                  <a:cubicBezTo>
                    <a:pt x="926" y="1303"/>
                    <a:pt x="959" y="779"/>
                    <a:pt x="1013" y="256"/>
                  </a:cubicBezTo>
                  <a:cubicBezTo>
                    <a:pt x="1029" y="110"/>
                    <a:pt x="1025" y="1"/>
                    <a:pt x="9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75"/>
            <p:cNvSpPr/>
            <p:nvPr/>
          </p:nvSpPr>
          <p:spPr>
            <a:xfrm>
              <a:off x="1706439" y="1361912"/>
              <a:ext cx="69298" cy="86391"/>
            </a:xfrm>
            <a:custGeom>
              <a:avLst/>
              <a:gdLst/>
              <a:ahLst/>
              <a:cxnLst/>
              <a:rect l="l" t="t" r="r" b="b"/>
              <a:pathLst>
                <a:path w="3965" h="4943" extrusionOk="0">
                  <a:moveTo>
                    <a:pt x="215" y="1"/>
                  </a:moveTo>
                  <a:cubicBezTo>
                    <a:pt x="176" y="1"/>
                    <a:pt x="135" y="16"/>
                    <a:pt x="94" y="44"/>
                  </a:cubicBezTo>
                  <a:cubicBezTo>
                    <a:pt x="1" y="107"/>
                    <a:pt x="35" y="193"/>
                    <a:pt x="94" y="259"/>
                  </a:cubicBezTo>
                  <a:cubicBezTo>
                    <a:pt x="173" y="345"/>
                    <a:pt x="265" y="421"/>
                    <a:pt x="351" y="502"/>
                  </a:cubicBezTo>
                  <a:lnTo>
                    <a:pt x="354" y="508"/>
                  </a:lnTo>
                  <a:cubicBezTo>
                    <a:pt x="351" y="573"/>
                    <a:pt x="389" y="603"/>
                    <a:pt x="450" y="612"/>
                  </a:cubicBezTo>
                  <a:lnTo>
                    <a:pt x="452" y="615"/>
                  </a:lnTo>
                  <a:cubicBezTo>
                    <a:pt x="457" y="675"/>
                    <a:pt x="487" y="714"/>
                    <a:pt x="552" y="723"/>
                  </a:cubicBezTo>
                  <a:cubicBezTo>
                    <a:pt x="567" y="753"/>
                    <a:pt x="578" y="787"/>
                    <a:pt x="597" y="814"/>
                  </a:cubicBezTo>
                  <a:cubicBezTo>
                    <a:pt x="1591" y="2105"/>
                    <a:pt x="2593" y="3391"/>
                    <a:pt x="3490" y="4749"/>
                  </a:cubicBezTo>
                  <a:cubicBezTo>
                    <a:pt x="3527" y="4804"/>
                    <a:pt x="3573" y="4861"/>
                    <a:pt x="3628" y="4898"/>
                  </a:cubicBezTo>
                  <a:cubicBezTo>
                    <a:pt x="3669" y="4926"/>
                    <a:pt x="3715" y="4943"/>
                    <a:pt x="3763" y="4943"/>
                  </a:cubicBezTo>
                  <a:cubicBezTo>
                    <a:pt x="3800" y="4943"/>
                    <a:pt x="3837" y="4932"/>
                    <a:pt x="3872" y="4909"/>
                  </a:cubicBezTo>
                  <a:cubicBezTo>
                    <a:pt x="3964" y="4846"/>
                    <a:pt x="3936" y="4756"/>
                    <a:pt x="3893" y="4682"/>
                  </a:cubicBezTo>
                  <a:cubicBezTo>
                    <a:pt x="3825" y="4564"/>
                    <a:pt x="3743" y="4453"/>
                    <a:pt x="3669" y="4339"/>
                  </a:cubicBezTo>
                  <a:cubicBezTo>
                    <a:pt x="2872" y="3119"/>
                    <a:pt x="1956" y="1982"/>
                    <a:pt x="1085" y="814"/>
                  </a:cubicBezTo>
                  <a:cubicBezTo>
                    <a:pt x="1050" y="783"/>
                    <a:pt x="1019" y="748"/>
                    <a:pt x="994" y="707"/>
                  </a:cubicBezTo>
                  <a:lnTo>
                    <a:pt x="987" y="698"/>
                  </a:lnTo>
                  <a:cubicBezTo>
                    <a:pt x="898" y="639"/>
                    <a:pt x="891" y="526"/>
                    <a:pt x="815" y="460"/>
                  </a:cubicBezTo>
                  <a:cubicBezTo>
                    <a:pt x="785" y="432"/>
                    <a:pt x="753" y="407"/>
                    <a:pt x="717" y="387"/>
                  </a:cubicBezTo>
                  <a:cubicBezTo>
                    <a:pt x="700" y="379"/>
                    <a:pt x="681" y="371"/>
                    <a:pt x="662" y="363"/>
                  </a:cubicBezTo>
                  <a:cubicBezTo>
                    <a:pt x="662" y="363"/>
                    <a:pt x="662" y="362"/>
                    <a:pt x="661" y="362"/>
                  </a:cubicBezTo>
                  <a:cubicBezTo>
                    <a:pt x="661" y="343"/>
                    <a:pt x="661" y="324"/>
                    <a:pt x="661" y="306"/>
                  </a:cubicBezTo>
                  <a:cubicBezTo>
                    <a:pt x="639" y="296"/>
                    <a:pt x="616" y="291"/>
                    <a:pt x="593" y="291"/>
                  </a:cubicBezTo>
                  <a:cubicBezTo>
                    <a:pt x="585" y="291"/>
                    <a:pt x="577" y="291"/>
                    <a:pt x="569" y="292"/>
                  </a:cubicBezTo>
                  <a:cubicBezTo>
                    <a:pt x="566" y="230"/>
                    <a:pt x="535" y="192"/>
                    <a:pt x="469" y="186"/>
                  </a:cubicBezTo>
                  <a:cubicBezTo>
                    <a:pt x="460" y="123"/>
                    <a:pt x="422" y="96"/>
                    <a:pt x="360" y="96"/>
                  </a:cubicBezTo>
                  <a:cubicBezTo>
                    <a:pt x="358" y="96"/>
                    <a:pt x="356" y="96"/>
                    <a:pt x="354" y="96"/>
                  </a:cubicBezTo>
                  <a:lnTo>
                    <a:pt x="351" y="94"/>
                  </a:lnTo>
                  <a:cubicBezTo>
                    <a:pt x="314" y="28"/>
                    <a:pt x="266"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75"/>
            <p:cNvSpPr/>
            <p:nvPr/>
          </p:nvSpPr>
          <p:spPr>
            <a:xfrm>
              <a:off x="1541935" y="1137852"/>
              <a:ext cx="71291" cy="86688"/>
            </a:xfrm>
            <a:custGeom>
              <a:avLst/>
              <a:gdLst/>
              <a:ahLst/>
              <a:cxnLst/>
              <a:rect l="l" t="t" r="r" b="b"/>
              <a:pathLst>
                <a:path w="4079" h="4960" extrusionOk="0">
                  <a:moveTo>
                    <a:pt x="328" y="0"/>
                  </a:moveTo>
                  <a:cubicBezTo>
                    <a:pt x="294" y="0"/>
                    <a:pt x="257" y="10"/>
                    <a:pt x="217" y="34"/>
                  </a:cubicBezTo>
                  <a:cubicBezTo>
                    <a:pt x="0" y="162"/>
                    <a:pt x="199" y="308"/>
                    <a:pt x="270" y="413"/>
                  </a:cubicBezTo>
                  <a:cubicBezTo>
                    <a:pt x="1196" y="1798"/>
                    <a:pt x="2179" y="3144"/>
                    <a:pt x="3262" y="4418"/>
                  </a:cubicBezTo>
                  <a:cubicBezTo>
                    <a:pt x="3257" y="4481"/>
                    <a:pt x="3285" y="4518"/>
                    <a:pt x="3352" y="4523"/>
                  </a:cubicBezTo>
                  <a:lnTo>
                    <a:pt x="3354" y="4526"/>
                  </a:lnTo>
                  <a:cubicBezTo>
                    <a:pt x="3354" y="4592"/>
                    <a:pt x="3391" y="4622"/>
                    <a:pt x="3455" y="4627"/>
                  </a:cubicBezTo>
                  <a:lnTo>
                    <a:pt x="3457" y="4630"/>
                  </a:lnTo>
                  <a:cubicBezTo>
                    <a:pt x="3459" y="4692"/>
                    <a:pt x="3488" y="4730"/>
                    <a:pt x="3555" y="4736"/>
                  </a:cubicBezTo>
                  <a:lnTo>
                    <a:pt x="3556" y="4737"/>
                  </a:lnTo>
                  <a:cubicBezTo>
                    <a:pt x="3560" y="4801"/>
                    <a:pt x="3594" y="4833"/>
                    <a:pt x="3658" y="4833"/>
                  </a:cubicBezTo>
                  <a:cubicBezTo>
                    <a:pt x="3660" y="4833"/>
                    <a:pt x="3662" y="4833"/>
                    <a:pt x="3664" y="4833"/>
                  </a:cubicBezTo>
                  <a:lnTo>
                    <a:pt x="3668" y="4835"/>
                  </a:lnTo>
                  <a:cubicBezTo>
                    <a:pt x="3712" y="4924"/>
                    <a:pt x="3774" y="4960"/>
                    <a:pt x="3842" y="4960"/>
                  </a:cubicBezTo>
                  <a:cubicBezTo>
                    <a:pt x="3890" y="4960"/>
                    <a:pt x="3941" y="4942"/>
                    <a:pt x="3992" y="4912"/>
                  </a:cubicBezTo>
                  <a:cubicBezTo>
                    <a:pt x="4079" y="4864"/>
                    <a:pt x="4074" y="4789"/>
                    <a:pt x="3980" y="4735"/>
                  </a:cubicBezTo>
                  <a:lnTo>
                    <a:pt x="3978" y="4733"/>
                  </a:lnTo>
                  <a:cubicBezTo>
                    <a:pt x="3983" y="4666"/>
                    <a:pt x="3949" y="4632"/>
                    <a:pt x="3883" y="4624"/>
                  </a:cubicBezTo>
                  <a:lnTo>
                    <a:pt x="3881" y="4622"/>
                  </a:lnTo>
                  <a:cubicBezTo>
                    <a:pt x="3880" y="4559"/>
                    <a:pt x="3844" y="4527"/>
                    <a:pt x="3782" y="4518"/>
                  </a:cubicBezTo>
                  <a:lnTo>
                    <a:pt x="3781" y="4516"/>
                  </a:lnTo>
                  <a:cubicBezTo>
                    <a:pt x="3770" y="4371"/>
                    <a:pt x="3675" y="4294"/>
                    <a:pt x="3550" y="4241"/>
                  </a:cubicBezTo>
                  <a:cubicBezTo>
                    <a:pt x="3183" y="3765"/>
                    <a:pt x="2811" y="3292"/>
                    <a:pt x="2447" y="2813"/>
                  </a:cubicBezTo>
                  <a:cubicBezTo>
                    <a:pt x="1805" y="1964"/>
                    <a:pt x="1184" y="1099"/>
                    <a:pt x="590" y="217"/>
                  </a:cubicBezTo>
                  <a:cubicBezTo>
                    <a:pt x="522" y="115"/>
                    <a:pt x="441" y="0"/>
                    <a:pt x="3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75"/>
            <p:cNvSpPr/>
            <p:nvPr/>
          </p:nvSpPr>
          <p:spPr>
            <a:xfrm>
              <a:off x="1589003" y="1090751"/>
              <a:ext cx="52695" cy="122587"/>
            </a:xfrm>
            <a:custGeom>
              <a:avLst/>
              <a:gdLst/>
              <a:ahLst/>
              <a:cxnLst/>
              <a:rect l="l" t="t" r="r" b="b"/>
              <a:pathLst>
                <a:path w="3015" h="7014" extrusionOk="0">
                  <a:moveTo>
                    <a:pt x="1079" y="0"/>
                  </a:moveTo>
                  <a:cubicBezTo>
                    <a:pt x="1055" y="0"/>
                    <a:pt x="1027" y="5"/>
                    <a:pt x="995" y="15"/>
                  </a:cubicBezTo>
                  <a:cubicBezTo>
                    <a:pt x="844" y="63"/>
                    <a:pt x="845" y="193"/>
                    <a:pt x="881" y="312"/>
                  </a:cubicBezTo>
                  <a:cubicBezTo>
                    <a:pt x="1167" y="1243"/>
                    <a:pt x="1196" y="2227"/>
                    <a:pt x="1475" y="3159"/>
                  </a:cubicBezTo>
                  <a:cubicBezTo>
                    <a:pt x="1757" y="4104"/>
                    <a:pt x="2052" y="5047"/>
                    <a:pt x="2342" y="5991"/>
                  </a:cubicBezTo>
                  <a:cubicBezTo>
                    <a:pt x="2406" y="6166"/>
                    <a:pt x="2399" y="6367"/>
                    <a:pt x="2444" y="6550"/>
                  </a:cubicBezTo>
                  <a:cubicBezTo>
                    <a:pt x="2386" y="6464"/>
                    <a:pt x="2302" y="6386"/>
                    <a:pt x="2226" y="6305"/>
                  </a:cubicBezTo>
                  <a:cubicBezTo>
                    <a:pt x="2012" y="5824"/>
                    <a:pt x="1793" y="5344"/>
                    <a:pt x="1586" y="4860"/>
                  </a:cubicBezTo>
                  <a:cubicBezTo>
                    <a:pt x="1172" y="3889"/>
                    <a:pt x="726" y="2930"/>
                    <a:pt x="444" y="1911"/>
                  </a:cubicBezTo>
                  <a:cubicBezTo>
                    <a:pt x="412" y="1798"/>
                    <a:pt x="357" y="1703"/>
                    <a:pt x="242" y="1703"/>
                  </a:cubicBezTo>
                  <a:cubicBezTo>
                    <a:pt x="228" y="1703"/>
                    <a:pt x="212" y="1705"/>
                    <a:pt x="195" y="1708"/>
                  </a:cubicBezTo>
                  <a:cubicBezTo>
                    <a:pt x="0" y="1747"/>
                    <a:pt x="35" y="1902"/>
                    <a:pt x="67" y="2035"/>
                  </a:cubicBezTo>
                  <a:cubicBezTo>
                    <a:pt x="96" y="2151"/>
                    <a:pt x="143" y="2261"/>
                    <a:pt x="178" y="2376"/>
                  </a:cubicBezTo>
                  <a:cubicBezTo>
                    <a:pt x="501" y="3419"/>
                    <a:pt x="974" y="4404"/>
                    <a:pt x="1402" y="5406"/>
                  </a:cubicBezTo>
                  <a:cubicBezTo>
                    <a:pt x="1590" y="5844"/>
                    <a:pt x="1784" y="6280"/>
                    <a:pt x="1989" y="6710"/>
                  </a:cubicBezTo>
                  <a:cubicBezTo>
                    <a:pt x="2054" y="6848"/>
                    <a:pt x="2118" y="7013"/>
                    <a:pt x="2296" y="7013"/>
                  </a:cubicBezTo>
                  <a:cubicBezTo>
                    <a:pt x="2328" y="7013"/>
                    <a:pt x="2364" y="7008"/>
                    <a:pt x="2404" y="6996"/>
                  </a:cubicBezTo>
                  <a:cubicBezTo>
                    <a:pt x="2489" y="6893"/>
                    <a:pt x="2517" y="6804"/>
                    <a:pt x="2511" y="6723"/>
                  </a:cubicBezTo>
                  <a:lnTo>
                    <a:pt x="2511" y="6723"/>
                  </a:lnTo>
                  <a:cubicBezTo>
                    <a:pt x="2548" y="6789"/>
                    <a:pt x="2600" y="6851"/>
                    <a:pt x="2675" y="6903"/>
                  </a:cubicBezTo>
                  <a:cubicBezTo>
                    <a:pt x="2721" y="6913"/>
                    <a:pt x="2762" y="6918"/>
                    <a:pt x="2797" y="6918"/>
                  </a:cubicBezTo>
                  <a:cubicBezTo>
                    <a:pt x="2979" y="6918"/>
                    <a:pt x="3015" y="6790"/>
                    <a:pt x="2953" y="6591"/>
                  </a:cubicBezTo>
                  <a:cubicBezTo>
                    <a:pt x="2813" y="6136"/>
                    <a:pt x="2668" y="5681"/>
                    <a:pt x="2518" y="5228"/>
                  </a:cubicBezTo>
                  <a:cubicBezTo>
                    <a:pt x="2081" y="3900"/>
                    <a:pt x="1651" y="2571"/>
                    <a:pt x="1489" y="1175"/>
                  </a:cubicBezTo>
                  <a:cubicBezTo>
                    <a:pt x="1452" y="856"/>
                    <a:pt x="1359" y="542"/>
                    <a:pt x="1280" y="228"/>
                  </a:cubicBezTo>
                  <a:cubicBezTo>
                    <a:pt x="1252" y="115"/>
                    <a:pt x="1205" y="0"/>
                    <a:pt x="10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75"/>
            <p:cNvSpPr/>
            <p:nvPr/>
          </p:nvSpPr>
          <p:spPr>
            <a:xfrm>
              <a:off x="1743143" y="1242314"/>
              <a:ext cx="107312" cy="30184"/>
            </a:xfrm>
            <a:custGeom>
              <a:avLst/>
              <a:gdLst/>
              <a:ahLst/>
              <a:cxnLst/>
              <a:rect l="l" t="t" r="r" b="b"/>
              <a:pathLst>
                <a:path w="6140" h="1727" extrusionOk="0">
                  <a:moveTo>
                    <a:pt x="5847" y="1"/>
                  </a:moveTo>
                  <a:cubicBezTo>
                    <a:pt x="5786" y="1"/>
                    <a:pt x="5718" y="14"/>
                    <a:pt x="5646" y="33"/>
                  </a:cubicBezTo>
                  <a:cubicBezTo>
                    <a:pt x="3880" y="497"/>
                    <a:pt x="2111" y="956"/>
                    <a:pt x="344" y="1421"/>
                  </a:cubicBezTo>
                  <a:cubicBezTo>
                    <a:pt x="218" y="1454"/>
                    <a:pt x="80" y="1489"/>
                    <a:pt x="1" y="1677"/>
                  </a:cubicBezTo>
                  <a:cubicBezTo>
                    <a:pt x="106" y="1713"/>
                    <a:pt x="207" y="1727"/>
                    <a:pt x="304" y="1727"/>
                  </a:cubicBezTo>
                  <a:cubicBezTo>
                    <a:pt x="431" y="1727"/>
                    <a:pt x="553" y="1702"/>
                    <a:pt x="673" y="1673"/>
                  </a:cubicBezTo>
                  <a:cubicBezTo>
                    <a:pt x="2141" y="1303"/>
                    <a:pt x="3608" y="930"/>
                    <a:pt x="5074" y="555"/>
                  </a:cubicBezTo>
                  <a:cubicBezTo>
                    <a:pt x="5426" y="466"/>
                    <a:pt x="5774" y="363"/>
                    <a:pt x="6140" y="262"/>
                  </a:cubicBezTo>
                  <a:cubicBezTo>
                    <a:pt x="6082" y="61"/>
                    <a:pt x="5978" y="1"/>
                    <a:pt x="58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75"/>
            <p:cNvSpPr/>
            <p:nvPr/>
          </p:nvSpPr>
          <p:spPr>
            <a:xfrm>
              <a:off x="1742899" y="1311280"/>
              <a:ext cx="106753" cy="29834"/>
            </a:xfrm>
            <a:custGeom>
              <a:avLst/>
              <a:gdLst/>
              <a:ahLst/>
              <a:cxnLst/>
              <a:rect l="l" t="t" r="r" b="b"/>
              <a:pathLst>
                <a:path w="6108" h="1707" extrusionOk="0">
                  <a:moveTo>
                    <a:pt x="504" y="1"/>
                  </a:moveTo>
                  <a:cubicBezTo>
                    <a:pt x="392" y="1"/>
                    <a:pt x="278" y="10"/>
                    <a:pt x="163" y="33"/>
                  </a:cubicBezTo>
                  <a:cubicBezTo>
                    <a:pt x="0" y="290"/>
                    <a:pt x="277" y="248"/>
                    <a:pt x="374" y="327"/>
                  </a:cubicBezTo>
                  <a:cubicBezTo>
                    <a:pt x="381" y="327"/>
                    <a:pt x="389" y="327"/>
                    <a:pt x="396" y="327"/>
                  </a:cubicBezTo>
                  <a:cubicBezTo>
                    <a:pt x="600" y="327"/>
                    <a:pt x="796" y="367"/>
                    <a:pt x="992" y="418"/>
                  </a:cubicBezTo>
                  <a:cubicBezTo>
                    <a:pt x="2527" y="806"/>
                    <a:pt x="4095" y="1068"/>
                    <a:pt x="5583" y="1626"/>
                  </a:cubicBezTo>
                  <a:cubicBezTo>
                    <a:pt x="5662" y="1656"/>
                    <a:pt x="5767" y="1707"/>
                    <a:pt x="5857" y="1707"/>
                  </a:cubicBezTo>
                  <a:cubicBezTo>
                    <a:pt x="5932" y="1707"/>
                    <a:pt x="5996" y="1673"/>
                    <a:pt x="6030" y="1566"/>
                  </a:cubicBezTo>
                  <a:cubicBezTo>
                    <a:pt x="6107" y="1326"/>
                    <a:pt x="5844" y="1330"/>
                    <a:pt x="5695" y="1274"/>
                  </a:cubicBezTo>
                  <a:cubicBezTo>
                    <a:pt x="4403" y="792"/>
                    <a:pt x="3050" y="526"/>
                    <a:pt x="1708" y="220"/>
                  </a:cubicBezTo>
                  <a:cubicBezTo>
                    <a:pt x="1308" y="129"/>
                    <a:pt x="914" y="1"/>
                    <a:pt x="5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75"/>
            <p:cNvSpPr/>
            <p:nvPr/>
          </p:nvSpPr>
          <p:spPr>
            <a:xfrm>
              <a:off x="1511785" y="1131735"/>
              <a:ext cx="91337" cy="100408"/>
            </a:xfrm>
            <a:custGeom>
              <a:avLst/>
              <a:gdLst/>
              <a:ahLst/>
              <a:cxnLst/>
              <a:rect l="l" t="t" r="r" b="b"/>
              <a:pathLst>
                <a:path w="5226" h="5745" extrusionOk="0">
                  <a:moveTo>
                    <a:pt x="4780" y="4963"/>
                  </a:moveTo>
                  <a:lnTo>
                    <a:pt x="4780" y="4963"/>
                  </a:lnTo>
                  <a:cubicBezTo>
                    <a:pt x="4787" y="4977"/>
                    <a:pt x="4794" y="4991"/>
                    <a:pt x="4801" y="5004"/>
                  </a:cubicBezTo>
                  <a:cubicBezTo>
                    <a:pt x="4791" y="4994"/>
                    <a:pt x="4784" y="4980"/>
                    <a:pt x="4780" y="4963"/>
                  </a:cubicBezTo>
                  <a:close/>
                  <a:moveTo>
                    <a:pt x="185" y="1"/>
                  </a:moveTo>
                  <a:cubicBezTo>
                    <a:pt x="159" y="1"/>
                    <a:pt x="131" y="11"/>
                    <a:pt x="101" y="35"/>
                  </a:cubicBezTo>
                  <a:cubicBezTo>
                    <a:pt x="29" y="95"/>
                    <a:pt x="0" y="184"/>
                    <a:pt x="42" y="264"/>
                  </a:cubicBezTo>
                  <a:cubicBezTo>
                    <a:pt x="87" y="352"/>
                    <a:pt x="158" y="428"/>
                    <a:pt x="223" y="507"/>
                  </a:cubicBezTo>
                  <a:cubicBezTo>
                    <a:pt x="507" y="850"/>
                    <a:pt x="787" y="1194"/>
                    <a:pt x="1077" y="1532"/>
                  </a:cubicBezTo>
                  <a:cubicBezTo>
                    <a:pt x="1611" y="2155"/>
                    <a:pt x="2099" y="2818"/>
                    <a:pt x="2733" y="3354"/>
                  </a:cubicBezTo>
                  <a:cubicBezTo>
                    <a:pt x="3099" y="3851"/>
                    <a:pt x="3565" y="4253"/>
                    <a:pt x="4029" y="4657"/>
                  </a:cubicBezTo>
                  <a:lnTo>
                    <a:pt x="4040" y="4670"/>
                  </a:lnTo>
                  <a:cubicBezTo>
                    <a:pt x="4040" y="4729"/>
                    <a:pt x="4071" y="4760"/>
                    <a:pt x="4130" y="4765"/>
                  </a:cubicBezTo>
                  <a:lnTo>
                    <a:pt x="4139" y="4774"/>
                  </a:lnTo>
                  <a:cubicBezTo>
                    <a:pt x="4166" y="4809"/>
                    <a:pt x="4198" y="4839"/>
                    <a:pt x="4235" y="4866"/>
                  </a:cubicBezTo>
                  <a:lnTo>
                    <a:pt x="4247" y="4876"/>
                  </a:lnTo>
                  <a:cubicBezTo>
                    <a:pt x="4253" y="4931"/>
                    <a:pt x="4284" y="4962"/>
                    <a:pt x="4341" y="4968"/>
                  </a:cubicBezTo>
                  <a:lnTo>
                    <a:pt x="4341" y="4967"/>
                  </a:lnTo>
                  <a:lnTo>
                    <a:pt x="4351" y="4978"/>
                  </a:lnTo>
                  <a:cubicBezTo>
                    <a:pt x="4378" y="5014"/>
                    <a:pt x="4409" y="5045"/>
                    <a:pt x="4446" y="5070"/>
                  </a:cubicBezTo>
                  <a:lnTo>
                    <a:pt x="4456" y="5080"/>
                  </a:lnTo>
                  <a:cubicBezTo>
                    <a:pt x="4563" y="5243"/>
                    <a:pt x="4700" y="5379"/>
                    <a:pt x="4862" y="5492"/>
                  </a:cubicBezTo>
                  <a:lnTo>
                    <a:pt x="4864" y="5494"/>
                  </a:lnTo>
                  <a:cubicBezTo>
                    <a:pt x="4869" y="5554"/>
                    <a:pt x="4901" y="5591"/>
                    <a:pt x="4963" y="5601"/>
                  </a:cubicBezTo>
                  <a:cubicBezTo>
                    <a:pt x="4976" y="5690"/>
                    <a:pt x="5042" y="5745"/>
                    <a:pt x="5118" y="5745"/>
                  </a:cubicBezTo>
                  <a:cubicBezTo>
                    <a:pt x="5120" y="5745"/>
                    <a:pt x="5122" y="5745"/>
                    <a:pt x="5124" y="5745"/>
                  </a:cubicBezTo>
                  <a:cubicBezTo>
                    <a:pt x="5183" y="5741"/>
                    <a:pt x="5215" y="5667"/>
                    <a:pt x="5193" y="5598"/>
                  </a:cubicBezTo>
                  <a:cubicBezTo>
                    <a:pt x="5203" y="5587"/>
                    <a:pt x="5226" y="5573"/>
                    <a:pt x="5224" y="5566"/>
                  </a:cubicBezTo>
                  <a:cubicBezTo>
                    <a:pt x="5216" y="5539"/>
                    <a:pt x="5201" y="5514"/>
                    <a:pt x="5188" y="5489"/>
                  </a:cubicBezTo>
                  <a:cubicBezTo>
                    <a:pt x="5188" y="5339"/>
                    <a:pt x="5097" y="5250"/>
                    <a:pt x="4978" y="5179"/>
                  </a:cubicBezTo>
                  <a:cubicBezTo>
                    <a:pt x="4983" y="5144"/>
                    <a:pt x="4973" y="5115"/>
                    <a:pt x="4945" y="5092"/>
                  </a:cubicBezTo>
                  <a:cubicBezTo>
                    <a:pt x="4945" y="5035"/>
                    <a:pt x="4914" y="5004"/>
                    <a:pt x="4857" y="4997"/>
                  </a:cubicBezTo>
                  <a:cubicBezTo>
                    <a:pt x="4842" y="4972"/>
                    <a:pt x="4820" y="4959"/>
                    <a:pt x="4792" y="4959"/>
                  </a:cubicBezTo>
                  <a:cubicBezTo>
                    <a:pt x="4788" y="4959"/>
                    <a:pt x="4784" y="4959"/>
                    <a:pt x="4780" y="4960"/>
                  </a:cubicBezTo>
                  <a:cubicBezTo>
                    <a:pt x="4768" y="4902"/>
                    <a:pt x="4733" y="4868"/>
                    <a:pt x="4672" y="4860"/>
                  </a:cubicBezTo>
                  <a:cubicBezTo>
                    <a:pt x="4661" y="4801"/>
                    <a:pt x="4624" y="4770"/>
                    <a:pt x="4564" y="4761"/>
                  </a:cubicBezTo>
                  <a:cubicBezTo>
                    <a:pt x="4556" y="4703"/>
                    <a:pt x="4522" y="4667"/>
                    <a:pt x="4463" y="4655"/>
                  </a:cubicBezTo>
                  <a:cubicBezTo>
                    <a:pt x="4453" y="4595"/>
                    <a:pt x="4418" y="4561"/>
                    <a:pt x="4357" y="4552"/>
                  </a:cubicBezTo>
                  <a:cubicBezTo>
                    <a:pt x="4347" y="4494"/>
                    <a:pt x="4310" y="4462"/>
                    <a:pt x="4250" y="4453"/>
                  </a:cubicBezTo>
                  <a:cubicBezTo>
                    <a:pt x="4242" y="4396"/>
                    <a:pt x="4211" y="4358"/>
                    <a:pt x="4153" y="4344"/>
                  </a:cubicBezTo>
                  <a:cubicBezTo>
                    <a:pt x="4125" y="4236"/>
                    <a:pt x="4053" y="4169"/>
                    <a:pt x="3949" y="4131"/>
                  </a:cubicBezTo>
                  <a:cubicBezTo>
                    <a:pt x="3886" y="3986"/>
                    <a:pt x="3773" y="3892"/>
                    <a:pt x="3628" y="3830"/>
                  </a:cubicBezTo>
                  <a:cubicBezTo>
                    <a:pt x="3599" y="3723"/>
                    <a:pt x="3528" y="3655"/>
                    <a:pt x="3420" y="3622"/>
                  </a:cubicBezTo>
                  <a:cubicBezTo>
                    <a:pt x="3318" y="3423"/>
                    <a:pt x="3139" y="3291"/>
                    <a:pt x="2971" y="3152"/>
                  </a:cubicBezTo>
                  <a:cubicBezTo>
                    <a:pt x="2188" y="2267"/>
                    <a:pt x="1405" y="1382"/>
                    <a:pt x="680" y="452"/>
                  </a:cubicBezTo>
                  <a:cubicBezTo>
                    <a:pt x="574" y="318"/>
                    <a:pt x="448" y="199"/>
                    <a:pt x="324" y="80"/>
                  </a:cubicBezTo>
                  <a:cubicBezTo>
                    <a:pt x="285" y="42"/>
                    <a:pt x="238" y="1"/>
                    <a:pt x="1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75"/>
            <p:cNvSpPr/>
            <p:nvPr/>
          </p:nvSpPr>
          <p:spPr>
            <a:xfrm>
              <a:off x="1590576" y="1373307"/>
              <a:ext cx="42121" cy="93959"/>
            </a:xfrm>
            <a:custGeom>
              <a:avLst/>
              <a:gdLst/>
              <a:ahLst/>
              <a:cxnLst/>
              <a:rect l="l" t="t" r="r" b="b"/>
              <a:pathLst>
                <a:path w="2410" h="5376" extrusionOk="0">
                  <a:moveTo>
                    <a:pt x="2231" y="0"/>
                  </a:moveTo>
                  <a:cubicBezTo>
                    <a:pt x="2149" y="0"/>
                    <a:pt x="2073" y="67"/>
                    <a:pt x="2035" y="148"/>
                  </a:cubicBezTo>
                  <a:cubicBezTo>
                    <a:pt x="1948" y="333"/>
                    <a:pt x="1861" y="520"/>
                    <a:pt x="1798" y="713"/>
                  </a:cubicBezTo>
                  <a:cubicBezTo>
                    <a:pt x="1341" y="2128"/>
                    <a:pt x="744" y="3488"/>
                    <a:pt x="147" y="4849"/>
                  </a:cubicBezTo>
                  <a:cubicBezTo>
                    <a:pt x="92" y="4973"/>
                    <a:pt x="45" y="5103"/>
                    <a:pt x="16" y="5234"/>
                  </a:cubicBezTo>
                  <a:cubicBezTo>
                    <a:pt x="0" y="5299"/>
                    <a:pt x="42" y="5365"/>
                    <a:pt x="149" y="5375"/>
                  </a:cubicBezTo>
                  <a:cubicBezTo>
                    <a:pt x="155" y="5375"/>
                    <a:pt x="162" y="5375"/>
                    <a:pt x="168" y="5375"/>
                  </a:cubicBezTo>
                  <a:cubicBezTo>
                    <a:pt x="346" y="5375"/>
                    <a:pt x="373" y="5207"/>
                    <a:pt x="438" y="5081"/>
                  </a:cubicBezTo>
                  <a:cubicBezTo>
                    <a:pt x="855" y="4274"/>
                    <a:pt x="1121" y="3406"/>
                    <a:pt x="1503" y="2586"/>
                  </a:cubicBezTo>
                  <a:cubicBezTo>
                    <a:pt x="1851" y="1840"/>
                    <a:pt x="2036" y="1039"/>
                    <a:pt x="2326" y="274"/>
                  </a:cubicBezTo>
                  <a:cubicBezTo>
                    <a:pt x="2361" y="181"/>
                    <a:pt x="2410" y="57"/>
                    <a:pt x="2287" y="11"/>
                  </a:cubicBezTo>
                  <a:cubicBezTo>
                    <a:pt x="2268" y="4"/>
                    <a:pt x="2250" y="0"/>
                    <a:pt x="22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75"/>
            <p:cNvSpPr/>
            <p:nvPr/>
          </p:nvSpPr>
          <p:spPr>
            <a:xfrm>
              <a:off x="1677093" y="1374303"/>
              <a:ext cx="38398" cy="121241"/>
            </a:xfrm>
            <a:custGeom>
              <a:avLst/>
              <a:gdLst/>
              <a:ahLst/>
              <a:cxnLst/>
              <a:rect l="l" t="t" r="r" b="b"/>
              <a:pathLst>
                <a:path w="2197" h="6937" extrusionOk="0">
                  <a:moveTo>
                    <a:pt x="229" y="1"/>
                  </a:moveTo>
                  <a:cubicBezTo>
                    <a:pt x="164" y="1"/>
                    <a:pt x="100" y="67"/>
                    <a:pt x="36" y="107"/>
                  </a:cubicBezTo>
                  <a:cubicBezTo>
                    <a:pt x="28" y="107"/>
                    <a:pt x="18" y="118"/>
                    <a:pt x="10" y="140"/>
                  </a:cubicBezTo>
                  <a:cubicBezTo>
                    <a:pt x="1" y="162"/>
                    <a:pt x="8" y="184"/>
                    <a:pt x="32" y="208"/>
                  </a:cubicBezTo>
                  <a:cubicBezTo>
                    <a:pt x="56" y="228"/>
                    <a:pt x="62" y="252"/>
                    <a:pt x="47" y="280"/>
                  </a:cubicBezTo>
                  <a:cubicBezTo>
                    <a:pt x="123" y="380"/>
                    <a:pt x="29" y="527"/>
                    <a:pt x="147" y="615"/>
                  </a:cubicBezTo>
                  <a:cubicBezTo>
                    <a:pt x="241" y="871"/>
                    <a:pt x="340" y="1125"/>
                    <a:pt x="430" y="1382"/>
                  </a:cubicBezTo>
                  <a:cubicBezTo>
                    <a:pt x="690" y="2120"/>
                    <a:pt x="841" y="2892"/>
                    <a:pt x="1179" y="3605"/>
                  </a:cubicBezTo>
                  <a:cubicBezTo>
                    <a:pt x="1362" y="4589"/>
                    <a:pt x="1542" y="5573"/>
                    <a:pt x="1727" y="6557"/>
                  </a:cubicBezTo>
                  <a:cubicBezTo>
                    <a:pt x="1743" y="6639"/>
                    <a:pt x="1782" y="6717"/>
                    <a:pt x="1809" y="6797"/>
                  </a:cubicBezTo>
                  <a:cubicBezTo>
                    <a:pt x="1840" y="6892"/>
                    <a:pt x="1904" y="6936"/>
                    <a:pt x="1985" y="6936"/>
                  </a:cubicBezTo>
                  <a:cubicBezTo>
                    <a:pt x="2007" y="6936"/>
                    <a:pt x="2029" y="6933"/>
                    <a:pt x="2052" y="6927"/>
                  </a:cubicBezTo>
                  <a:cubicBezTo>
                    <a:pt x="2173" y="6894"/>
                    <a:pt x="2197" y="6789"/>
                    <a:pt x="2188" y="6683"/>
                  </a:cubicBezTo>
                  <a:cubicBezTo>
                    <a:pt x="2181" y="6617"/>
                    <a:pt x="2151" y="6552"/>
                    <a:pt x="2135" y="6487"/>
                  </a:cubicBezTo>
                  <a:cubicBezTo>
                    <a:pt x="1985" y="5875"/>
                    <a:pt x="1887" y="5256"/>
                    <a:pt x="1778" y="4638"/>
                  </a:cubicBezTo>
                  <a:cubicBezTo>
                    <a:pt x="1638" y="3854"/>
                    <a:pt x="1440" y="3081"/>
                    <a:pt x="1093" y="2352"/>
                  </a:cubicBezTo>
                  <a:cubicBezTo>
                    <a:pt x="1114" y="2202"/>
                    <a:pt x="1094" y="2061"/>
                    <a:pt x="989" y="1941"/>
                  </a:cubicBezTo>
                  <a:cubicBezTo>
                    <a:pt x="999" y="1843"/>
                    <a:pt x="970" y="1760"/>
                    <a:pt x="892" y="1695"/>
                  </a:cubicBezTo>
                  <a:lnTo>
                    <a:pt x="901" y="1664"/>
                  </a:lnTo>
                  <a:lnTo>
                    <a:pt x="877" y="1641"/>
                  </a:lnTo>
                  <a:cubicBezTo>
                    <a:pt x="892" y="1521"/>
                    <a:pt x="871" y="1413"/>
                    <a:pt x="784" y="1322"/>
                  </a:cubicBezTo>
                  <a:cubicBezTo>
                    <a:pt x="774" y="1230"/>
                    <a:pt x="765" y="1138"/>
                    <a:pt x="754" y="1046"/>
                  </a:cubicBezTo>
                  <a:cubicBezTo>
                    <a:pt x="734" y="1042"/>
                    <a:pt x="715" y="1034"/>
                    <a:pt x="697" y="1027"/>
                  </a:cubicBezTo>
                  <a:cubicBezTo>
                    <a:pt x="694" y="1017"/>
                    <a:pt x="691" y="1007"/>
                    <a:pt x="687" y="997"/>
                  </a:cubicBezTo>
                  <a:cubicBezTo>
                    <a:pt x="660" y="922"/>
                    <a:pt x="659" y="843"/>
                    <a:pt x="637" y="768"/>
                  </a:cubicBezTo>
                  <a:cubicBezTo>
                    <a:pt x="625" y="729"/>
                    <a:pt x="613" y="693"/>
                    <a:pt x="596" y="657"/>
                  </a:cubicBezTo>
                  <a:cubicBezTo>
                    <a:pt x="568" y="583"/>
                    <a:pt x="548" y="506"/>
                    <a:pt x="524" y="431"/>
                  </a:cubicBezTo>
                  <a:cubicBezTo>
                    <a:pt x="511" y="393"/>
                    <a:pt x="494" y="355"/>
                    <a:pt x="473" y="320"/>
                  </a:cubicBezTo>
                  <a:cubicBezTo>
                    <a:pt x="466" y="313"/>
                    <a:pt x="462" y="306"/>
                    <a:pt x="457" y="299"/>
                  </a:cubicBezTo>
                  <a:cubicBezTo>
                    <a:pt x="457" y="268"/>
                    <a:pt x="457" y="237"/>
                    <a:pt x="457" y="206"/>
                  </a:cubicBezTo>
                  <a:cubicBezTo>
                    <a:pt x="422" y="171"/>
                    <a:pt x="388" y="135"/>
                    <a:pt x="353" y="100"/>
                  </a:cubicBezTo>
                  <a:lnTo>
                    <a:pt x="353" y="99"/>
                  </a:lnTo>
                  <a:cubicBezTo>
                    <a:pt x="310" y="26"/>
                    <a:pt x="269" y="1"/>
                    <a:pt x="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75"/>
            <p:cNvSpPr/>
            <p:nvPr/>
          </p:nvSpPr>
          <p:spPr>
            <a:xfrm>
              <a:off x="1716314" y="1204493"/>
              <a:ext cx="385" cy="367"/>
            </a:xfrm>
            <a:custGeom>
              <a:avLst/>
              <a:gdLst/>
              <a:ahLst/>
              <a:cxnLst/>
              <a:rect l="l" t="t" r="r" b="b"/>
              <a:pathLst>
                <a:path w="22" h="21" extrusionOk="0">
                  <a:moveTo>
                    <a:pt x="0" y="1"/>
                  </a:moveTo>
                  <a:lnTo>
                    <a:pt x="21" y="20"/>
                  </a:lnTo>
                  <a:cubicBezTo>
                    <a:pt x="21" y="19"/>
                    <a:pt x="21" y="19"/>
                    <a:pt x="22" y="19"/>
                  </a:cubicBezTo>
                  <a:cubicBezTo>
                    <a:pt x="21" y="18"/>
                    <a:pt x="21" y="17"/>
                    <a:pt x="22" y="16"/>
                  </a:cubicBezTo>
                  <a:lnTo>
                    <a:pt x="21" y="16"/>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75"/>
            <p:cNvSpPr/>
            <p:nvPr/>
          </p:nvSpPr>
          <p:spPr>
            <a:xfrm>
              <a:off x="1707086" y="1139932"/>
              <a:ext cx="61835" cy="84836"/>
            </a:xfrm>
            <a:custGeom>
              <a:avLst/>
              <a:gdLst/>
              <a:ahLst/>
              <a:cxnLst/>
              <a:rect l="l" t="t" r="r" b="b"/>
              <a:pathLst>
                <a:path w="3538" h="4854" extrusionOk="0">
                  <a:moveTo>
                    <a:pt x="3175" y="0"/>
                  </a:moveTo>
                  <a:cubicBezTo>
                    <a:pt x="3023" y="0"/>
                    <a:pt x="2933" y="246"/>
                    <a:pt x="2839" y="381"/>
                  </a:cubicBezTo>
                  <a:cubicBezTo>
                    <a:pt x="2100" y="1449"/>
                    <a:pt x="1365" y="2520"/>
                    <a:pt x="627" y="3591"/>
                  </a:cubicBezTo>
                  <a:cubicBezTo>
                    <a:pt x="599" y="3628"/>
                    <a:pt x="549" y="3650"/>
                    <a:pt x="549" y="3705"/>
                  </a:cubicBezTo>
                  <a:cubicBezTo>
                    <a:pt x="549" y="3707"/>
                    <a:pt x="549" y="3709"/>
                    <a:pt x="550" y="3711"/>
                  </a:cubicBezTo>
                  <a:lnTo>
                    <a:pt x="552" y="3713"/>
                  </a:lnTo>
                  <a:cubicBezTo>
                    <a:pt x="551" y="3713"/>
                    <a:pt x="550" y="3713"/>
                    <a:pt x="550" y="3714"/>
                  </a:cubicBezTo>
                  <a:lnTo>
                    <a:pt x="550" y="3716"/>
                  </a:lnTo>
                  <a:lnTo>
                    <a:pt x="549" y="3714"/>
                  </a:lnTo>
                  <a:cubicBezTo>
                    <a:pt x="447" y="3751"/>
                    <a:pt x="474" y="3855"/>
                    <a:pt x="434" y="3924"/>
                  </a:cubicBezTo>
                  <a:cubicBezTo>
                    <a:pt x="437" y="3960"/>
                    <a:pt x="422" y="3984"/>
                    <a:pt x="388" y="3998"/>
                  </a:cubicBezTo>
                  <a:cubicBezTo>
                    <a:pt x="373" y="4039"/>
                    <a:pt x="349" y="4073"/>
                    <a:pt x="314" y="4100"/>
                  </a:cubicBezTo>
                  <a:lnTo>
                    <a:pt x="311" y="4103"/>
                  </a:lnTo>
                  <a:cubicBezTo>
                    <a:pt x="266" y="4148"/>
                    <a:pt x="263" y="4208"/>
                    <a:pt x="255" y="4267"/>
                  </a:cubicBezTo>
                  <a:cubicBezTo>
                    <a:pt x="254" y="4271"/>
                    <a:pt x="252" y="4275"/>
                    <a:pt x="250" y="4279"/>
                  </a:cubicBezTo>
                  <a:cubicBezTo>
                    <a:pt x="234" y="4285"/>
                    <a:pt x="219" y="4294"/>
                    <a:pt x="205" y="4304"/>
                  </a:cubicBezTo>
                  <a:cubicBezTo>
                    <a:pt x="202" y="4322"/>
                    <a:pt x="202" y="4339"/>
                    <a:pt x="201" y="4358"/>
                  </a:cubicBezTo>
                  <a:cubicBezTo>
                    <a:pt x="201" y="4359"/>
                    <a:pt x="200" y="4359"/>
                    <a:pt x="200" y="4360"/>
                  </a:cubicBezTo>
                  <a:cubicBezTo>
                    <a:pt x="187" y="4375"/>
                    <a:pt x="172" y="4391"/>
                    <a:pt x="158" y="4406"/>
                  </a:cubicBezTo>
                  <a:cubicBezTo>
                    <a:pt x="151" y="4407"/>
                    <a:pt x="146" y="4408"/>
                    <a:pt x="140" y="4410"/>
                  </a:cubicBezTo>
                  <a:cubicBezTo>
                    <a:pt x="131" y="4411"/>
                    <a:pt x="122" y="4414"/>
                    <a:pt x="112" y="4417"/>
                  </a:cubicBezTo>
                  <a:cubicBezTo>
                    <a:pt x="109" y="4430"/>
                    <a:pt x="107" y="4443"/>
                    <a:pt x="107" y="4457"/>
                  </a:cubicBezTo>
                  <a:lnTo>
                    <a:pt x="105" y="4459"/>
                  </a:lnTo>
                  <a:cubicBezTo>
                    <a:pt x="72" y="4489"/>
                    <a:pt x="50" y="4525"/>
                    <a:pt x="41" y="4568"/>
                  </a:cubicBezTo>
                  <a:cubicBezTo>
                    <a:pt x="40" y="4595"/>
                    <a:pt x="43" y="4621"/>
                    <a:pt x="51" y="4646"/>
                  </a:cubicBezTo>
                  <a:cubicBezTo>
                    <a:pt x="35" y="4668"/>
                    <a:pt x="18" y="4691"/>
                    <a:pt x="1" y="4714"/>
                  </a:cubicBezTo>
                  <a:cubicBezTo>
                    <a:pt x="65" y="4773"/>
                    <a:pt x="127" y="4853"/>
                    <a:pt x="194" y="4853"/>
                  </a:cubicBezTo>
                  <a:cubicBezTo>
                    <a:pt x="236" y="4853"/>
                    <a:pt x="280" y="4821"/>
                    <a:pt x="327" y="4732"/>
                  </a:cubicBezTo>
                  <a:cubicBezTo>
                    <a:pt x="333" y="4733"/>
                    <a:pt x="339" y="4734"/>
                    <a:pt x="345" y="4734"/>
                  </a:cubicBezTo>
                  <a:cubicBezTo>
                    <a:pt x="370" y="4734"/>
                    <a:pt x="392" y="4727"/>
                    <a:pt x="413" y="4712"/>
                  </a:cubicBezTo>
                  <a:cubicBezTo>
                    <a:pt x="423" y="4712"/>
                    <a:pt x="432" y="4702"/>
                    <a:pt x="444" y="4679"/>
                  </a:cubicBezTo>
                  <a:cubicBezTo>
                    <a:pt x="449" y="4667"/>
                    <a:pt x="449" y="4656"/>
                    <a:pt x="444" y="4644"/>
                  </a:cubicBezTo>
                  <a:lnTo>
                    <a:pt x="444" y="4644"/>
                  </a:lnTo>
                  <a:cubicBezTo>
                    <a:pt x="446" y="4647"/>
                    <a:pt x="449" y="4650"/>
                    <a:pt x="451" y="4653"/>
                  </a:cubicBezTo>
                  <a:cubicBezTo>
                    <a:pt x="468" y="4629"/>
                    <a:pt x="486" y="4607"/>
                    <a:pt x="504" y="4584"/>
                  </a:cubicBezTo>
                  <a:cubicBezTo>
                    <a:pt x="508" y="4553"/>
                    <a:pt x="522" y="4530"/>
                    <a:pt x="549" y="4514"/>
                  </a:cubicBezTo>
                  <a:cubicBezTo>
                    <a:pt x="550" y="4513"/>
                    <a:pt x="552" y="4511"/>
                    <a:pt x="554" y="4509"/>
                  </a:cubicBezTo>
                  <a:cubicBezTo>
                    <a:pt x="557" y="4504"/>
                    <a:pt x="559" y="4495"/>
                    <a:pt x="561" y="4481"/>
                  </a:cubicBezTo>
                  <a:cubicBezTo>
                    <a:pt x="563" y="4464"/>
                    <a:pt x="559" y="4449"/>
                    <a:pt x="546" y="4433"/>
                  </a:cubicBezTo>
                  <a:cubicBezTo>
                    <a:pt x="550" y="4430"/>
                    <a:pt x="554" y="4426"/>
                    <a:pt x="558" y="4423"/>
                  </a:cubicBezTo>
                  <a:cubicBezTo>
                    <a:pt x="559" y="4422"/>
                    <a:pt x="560" y="4421"/>
                    <a:pt x="561" y="4420"/>
                  </a:cubicBezTo>
                  <a:lnTo>
                    <a:pt x="563" y="4419"/>
                  </a:lnTo>
                  <a:cubicBezTo>
                    <a:pt x="582" y="4414"/>
                    <a:pt x="601" y="4408"/>
                    <a:pt x="617" y="4398"/>
                  </a:cubicBezTo>
                  <a:cubicBezTo>
                    <a:pt x="618" y="4387"/>
                    <a:pt x="616" y="4376"/>
                    <a:pt x="616" y="4365"/>
                  </a:cubicBezTo>
                  <a:cubicBezTo>
                    <a:pt x="617" y="4364"/>
                    <a:pt x="618" y="4364"/>
                    <a:pt x="618" y="4363"/>
                  </a:cubicBezTo>
                  <a:cubicBezTo>
                    <a:pt x="624" y="4357"/>
                    <a:pt x="632" y="4349"/>
                    <a:pt x="638" y="4343"/>
                  </a:cubicBezTo>
                  <a:cubicBezTo>
                    <a:pt x="675" y="4303"/>
                    <a:pt x="690" y="4246"/>
                    <a:pt x="738" y="4213"/>
                  </a:cubicBezTo>
                  <a:lnTo>
                    <a:pt x="742" y="4206"/>
                  </a:lnTo>
                  <a:cubicBezTo>
                    <a:pt x="770" y="4164"/>
                    <a:pt x="811" y="4130"/>
                    <a:pt x="824" y="4078"/>
                  </a:cubicBezTo>
                  <a:cubicBezTo>
                    <a:pt x="881" y="3974"/>
                    <a:pt x="937" y="3869"/>
                    <a:pt x="997" y="3766"/>
                  </a:cubicBezTo>
                  <a:cubicBezTo>
                    <a:pt x="1637" y="2653"/>
                    <a:pt x="2443" y="1646"/>
                    <a:pt x="3153" y="578"/>
                  </a:cubicBezTo>
                  <a:cubicBezTo>
                    <a:pt x="3259" y="417"/>
                    <a:pt x="3538" y="185"/>
                    <a:pt x="3263" y="26"/>
                  </a:cubicBezTo>
                  <a:cubicBezTo>
                    <a:pt x="3232" y="8"/>
                    <a:pt x="3202" y="0"/>
                    <a:pt x="31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75"/>
            <p:cNvSpPr/>
            <p:nvPr/>
          </p:nvSpPr>
          <p:spPr>
            <a:xfrm>
              <a:off x="1469033" y="1313342"/>
              <a:ext cx="107731" cy="30586"/>
            </a:xfrm>
            <a:custGeom>
              <a:avLst/>
              <a:gdLst/>
              <a:ahLst/>
              <a:cxnLst/>
              <a:rect l="l" t="t" r="r" b="b"/>
              <a:pathLst>
                <a:path w="6164" h="1750" extrusionOk="0">
                  <a:moveTo>
                    <a:pt x="5979" y="5"/>
                  </a:moveTo>
                  <a:cubicBezTo>
                    <a:pt x="5957" y="5"/>
                    <a:pt x="5934" y="6"/>
                    <a:pt x="5913" y="7"/>
                  </a:cubicBezTo>
                  <a:cubicBezTo>
                    <a:pt x="5741" y="10"/>
                    <a:pt x="5563" y="1"/>
                    <a:pt x="5413" y="109"/>
                  </a:cubicBezTo>
                  <a:cubicBezTo>
                    <a:pt x="5402" y="107"/>
                    <a:pt x="5392" y="106"/>
                    <a:pt x="5381" y="106"/>
                  </a:cubicBezTo>
                  <a:cubicBezTo>
                    <a:pt x="5359" y="106"/>
                    <a:pt x="5337" y="112"/>
                    <a:pt x="5317" y="124"/>
                  </a:cubicBezTo>
                  <a:cubicBezTo>
                    <a:pt x="5282" y="118"/>
                    <a:pt x="5248" y="114"/>
                    <a:pt x="5215" y="114"/>
                  </a:cubicBezTo>
                  <a:cubicBezTo>
                    <a:pt x="5129" y="114"/>
                    <a:pt x="5050" y="138"/>
                    <a:pt x="4981" y="205"/>
                  </a:cubicBezTo>
                  <a:cubicBezTo>
                    <a:pt x="4659" y="279"/>
                    <a:pt x="4335" y="345"/>
                    <a:pt x="4016" y="427"/>
                  </a:cubicBezTo>
                  <a:cubicBezTo>
                    <a:pt x="2753" y="754"/>
                    <a:pt x="1491" y="1087"/>
                    <a:pt x="230" y="1417"/>
                  </a:cubicBezTo>
                  <a:cubicBezTo>
                    <a:pt x="133" y="1443"/>
                    <a:pt x="0" y="1446"/>
                    <a:pt x="35" y="1593"/>
                  </a:cubicBezTo>
                  <a:cubicBezTo>
                    <a:pt x="59" y="1691"/>
                    <a:pt x="143" y="1749"/>
                    <a:pt x="247" y="1749"/>
                  </a:cubicBezTo>
                  <a:cubicBezTo>
                    <a:pt x="256" y="1749"/>
                    <a:pt x="265" y="1749"/>
                    <a:pt x="275" y="1748"/>
                  </a:cubicBezTo>
                  <a:cubicBezTo>
                    <a:pt x="395" y="1734"/>
                    <a:pt x="516" y="1711"/>
                    <a:pt x="632" y="1680"/>
                  </a:cubicBezTo>
                  <a:cubicBezTo>
                    <a:pt x="2229" y="1258"/>
                    <a:pt x="3827" y="835"/>
                    <a:pt x="5423" y="412"/>
                  </a:cubicBezTo>
                  <a:cubicBezTo>
                    <a:pt x="5451" y="418"/>
                    <a:pt x="5477" y="421"/>
                    <a:pt x="5503" y="421"/>
                  </a:cubicBezTo>
                  <a:cubicBezTo>
                    <a:pt x="5590" y="421"/>
                    <a:pt x="5667" y="388"/>
                    <a:pt x="5736" y="327"/>
                  </a:cubicBezTo>
                  <a:cubicBezTo>
                    <a:pt x="5771" y="319"/>
                    <a:pt x="5806" y="311"/>
                    <a:pt x="5842" y="302"/>
                  </a:cubicBezTo>
                  <a:cubicBezTo>
                    <a:pt x="5847" y="302"/>
                    <a:pt x="5852" y="302"/>
                    <a:pt x="5857" y="302"/>
                  </a:cubicBezTo>
                  <a:cubicBezTo>
                    <a:pt x="5869" y="302"/>
                    <a:pt x="5881" y="302"/>
                    <a:pt x="5892" y="302"/>
                  </a:cubicBezTo>
                  <a:cubicBezTo>
                    <a:pt x="5911" y="302"/>
                    <a:pt x="5929" y="301"/>
                    <a:pt x="5943" y="294"/>
                  </a:cubicBezTo>
                  <a:cubicBezTo>
                    <a:pt x="6030" y="251"/>
                    <a:pt x="6163" y="235"/>
                    <a:pt x="6130" y="97"/>
                  </a:cubicBezTo>
                  <a:cubicBezTo>
                    <a:pt x="6112" y="17"/>
                    <a:pt x="6045" y="5"/>
                    <a:pt x="5979" y="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75"/>
            <p:cNvSpPr/>
            <p:nvPr/>
          </p:nvSpPr>
          <p:spPr>
            <a:xfrm>
              <a:off x="1721977" y="1347161"/>
              <a:ext cx="84416" cy="73842"/>
            </a:xfrm>
            <a:custGeom>
              <a:avLst/>
              <a:gdLst/>
              <a:ahLst/>
              <a:cxnLst/>
              <a:rect l="l" t="t" r="r" b="b"/>
              <a:pathLst>
                <a:path w="4830" h="4225" extrusionOk="0">
                  <a:moveTo>
                    <a:pt x="248" y="0"/>
                  </a:moveTo>
                  <a:cubicBezTo>
                    <a:pt x="209" y="0"/>
                    <a:pt x="168" y="18"/>
                    <a:pt x="123" y="63"/>
                  </a:cubicBezTo>
                  <a:cubicBezTo>
                    <a:pt x="1" y="185"/>
                    <a:pt x="187" y="326"/>
                    <a:pt x="286" y="434"/>
                  </a:cubicBezTo>
                  <a:cubicBezTo>
                    <a:pt x="320" y="468"/>
                    <a:pt x="371" y="487"/>
                    <a:pt x="413" y="512"/>
                  </a:cubicBezTo>
                  <a:lnTo>
                    <a:pt x="431" y="526"/>
                  </a:lnTo>
                  <a:cubicBezTo>
                    <a:pt x="433" y="576"/>
                    <a:pt x="458" y="602"/>
                    <a:pt x="508" y="602"/>
                  </a:cubicBezTo>
                  <a:cubicBezTo>
                    <a:pt x="510" y="602"/>
                    <a:pt x="512" y="602"/>
                    <a:pt x="514" y="602"/>
                  </a:cubicBezTo>
                  <a:cubicBezTo>
                    <a:pt x="525" y="635"/>
                    <a:pt x="549" y="652"/>
                    <a:pt x="585" y="654"/>
                  </a:cubicBezTo>
                  <a:cubicBezTo>
                    <a:pt x="601" y="715"/>
                    <a:pt x="642" y="748"/>
                    <a:pt x="706" y="754"/>
                  </a:cubicBezTo>
                  <a:cubicBezTo>
                    <a:pt x="714" y="816"/>
                    <a:pt x="751" y="847"/>
                    <a:pt x="814" y="852"/>
                  </a:cubicBezTo>
                  <a:lnTo>
                    <a:pt x="814" y="853"/>
                  </a:lnTo>
                  <a:cubicBezTo>
                    <a:pt x="824" y="915"/>
                    <a:pt x="862" y="946"/>
                    <a:pt x="926" y="949"/>
                  </a:cubicBezTo>
                  <a:cubicBezTo>
                    <a:pt x="2164" y="2039"/>
                    <a:pt x="3401" y="3128"/>
                    <a:pt x="4647" y="4225"/>
                  </a:cubicBezTo>
                  <a:cubicBezTo>
                    <a:pt x="4819" y="3910"/>
                    <a:pt x="4829" y="3898"/>
                    <a:pt x="4600" y="3695"/>
                  </a:cubicBezTo>
                  <a:cubicBezTo>
                    <a:pt x="3467" y="2688"/>
                    <a:pt x="2328" y="1688"/>
                    <a:pt x="1148" y="734"/>
                  </a:cubicBezTo>
                  <a:cubicBezTo>
                    <a:pt x="1137" y="673"/>
                    <a:pt x="1101" y="642"/>
                    <a:pt x="1038" y="639"/>
                  </a:cubicBezTo>
                  <a:lnTo>
                    <a:pt x="1034" y="635"/>
                  </a:lnTo>
                  <a:cubicBezTo>
                    <a:pt x="1025" y="577"/>
                    <a:pt x="991" y="546"/>
                    <a:pt x="929" y="545"/>
                  </a:cubicBezTo>
                  <a:lnTo>
                    <a:pt x="918" y="538"/>
                  </a:lnTo>
                  <a:cubicBezTo>
                    <a:pt x="889" y="456"/>
                    <a:pt x="830" y="415"/>
                    <a:pt x="743" y="407"/>
                  </a:cubicBezTo>
                  <a:cubicBezTo>
                    <a:pt x="730" y="347"/>
                    <a:pt x="689" y="319"/>
                    <a:pt x="627" y="318"/>
                  </a:cubicBezTo>
                  <a:cubicBezTo>
                    <a:pt x="616" y="257"/>
                    <a:pt x="579" y="226"/>
                    <a:pt x="515" y="226"/>
                  </a:cubicBezTo>
                  <a:lnTo>
                    <a:pt x="512" y="223"/>
                  </a:lnTo>
                  <a:cubicBezTo>
                    <a:pt x="437" y="131"/>
                    <a:pt x="353" y="0"/>
                    <a:pt x="2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75"/>
            <p:cNvSpPr/>
            <p:nvPr/>
          </p:nvSpPr>
          <p:spPr>
            <a:xfrm>
              <a:off x="1723882" y="1160258"/>
              <a:ext cx="85168" cy="77862"/>
            </a:xfrm>
            <a:custGeom>
              <a:avLst/>
              <a:gdLst/>
              <a:ahLst/>
              <a:cxnLst/>
              <a:rect l="l" t="t" r="r" b="b"/>
              <a:pathLst>
                <a:path w="4873" h="4455" extrusionOk="0">
                  <a:moveTo>
                    <a:pt x="4562" y="0"/>
                  </a:moveTo>
                  <a:cubicBezTo>
                    <a:pt x="4447" y="0"/>
                    <a:pt x="4330" y="142"/>
                    <a:pt x="4238" y="226"/>
                  </a:cubicBezTo>
                  <a:cubicBezTo>
                    <a:pt x="3172" y="1199"/>
                    <a:pt x="2132" y="2197"/>
                    <a:pt x="1130" y="3234"/>
                  </a:cubicBezTo>
                  <a:cubicBezTo>
                    <a:pt x="1074" y="3247"/>
                    <a:pt x="1037" y="3280"/>
                    <a:pt x="1023" y="3337"/>
                  </a:cubicBezTo>
                  <a:cubicBezTo>
                    <a:pt x="962" y="3343"/>
                    <a:pt x="925" y="3375"/>
                    <a:pt x="912" y="3433"/>
                  </a:cubicBezTo>
                  <a:cubicBezTo>
                    <a:pt x="853" y="3440"/>
                    <a:pt x="814" y="3470"/>
                    <a:pt x="800" y="3529"/>
                  </a:cubicBezTo>
                  <a:cubicBezTo>
                    <a:pt x="740" y="3541"/>
                    <a:pt x="706" y="3577"/>
                    <a:pt x="698" y="3636"/>
                  </a:cubicBezTo>
                  <a:cubicBezTo>
                    <a:pt x="640" y="3648"/>
                    <a:pt x="607" y="3683"/>
                    <a:pt x="596" y="3740"/>
                  </a:cubicBezTo>
                  <a:cubicBezTo>
                    <a:pt x="537" y="3747"/>
                    <a:pt x="498" y="3777"/>
                    <a:pt x="484" y="3836"/>
                  </a:cubicBezTo>
                  <a:cubicBezTo>
                    <a:pt x="423" y="3845"/>
                    <a:pt x="389" y="3880"/>
                    <a:pt x="380" y="3939"/>
                  </a:cubicBezTo>
                  <a:cubicBezTo>
                    <a:pt x="320" y="3954"/>
                    <a:pt x="291" y="3993"/>
                    <a:pt x="283" y="4050"/>
                  </a:cubicBezTo>
                  <a:cubicBezTo>
                    <a:pt x="225" y="4061"/>
                    <a:pt x="185" y="4091"/>
                    <a:pt x="175" y="4152"/>
                  </a:cubicBezTo>
                  <a:lnTo>
                    <a:pt x="172" y="4155"/>
                  </a:lnTo>
                  <a:cubicBezTo>
                    <a:pt x="43" y="4220"/>
                    <a:pt x="1" y="4326"/>
                    <a:pt x="119" y="4414"/>
                  </a:cubicBezTo>
                  <a:cubicBezTo>
                    <a:pt x="158" y="4443"/>
                    <a:pt x="194" y="4455"/>
                    <a:pt x="228" y="4455"/>
                  </a:cubicBezTo>
                  <a:cubicBezTo>
                    <a:pt x="311" y="4455"/>
                    <a:pt x="376" y="4380"/>
                    <a:pt x="426" y="4294"/>
                  </a:cubicBezTo>
                  <a:cubicBezTo>
                    <a:pt x="708" y="4129"/>
                    <a:pt x="935" y="3907"/>
                    <a:pt x="1133" y="3653"/>
                  </a:cubicBezTo>
                  <a:lnTo>
                    <a:pt x="1139" y="3647"/>
                  </a:lnTo>
                  <a:cubicBezTo>
                    <a:pt x="1198" y="3642"/>
                    <a:pt x="1234" y="3613"/>
                    <a:pt x="1244" y="3554"/>
                  </a:cubicBezTo>
                  <a:lnTo>
                    <a:pt x="1246" y="3552"/>
                  </a:lnTo>
                  <a:cubicBezTo>
                    <a:pt x="1309" y="3546"/>
                    <a:pt x="1343" y="3513"/>
                    <a:pt x="1348" y="3452"/>
                  </a:cubicBezTo>
                  <a:lnTo>
                    <a:pt x="1351" y="3449"/>
                  </a:lnTo>
                  <a:cubicBezTo>
                    <a:pt x="1410" y="3439"/>
                    <a:pt x="1440" y="3403"/>
                    <a:pt x="1450" y="3348"/>
                  </a:cubicBezTo>
                  <a:cubicBezTo>
                    <a:pt x="1616" y="3277"/>
                    <a:pt x="1719" y="3137"/>
                    <a:pt x="1843" y="3019"/>
                  </a:cubicBezTo>
                  <a:cubicBezTo>
                    <a:pt x="2726" y="2177"/>
                    <a:pt x="3609" y="1333"/>
                    <a:pt x="4487" y="484"/>
                  </a:cubicBezTo>
                  <a:cubicBezTo>
                    <a:pt x="4611" y="366"/>
                    <a:pt x="4872" y="234"/>
                    <a:pt x="4666" y="45"/>
                  </a:cubicBezTo>
                  <a:cubicBezTo>
                    <a:pt x="4632" y="13"/>
                    <a:pt x="4597" y="0"/>
                    <a:pt x="45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75"/>
            <p:cNvSpPr/>
            <p:nvPr/>
          </p:nvSpPr>
          <p:spPr>
            <a:xfrm>
              <a:off x="1687965" y="1372713"/>
              <a:ext cx="44096" cy="92840"/>
            </a:xfrm>
            <a:custGeom>
              <a:avLst/>
              <a:gdLst/>
              <a:ahLst/>
              <a:cxnLst/>
              <a:rect l="l" t="t" r="r" b="b"/>
              <a:pathLst>
                <a:path w="2523" h="5312" extrusionOk="0">
                  <a:moveTo>
                    <a:pt x="155" y="1"/>
                  </a:moveTo>
                  <a:cubicBezTo>
                    <a:pt x="128" y="1"/>
                    <a:pt x="98" y="5"/>
                    <a:pt x="71" y="5"/>
                  </a:cubicBezTo>
                  <a:cubicBezTo>
                    <a:pt x="67" y="5"/>
                    <a:pt x="63" y="5"/>
                    <a:pt x="59" y="5"/>
                  </a:cubicBezTo>
                  <a:lnTo>
                    <a:pt x="59" y="5"/>
                  </a:lnTo>
                  <a:cubicBezTo>
                    <a:pt x="18" y="126"/>
                    <a:pt x="0" y="241"/>
                    <a:pt x="70" y="342"/>
                  </a:cubicBezTo>
                  <a:cubicBezTo>
                    <a:pt x="75" y="366"/>
                    <a:pt x="81" y="390"/>
                    <a:pt x="90" y="413"/>
                  </a:cubicBezTo>
                  <a:cubicBezTo>
                    <a:pt x="114" y="474"/>
                    <a:pt x="142" y="532"/>
                    <a:pt x="171" y="590"/>
                  </a:cubicBezTo>
                  <a:cubicBezTo>
                    <a:pt x="188" y="629"/>
                    <a:pt x="208" y="667"/>
                    <a:pt x="232" y="703"/>
                  </a:cubicBezTo>
                  <a:cubicBezTo>
                    <a:pt x="234" y="705"/>
                    <a:pt x="235" y="708"/>
                    <a:pt x="237" y="710"/>
                  </a:cubicBezTo>
                  <a:cubicBezTo>
                    <a:pt x="239" y="744"/>
                    <a:pt x="241" y="778"/>
                    <a:pt x="244" y="812"/>
                  </a:cubicBezTo>
                  <a:cubicBezTo>
                    <a:pt x="278" y="848"/>
                    <a:pt x="312" y="883"/>
                    <a:pt x="346" y="920"/>
                  </a:cubicBezTo>
                  <a:cubicBezTo>
                    <a:pt x="342" y="1121"/>
                    <a:pt x="445" y="1281"/>
                    <a:pt x="559" y="1437"/>
                  </a:cubicBezTo>
                  <a:cubicBezTo>
                    <a:pt x="590" y="1533"/>
                    <a:pt x="614" y="1632"/>
                    <a:pt x="654" y="1725"/>
                  </a:cubicBezTo>
                  <a:cubicBezTo>
                    <a:pt x="1110" y="2772"/>
                    <a:pt x="1580" y="3813"/>
                    <a:pt x="1936" y="4899"/>
                  </a:cubicBezTo>
                  <a:cubicBezTo>
                    <a:pt x="1984" y="5046"/>
                    <a:pt x="1963" y="5312"/>
                    <a:pt x="2162" y="5312"/>
                  </a:cubicBezTo>
                  <a:cubicBezTo>
                    <a:pt x="2192" y="5312"/>
                    <a:pt x="2228" y="5305"/>
                    <a:pt x="2271" y="5291"/>
                  </a:cubicBezTo>
                  <a:cubicBezTo>
                    <a:pt x="2523" y="5207"/>
                    <a:pt x="2346" y="4968"/>
                    <a:pt x="2297" y="4806"/>
                  </a:cubicBezTo>
                  <a:cubicBezTo>
                    <a:pt x="1849" y="3355"/>
                    <a:pt x="1194" y="1985"/>
                    <a:pt x="562" y="606"/>
                  </a:cubicBezTo>
                  <a:cubicBezTo>
                    <a:pt x="576" y="516"/>
                    <a:pt x="535" y="451"/>
                    <a:pt x="461" y="402"/>
                  </a:cubicBezTo>
                  <a:lnTo>
                    <a:pt x="460" y="401"/>
                  </a:lnTo>
                  <a:cubicBezTo>
                    <a:pt x="468" y="312"/>
                    <a:pt x="438" y="244"/>
                    <a:pt x="351" y="205"/>
                  </a:cubicBezTo>
                  <a:lnTo>
                    <a:pt x="348" y="198"/>
                  </a:lnTo>
                  <a:cubicBezTo>
                    <a:pt x="350" y="138"/>
                    <a:pt x="332" y="91"/>
                    <a:pt x="263" y="79"/>
                  </a:cubicBezTo>
                  <a:lnTo>
                    <a:pt x="262" y="78"/>
                  </a:lnTo>
                  <a:cubicBezTo>
                    <a:pt x="241" y="13"/>
                    <a:pt x="200" y="1"/>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75"/>
            <p:cNvSpPr/>
            <p:nvPr/>
          </p:nvSpPr>
          <p:spPr>
            <a:xfrm>
              <a:off x="1469837" y="1245390"/>
              <a:ext cx="104917" cy="29729"/>
            </a:xfrm>
            <a:custGeom>
              <a:avLst/>
              <a:gdLst/>
              <a:ahLst/>
              <a:cxnLst/>
              <a:rect l="l" t="t" r="r" b="b"/>
              <a:pathLst>
                <a:path w="6003" h="1701" extrusionOk="0">
                  <a:moveTo>
                    <a:pt x="232" y="0"/>
                  </a:moveTo>
                  <a:cubicBezTo>
                    <a:pt x="164" y="0"/>
                    <a:pt x="104" y="25"/>
                    <a:pt x="70" y="115"/>
                  </a:cubicBezTo>
                  <a:cubicBezTo>
                    <a:pt x="1" y="297"/>
                    <a:pt x="170" y="339"/>
                    <a:pt x="298" y="386"/>
                  </a:cubicBezTo>
                  <a:cubicBezTo>
                    <a:pt x="462" y="444"/>
                    <a:pt x="630" y="493"/>
                    <a:pt x="794" y="549"/>
                  </a:cubicBezTo>
                  <a:cubicBezTo>
                    <a:pt x="2001" y="954"/>
                    <a:pt x="3240" y="1240"/>
                    <a:pt x="4494" y="1461"/>
                  </a:cubicBezTo>
                  <a:cubicBezTo>
                    <a:pt x="4573" y="1535"/>
                    <a:pt x="4665" y="1560"/>
                    <a:pt x="4764" y="1560"/>
                  </a:cubicBezTo>
                  <a:cubicBezTo>
                    <a:pt x="4789" y="1560"/>
                    <a:pt x="4815" y="1558"/>
                    <a:pt x="4841" y="1555"/>
                  </a:cubicBezTo>
                  <a:lnTo>
                    <a:pt x="4843" y="1554"/>
                  </a:lnTo>
                  <a:cubicBezTo>
                    <a:pt x="4957" y="1637"/>
                    <a:pt x="5082" y="1662"/>
                    <a:pt x="5211" y="1662"/>
                  </a:cubicBezTo>
                  <a:cubicBezTo>
                    <a:pt x="5264" y="1662"/>
                    <a:pt x="5318" y="1657"/>
                    <a:pt x="5373" y="1651"/>
                  </a:cubicBezTo>
                  <a:cubicBezTo>
                    <a:pt x="5455" y="1680"/>
                    <a:pt x="5536" y="1701"/>
                    <a:pt x="5619" y="1701"/>
                  </a:cubicBezTo>
                  <a:cubicBezTo>
                    <a:pt x="5679" y="1701"/>
                    <a:pt x="5739" y="1690"/>
                    <a:pt x="5800" y="1663"/>
                  </a:cubicBezTo>
                  <a:cubicBezTo>
                    <a:pt x="5820" y="1666"/>
                    <a:pt x="5839" y="1668"/>
                    <a:pt x="5855" y="1668"/>
                  </a:cubicBezTo>
                  <a:cubicBezTo>
                    <a:pt x="5981" y="1668"/>
                    <a:pt x="6003" y="1575"/>
                    <a:pt x="5995" y="1455"/>
                  </a:cubicBezTo>
                  <a:cubicBezTo>
                    <a:pt x="5948" y="1363"/>
                    <a:pt x="5843" y="1404"/>
                    <a:pt x="5773" y="1361"/>
                  </a:cubicBezTo>
                  <a:cubicBezTo>
                    <a:pt x="5573" y="1348"/>
                    <a:pt x="5374" y="1335"/>
                    <a:pt x="5174" y="1322"/>
                  </a:cubicBezTo>
                  <a:lnTo>
                    <a:pt x="5174" y="1322"/>
                  </a:lnTo>
                  <a:cubicBezTo>
                    <a:pt x="5174" y="1323"/>
                    <a:pt x="5176" y="1323"/>
                    <a:pt x="5176" y="1324"/>
                  </a:cubicBezTo>
                  <a:cubicBezTo>
                    <a:pt x="5055" y="1213"/>
                    <a:pt x="4902" y="1225"/>
                    <a:pt x="4754" y="1218"/>
                  </a:cubicBezTo>
                  <a:cubicBezTo>
                    <a:pt x="4674" y="1189"/>
                    <a:pt x="4596" y="1151"/>
                    <a:pt x="4513" y="1131"/>
                  </a:cubicBezTo>
                  <a:cubicBezTo>
                    <a:pt x="3159" y="809"/>
                    <a:pt x="1788" y="546"/>
                    <a:pt x="484" y="46"/>
                  </a:cubicBezTo>
                  <a:cubicBezTo>
                    <a:pt x="467" y="40"/>
                    <a:pt x="451" y="35"/>
                    <a:pt x="433" y="32"/>
                  </a:cubicBezTo>
                  <a:cubicBezTo>
                    <a:pt x="369" y="22"/>
                    <a:pt x="296" y="0"/>
                    <a:pt x="2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75"/>
            <p:cNvSpPr/>
            <p:nvPr/>
          </p:nvSpPr>
          <p:spPr>
            <a:xfrm>
              <a:off x="1655316" y="1133430"/>
              <a:ext cx="10574" cy="76132"/>
            </a:xfrm>
            <a:custGeom>
              <a:avLst/>
              <a:gdLst/>
              <a:ahLst/>
              <a:cxnLst/>
              <a:rect l="l" t="t" r="r" b="b"/>
              <a:pathLst>
                <a:path w="605" h="4356" extrusionOk="0">
                  <a:moveTo>
                    <a:pt x="213" y="0"/>
                  </a:moveTo>
                  <a:cubicBezTo>
                    <a:pt x="207" y="0"/>
                    <a:pt x="200" y="0"/>
                    <a:pt x="194" y="1"/>
                  </a:cubicBezTo>
                  <a:cubicBezTo>
                    <a:pt x="73" y="9"/>
                    <a:pt x="18" y="100"/>
                    <a:pt x="12" y="213"/>
                  </a:cubicBezTo>
                  <a:cubicBezTo>
                    <a:pt x="6" y="315"/>
                    <a:pt x="2" y="417"/>
                    <a:pt x="2" y="519"/>
                  </a:cubicBezTo>
                  <a:cubicBezTo>
                    <a:pt x="1" y="1064"/>
                    <a:pt x="2" y="1610"/>
                    <a:pt x="2" y="2155"/>
                  </a:cubicBezTo>
                  <a:lnTo>
                    <a:pt x="27" y="2155"/>
                  </a:lnTo>
                  <a:cubicBezTo>
                    <a:pt x="58" y="2733"/>
                    <a:pt x="83" y="3312"/>
                    <a:pt x="126" y="3889"/>
                  </a:cubicBezTo>
                  <a:cubicBezTo>
                    <a:pt x="140" y="4059"/>
                    <a:pt x="53" y="4350"/>
                    <a:pt x="298" y="4355"/>
                  </a:cubicBezTo>
                  <a:cubicBezTo>
                    <a:pt x="301" y="4355"/>
                    <a:pt x="305" y="4355"/>
                    <a:pt x="309" y="4355"/>
                  </a:cubicBezTo>
                  <a:cubicBezTo>
                    <a:pt x="604" y="4355"/>
                    <a:pt x="506" y="4054"/>
                    <a:pt x="502" y="3875"/>
                  </a:cubicBezTo>
                  <a:cubicBezTo>
                    <a:pt x="475" y="2734"/>
                    <a:pt x="435" y="1593"/>
                    <a:pt x="398" y="452"/>
                  </a:cubicBezTo>
                  <a:cubicBezTo>
                    <a:pt x="396" y="367"/>
                    <a:pt x="377" y="284"/>
                    <a:pt x="373" y="198"/>
                  </a:cubicBezTo>
                  <a:cubicBezTo>
                    <a:pt x="368" y="88"/>
                    <a:pt x="329" y="0"/>
                    <a:pt x="2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75"/>
            <p:cNvSpPr/>
            <p:nvPr/>
          </p:nvSpPr>
          <p:spPr>
            <a:xfrm>
              <a:off x="1497121" y="1270173"/>
              <a:ext cx="79295" cy="16848"/>
            </a:xfrm>
            <a:custGeom>
              <a:avLst/>
              <a:gdLst/>
              <a:ahLst/>
              <a:cxnLst/>
              <a:rect l="l" t="t" r="r" b="b"/>
              <a:pathLst>
                <a:path w="4537" h="964" extrusionOk="0">
                  <a:moveTo>
                    <a:pt x="232" y="1"/>
                  </a:moveTo>
                  <a:cubicBezTo>
                    <a:pt x="131" y="1"/>
                    <a:pt x="45" y="29"/>
                    <a:pt x="28" y="161"/>
                  </a:cubicBezTo>
                  <a:cubicBezTo>
                    <a:pt x="1" y="379"/>
                    <a:pt x="226" y="360"/>
                    <a:pt x="367" y="385"/>
                  </a:cubicBezTo>
                  <a:cubicBezTo>
                    <a:pt x="796" y="462"/>
                    <a:pt x="1226" y="526"/>
                    <a:pt x="1657" y="593"/>
                  </a:cubicBezTo>
                  <a:cubicBezTo>
                    <a:pt x="2465" y="718"/>
                    <a:pt x="3275" y="843"/>
                    <a:pt x="4045" y="961"/>
                  </a:cubicBezTo>
                  <a:cubicBezTo>
                    <a:pt x="4121" y="961"/>
                    <a:pt x="4182" y="964"/>
                    <a:pt x="4239" y="964"/>
                  </a:cubicBezTo>
                  <a:cubicBezTo>
                    <a:pt x="4276" y="964"/>
                    <a:pt x="4311" y="963"/>
                    <a:pt x="4346" y="959"/>
                  </a:cubicBezTo>
                  <a:cubicBezTo>
                    <a:pt x="4435" y="951"/>
                    <a:pt x="4521" y="916"/>
                    <a:pt x="4528" y="815"/>
                  </a:cubicBezTo>
                  <a:cubicBezTo>
                    <a:pt x="4537" y="712"/>
                    <a:pt x="4460" y="668"/>
                    <a:pt x="4368" y="651"/>
                  </a:cubicBezTo>
                  <a:cubicBezTo>
                    <a:pt x="4299" y="638"/>
                    <a:pt x="4230" y="630"/>
                    <a:pt x="4162" y="619"/>
                  </a:cubicBezTo>
                  <a:cubicBezTo>
                    <a:pt x="3407" y="496"/>
                    <a:pt x="2655" y="347"/>
                    <a:pt x="1896" y="258"/>
                  </a:cubicBezTo>
                  <a:cubicBezTo>
                    <a:pt x="1395" y="199"/>
                    <a:pt x="910" y="56"/>
                    <a:pt x="408" y="15"/>
                  </a:cubicBezTo>
                  <a:cubicBezTo>
                    <a:pt x="351" y="10"/>
                    <a:pt x="289" y="1"/>
                    <a:pt x="2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75"/>
            <p:cNvSpPr/>
            <p:nvPr/>
          </p:nvSpPr>
          <p:spPr>
            <a:xfrm>
              <a:off x="1655403" y="1376365"/>
              <a:ext cx="10102" cy="76167"/>
            </a:xfrm>
            <a:custGeom>
              <a:avLst/>
              <a:gdLst/>
              <a:ahLst/>
              <a:cxnLst/>
              <a:rect l="l" t="t" r="r" b="b"/>
              <a:pathLst>
                <a:path w="578" h="4358" extrusionOk="0">
                  <a:moveTo>
                    <a:pt x="199" y="0"/>
                  </a:moveTo>
                  <a:cubicBezTo>
                    <a:pt x="69" y="0"/>
                    <a:pt x="18" y="88"/>
                    <a:pt x="9" y="198"/>
                  </a:cubicBezTo>
                  <a:cubicBezTo>
                    <a:pt x="1" y="301"/>
                    <a:pt x="5" y="403"/>
                    <a:pt x="5" y="505"/>
                  </a:cubicBezTo>
                  <a:cubicBezTo>
                    <a:pt x="5" y="1050"/>
                    <a:pt x="5" y="1595"/>
                    <a:pt x="5" y="2141"/>
                  </a:cubicBezTo>
                  <a:lnTo>
                    <a:pt x="110" y="2141"/>
                  </a:lnTo>
                  <a:cubicBezTo>
                    <a:pt x="110" y="2737"/>
                    <a:pt x="100" y="3333"/>
                    <a:pt x="117" y="3929"/>
                  </a:cubicBezTo>
                  <a:cubicBezTo>
                    <a:pt x="121" y="4081"/>
                    <a:pt x="14" y="4358"/>
                    <a:pt x="290" y="4358"/>
                  </a:cubicBezTo>
                  <a:cubicBezTo>
                    <a:pt x="296" y="4358"/>
                    <a:pt x="303" y="4358"/>
                    <a:pt x="309" y="4357"/>
                  </a:cubicBezTo>
                  <a:cubicBezTo>
                    <a:pt x="578" y="4346"/>
                    <a:pt x="514" y="4071"/>
                    <a:pt x="506" y="3903"/>
                  </a:cubicBezTo>
                  <a:cubicBezTo>
                    <a:pt x="442" y="2729"/>
                    <a:pt x="479" y="1551"/>
                    <a:pt x="365" y="380"/>
                  </a:cubicBezTo>
                  <a:cubicBezTo>
                    <a:pt x="359" y="312"/>
                    <a:pt x="362" y="243"/>
                    <a:pt x="349" y="177"/>
                  </a:cubicBezTo>
                  <a:cubicBezTo>
                    <a:pt x="332" y="94"/>
                    <a:pt x="313" y="0"/>
                    <a:pt x="1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75"/>
            <p:cNvSpPr/>
            <p:nvPr/>
          </p:nvSpPr>
          <p:spPr>
            <a:xfrm>
              <a:off x="1730769" y="1197450"/>
              <a:ext cx="65401" cy="48920"/>
            </a:xfrm>
            <a:custGeom>
              <a:avLst/>
              <a:gdLst/>
              <a:ahLst/>
              <a:cxnLst/>
              <a:rect l="l" t="t" r="r" b="b"/>
              <a:pathLst>
                <a:path w="3742" h="2799" extrusionOk="0">
                  <a:moveTo>
                    <a:pt x="3613" y="0"/>
                  </a:moveTo>
                  <a:cubicBezTo>
                    <a:pt x="3597" y="0"/>
                    <a:pt x="3580" y="2"/>
                    <a:pt x="3563" y="5"/>
                  </a:cubicBezTo>
                  <a:cubicBezTo>
                    <a:pt x="3386" y="39"/>
                    <a:pt x="3248" y="149"/>
                    <a:pt x="3111" y="252"/>
                  </a:cubicBezTo>
                  <a:cubicBezTo>
                    <a:pt x="2146" y="980"/>
                    <a:pt x="1181" y="1711"/>
                    <a:pt x="218" y="2441"/>
                  </a:cubicBezTo>
                  <a:cubicBezTo>
                    <a:pt x="162" y="2482"/>
                    <a:pt x="111" y="2528"/>
                    <a:pt x="58" y="2573"/>
                  </a:cubicBezTo>
                  <a:cubicBezTo>
                    <a:pt x="16" y="2610"/>
                    <a:pt x="0" y="2660"/>
                    <a:pt x="24" y="2708"/>
                  </a:cubicBezTo>
                  <a:cubicBezTo>
                    <a:pt x="51" y="2766"/>
                    <a:pt x="103" y="2799"/>
                    <a:pt x="163" y="2799"/>
                  </a:cubicBezTo>
                  <a:cubicBezTo>
                    <a:pt x="173" y="2799"/>
                    <a:pt x="183" y="2798"/>
                    <a:pt x="193" y="2796"/>
                  </a:cubicBezTo>
                  <a:cubicBezTo>
                    <a:pt x="370" y="2765"/>
                    <a:pt x="516" y="2665"/>
                    <a:pt x="653" y="2562"/>
                  </a:cubicBezTo>
                  <a:cubicBezTo>
                    <a:pt x="1592" y="1853"/>
                    <a:pt x="2528" y="1142"/>
                    <a:pt x="3463" y="429"/>
                  </a:cubicBezTo>
                  <a:cubicBezTo>
                    <a:pt x="3545" y="367"/>
                    <a:pt x="3617" y="290"/>
                    <a:pt x="3685" y="214"/>
                  </a:cubicBezTo>
                  <a:cubicBezTo>
                    <a:pt x="3716" y="178"/>
                    <a:pt x="3725" y="124"/>
                    <a:pt x="3742" y="87"/>
                  </a:cubicBezTo>
                  <a:cubicBezTo>
                    <a:pt x="3711" y="20"/>
                    <a:pt x="3664" y="0"/>
                    <a:pt x="36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75"/>
            <p:cNvSpPr/>
            <p:nvPr/>
          </p:nvSpPr>
          <p:spPr>
            <a:xfrm>
              <a:off x="1523303" y="1339890"/>
              <a:ext cx="66013" cy="48745"/>
            </a:xfrm>
            <a:custGeom>
              <a:avLst/>
              <a:gdLst/>
              <a:ahLst/>
              <a:cxnLst/>
              <a:rect l="l" t="t" r="r" b="b"/>
              <a:pathLst>
                <a:path w="3777" h="2789" extrusionOk="0">
                  <a:moveTo>
                    <a:pt x="3570" y="1"/>
                  </a:moveTo>
                  <a:cubicBezTo>
                    <a:pt x="3535" y="1"/>
                    <a:pt x="3500" y="9"/>
                    <a:pt x="3467" y="25"/>
                  </a:cubicBezTo>
                  <a:cubicBezTo>
                    <a:pt x="3328" y="95"/>
                    <a:pt x="3185" y="164"/>
                    <a:pt x="3063" y="257"/>
                  </a:cubicBezTo>
                  <a:cubicBezTo>
                    <a:pt x="2139" y="951"/>
                    <a:pt x="1218" y="1649"/>
                    <a:pt x="301" y="2354"/>
                  </a:cubicBezTo>
                  <a:cubicBezTo>
                    <a:pt x="173" y="2453"/>
                    <a:pt x="1" y="2540"/>
                    <a:pt x="21" y="2753"/>
                  </a:cubicBezTo>
                  <a:cubicBezTo>
                    <a:pt x="76" y="2778"/>
                    <a:pt x="128" y="2789"/>
                    <a:pt x="176" y="2789"/>
                  </a:cubicBezTo>
                  <a:cubicBezTo>
                    <a:pt x="336" y="2789"/>
                    <a:pt x="459" y="2669"/>
                    <a:pt x="579" y="2579"/>
                  </a:cubicBezTo>
                  <a:cubicBezTo>
                    <a:pt x="1574" y="1836"/>
                    <a:pt x="2563" y="1085"/>
                    <a:pt x="3553" y="336"/>
                  </a:cubicBezTo>
                  <a:cubicBezTo>
                    <a:pt x="3580" y="315"/>
                    <a:pt x="3607" y="294"/>
                    <a:pt x="3633" y="272"/>
                  </a:cubicBezTo>
                  <a:cubicBezTo>
                    <a:pt x="3698" y="215"/>
                    <a:pt x="3777" y="151"/>
                    <a:pt x="3708" y="64"/>
                  </a:cubicBezTo>
                  <a:cubicBezTo>
                    <a:pt x="3673" y="20"/>
                    <a:pt x="3623" y="1"/>
                    <a:pt x="35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75"/>
            <p:cNvSpPr/>
            <p:nvPr/>
          </p:nvSpPr>
          <p:spPr>
            <a:xfrm>
              <a:off x="1580963" y="1153984"/>
              <a:ext cx="39919" cy="65069"/>
            </a:xfrm>
            <a:custGeom>
              <a:avLst/>
              <a:gdLst/>
              <a:ahLst/>
              <a:cxnLst/>
              <a:rect l="l" t="t" r="r" b="b"/>
              <a:pathLst>
                <a:path w="2284" h="3723" extrusionOk="0">
                  <a:moveTo>
                    <a:pt x="336" y="1"/>
                  </a:moveTo>
                  <a:cubicBezTo>
                    <a:pt x="310" y="1"/>
                    <a:pt x="279" y="7"/>
                    <a:pt x="244" y="20"/>
                  </a:cubicBezTo>
                  <a:cubicBezTo>
                    <a:pt x="1" y="112"/>
                    <a:pt x="160" y="316"/>
                    <a:pt x="218" y="456"/>
                  </a:cubicBezTo>
                  <a:cubicBezTo>
                    <a:pt x="648" y="1503"/>
                    <a:pt x="1248" y="2464"/>
                    <a:pt x="1820" y="3438"/>
                  </a:cubicBezTo>
                  <a:cubicBezTo>
                    <a:pt x="1886" y="3552"/>
                    <a:pt x="1968" y="3678"/>
                    <a:pt x="2115" y="3715"/>
                  </a:cubicBezTo>
                  <a:cubicBezTo>
                    <a:pt x="2135" y="3720"/>
                    <a:pt x="2153" y="3723"/>
                    <a:pt x="2170" y="3723"/>
                  </a:cubicBezTo>
                  <a:cubicBezTo>
                    <a:pt x="2238" y="3723"/>
                    <a:pt x="2284" y="3678"/>
                    <a:pt x="2284" y="3566"/>
                  </a:cubicBezTo>
                  <a:cubicBezTo>
                    <a:pt x="2248" y="3495"/>
                    <a:pt x="2206" y="3402"/>
                    <a:pt x="2157" y="3312"/>
                  </a:cubicBezTo>
                  <a:cubicBezTo>
                    <a:pt x="1616" y="2324"/>
                    <a:pt x="1013" y="1367"/>
                    <a:pt x="573" y="327"/>
                  </a:cubicBezTo>
                  <a:cubicBezTo>
                    <a:pt x="522" y="209"/>
                    <a:pt x="496" y="1"/>
                    <a:pt x="3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75"/>
            <p:cNvSpPr/>
            <p:nvPr/>
          </p:nvSpPr>
          <p:spPr>
            <a:xfrm>
              <a:off x="1698714" y="1155102"/>
              <a:ext cx="38678" cy="64212"/>
            </a:xfrm>
            <a:custGeom>
              <a:avLst/>
              <a:gdLst/>
              <a:ahLst/>
              <a:cxnLst/>
              <a:rect l="l" t="t" r="r" b="b"/>
              <a:pathLst>
                <a:path w="2213" h="3674" extrusionOk="0">
                  <a:moveTo>
                    <a:pt x="1910" y="1"/>
                  </a:moveTo>
                  <a:cubicBezTo>
                    <a:pt x="1787" y="1"/>
                    <a:pt x="1755" y="163"/>
                    <a:pt x="1697" y="260"/>
                  </a:cubicBezTo>
                  <a:cubicBezTo>
                    <a:pt x="1127" y="1211"/>
                    <a:pt x="663" y="2216"/>
                    <a:pt x="142" y="3192"/>
                  </a:cubicBezTo>
                  <a:cubicBezTo>
                    <a:pt x="70" y="3328"/>
                    <a:pt x="1" y="3467"/>
                    <a:pt x="64" y="3627"/>
                  </a:cubicBezTo>
                  <a:cubicBezTo>
                    <a:pt x="130" y="3660"/>
                    <a:pt x="183" y="3673"/>
                    <a:pt x="225" y="3673"/>
                  </a:cubicBezTo>
                  <a:cubicBezTo>
                    <a:pt x="393" y="3673"/>
                    <a:pt x="397" y="3455"/>
                    <a:pt x="476" y="3335"/>
                  </a:cubicBezTo>
                  <a:lnTo>
                    <a:pt x="477" y="3334"/>
                  </a:lnTo>
                  <a:cubicBezTo>
                    <a:pt x="533" y="3286"/>
                    <a:pt x="516" y="3198"/>
                    <a:pt x="573" y="3150"/>
                  </a:cubicBezTo>
                  <a:cubicBezTo>
                    <a:pt x="578" y="3146"/>
                    <a:pt x="582" y="3143"/>
                    <a:pt x="587" y="3141"/>
                  </a:cubicBezTo>
                  <a:lnTo>
                    <a:pt x="590" y="3134"/>
                  </a:lnTo>
                  <a:cubicBezTo>
                    <a:pt x="621" y="3089"/>
                    <a:pt x="662" y="3051"/>
                    <a:pt x="668" y="2994"/>
                  </a:cubicBezTo>
                  <a:cubicBezTo>
                    <a:pt x="661" y="2964"/>
                    <a:pt x="672" y="2942"/>
                    <a:pt x="698" y="2927"/>
                  </a:cubicBezTo>
                  <a:cubicBezTo>
                    <a:pt x="729" y="2885"/>
                    <a:pt x="767" y="2846"/>
                    <a:pt x="775" y="2792"/>
                  </a:cubicBezTo>
                  <a:cubicBezTo>
                    <a:pt x="770" y="2762"/>
                    <a:pt x="781" y="2738"/>
                    <a:pt x="808" y="2722"/>
                  </a:cubicBezTo>
                  <a:cubicBezTo>
                    <a:pt x="833" y="2679"/>
                    <a:pt x="869" y="2644"/>
                    <a:pt x="884" y="2596"/>
                  </a:cubicBezTo>
                  <a:cubicBezTo>
                    <a:pt x="1218" y="1851"/>
                    <a:pt x="1619" y="1140"/>
                    <a:pt x="2014" y="425"/>
                  </a:cubicBezTo>
                  <a:cubicBezTo>
                    <a:pt x="2084" y="296"/>
                    <a:pt x="2212" y="132"/>
                    <a:pt x="2012" y="30"/>
                  </a:cubicBezTo>
                  <a:cubicBezTo>
                    <a:pt x="1972" y="9"/>
                    <a:pt x="1939" y="1"/>
                    <a:pt x="19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75"/>
            <p:cNvSpPr/>
            <p:nvPr/>
          </p:nvSpPr>
          <p:spPr>
            <a:xfrm>
              <a:off x="1697455" y="1366666"/>
              <a:ext cx="39150" cy="65768"/>
            </a:xfrm>
            <a:custGeom>
              <a:avLst/>
              <a:gdLst/>
              <a:ahLst/>
              <a:cxnLst/>
              <a:rect l="l" t="t" r="r" b="b"/>
              <a:pathLst>
                <a:path w="2240" h="3763" extrusionOk="0">
                  <a:moveTo>
                    <a:pt x="201" y="1"/>
                  </a:moveTo>
                  <a:cubicBezTo>
                    <a:pt x="163" y="1"/>
                    <a:pt x="121" y="18"/>
                    <a:pt x="78" y="52"/>
                  </a:cubicBezTo>
                  <a:cubicBezTo>
                    <a:pt x="0" y="113"/>
                    <a:pt x="33" y="191"/>
                    <a:pt x="111" y="245"/>
                  </a:cubicBezTo>
                  <a:lnTo>
                    <a:pt x="111" y="246"/>
                  </a:lnTo>
                  <a:cubicBezTo>
                    <a:pt x="105" y="336"/>
                    <a:pt x="134" y="408"/>
                    <a:pt x="220" y="450"/>
                  </a:cubicBezTo>
                  <a:lnTo>
                    <a:pt x="221" y="450"/>
                  </a:lnTo>
                  <a:cubicBezTo>
                    <a:pt x="218" y="518"/>
                    <a:pt x="256" y="553"/>
                    <a:pt x="320" y="568"/>
                  </a:cubicBezTo>
                  <a:cubicBezTo>
                    <a:pt x="757" y="1621"/>
                    <a:pt x="1459" y="2546"/>
                    <a:pt x="1865" y="3614"/>
                  </a:cubicBezTo>
                  <a:cubicBezTo>
                    <a:pt x="1894" y="3691"/>
                    <a:pt x="1948" y="3762"/>
                    <a:pt x="2036" y="3762"/>
                  </a:cubicBezTo>
                  <a:cubicBezTo>
                    <a:pt x="2057" y="3762"/>
                    <a:pt x="2080" y="3758"/>
                    <a:pt x="2106" y="3749"/>
                  </a:cubicBezTo>
                  <a:cubicBezTo>
                    <a:pt x="2231" y="3703"/>
                    <a:pt x="2240" y="3602"/>
                    <a:pt x="2208" y="3497"/>
                  </a:cubicBezTo>
                  <a:cubicBezTo>
                    <a:pt x="2173" y="3383"/>
                    <a:pt x="2133" y="3271"/>
                    <a:pt x="2083" y="3162"/>
                  </a:cubicBezTo>
                  <a:cubicBezTo>
                    <a:pt x="1623" y="2192"/>
                    <a:pt x="1106" y="1251"/>
                    <a:pt x="532" y="340"/>
                  </a:cubicBezTo>
                  <a:cubicBezTo>
                    <a:pt x="537" y="278"/>
                    <a:pt x="506" y="245"/>
                    <a:pt x="444" y="235"/>
                  </a:cubicBezTo>
                  <a:lnTo>
                    <a:pt x="443" y="233"/>
                  </a:lnTo>
                  <a:cubicBezTo>
                    <a:pt x="442" y="170"/>
                    <a:pt x="410" y="134"/>
                    <a:pt x="345" y="126"/>
                  </a:cubicBezTo>
                  <a:lnTo>
                    <a:pt x="345" y="125"/>
                  </a:lnTo>
                  <a:cubicBezTo>
                    <a:pt x="311" y="41"/>
                    <a:pt x="260"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75"/>
            <p:cNvSpPr/>
            <p:nvPr/>
          </p:nvSpPr>
          <p:spPr>
            <a:xfrm>
              <a:off x="1529053" y="1204755"/>
              <a:ext cx="59528" cy="42086"/>
            </a:xfrm>
            <a:custGeom>
              <a:avLst/>
              <a:gdLst/>
              <a:ahLst/>
              <a:cxnLst/>
              <a:rect l="l" t="t" r="r" b="b"/>
              <a:pathLst>
                <a:path w="3406" h="2408" extrusionOk="0">
                  <a:moveTo>
                    <a:pt x="189" y="0"/>
                  </a:moveTo>
                  <a:cubicBezTo>
                    <a:pt x="142" y="0"/>
                    <a:pt x="100" y="19"/>
                    <a:pt x="62" y="60"/>
                  </a:cubicBezTo>
                  <a:cubicBezTo>
                    <a:pt x="10" y="117"/>
                    <a:pt x="0" y="178"/>
                    <a:pt x="33" y="246"/>
                  </a:cubicBezTo>
                  <a:cubicBezTo>
                    <a:pt x="98" y="376"/>
                    <a:pt x="224" y="437"/>
                    <a:pt x="340" y="513"/>
                  </a:cubicBezTo>
                  <a:cubicBezTo>
                    <a:pt x="1191" y="1075"/>
                    <a:pt x="2038" y="1642"/>
                    <a:pt x="2888" y="2205"/>
                  </a:cubicBezTo>
                  <a:cubicBezTo>
                    <a:pt x="2989" y="2272"/>
                    <a:pt x="3092" y="2340"/>
                    <a:pt x="3201" y="2392"/>
                  </a:cubicBezTo>
                  <a:cubicBezTo>
                    <a:pt x="3225" y="2403"/>
                    <a:pt x="3247" y="2408"/>
                    <a:pt x="3268" y="2408"/>
                  </a:cubicBezTo>
                  <a:cubicBezTo>
                    <a:pt x="3329" y="2408"/>
                    <a:pt x="3375" y="2360"/>
                    <a:pt x="3401" y="2278"/>
                  </a:cubicBezTo>
                  <a:cubicBezTo>
                    <a:pt x="3405" y="2128"/>
                    <a:pt x="3277" y="2058"/>
                    <a:pt x="3169" y="1976"/>
                  </a:cubicBezTo>
                  <a:cubicBezTo>
                    <a:pt x="2255" y="1297"/>
                    <a:pt x="1294" y="683"/>
                    <a:pt x="339" y="60"/>
                  </a:cubicBezTo>
                  <a:cubicBezTo>
                    <a:pt x="310" y="42"/>
                    <a:pt x="281" y="19"/>
                    <a:pt x="249" y="10"/>
                  </a:cubicBezTo>
                  <a:cubicBezTo>
                    <a:pt x="228" y="3"/>
                    <a:pt x="208" y="0"/>
                    <a:pt x="1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75"/>
            <p:cNvSpPr/>
            <p:nvPr/>
          </p:nvSpPr>
          <p:spPr>
            <a:xfrm>
              <a:off x="1730524" y="1339383"/>
              <a:ext cx="59563" cy="42121"/>
            </a:xfrm>
            <a:custGeom>
              <a:avLst/>
              <a:gdLst/>
              <a:ahLst/>
              <a:cxnLst/>
              <a:rect l="l" t="t" r="r" b="b"/>
              <a:pathLst>
                <a:path w="3408" h="2410" extrusionOk="0">
                  <a:moveTo>
                    <a:pt x="151" y="1"/>
                  </a:moveTo>
                  <a:cubicBezTo>
                    <a:pt x="116" y="1"/>
                    <a:pt x="82" y="16"/>
                    <a:pt x="58" y="55"/>
                  </a:cubicBezTo>
                  <a:cubicBezTo>
                    <a:pt x="22" y="114"/>
                    <a:pt x="1" y="191"/>
                    <a:pt x="58" y="244"/>
                  </a:cubicBezTo>
                  <a:cubicBezTo>
                    <a:pt x="183" y="361"/>
                    <a:pt x="308" y="481"/>
                    <a:pt x="447" y="579"/>
                  </a:cubicBezTo>
                  <a:cubicBezTo>
                    <a:pt x="984" y="957"/>
                    <a:pt x="1523" y="1330"/>
                    <a:pt x="2067" y="1696"/>
                  </a:cubicBezTo>
                  <a:cubicBezTo>
                    <a:pt x="2410" y="1927"/>
                    <a:pt x="2763" y="2143"/>
                    <a:pt x="3113" y="2365"/>
                  </a:cubicBezTo>
                  <a:cubicBezTo>
                    <a:pt x="3154" y="2391"/>
                    <a:pt x="3197" y="2410"/>
                    <a:pt x="3240" y="2410"/>
                  </a:cubicBezTo>
                  <a:cubicBezTo>
                    <a:pt x="3276" y="2410"/>
                    <a:pt x="3313" y="2396"/>
                    <a:pt x="3346" y="2360"/>
                  </a:cubicBezTo>
                  <a:cubicBezTo>
                    <a:pt x="3378" y="2325"/>
                    <a:pt x="3392" y="2274"/>
                    <a:pt x="3407" y="2244"/>
                  </a:cubicBezTo>
                  <a:cubicBezTo>
                    <a:pt x="3375" y="2051"/>
                    <a:pt x="3225" y="1986"/>
                    <a:pt x="3097" y="1901"/>
                  </a:cubicBezTo>
                  <a:cubicBezTo>
                    <a:pt x="2248" y="1339"/>
                    <a:pt x="1400" y="775"/>
                    <a:pt x="550" y="213"/>
                  </a:cubicBezTo>
                  <a:cubicBezTo>
                    <a:pt x="450" y="147"/>
                    <a:pt x="346" y="85"/>
                    <a:pt x="239" y="26"/>
                  </a:cubicBezTo>
                  <a:cubicBezTo>
                    <a:pt x="211" y="11"/>
                    <a:pt x="180" y="1"/>
                    <a:pt x="1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75"/>
            <p:cNvSpPr/>
            <p:nvPr/>
          </p:nvSpPr>
          <p:spPr>
            <a:xfrm>
              <a:off x="1497872" y="1302506"/>
              <a:ext cx="77670" cy="12042"/>
            </a:xfrm>
            <a:custGeom>
              <a:avLst/>
              <a:gdLst/>
              <a:ahLst/>
              <a:cxnLst/>
              <a:rect l="l" t="t" r="r" b="b"/>
              <a:pathLst>
                <a:path w="4444" h="689" extrusionOk="0">
                  <a:moveTo>
                    <a:pt x="3872" y="1"/>
                  </a:moveTo>
                  <a:cubicBezTo>
                    <a:pt x="2582" y="1"/>
                    <a:pt x="1308" y="169"/>
                    <a:pt x="0" y="415"/>
                  </a:cubicBezTo>
                  <a:cubicBezTo>
                    <a:pt x="97" y="634"/>
                    <a:pt x="221" y="689"/>
                    <a:pt x="349" y="689"/>
                  </a:cubicBezTo>
                  <a:cubicBezTo>
                    <a:pt x="439" y="689"/>
                    <a:pt x="532" y="661"/>
                    <a:pt x="620" y="646"/>
                  </a:cubicBezTo>
                  <a:cubicBezTo>
                    <a:pt x="1670" y="456"/>
                    <a:pt x="2729" y="353"/>
                    <a:pt x="3796" y="305"/>
                  </a:cubicBezTo>
                  <a:cubicBezTo>
                    <a:pt x="4017" y="295"/>
                    <a:pt x="4250" y="320"/>
                    <a:pt x="4444" y="179"/>
                  </a:cubicBezTo>
                  <a:cubicBezTo>
                    <a:pt x="4405" y="51"/>
                    <a:pt x="4315" y="7"/>
                    <a:pt x="4203" y="4"/>
                  </a:cubicBezTo>
                  <a:cubicBezTo>
                    <a:pt x="4093" y="2"/>
                    <a:pt x="3982" y="1"/>
                    <a:pt x="38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75"/>
            <p:cNvSpPr/>
            <p:nvPr/>
          </p:nvSpPr>
          <p:spPr>
            <a:xfrm>
              <a:off x="1583812" y="1366858"/>
              <a:ext cx="37612" cy="64370"/>
            </a:xfrm>
            <a:custGeom>
              <a:avLst/>
              <a:gdLst/>
              <a:ahLst/>
              <a:cxnLst/>
              <a:rect l="l" t="t" r="r" b="b"/>
              <a:pathLst>
                <a:path w="2152" h="3683" extrusionOk="0">
                  <a:moveTo>
                    <a:pt x="1925" y="1"/>
                  </a:moveTo>
                  <a:cubicBezTo>
                    <a:pt x="1868" y="1"/>
                    <a:pt x="1822" y="43"/>
                    <a:pt x="1804" y="127"/>
                  </a:cubicBezTo>
                  <a:lnTo>
                    <a:pt x="1803" y="131"/>
                  </a:lnTo>
                  <a:cubicBezTo>
                    <a:pt x="1719" y="170"/>
                    <a:pt x="1677" y="232"/>
                    <a:pt x="1689" y="324"/>
                  </a:cubicBezTo>
                  <a:lnTo>
                    <a:pt x="1688" y="325"/>
                  </a:lnTo>
                  <a:cubicBezTo>
                    <a:pt x="1607" y="369"/>
                    <a:pt x="1566" y="433"/>
                    <a:pt x="1574" y="525"/>
                  </a:cubicBezTo>
                  <a:cubicBezTo>
                    <a:pt x="1082" y="1438"/>
                    <a:pt x="588" y="2351"/>
                    <a:pt x="97" y="3266"/>
                  </a:cubicBezTo>
                  <a:cubicBezTo>
                    <a:pt x="58" y="3339"/>
                    <a:pt x="27" y="3420"/>
                    <a:pt x="13" y="3501"/>
                  </a:cubicBezTo>
                  <a:cubicBezTo>
                    <a:pt x="1" y="3572"/>
                    <a:pt x="55" y="3625"/>
                    <a:pt x="117" y="3663"/>
                  </a:cubicBezTo>
                  <a:cubicBezTo>
                    <a:pt x="140" y="3677"/>
                    <a:pt x="162" y="3683"/>
                    <a:pt x="183" y="3683"/>
                  </a:cubicBezTo>
                  <a:cubicBezTo>
                    <a:pt x="230" y="3683"/>
                    <a:pt x="271" y="3652"/>
                    <a:pt x="298" y="3617"/>
                  </a:cubicBezTo>
                  <a:cubicBezTo>
                    <a:pt x="370" y="3523"/>
                    <a:pt x="431" y="3420"/>
                    <a:pt x="486" y="3314"/>
                  </a:cubicBezTo>
                  <a:cubicBezTo>
                    <a:pt x="923" y="2486"/>
                    <a:pt x="1355" y="1658"/>
                    <a:pt x="1790" y="830"/>
                  </a:cubicBezTo>
                  <a:cubicBezTo>
                    <a:pt x="1866" y="784"/>
                    <a:pt x="1908" y="722"/>
                    <a:pt x="1892" y="631"/>
                  </a:cubicBezTo>
                  <a:cubicBezTo>
                    <a:pt x="1910" y="609"/>
                    <a:pt x="1921" y="583"/>
                    <a:pt x="1926" y="556"/>
                  </a:cubicBezTo>
                  <a:cubicBezTo>
                    <a:pt x="1986" y="531"/>
                    <a:pt x="2009" y="486"/>
                    <a:pt x="1994" y="424"/>
                  </a:cubicBezTo>
                  <a:cubicBezTo>
                    <a:pt x="2011" y="401"/>
                    <a:pt x="2021" y="374"/>
                    <a:pt x="2025" y="345"/>
                  </a:cubicBezTo>
                  <a:cubicBezTo>
                    <a:pt x="2152" y="237"/>
                    <a:pt x="2152" y="121"/>
                    <a:pt x="2016" y="32"/>
                  </a:cubicBezTo>
                  <a:cubicBezTo>
                    <a:pt x="1985" y="11"/>
                    <a:pt x="1954" y="1"/>
                    <a:pt x="19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75"/>
            <p:cNvSpPr/>
            <p:nvPr/>
          </p:nvSpPr>
          <p:spPr>
            <a:xfrm>
              <a:off x="1743580" y="1271816"/>
              <a:ext cx="77251" cy="12077"/>
            </a:xfrm>
            <a:custGeom>
              <a:avLst/>
              <a:gdLst/>
              <a:ahLst/>
              <a:cxnLst/>
              <a:rect l="l" t="t" r="r" b="b"/>
              <a:pathLst>
                <a:path w="4420" h="691" extrusionOk="0">
                  <a:moveTo>
                    <a:pt x="4159" y="1"/>
                  </a:moveTo>
                  <a:cubicBezTo>
                    <a:pt x="4123" y="1"/>
                    <a:pt x="4087" y="3"/>
                    <a:pt x="4054" y="6"/>
                  </a:cubicBezTo>
                  <a:cubicBezTo>
                    <a:pt x="4019" y="9"/>
                    <a:pt x="3984" y="10"/>
                    <a:pt x="3950" y="17"/>
                  </a:cubicBezTo>
                  <a:cubicBezTo>
                    <a:pt x="2805" y="246"/>
                    <a:pt x="1641" y="319"/>
                    <a:pt x="478" y="395"/>
                  </a:cubicBezTo>
                  <a:cubicBezTo>
                    <a:pt x="330" y="405"/>
                    <a:pt x="159" y="378"/>
                    <a:pt x="0" y="540"/>
                  </a:cubicBezTo>
                  <a:cubicBezTo>
                    <a:pt x="138" y="673"/>
                    <a:pt x="282" y="690"/>
                    <a:pt x="421" y="690"/>
                  </a:cubicBezTo>
                  <a:cubicBezTo>
                    <a:pt x="452" y="690"/>
                    <a:pt x="483" y="689"/>
                    <a:pt x="514" y="689"/>
                  </a:cubicBezTo>
                  <a:cubicBezTo>
                    <a:pt x="1716" y="668"/>
                    <a:pt x="2910" y="549"/>
                    <a:pt x="4094" y="336"/>
                  </a:cubicBezTo>
                  <a:cubicBezTo>
                    <a:pt x="4220" y="313"/>
                    <a:pt x="4419" y="320"/>
                    <a:pt x="4399" y="148"/>
                  </a:cubicBezTo>
                  <a:cubicBezTo>
                    <a:pt x="4384" y="27"/>
                    <a:pt x="4274" y="1"/>
                    <a:pt x="4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75"/>
            <p:cNvSpPr/>
            <p:nvPr/>
          </p:nvSpPr>
          <p:spPr>
            <a:xfrm>
              <a:off x="1633398" y="1103631"/>
              <a:ext cx="18421" cy="104708"/>
            </a:xfrm>
            <a:custGeom>
              <a:avLst/>
              <a:gdLst/>
              <a:ahLst/>
              <a:cxnLst/>
              <a:rect l="l" t="t" r="r" b="b"/>
              <a:pathLst>
                <a:path w="1054" h="5991" extrusionOk="0">
                  <a:moveTo>
                    <a:pt x="165" y="1"/>
                  </a:moveTo>
                  <a:cubicBezTo>
                    <a:pt x="29" y="1"/>
                    <a:pt x="1" y="133"/>
                    <a:pt x="10" y="291"/>
                  </a:cubicBezTo>
                  <a:cubicBezTo>
                    <a:pt x="40" y="821"/>
                    <a:pt x="82" y="1351"/>
                    <a:pt x="118" y="1880"/>
                  </a:cubicBezTo>
                  <a:cubicBezTo>
                    <a:pt x="101" y="2136"/>
                    <a:pt x="89" y="2393"/>
                    <a:pt x="207" y="2634"/>
                  </a:cubicBezTo>
                  <a:cubicBezTo>
                    <a:pt x="185" y="2659"/>
                    <a:pt x="188" y="2681"/>
                    <a:pt x="217" y="2698"/>
                  </a:cubicBezTo>
                  <a:cubicBezTo>
                    <a:pt x="208" y="2911"/>
                    <a:pt x="209" y="3122"/>
                    <a:pt x="310" y="3318"/>
                  </a:cubicBezTo>
                  <a:lnTo>
                    <a:pt x="310" y="3318"/>
                  </a:lnTo>
                  <a:cubicBezTo>
                    <a:pt x="310" y="3318"/>
                    <a:pt x="310" y="3318"/>
                    <a:pt x="310" y="3318"/>
                  </a:cubicBezTo>
                  <a:lnTo>
                    <a:pt x="310" y="3318"/>
                  </a:lnTo>
                  <a:cubicBezTo>
                    <a:pt x="305" y="3540"/>
                    <a:pt x="304" y="3761"/>
                    <a:pt x="417" y="3964"/>
                  </a:cubicBezTo>
                  <a:cubicBezTo>
                    <a:pt x="417" y="3965"/>
                    <a:pt x="417" y="3965"/>
                    <a:pt x="417" y="3965"/>
                  </a:cubicBezTo>
                  <a:lnTo>
                    <a:pt x="402" y="3998"/>
                  </a:lnTo>
                  <a:lnTo>
                    <a:pt x="423" y="4028"/>
                  </a:lnTo>
                  <a:cubicBezTo>
                    <a:pt x="411" y="4220"/>
                    <a:pt x="428" y="4407"/>
                    <a:pt x="520" y="4581"/>
                  </a:cubicBezTo>
                  <a:cubicBezTo>
                    <a:pt x="521" y="4581"/>
                    <a:pt x="521" y="4582"/>
                    <a:pt x="521" y="4582"/>
                  </a:cubicBezTo>
                  <a:lnTo>
                    <a:pt x="505" y="4614"/>
                  </a:lnTo>
                  <a:lnTo>
                    <a:pt x="528" y="4642"/>
                  </a:lnTo>
                  <a:cubicBezTo>
                    <a:pt x="534" y="4898"/>
                    <a:pt x="504" y="5159"/>
                    <a:pt x="627" y="5400"/>
                  </a:cubicBezTo>
                  <a:lnTo>
                    <a:pt x="612" y="5433"/>
                  </a:lnTo>
                  <a:lnTo>
                    <a:pt x="635" y="5461"/>
                  </a:lnTo>
                  <a:cubicBezTo>
                    <a:pt x="625" y="5589"/>
                    <a:pt x="627" y="5714"/>
                    <a:pt x="729" y="5814"/>
                  </a:cubicBezTo>
                  <a:lnTo>
                    <a:pt x="720" y="5847"/>
                  </a:lnTo>
                  <a:lnTo>
                    <a:pt x="747" y="5871"/>
                  </a:lnTo>
                  <a:cubicBezTo>
                    <a:pt x="764" y="5957"/>
                    <a:pt x="802" y="5991"/>
                    <a:pt x="846" y="5991"/>
                  </a:cubicBezTo>
                  <a:cubicBezTo>
                    <a:pt x="883" y="5991"/>
                    <a:pt x="926" y="5967"/>
                    <a:pt x="965" y="5930"/>
                  </a:cubicBezTo>
                  <a:cubicBezTo>
                    <a:pt x="1053" y="5848"/>
                    <a:pt x="1002" y="5739"/>
                    <a:pt x="986" y="5639"/>
                  </a:cubicBezTo>
                  <a:cubicBezTo>
                    <a:pt x="936" y="5301"/>
                    <a:pt x="899" y="4961"/>
                    <a:pt x="841" y="4626"/>
                  </a:cubicBezTo>
                  <a:cubicBezTo>
                    <a:pt x="690" y="3771"/>
                    <a:pt x="639" y="2902"/>
                    <a:pt x="441" y="2053"/>
                  </a:cubicBezTo>
                  <a:cubicBezTo>
                    <a:pt x="466" y="1926"/>
                    <a:pt x="469" y="1800"/>
                    <a:pt x="430" y="1675"/>
                  </a:cubicBezTo>
                  <a:cubicBezTo>
                    <a:pt x="432" y="1129"/>
                    <a:pt x="480" y="580"/>
                    <a:pt x="325" y="43"/>
                  </a:cubicBezTo>
                  <a:cubicBezTo>
                    <a:pt x="260" y="14"/>
                    <a:pt x="207" y="1"/>
                    <a:pt x="1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75"/>
            <p:cNvSpPr/>
            <p:nvPr/>
          </p:nvSpPr>
          <p:spPr>
            <a:xfrm>
              <a:off x="1513218" y="1165991"/>
              <a:ext cx="83735" cy="73091"/>
            </a:xfrm>
            <a:custGeom>
              <a:avLst/>
              <a:gdLst/>
              <a:ahLst/>
              <a:cxnLst/>
              <a:rect l="l" t="t" r="r" b="b"/>
              <a:pathLst>
                <a:path w="4791" h="4182" extrusionOk="0">
                  <a:moveTo>
                    <a:pt x="170" y="1"/>
                  </a:moveTo>
                  <a:cubicBezTo>
                    <a:pt x="150" y="1"/>
                    <a:pt x="130" y="7"/>
                    <a:pt x="109" y="22"/>
                  </a:cubicBezTo>
                  <a:cubicBezTo>
                    <a:pt x="24" y="86"/>
                    <a:pt x="1" y="199"/>
                    <a:pt x="65" y="299"/>
                  </a:cubicBezTo>
                  <a:cubicBezTo>
                    <a:pt x="109" y="370"/>
                    <a:pt x="166" y="439"/>
                    <a:pt x="229" y="495"/>
                  </a:cubicBezTo>
                  <a:cubicBezTo>
                    <a:pt x="1278" y="1421"/>
                    <a:pt x="2325" y="2349"/>
                    <a:pt x="3417" y="3226"/>
                  </a:cubicBezTo>
                  <a:cubicBezTo>
                    <a:pt x="3426" y="3286"/>
                    <a:pt x="3462" y="3315"/>
                    <a:pt x="3523" y="3315"/>
                  </a:cubicBezTo>
                  <a:lnTo>
                    <a:pt x="3534" y="3323"/>
                  </a:lnTo>
                  <a:cubicBezTo>
                    <a:pt x="3630" y="3472"/>
                    <a:pt x="3750" y="3592"/>
                    <a:pt x="3923" y="3652"/>
                  </a:cubicBezTo>
                  <a:cubicBezTo>
                    <a:pt x="3938" y="3713"/>
                    <a:pt x="3980" y="3739"/>
                    <a:pt x="4042" y="3741"/>
                  </a:cubicBezTo>
                  <a:cubicBezTo>
                    <a:pt x="4054" y="3800"/>
                    <a:pt x="4090" y="3830"/>
                    <a:pt x="4152" y="3830"/>
                  </a:cubicBezTo>
                  <a:lnTo>
                    <a:pt x="4161" y="3836"/>
                  </a:lnTo>
                  <a:cubicBezTo>
                    <a:pt x="4220" y="3967"/>
                    <a:pt x="4349" y="4024"/>
                    <a:pt x="4454" y="4105"/>
                  </a:cubicBezTo>
                  <a:cubicBezTo>
                    <a:pt x="4499" y="4139"/>
                    <a:pt x="4550" y="4182"/>
                    <a:pt x="4606" y="4182"/>
                  </a:cubicBezTo>
                  <a:cubicBezTo>
                    <a:pt x="4629" y="4182"/>
                    <a:pt x="4654" y="4174"/>
                    <a:pt x="4679" y="4154"/>
                  </a:cubicBezTo>
                  <a:cubicBezTo>
                    <a:pt x="4790" y="4067"/>
                    <a:pt x="4713" y="3972"/>
                    <a:pt x="4659" y="3892"/>
                  </a:cubicBezTo>
                  <a:cubicBezTo>
                    <a:pt x="4615" y="3825"/>
                    <a:pt x="4562" y="3756"/>
                    <a:pt x="4470" y="3737"/>
                  </a:cubicBezTo>
                  <a:lnTo>
                    <a:pt x="4466" y="3733"/>
                  </a:lnTo>
                  <a:cubicBezTo>
                    <a:pt x="4461" y="3673"/>
                    <a:pt x="4425" y="3642"/>
                    <a:pt x="4364" y="3637"/>
                  </a:cubicBezTo>
                  <a:lnTo>
                    <a:pt x="4359" y="3633"/>
                  </a:lnTo>
                  <a:cubicBezTo>
                    <a:pt x="4265" y="3481"/>
                    <a:pt x="4130" y="3376"/>
                    <a:pt x="3970" y="3298"/>
                  </a:cubicBezTo>
                  <a:cubicBezTo>
                    <a:pt x="3956" y="3238"/>
                    <a:pt x="3917" y="3209"/>
                    <a:pt x="3856" y="3204"/>
                  </a:cubicBezTo>
                  <a:cubicBezTo>
                    <a:pt x="3845" y="3145"/>
                    <a:pt x="3808" y="3115"/>
                    <a:pt x="3747" y="3106"/>
                  </a:cubicBezTo>
                  <a:cubicBezTo>
                    <a:pt x="3736" y="3044"/>
                    <a:pt x="3696" y="3015"/>
                    <a:pt x="3634" y="3009"/>
                  </a:cubicBezTo>
                  <a:cubicBezTo>
                    <a:pt x="3040" y="2483"/>
                    <a:pt x="2449" y="1955"/>
                    <a:pt x="1854" y="1429"/>
                  </a:cubicBezTo>
                  <a:cubicBezTo>
                    <a:pt x="1349" y="984"/>
                    <a:pt x="841" y="542"/>
                    <a:pt x="334" y="98"/>
                  </a:cubicBezTo>
                  <a:cubicBezTo>
                    <a:pt x="286" y="55"/>
                    <a:pt x="229" y="1"/>
                    <a:pt x="1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75"/>
            <p:cNvSpPr/>
            <p:nvPr/>
          </p:nvSpPr>
          <p:spPr>
            <a:xfrm>
              <a:off x="1668337" y="1378393"/>
              <a:ext cx="17652" cy="104533"/>
            </a:xfrm>
            <a:custGeom>
              <a:avLst/>
              <a:gdLst/>
              <a:ahLst/>
              <a:cxnLst/>
              <a:rect l="l" t="t" r="r" b="b"/>
              <a:pathLst>
                <a:path w="1010" h="5981" extrusionOk="0">
                  <a:moveTo>
                    <a:pt x="99" y="0"/>
                  </a:moveTo>
                  <a:cubicBezTo>
                    <a:pt x="26" y="0"/>
                    <a:pt x="5" y="57"/>
                    <a:pt x="3" y="183"/>
                  </a:cubicBezTo>
                  <a:cubicBezTo>
                    <a:pt x="1" y="299"/>
                    <a:pt x="8" y="421"/>
                    <a:pt x="100" y="515"/>
                  </a:cubicBezTo>
                  <a:cubicBezTo>
                    <a:pt x="83" y="543"/>
                    <a:pt x="88" y="568"/>
                    <a:pt x="114" y="588"/>
                  </a:cubicBezTo>
                  <a:cubicBezTo>
                    <a:pt x="104" y="839"/>
                    <a:pt x="93" y="1091"/>
                    <a:pt x="207" y="1328"/>
                  </a:cubicBezTo>
                  <a:cubicBezTo>
                    <a:pt x="187" y="1357"/>
                    <a:pt x="190" y="1382"/>
                    <a:pt x="216" y="1406"/>
                  </a:cubicBezTo>
                  <a:cubicBezTo>
                    <a:pt x="198" y="1623"/>
                    <a:pt x="203" y="1836"/>
                    <a:pt x="317" y="2033"/>
                  </a:cubicBezTo>
                  <a:cubicBezTo>
                    <a:pt x="386" y="3019"/>
                    <a:pt x="580" y="3993"/>
                    <a:pt x="601" y="4984"/>
                  </a:cubicBezTo>
                  <a:cubicBezTo>
                    <a:pt x="602" y="4998"/>
                    <a:pt x="616" y="5013"/>
                    <a:pt x="625" y="5028"/>
                  </a:cubicBezTo>
                  <a:lnTo>
                    <a:pt x="625" y="5057"/>
                  </a:lnTo>
                  <a:cubicBezTo>
                    <a:pt x="572" y="5111"/>
                    <a:pt x="574" y="5161"/>
                    <a:pt x="631" y="5211"/>
                  </a:cubicBezTo>
                  <a:cubicBezTo>
                    <a:pt x="630" y="5412"/>
                    <a:pt x="626" y="5614"/>
                    <a:pt x="630" y="5816"/>
                  </a:cubicBezTo>
                  <a:cubicBezTo>
                    <a:pt x="631" y="5904"/>
                    <a:pt x="658" y="5979"/>
                    <a:pt x="774" y="5981"/>
                  </a:cubicBezTo>
                  <a:cubicBezTo>
                    <a:pt x="776" y="5981"/>
                    <a:pt x="777" y="5981"/>
                    <a:pt x="779" y="5981"/>
                  </a:cubicBezTo>
                  <a:cubicBezTo>
                    <a:pt x="873" y="5981"/>
                    <a:pt x="944" y="5948"/>
                    <a:pt x="979" y="5861"/>
                  </a:cubicBezTo>
                  <a:cubicBezTo>
                    <a:pt x="997" y="5816"/>
                    <a:pt x="1010" y="5763"/>
                    <a:pt x="1005" y="5715"/>
                  </a:cubicBezTo>
                  <a:cubicBezTo>
                    <a:pt x="933" y="5031"/>
                    <a:pt x="1008" y="4337"/>
                    <a:pt x="857" y="3659"/>
                  </a:cubicBezTo>
                  <a:cubicBezTo>
                    <a:pt x="869" y="3437"/>
                    <a:pt x="866" y="3217"/>
                    <a:pt x="755" y="3014"/>
                  </a:cubicBezTo>
                  <a:cubicBezTo>
                    <a:pt x="774" y="2986"/>
                    <a:pt x="770" y="2962"/>
                    <a:pt x="743" y="2941"/>
                  </a:cubicBezTo>
                  <a:cubicBezTo>
                    <a:pt x="771" y="2716"/>
                    <a:pt x="740" y="2498"/>
                    <a:pt x="651" y="2289"/>
                  </a:cubicBezTo>
                  <a:cubicBezTo>
                    <a:pt x="651" y="2288"/>
                    <a:pt x="650" y="2286"/>
                    <a:pt x="650" y="2285"/>
                  </a:cubicBezTo>
                  <a:lnTo>
                    <a:pt x="667" y="2253"/>
                  </a:lnTo>
                  <a:lnTo>
                    <a:pt x="644" y="2226"/>
                  </a:lnTo>
                  <a:cubicBezTo>
                    <a:pt x="644" y="2045"/>
                    <a:pt x="654" y="1862"/>
                    <a:pt x="546" y="1701"/>
                  </a:cubicBezTo>
                  <a:cubicBezTo>
                    <a:pt x="547" y="1700"/>
                    <a:pt x="548" y="1699"/>
                    <a:pt x="549" y="1698"/>
                  </a:cubicBezTo>
                  <a:cubicBezTo>
                    <a:pt x="540" y="1505"/>
                    <a:pt x="531" y="1313"/>
                    <a:pt x="522" y="1120"/>
                  </a:cubicBezTo>
                  <a:cubicBezTo>
                    <a:pt x="455" y="1015"/>
                    <a:pt x="495" y="892"/>
                    <a:pt x="460" y="780"/>
                  </a:cubicBezTo>
                  <a:cubicBezTo>
                    <a:pt x="429" y="694"/>
                    <a:pt x="429" y="601"/>
                    <a:pt x="418" y="510"/>
                  </a:cubicBezTo>
                  <a:cubicBezTo>
                    <a:pt x="417" y="471"/>
                    <a:pt x="416" y="432"/>
                    <a:pt x="415" y="394"/>
                  </a:cubicBezTo>
                  <a:cubicBezTo>
                    <a:pt x="406" y="388"/>
                    <a:pt x="396" y="383"/>
                    <a:pt x="388" y="379"/>
                  </a:cubicBezTo>
                  <a:cubicBezTo>
                    <a:pt x="385" y="369"/>
                    <a:pt x="382" y="361"/>
                    <a:pt x="379" y="353"/>
                  </a:cubicBezTo>
                  <a:cubicBezTo>
                    <a:pt x="370" y="319"/>
                    <a:pt x="357" y="286"/>
                    <a:pt x="343" y="253"/>
                  </a:cubicBezTo>
                  <a:cubicBezTo>
                    <a:pt x="378" y="195"/>
                    <a:pt x="374" y="136"/>
                    <a:pt x="331" y="76"/>
                  </a:cubicBezTo>
                  <a:cubicBezTo>
                    <a:pt x="223" y="27"/>
                    <a:pt x="149" y="0"/>
                    <a:pt x="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75"/>
            <p:cNvSpPr/>
            <p:nvPr/>
          </p:nvSpPr>
          <p:spPr>
            <a:xfrm>
              <a:off x="1679051" y="1081505"/>
              <a:ext cx="37280" cy="126292"/>
            </a:xfrm>
            <a:custGeom>
              <a:avLst/>
              <a:gdLst/>
              <a:ahLst/>
              <a:cxnLst/>
              <a:rect l="l" t="t" r="r" b="b"/>
              <a:pathLst>
                <a:path w="2133" h="7226" extrusionOk="0">
                  <a:moveTo>
                    <a:pt x="1989" y="1"/>
                  </a:moveTo>
                  <a:cubicBezTo>
                    <a:pt x="1934" y="1"/>
                    <a:pt x="1880" y="21"/>
                    <a:pt x="1858" y="63"/>
                  </a:cubicBezTo>
                  <a:cubicBezTo>
                    <a:pt x="1771" y="229"/>
                    <a:pt x="1690" y="399"/>
                    <a:pt x="1633" y="577"/>
                  </a:cubicBezTo>
                  <a:cubicBezTo>
                    <a:pt x="1250" y="1758"/>
                    <a:pt x="983" y="2969"/>
                    <a:pt x="653" y="4164"/>
                  </a:cubicBezTo>
                  <a:cubicBezTo>
                    <a:pt x="554" y="4249"/>
                    <a:pt x="554" y="4361"/>
                    <a:pt x="562" y="4474"/>
                  </a:cubicBezTo>
                  <a:cubicBezTo>
                    <a:pt x="530" y="4491"/>
                    <a:pt x="523" y="4514"/>
                    <a:pt x="537" y="4545"/>
                  </a:cubicBezTo>
                  <a:cubicBezTo>
                    <a:pt x="462" y="4648"/>
                    <a:pt x="441" y="4762"/>
                    <a:pt x="451" y="4885"/>
                  </a:cubicBezTo>
                  <a:cubicBezTo>
                    <a:pt x="444" y="4942"/>
                    <a:pt x="438" y="4998"/>
                    <a:pt x="431" y="5054"/>
                  </a:cubicBezTo>
                  <a:cubicBezTo>
                    <a:pt x="341" y="5154"/>
                    <a:pt x="330" y="5272"/>
                    <a:pt x="342" y="5397"/>
                  </a:cubicBezTo>
                  <a:cubicBezTo>
                    <a:pt x="312" y="5415"/>
                    <a:pt x="307" y="5438"/>
                    <a:pt x="327" y="5466"/>
                  </a:cubicBezTo>
                  <a:cubicBezTo>
                    <a:pt x="327" y="5466"/>
                    <a:pt x="327" y="5466"/>
                    <a:pt x="327" y="5467"/>
                  </a:cubicBezTo>
                  <a:cubicBezTo>
                    <a:pt x="291" y="5545"/>
                    <a:pt x="257" y="5622"/>
                    <a:pt x="222" y="5701"/>
                  </a:cubicBezTo>
                  <a:cubicBezTo>
                    <a:pt x="226" y="5728"/>
                    <a:pt x="229" y="5754"/>
                    <a:pt x="233" y="5780"/>
                  </a:cubicBezTo>
                  <a:cubicBezTo>
                    <a:pt x="215" y="5817"/>
                    <a:pt x="193" y="5852"/>
                    <a:pt x="164" y="5884"/>
                  </a:cubicBezTo>
                  <a:cubicBezTo>
                    <a:pt x="143" y="5938"/>
                    <a:pt x="128" y="5994"/>
                    <a:pt x="120" y="6052"/>
                  </a:cubicBezTo>
                  <a:cubicBezTo>
                    <a:pt x="137" y="6134"/>
                    <a:pt x="124" y="6225"/>
                    <a:pt x="135" y="6309"/>
                  </a:cubicBezTo>
                  <a:cubicBezTo>
                    <a:pt x="130" y="6346"/>
                    <a:pt x="124" y="6382"/>
                    <a:pt x="112" y="6416"/>
                  </a:cubicBezTo>
                  <a:cubicBezTo>
                    <a:pt x="122" y="6450"/>
                    <a:pt x="132" y="6487"/>
                    <a:pt x="142" y="6521"/>
                  </a:cubicBezTo>
                  <a:cubicBezTo>
                    <a:pt x="132" y="6577"/>
                    <a:pt x="123" y="6634"/>
                    <a:pt x="114" y="6690"/>
                  </a:cubicBezTo>
                  <a:cubicBezTo>
                    <a:pt x="69" y="6738"/>
                    <a:pt x="49" y="6792"/>
                    <a:pt x="37" y="6849"/>
                  </a:cubicBezTo>
                  <a:cubicBezTo>
                    <a:pt x="23" y="6923"/>
                    <a:pt x="26" y="7002"/>
                    <a:pt x="17" y="7077"/>
                  </a:cubicBezTo>
                  <a:cubicBezTo>
                    <a:pt x="1" y="7209"/>
                    <a:pt x="83" y="7226"/>
                    <a:pt x="176" y="7226"/>
                  </a:cubicBezTo>
                  <a:cubicBezTo>
                    <a:pt x="191" y="7226"/>
                    <a:pt x="205" y="7225"/>
                    <a:pt x="220" y="7225"/>
                  </a:cubicBezTo>
                  <a:cubicBezTo>
                    <a:pt x="411" y="6770"/>
                    <a:pt x="506" y="6294"/>
                    <a:pt x="547" y="5807"/>
                  </a:cubicBezTo>
                  <a:cubicBezTo>
                    <a:pt x="575" y="5785"/>
                    <a:pt x="580" y="5761"/>
                    <a:pt x="562" y="5731"/>
                  </a:cubicBezTo>
                  <a:cubicBezTo>
                    <a:pt x="664" y="5605"/>
                    <a:pt x="672" y="5455"/>
                    <a:pt x="670" y="5303"/>
                  </a:cubicBezTo>
                  <a:cubicBezTo>
                    <a:pt x="776" y="5180"/>
                    <a:pt x="769" y="5033"/>
                    <a:pt x="760" y="4885"/>
                  </a:cubicBezTo>
                  <a:lnTo>
                    <a:pt x="761" y="4885"/>
                  </a:lnTo>
                  <a:cubicBezTo>
                    <a:pt x="790" y="4869"/>
                    <a:pt x="794" y="4847"/>
                    <a:pt x="776" y="4820"/>
                  </a:cubicBezTo>
                  <a:cubicBezTo>
                    <a:pt x="866" y="4721"/>
                    <a:pt x="877" y="4600"/>
                    <a:pt x="870" y="4476"/>
                  </a:cubicBezTo>
                  <a:lnTo>
                    <a:pt x="870" y="4475"/>
                  </a:lnTo>
                  <a:cubicBezTo>
                    <a:pt x="909" y="4382"/>
                    <a:pt x="957" y="4291"/>
                    <a:pt x="985" y="4194"/>
                  </a:cubicBezTo>
                  <a:cubicBezTo>
                    <a:pt x="1353" y="2920"/>
                    <a:pt x="1718" y="1646"/>
                    <a:pt x="2083" y="371"/>
                  </a:cubicBezTo>
                  <a:cubicBezTo>
                    <a:pt x="2101" y="306"/>
                    <a:pt x="2119" y="239"/>
                    <a:pt x="2125" y="172"/>
                  </a:cubicBezTo>
                  <a:cubicBezTo>
                    <a:pt x="2130" y="107"/>
                    <a:pt x="2132" y="30"/>
                    <a:pt x="2048" y="9"/>
                  </a:cubicBezTo>
                  <a:cubicBezTo>
                    <a:pt x="2029" y="4"/>
                    <a:pt x="2009" y="1"/>
                    <a:pt x="19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75"/>
            <p:cNvSpPr/>
            <p:nvPr/>
          </p:nvSpPr>
          <p:spPr>
            <a:xfrm>
              <a:off x="1687038" y="1118837"/>
              <a:ext cx="42051" cy="94239"/>
            </a:xfrm>
            <a:custGeom>
              <a:avLst/>
              <a:gdLst/>
              <a:ahLst/>
              <a:cxnLst/>
              <a:rect l="l" t="t" r="r" b="b"/>
              <a:pathLst>
                <a:path w="2406" h="5392" extrusionOk="0">
                  <a:moveTo>
                    <a:pt x="2231" y="0"/>
                  </a:moveTo>
                  <a:cubicBezTo>
                    <a:pt x="2189" y="0"/>
                    <a:pt x="2147" y="14"/>
                    <a:pt x="2115" y="45"/>
                  </a:cubicBezTo>
                  <a:cubicBezTo>
                    <a:pt x="2068" y="93"/>
                    <a:pt x="2028" y="151"/>
                    <a:pt x="2000" y="212"/>
                  </a:cubicBezTo>
                  <a:cubicBezTo>
                    <a:pt x="1513" y="1227"/>
                    <a:pt x="1110" y="2276"/>
                    <a:pt x="707" y="3324"/>
                  </a:cubicBezTo>
                  <a:cubicBezTo>
                    <a:pt x="621" y="3384"/>
                    <a:pt x="603" y="3469"/>
                    <a:pt x="615" y="3565"/>
                  </a:cubicBezTo>
                  <a:cubicBezTo>
                    <a:pt x="531" y="3652"/>
                    <a:pt x="494" y="3753"/>
                    <a:pt x="508" y="3871"/>
                  </a:cubicBezTo>
                  <a:cubicBezTo>
                    <a:pt x="420" y="3956"/>
                    <a:pt x="391" y="4060"/>
                    <a:pt x="404" y="4178"/>
                  </a:cubicBezTo>
                  <a:cubicBezTo>
                    <a:pt x="298" y="4294"/>
                    <a:pt x="307" y="4441"/>
                    <a:pt x="289" y="4581"/>
                  </a:cubicBezTo>
                  <a:cubicBezTo>
                    <a:pt x="211" y="4633"/>
                    <a:pt x="197" y="4710"/>
                    <a:pt x="208" y="4796"/>
                  </a:cubicBezTo>
                  <a:cubicBezTo>
                    <a:pt x="178" y="4815"/>
                    <a:pt x="171" y="4841"/>
                    <a:pt x="188" y="4873"/>
                  </a:cubicBezTo>
                  <a:cubicBezTo>
                    <a:pt x="137" y="4978"/>
                    <a:pt x="83" y="5082"/>
                    <a:pt x="37" y="5189"/>
                  </a:cubicBezTo>
                  <a:cubicBezTo>
                    <a:pt x="10" y="5252"/>
                    <a:pt x="1" y="5322"/>
                    <a:pt x="70" y="5368"/>
                  </a:cubicBezTo>
                  <a:cubicBezTo>
                    <a:pt x="95" y="5384"/>
                    <a:pt x="121" y="5392"/>
                    <a:pt x="146" y="5392"/>
                  </a:cubicBezTo>
                  <a:cubicBezTo>
                    <a:pt x="185" y="5392"/>
                    <a:pt x="222" y="5375"/>
                    <a:pt x="258" y="5350"/>
                  </a:cubicBezTo>
                  <a:cubicBezTo>
                    <a:pt x="342" y="5289"/>
                    <a:pt x="413" y="5218"/>
                    <a:pt x="403" y="5104"/>
                  </a:cubicBezTo>
                  <a:cubicBezTo>
                    <a:pt x="433" y="5093"/>
                    <a:pt x="441" y="5073"/>
                    <a:pt x="426" y="5045"/>
                  </a:cubicBezTo>
                  <a:cubicBezTo>
                    <a:pt x="511" y="4984"/>
                    <a:pt x="530" y="4899"/>
                    <a:pt x="524" y="4804"/>
                  </a:cubicBezTo>
                  <a:cubicBezTo>
                    <a:pt x="617" y="4720"/>
                    <a:pt x="639" y="4614"/>
                    <a:pt x="631" y="4498"/>
                  </a:cubicBezTo>
                  <a:cubicBezTo>
                    <a:pt x="723" y="4411"/>
                    <a:pt x="739" y="4302"/>
                    <a:pt x="727" y="4185"/>
                  </a:cubicBezTo>
                  <a:cubicBezTo>
                    <a:pt x="814" y="4099"/>
                    <a:pt x="844" y="3994"/>
                    <a:pt x="827" y="3876"/>
                  </a:cubicBezTo>
                  <a:cubicBezTo>
                    <a:pt x="854" y="3859"/>
                    <a:pt x="861" y="3836"/>
                    <a:pt x="844" y="3808"/>
                  </a:cubicBezTo>
                  <a:cubicBezTo>
                    <a:pt x="929" y="3748"/>
                    <a:pt x="943" y="3663"/>
                    <a:pt x="933" y="3569"/>
                  </a:cubicBezTo>
                  <a:cubicBezTo>
                    <a:pt x="1476" y="2519"/>
                    <a:pt x="1811" y="1384"/>
                    <a:pt x="2335" y="327"/>
                  </a:cubicBezTo>
                  <a:cubicBezTo>
                    <a:pt x="2358" y="282"/>
                    <a:pt x="2374" y="232"/>
                    <a:pt x="2388" y="183"/>
                  </a:cubicBezTo>
                  <a:cubicBezTo>
                    <a:pt x="2405" y="111"/>
                    <a:pt x="2384" y="45"/>
                    <a:pt x="2311" y="16"/>
                  </a:cubicBezTo>
                  <a:cubicBezTo>
                    <a:pt x="2286" y="6"/>
                    <a:pt x="2258" y="0"/>
                    <a:pt x="22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75"/>
            <p:cNvSpPr/>
            <p:nvPr/>
          </p:nvSpPr>
          <p:spPr>
            <a:xfrm>
              <a:off x="1735663" y="1200928"/>
              <a:ext cx="103677" cy="53656"/>
            </a:xfrm>
            <a:custGeom>
              <a:avLst/>
              <a:gdLst/>
              <a:ahLst/>
              <a:cxnLst/>
              <a:rect l="l" t="t" r="r" b="b"/>
              <a:pathLst>
                <a:path w="5932" h="3070" extrusionOk="0">
                  <a:moveTo>
                    <a:pt x="5680" y="1"/>
                  </a:moveTo>
                  <a:cubicBezTo>
                    <a:pt x="5582" y="1"/>
                    <a:pt x="5493" y="62"/>
                    <a:pt x="5405" y="102"/>
                  </a:cubicBezTo>
                  <a:cubicBezTo>
                    <a:pt x="4960" y="300"/>
                    <a:pt x="4511" y="492"/>
                    <a:pt x="4075" y="709"/>
                  </a:cubicBezTo>
                  <a:cubicBezTo>
                    <a:pt x="3129" y="1183"/>
                    <a:pt x="2167" y="1631"/>
                    <a:pt x="1297" y="2237"/>
                  </a:cubicBezTo>
                  <a:cubicBezTo>
                    <a:pt x="1211" y="2240"/>
                    <a:pt x="1132" y="2255"/>
                    <a:pt x="1084" y="2336"/>
                  </a:cubicBezTo>
                  <a:cubicBezTo>
                    <a:pt x="1081" y="2336"/>
                    <a:pt x="1078" y="2336"/>
                    <a:pt x="1075" y="2336"/>
                  </a:cubicBezTo>
                  <a:cubicBezTo>
                    <a:pt x="989" y="2336"/>
                    <a:pt x="927" y="2376"/>
                    <a:pt x="883" y="2446"/>
                  </a:cubicBezTo>
                  <a:lnTo>
                    <a:pt x="879" y="2448"/>
                  </a:lnTo>
                  <a:cubicBezTo>
                    <a:pt x="873" y="2448"/>
                    <a:pt x="868" y="2448"/>
                    <a:pt x="863" y="2448"/>
                  </a:cubicBezTo>
                  <a:cubicBezTo>
                    <a:pt x="783" y="2448"/>
                    <a:pt x="723" y="2485"/>
                    <a:pt x="685" y="2556"/>
                  </a:cubicBezTo>
                  <a:lnTo>
                    <a:pt x="673" y="2562"/>
                  </a:lnTo>
                  <a:cubicBezTo>
                    <a:pt x="671" y="2562"/>
                    <a:pt x="668" y="2562"/>
                    <a:pt x="666" y="2562"/>
                  </a:cubicBezTo>
                  <a:cubicBezTo>
                    <a:pt x="611" y="2562"/>
                    <a:pt x="571" y="2585"/>
                    <a:pt x="554" y="2638"/>
                  </a:cubicBezTo>
                  <a:cubicBezTo>
                    <a:pt x="469" y="2644"/>
                    <a:pt x="392" y="2664"/>
                    <a:pt x="347" y="2744"/>
                  </a:cubicBezTo>
                  <a:cubicBezTo>
                    <a:pt x="257" y="2744"/>
                    <a:pt x="186" y="2772"/>
                    <a:pt x="151" y="2859"/>
                  </a:cubicBezTo>
                  <a:lnTo>
                    <a:pt x="147" y="2862"/>
                  </a:lnTo>
                  <a:cubicBezTo>
                    <a:pt x="0" y="2933"/>
                    <a:pt x="35" y="3017"/>
                    <a:pt x="153" y="3057"/>
                  </a:cubicBezTo>
                  <a:cubicBezTo>
                    <a:pt x="184" y="3067"/>
                    <a:pt x="217" y="3070"/>
                    <a:pt x="252" y="3070"/>
                  </a:cubicBezTo>
                  <a:cubicBezTo>
                    <a:pt x="317" y="3070"/>
                    <a:pt x="386" y="3058"/>
                    <a:pt x="451" y="3058"/>
                  </a:cubicBezTo>
                  <a:cubicBezTo>
                    <a:pt x="458" y="3038"/>
                    <a:pt x="463" y="3017"/>
                    <a:pt x="467" y="2998"/>
                  </a:cubicBezTo>
                  <a:cubicBezTo>
                    <a:pt x="469" y="2998"/>
                    <a:pt x="471" y="2998"/>
                    <a:pt x="473" y="2997"/>
                  </a:cubicBezTo>
                  <a:cubicBezTo>
                    <a:pt x="531" y="2976"/>
                    <a:pt x="590" y="2965"/>
                    <a:pt x="651" y="2957"/>
                  </a:cubicBezTo>
                  <a:cubicBezTo>
                    <a:pt x="689" y="2948"/>
                    <a:pt x="726" y="2938"/>
                    <a:pt x="763" y="2923"/>
                  </a:cubicBezTo>
                  <a:cubicBezTo>
                    <a:pt x="815" y="2901"/>
                    <a:pt x="866" y="2877"/>
                    <a:pt x="916" y="2851"/>
                  </a:cubicBezTo>
                  <a:cubicBezTo>
                    <a:pt x="950" y="2835"/>
                    <a:pt x="981" y="2816"/>
                    <a:pt x="1010" y="2793"/>
                  </a:cubicBezTo>
                  <a:cubicBezTo>
                    <a:pt x="1022" y="2777"/>
                    <a:pt x="1032" y="2758"/>
                    <a:pt x="1043" y="2741"/>
                  </a:cubicBezTo>
                  <a:cubicBezTo>
                    <a:pt x="1057" y="2743"/>
                    <a:pt x="1073" y="2744"/>
                    <a:pt x="1088" y="2747"/>
                  </a:cubicBezTo>
                  <a:cubicBezTo>
                    <a:pt x="1104" y="2725"/>
                    <a:pt x="1112" y="2701"/>
                    <a:pt x="1111" y="2675"/>
                  </a:cubicBezTo>
                  <a:cubicBezTo>
                    <a:pt x="1198" y="2674"/>
                    <a:pt x="1273" y="2652"/>
                    <a:pt x="1314" y="2568"/>
                  </a:cubicBezTo>
                  <a:cubicBezTo>
                    <a:pt x="1403" y="2568"/>
                    <a:pt x="1472" y="2536"/>
                    <a:pt x="1515" y="2458"/>
                  </a:cubicBezTo>
                  <a:lnTo>
                    <a:pt x="1521" y="2455"/>
                  </a:lnTo>
                  <a:cubicBezTo>
                    <a:pt x="1526" y="2455"/>
                    <a:pt x="1530" y="2455"/>
                    <a:pt x="1534" y="2455"/>
                  </a:cubicBezTo>
                  <a:cubicBezTo>
                    <a:pt x="1614" y="2455"/>
                    <a:pt x="1674" y="2420"/>
                    <a:pt x="1713" y="2349"/>
                  </a:cubicBezTo>
                  <a:cubicBezTo>
                    <a:pt x="3020" y="1664"/>
                    <a:pt x="4315" y="954"/>
                    <a:pt x="5682" y="383"/>
                  </a:cubicBezTo>
                  <a:cubicBezTo>
                    <a:pt x="5730" y="364"/>
                    <a:pt x="5774" y="334"/>
                    <a:pt x="5820" y="309"/>
                  </a:cubicBezTo>
                  <a:cubicBezTo>
                    <a:pt x="5888" y="273"/>
                    <a:pt x="5932" y="213"/>
                    <a:pt x="5897" y="146"/>
                  </a:cubicBezTo>
                  <a:cubicBezTo>
                    <a:pt x="5868" y="90"/>
                    <a:pt x="5809" y="30"/>
                    <a:pt x="5750" y="12"/>
                  </a:cubicBezTo>
                  <a:cubicBezTo>
                    <a:pt x="5726" y="4"/>
                    <a:pt x="5703" y="1"/>
                    <a:pt x="56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75"/>
            <p:cNvSpPr/>
            <p:nvPr/>
          </p:nvSpPr>
          <p:spPr>
            <a:xfrm>
              <a:off x="1480010" y="1330662"/>
              <a:ext cx="104323" cy="54565"/>
            </a:xfrm>
            <a:custGeom>
              <a:avLst/>
              <a:gdLst/>
              <a:ahLst/>
              <a:cxnLst/>
              <a:rect l="l" t="t" r="r" b="b"/>
              <a:pathLst>
                <a:path w="5969" h="3122" extrusionOk="0">
                  <a:moveTo>
                    <a:pt x="5732" y="0"/>
                  </a:moveTo>
                  <a:cubicBezTo>
                    <a:pt x="5701" y="0"/>
                    <a:pt x="5669" y="12"/>
                    <a:pt x="5635" y="32"/>
                  </a:cubicBezTo>
                  <a:cubicBezTo>
                    <a:pt x="5600" y="39"/>
                    <a:pt x="5566" y="45"/>
                    <a:pt x="5531" y="53"/>
                  </a:cubicBezTo>
                  <a:cubicBezTo>
                    <a:pt x="5523" y="73"/>
                    <a:pt x="5519" y="95"/>
                    <a:pt x="5517" y="118"/>
                  </a:cubicBezTo>
                  <a:cubicBezTo>
                    <a:pt x="5502" y="122"/>
                    <a:pt x="5489" y="126"/>
                    <a:pt x="5475" y="131"/>
                  </a:cubicBezTo>
                  <a:cubicBezTo>
                    <a:pt x="5466" y="133"/>
                    <a:pt x="5459" y="137"/>
                    <a:pt x="5449" y="139"/>
                  </a:cubicBezTo>
                  <a:cubicBezTo>
                    <a:pt x="5346" y="153"/>
                    <a:pt x="5252" y="188"/>
                    <a:pt x="5172" y="250"/>
                  </a:cubicBezTo>
                  <a:cubicBezTo>
                    <a:pt x="5138" y="266"/>
                    <a:pt x="5104" y="283"/>
                    <a:pt x="5071" y="302"/>
                  </a:cubicBezTo>
                  <a:cubicBezTo>
                    <a:pt x="5018" y="330"/>
                    <a:pt x="4964" y="355"/>
                    <a:pt x="4912" y="381"/>
                  </a:cubicBezTo>
                  <a:cubicBezTo>
                    <a:pt x="4875" y="397"/>
                    <a:pt x="4840" y="415"/>
                    <a:pt x="4807" y="437"/>
                  </a:cubicBezTo>
                  <a:cubicBezTo>
                    <a:pt x="4803" y="440"/>
                    <a:pt x="4800" y="443"/>
                    <a:pt x="4796" y="447"/>
                  </a:cubicBezTo>
                  <a:cubicBezTo>
                    <a:pt x="4762" y="451"/>
                    <a:pt x="4728" y="455"/>
                    <a:pt x="4694" y="459"/>
                  </a:cubicBezTo>
                  <a:cubicBezTo>
                    <a:pt x="4675" y="482"/>
                    <a:pt x="4667" y="507"/>
                    <a:pt x="4668" y="536"/>
                  </a:cubicBezTo>
                  <a:cubicBezTo>
                    <a:pt x="4581" y="540"/>
                    <a:pt x="4508" y="565"/>
                    <a:pt x="4469" y="648"/>
                  </a:cubicBezTo>
                  <a:cubicBezTo>
                    <a:pt x="4382" y="649"/>
                    <a:pt x="4308" y="674"/>
                    <a:pt x="4266" y="757"/>
                  </a:cubicBezTo>
                  <a:lnTo>
                    <a:pt x="4262" y="759"/>
                  </a:lnTo>
                  <a:cubicBezTo>
                    <a:pt x="4258" y="759"/>
                    <a:pt x="4254" y="758"/>
                    <a:pt x="4251" y="758"/>
                  </a:cubicBezTo>
                  <a:cubicBezTo>
                    <a:pt x="4196" y="758"/>
                    <a:pt x="4155" y="780"/>
                    <a:pt x="4136" y="834"/>
                  </a:cubicBezTo>
                  <a:cubicBezTo>
                    <a:pt x="4051" y="841"/>
                    <a:pt x="3976" y="865"/>
                    <a:pt x="3939" y="950"/>
                  </a:cubicBezTo>
                  <a:cubicBezTo>
                    <a:pt x="3851" y="952"/>
                    <a:pt x="3781" y="984"/>
                    <a:pt x="3738" y="1062"/>
                  </a:cubicBezTo>
                  <a:lnTo>
                    <a:pt x="3736" y="1063"/>
                  </a:lnTo>
                  <a:cubicBezTo>
                    <a:pt x="3730" y="1063"/>
                    <a:pt x="3725" y="1063"/>
                    <a:pt x="3720" y="1063"/>
                  </a:cubicBezTo>
                  <a:cubicBezTo>
                    <a:pt x="3639" y="1063"/>
                    <a:pt x="3574" y="1095"/>
                    <a:pt x="3531" y="1168"/>
                  </a:cubicBezTo>
                  <a:cubicBezTo>
                    <a:pt x="2563" y="1638"/>
                    <a:pt x="1620" y="2160"/>
                    <a:pt x="625" y="2580"/>
                  </a:cubicBezTo>
                  <a:cubicBezTo>
                    <a:pt x="464" y="2647"/>
                    <a:pt x="308" y="2724"/>
                    <a:pt x="152" y="2800"/>
                  </a:cubicBezTo>
                  <a:cubicBezTo>
                    <a:pt x="71" y="2839"/>
                    <a:pt x="0" y="2893"/>
                    <a:pt x="44" y="2995"/>
                  </a:cubicBezTo>
                  <a:cubicBezTo>
                    <a:pt x="79" y="3075"/>
                    <a:pt x="145" y="3121"/>
                    <a:pt x="229" y="3121"/>
                  </a:cubicBezTo>
                  <a:cubicBezTo>
                    <a:pt x="236" y="3121"/>
                    <a:pt x="244" y="3121"/>
                    <a:pt x="252" y="3120"/>
                  </a:cubicBezTo>
                  <a:cubicBezTo>
                    <a:pt x="320" y="3113"/>
                    <a:pt x="388" y="3089"/>
                    <a:pt x="451" y="3061"/>
                  </a:cubicBezTo>
                  <a:cubicBezTo>
                    <a:pt x="1723" y="2495"/>
                    <a:pt x="2989" y="1917"/>
                    <a:pt x="4170" y="1181"/>
                  </a:cubicBezTo>
                  <a:cubicBezTo>
                    <a:pt x="4258" y="1181"/>
                    <a:pt x="4322" y="1145"/>
                    <a:pt x="4361" y="1068"/>
                  </a:cubicBezTo>
                  <a:lnTo>
                    <a:pt x="4374" y="1060"/>
                  </a:lnTo>
                  <a:cubicBezTo>
                    <a:pt x="4375" y="1060"/>
                    <a:pt x="4376" y="1060"/>
                    <a:pt x="4377" y="1060"/>
                  </a:cubicBezTo>
                  <a:cubicBezTo>
                    <a:pt x="4437" y="1060"/>
                    <a:pt x="4476" y="1030"/>
                    <a:pt x="4501" y="978"/>
                  </a:cubicBezTo>
                  <a:cubicBezTo>
                    <a:pt x="4530" y="962"/>
                    <a:pt x="4557" y="946"/>
                    <a:pt x="4586" y="929"/>
                  </a:cubicBezTo>
                  <a:cubicBezTo>
                    <a:pt x="4624" y="916"/>
                    <a:pt x="4658" y="895"/>
                    <a:pt x="4687" y="868"/>
                  </a:cubicBezTo>
                  <a:lnTo>
                    <a:pt x="4693" y="866"/>
                  </a:lnTo>
                  <a:cubicBezTo>
                    <a:pt x="4701" y="867"/>
                    <a:pt x="4710" y="867"/>
                    <a:pt x="4718" y="867"/>
                  </a:cubicBezTo>
                  <a:cubicBezTo>
                    <a:pt x="4795" y="867"/>
                    <a:pt x="4857" y="837"/>
                    <a:pt x="4899" y="768"/>
                  </a:cubicBezTo>
                  <a:lnTo>
                    <a:pt x="4903" y="766"/>
                  </a:lnTo>
                  <a:cubicBezTo>
                    <a:pt x="4907" y="766"/>
                    <a:pt x="4911" y="766"/>
                    <a:pt x="4915" y="766"/>
                  </a:cubicBezTo>
                  <a:cubicBezTo>
                    <a:pt x="4997" y="766"/>
                    <a:pt x="5055" y="726"/>
                    <a:pt x="5099" y="660"/>
                  </a:cubicBezTo>
                  <a:lnTo>
                    <a:pt x="5111" y="655"/>
                  </a:lnTo>
                  <a:cubicBezTo>
                    <a:pt x="5115" y="655"/>
                    <a:pt x="5119" y="655"/>
                    <a:pt x="5123" y="655"/>
                  </a:cubicBezTo>
                  <a:cubicBezTo>
                    <a:pt x="5183" y="655"/>
                    <a:pt x="5224" y="627"/>
                    <a:pt x="5248" y="572"/>
                  </a:cubicBezTo>
                  <a:cubicBezTo>
                    <a:pt x="5254" y="573"/>
                    <a:pt x="5260" y="574"/>
                    <a:pt x="5266" y="574"/>
                  </a:cubicBezTo>
                  <a:cubicBezTo>
                    <a:pt x="5291" y="574"/>
                    <a:pt x="5309" y="560"/>
                    <a:pt x="5319" y="534"/>
                  </a:cubicBezTo>
                  <a:cubicBezTo>
                    <a:pt x="5326" y="535"/>
                    <a:pt x="5332" y="535"/>
                    <a:pt x="5338" y="535"/>
                  </a:cubicBezTo>
                  <a:cubicBezTo>
                    <a:pt x="5385" y="535"/>
                    <a:pt x="5415" y="509"/>
                    <a:pt x="5429" y="462"/>
                  </a:cubicBezTo>
                  <a:lnTo>
                    <a:pt x="5430" y="462"/>
                  </a:lnTo>
                  <a:cubicBezTo>
                    <a:pt x="5517" y="462"/>
                    <a:pt x="5593" y="442"/>
                    <a:pt x="5637" y="360"/>
                  </a:cubicBezTo>
                  <a:lnTo>
                    <a:pt x="5640" y="359"/>
                  </a:lnTo>
                  <a:cubicBezTo>
                    <a:pt x="5802" y="316"/>
                    <a:pt x="5969" y="277"/>
                    <a:pt x="5832" y="55"/>
                  </a:cubicBezTo>
                  <a:cubicBezTo>
                    <a:pt x="5801" y="16"/>
                    <a:pt x="5767" y="0"/>
                    <a:pt x="57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75"/>
            <p:cNvSpPr/>
            <p:nvPr/>
          </p:nvSpPr>
          <p:spPr>
            <a:xfrm>
              <a:off x="1514546" y="1356144"/>
              <a:ext cx="89153" cy="104044"/>
            </a:xfrm>
            <a:custGeom>
              <a:avLst/>
              <a:gdLst/>
              <a:ahLst/>
              <a:cxnLst/>
              <a:rect l="l" t="t" r="r" b="b"/>
              <a:pathLst>
                <a:path w="5101" h="5953" extrusionOk="0">
                  <a:moveTo>
                    <a:pt x="4168" y="1351"/>
                  </a:moveTo>
                  <a:cubicBezTo>
                    <a:pt x="4141" y="1386"/>
                    <a:pt x="4114" y="1422"/>
                    <a:pt x="4086" y="1457"/>
                  </a:cubicBezTo>
                  <a:cubicBezTo>
                    <a:pt x="4112" y="1420"/>
                    <a:pt x="4139" y="1385"/>
                    <a:pt x="4168" y="1351"/>
                  </a:cubicBezTo>
                  <a:close/>
                  <a:moveTo>
                    <a:pt x="3745" y="1871"/>
                  </a:moveTo>
                  <a:lnTo>
                    <a:pt x="3745" y="1871"/>
                  </a:lnTo>
                  <a:cubicBezTo>
                    <a:pt x="3719" y="1905"/>
                    <a:pt x="3694" y="1937"/>
                    <a:pt x="3668" y="1970"/>
                  </a:cubicBezTo>
                  <a:cubicBezTo>
                    <a:pt x="3668" y="1970"/>
                    <a:pt x="3667" y="1971"/>
                    <a:pt x="3667" y="1971"/>
                  </a:cubicBezTo>
                  <a:cubicBezTo>
                    <a:pt x="3683" y="1931"/>
                    <a:pt x="3718" y="1904"/>
                    <a:pt x="3745" y="1871"/>
                  </a:cubicBezTo>
                  <a:close/>
                  <a:moveTo>
                    <a:pt x="3214" y="2043"/>
                  </a:moveTo>
                  <a:cubicBezTo>
                    <a:pt x="3212" y="2060"/>
                    <a:pt x="3209" y="2074"/>
                    <a:pt x="3202" y="2086"/>
                  </a:cubicBezTo>
                  <a:cubicBezTo>
                    <a:pt x="3208" y="2074"/>
                    <a:pt x="3212" y="2060"/>
                    <a:pt x="3214" y="2043"/>
                  </a:cubicBezTo>
                  <a:close/>
                  <a:moveTo>
                    <a:pt x="3020" y="2782"/>
                  </a:moveTo>
                  <a:lnTo>
                    <a:pt x="3020" y="2782"/>
                  </a:lnTo>
                  <a:cubicBezTo>
                    <a:pt x="2991" y="2818"/>
                    <a:pt x="2960" y="2852"/>
                    <a:pt x="2930" y="2887"/>
                  </a:cubicBezTo>
                  <a:lnTo>
                    <a:pt x="2930" y="2887"/>
                  </a:lnTo>
                  <a:cubicBezTo>
                    <a:pt x="2954" y="2846"/>
                    <a:pt x="2990" y="2817"/>
                    <a:pt x="3020" y="2782"/>
                  </a:cubicBezTo>
                  <a:close/>
                  <a:moveTo>
                    <a:pt x="2599" y="3294"/>
                  </a:moveTo>
                  <a:cubicBezTo>
                    <a:pt x="2568" y="3330"/>
                    <a:pt x="2538" y="3365"/>
                    <a:pt x="2507" y="3401"/>
                  </a:cubicBezTo>
                  <a:cubicBezTo>
                    <a:pt x="2536" y="3364"/>
                    <a:pt x="2566" y="3327"/>
                    <a:pt x="2599" y="3294"/>
                  </a:cubicBezTo>
                  <a:close/>
                  <a:moveTo>
                    <a:pt x="2056" y="3475"/>
                  </a:moveTo>
                  <a:cubicBezTo>
                    <a:pt x="2054" y="3510"/>
                    <a:pt x="2040" y="3535"/>
                    <a:pt x="2019" y="3554"/>
                  </a:cubicBezTo>
                  <a:cubicBezTo>
                    <a:pt x="2039" y="3534"/>
                    <a:pt x="2052" y="3508"/>
                    <a:pt x="2055" y="3475"/>
                  </a:cubicBezTo>
                  <a:cubicBezTo>
                    <a:pt x="2055" y="3475"/>
                    <a:pt x="2056" y="3475"/>
                    <a:pt x="2056" y="3475"/>
                  </a:cubicBezTo>
                  <a:close/>
                  <a:moveTo>
                    <a:pt x="4897" y="1"/>
                  </a:moveTo>
                  <a:cubicBezTo>
                    <a:pt x="4826" y="1"/>
                    <a:pt x="4767" y="55"/>
                    <a:pt x="4721" y="116"/>
                  </a:cubicBezTo>
                  <a:cubicBezTo>
                    <a:pt x="4568" y="316"/>
                    <a:pt x="4373" y="486"/>
                    <a:pt x="4269" y="719"/>
                  </a:cubicBezTo>
                  <a:cubicBezTo>
                    <a:pt x="4126" y="828"/>
                    <a:pt x="4018" y="962"/>
                    <a:pt x="3948" y="1125"/>
                  </a:cubicBezTo>
                  <a:cubicBezTo>
                    <a:pt x="3799" y="1230"/>
                    <a:pt x="3697" y="1370"/>
                    <a:pt x="3637" y="1538"/>
                  </a:cubicBezTo>
                  <a:cubicBezTo>
                    <a:pt x="3451" y="1670"/>
                    <a:pt x="3305" y="1834"/>
                    <a:pt x="3210" y="2039"/>
                  </a:cubicBezTo>
                  <a:cubicBezTo>
                    <a:pt x="3151" y="2055"/>
                    <a:pt x="3120" y="2096"/>
                    <a:pt x="3112" y="2154"/>
                  </a:cubicBezTo>
                  <a:cubicBezTo>
                    <a:pt x="2950" y="2249"/>
                    <a:pt x="2866" y="2400"/>
                    <a:pt x="2800" y="2564"/>
                  </a:cubicBezTo>
                  <a:cubicBezTo>
                    <a:pt x="2603" y="2690"/>
                    <a:pt x="2478" y="2872"/>
                    <a:pt x="2375" y="3072"/>
                  </a:cubicBezTo>
                  <a:cubicBezTo>
                    <a:pt x="2238" y="3182"/>
                    <a:pt x="2127" y="3312"/>
                    <a:pt x="2052" y="3469"/>
                  </a:cubicBezTo>
                  <a:cubicBezTo>
                    <a:pt x="1994" y="3485"/>
                    <a:pt x="1962" y="3524"/>
                    <a:pt x="1953" y="3580"/>
                  </a:cubicBezTo>
                  <a:cubicBezTo>
                    <a:pt x="1895" y="3598"/>
                    <a:pt x="1869" y="3641"/>
                    <a:pt x="1860" y="3697"/>
                  </a:cubicBezTo>
                  <a:cubicBezTo>
                    <a:pt x="1299" y="4320"/>
                    <a:pt x="740" y="4942"/>
                    <a:pt x="180" y="5564"/>
                  </a:cubicBezTo>
                  <a:cubicBezTo>
                    <a:pt x="81" y="5674"/>
                    <a:pt x="0" y="5791"/>
                    <a:pt x="154" y="5909"/>
                  </a:cubicBezTo>
                  <a:cubicBezTo>
                    <a:pt x="194" y="5939"/>
                    <a:pt x="230" y="5952"/>
                    <a:pt x="264" y="5952"/>
                  </a:cubicBezTo>
                  <a:cubicBezTo>
                    <a:pt x="339" y="5952"/>
                    <a:pt x="401" y="5888"/>
                    <a:pt x="460" y="5824"/>
                  </a:cubicBezTo>
                  <a:cubicBezTo>
                    <a:pt x="1096" y="5132"/>
                    <a:pt x="1720" y="4430"/>
                    <a:pt x="2286" y="3682"/>
                  </a:cubicBezTo>
                  <a:cubicBezTo>
                    <a:pt x="2360" y="3648"/>
                    <a:pt x="2400" y="3589"/>
                    <a:pt x="2411" y="3511"/>
                  </a:cubicBezTo>
                  <a:cubicBezTo>
                    <a:pt x="2465" y="3493"/>
                    <a:pt x="2498" y="3458"/>
                    <a:pt x="2507" y="3402"/>
                  </a:cubicBezTo>
                  <a:cubicBezTo>
                    <a:pt x="2566" y="3388"/>
                    <a:pt x="2594" y="3350"/>
                    <a:pt x="2599" y="3294"/>
                  </a:cubicBezTo>
                  <a:lnTo>
                    <a:pt x="2606" y="3285"/>
                  </a:lnTo>
                  <a:cubicBezTo>
                    <a:pt x="2656" y="3275"/>
                    <a:pt x="2688" y="3250"/>
                    <a:pt x="2686" y="3195"/>
                  </a:cubicBezTo>
                  <a:cubicBezTo>
                    <a:pt x="2720" y="3189"/>
                    <a:pt x="2733" y="3169"/>
                    <a:pt x="2726" y="3135"/>
                  </a:cubicBezTo>
                  <a:cubicBezTo>
                    <a:pt x="2732" y="3067"/>
                    <a:pt x="2767" y="3022"/>
                    <a:pt x="2833" y="3000"/>
                  </a:cubicBezTo>
                  <a:lnTo>
                    <a:pt x="2833" y="3001"/>
                  </a:lnTo>
                  <a:cubicBezTo>
                    <a:pt x="2768" y="3023"/>
                    <a:pt x="2734" y="3069"/>
                    <a:pt x="2726" y="3135"/>
                  </a:cubicBezTo>
                  <a:cubicBezTo>
                    <a:pt x="2787" y="3111"/>
                    <a:pt x="2826" y="3069"/>
                    <a:pt x="2837" y="3005"/>
                  </a:cubicBezTo>
                  <a:cubicBezTo>
                    <a:pt x="2893" y="2987"/>
                    <a:pt x="2920" y="2946"/>
                    <a:pt x="2928" y="2891"/>
                  </a:cubicBezTo>
                  <a:cubicBezTo>
                    <a:pt x="2984" y="2875"/>
                    <a:pt x="3018" y="2841"/>
                    <a:pt x="3021" y="2782"/>
                  </a:cubicBezTo>
                  <a:lnTo>
                    <a:pt x="3025" y="2776"/>
                  </a:lnTo>
                  <a:cubicBezTo>
                    <a:pt x="3100" y="2738"/>
                    <a:pt x="3142" y="2678"/>
                    <a:pt x="3159" y="2600"/>
                  </a:cubicBezTo>
                  <a:cubicBezTo>
                    <a:pt x="3214" y="2580"/>
                    <a:pt x="3240" y="2539"/>
                    <a:pt x="3245" y="2483"/>
                  </a:cubicBezTo>
                  <a:cubicBezTo>
                    <a:pt x="3298" y="2463"/>
                    <a:pt x="3328" y="2428"/>
                    <a:pt x="3331" y="2371"/>
                  </a:cubicBezTo>
                  <a:lnTo>
                    <a:pt x="3339" y="2359"/>
                  </a:lnTo>
                  <a:cubicBezTo>
                    <a:pt x="3386" y="2350"/>
                    <a:pt x="3409" y="2323"/>
                    <a:pt x="3409" y="2276"/>
                  </a:cubicBezTo>
                  <a:cubicBezTo>
                    <a:pt x="3447" y="2267"/>
                    <a:pt x="3464" y="2244"/>
                    <a:pt x="3461" y="2207"/>
                  </a:cubicBezTo>
                  <a:cubicBezTo>
                    <a:pt x="3520" y="2185"/>
                    <a:pt x="3560" y="2146"/>
                    <a:pt x="3573" y="2085"/>
                  </a:cubicBezTo>
                  <a:cubicBezTo>
                    <a:pt x="3629" y="2068"/>
                    <a:pt x="3660" y="2031"/>
                    <a:pt x="3669" y="1973"/>
                  </a:cubicBezTo>
                  <a:cubicBezTo>
                    <a:pt x="3724" y="1955"/>
                    <a:pt x="3749" y="1916"/>
                    <a:pt x="3753" y="1860"/>
                  </a:cubicBezTo>
                  <a:lnTo>
                    <a:pt x="3760" y="1849"/>
                  </a:lnTo>
                  <a:cubicBezTo>
                    <a:pt x="3798" y="1826"/>
                    <a:pt x="3824" y="1794"/>
                    <a:pt x="3842" y="1756"/>
                  </a:cubicBezTo>
                  <a:lnTo>
                    <a:pt x="3862" y="1736"/>
                  </a:lnTo>
                  <a:cubicBezTo>
                    <a:pt x="3936" y="1705"/>
                    <a:pt x="3983" y="1653"/>
                    <a:pt x="3998" y="1575"/>
                  </a:cubicBezTo>
                  <a:cubicBezTo>
                    <a:pt x="4053" y="1556"/>
                    <a:pt x="4080" y="1514"/>
                    <a:pt x="4087" y="1460"/>
                  </a:cubicBezTo>
                  <a:cubicBezTo>
                    <a:pt x="4144" y="1445"/>
                    <a:pt x="4173" y="1411"/>
                    <a:pt x="4168" y="1351"/>
                  </a:cubicBezTo>
                  <a:lnTo>
                    <a:pt x="4168" y="1351"/>
                  </a:lnTo>
                  <a:cubicBezTo>
                    <a:pt x="4168" y="1351"/>
                    <a:pt x="4168" y="1351"/>
                    <a:pt x="4168" y="1351"/>
                  </a:cubicBezTo>
                  <a:lnTo>
                    <a:pt x="4168" y="1351"/>
                  </a:lnTo>
                  <a:cubicBezTo>
                    <a:pt x="4168" y="1351"/>
                    <a:pt x="4168" y="1351"/>
                    <a:pt x="4168" y="1351"/>
                  </a:cubicBezTo>
                  <a:lnTo>
                    <a:pt x="4199" y="1333"/>
                  </a:lnTo>
                  <a:lnTo>
                    <a:pt x="4197" y="1299"/>
                  </a:lnTo>
                  <a:cubicBezTo>
                    <a:pt x="4201" y="1227"/>
                    <a:pt x="4237" y="1181"/>
                    <a:pt x="4306" y="1159"/>
                  </a:cubicBezTo>
                  <a:lnTo>
                    <a:pt x="4306" y="1159"/>
                  </a:lnTo>
                  <a:cubicBezTo>
                    <a:pt x="4239" y="1182"/>
                    <a:pt x="4204" y="1229"/>
                    <a:pt x="4197" y="1299"/>
                  </a:cubicBezTo>
                  <a:cubicBezTo>
                    <a:pt x="4256" y="1271"/>
                    <a:pt x="4296" y="1227"/>
                    <a:pt x="4310" y="1164"/>
                  </a:cubicBezTo>
                  <a:cubicBezTo>
                    <a:pt x="4368" y="1147"/>
                    <a:pt x="4392" y="1105"/>
                    <a:pt x="4400" y="1048"/>
                  </a:cubicBezTo>
                  <a:cubicBezTo>
                    <a:pt x="4454" y="1031"/>
                    <a:pt x="4486" y="997"/>
                    <a:pt x="4486" y="938"/>
                  </a:cubicBezTo>
                  <a:lnTo>
                    <a:pt x="4494" y="927"/>
                  </a:lnTo>
                  <a:cubicBezTo>
                    <a:pt x="4570" y="892"/>
                    <a:pt x="4610" y="831"/>
                    <a:pt x="4624" y="752"/>
                  </a:cubicBezTo>
                  <a:cubicBezTo>
                    <a:pt x="4680" y="736"/>
                    <a:pt x="4709" y="697"/>
                    <a:pt x="4716" y="639"/>
                  </a:cubicBezTo>
                  <a:cubicBezTo>
                    <a:pt x="4769" y="622"/>
                    <a:pt x="4800" y="586"/>
                    <a:pt x="4806" y="530"/>
                  </a:cubicBezTo>
                  <a:lnTo>
                    <a:pt x="4812" y="523"/>
                  </a:lnTo>
                  <a:cubicBezTo>
                    <a:pt x="4914" y="477"/>
                    <a:pt x="4959" y="386"/>
                    <a:pt x="5003" y="293"/>
                  </a:cubicBezTo>
                  <a:cubicBezTo>
                    <a:pt x="5045" y="201"/>
                    <a:pt x="5101" y="97"/>
                    <a:pt x="4983" y="27"/>
                  </a:cubicBezTo>
                  <a:cubicBezTo>
                    <a:pt x="4953" y="8"/>
                    <a:pt x="4924" y="1"/>
                    <a:pt x="4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75"/>
            <p:cNvSpPr/>
            <p:nvPr/>
          </p:nvSpPr>
          <p:spPr>
            <a:xfrm>
              <a:off x="1600976" y="1377991"/>
              <a:ext cx="40006" cy="126467"/>
            </a:xfrm>
            <a:custGeom>
              <a:avLst/>
              <a:gdLst/>
              <a:ahLst/>
              <a:cxnLst/>
              <a:rect l="l" t="t" r="r" b="b"/>
              <a:pathLst>
                <a:path w="2289" h="7236" extrusionOk="0">
                  <a:moveTo>
                    <a:pt x="2079" y="0"/>
                  </a:moveTo>
                  <a:cubicBezTo>
                    <a:pt x="1893" y="239"/>
                    <a:pt x="1850" y="516"/>
                    <a:pt x="1843" y="804"/>
                  </a:cubicBezTo>
                  <a:cubicBezTo>
                    <a:pt x="1739" y="929"/>
                    <a:pt x="1747" y="1077"/>
                    <a:pt x="1758" y="1225"/>
                  </a:cubicBezTo>
                  <a:cubicBezTo>
                    <a:pt x="1731" y="1245"/>
                    <a:pt x="1727" y="1269"/>
                    <a:pt x="1747" y="1297"/>
                  </a:cubicBezTo>
                  <a:lnTo>
                    <a:pt x="1746" y="1297"/>
                  </a:lnTo>
                  <a:cubicBezTo>
                    <a:pt x="1652" y="1393"/>
                    <a:pt x="1649" y="1511"/>
                    <a:pt x="1664" y="1632"/>
                  </a:cubicBezTo>
                  <a:cubicBezTo>
                    <a:pt x="1637" y="1658"/>
                    <a:pt x="1631" y="1687"/>
                    <a:pt x="1648" y="1720"/>
                  </a:cubicBezTo>
                  <a:lnTo>
                    <a:pt x="1647" y="1720"/>
                  </a:lnTo>
                  <a:cubicBezTo>
                    <a:pt x="1541" y="1844"/>
                    <a:pt x="1529" y="1990"/>
                    <a:pt x="1543" y="2141"/>
                  </a:cubicBezTo>
                  <a:cubicBezTo>
                    <a:pt x="1540" y="2146"/>
                    <a:pt x="1539" y="2150"/>
                    <a:pt x="1536" y="2155"/>
                  </a:cubicBezTo>
                  <a:cubicBezTo>
                    <a:pt x="1528" y="2166"/>
                    <a:pt x="1521" y="2178"/>
                    <a:pt x="1515" y="2190"/>
                  </a:cubicBezTo>
                  <a:cubicBezTo>
                    <a:pt x="1453" y="2303"/>
                    <a:pt x="1436" y="2425"/>
                    <a:pt x="1448" y="2554"/>
                  </a:cubicBezTo>
                  <a:cubicBezTo>
                    <a:pt x="1411" y="2649"/>
                    <a:pt x="1367" y="2742"/>
                    <a:pt x="1339" y="2840"/>
                  </a:cubicBezTo>
                  <a:cubicBezTo>
                    <a:pt x="964" y="4132"/>
                    <a:pt x="587" y="5424"/>
                    <a:pt x="226" y="6719"/>
                  </a:cubicBezTo>
                  <a:cubicBezTo>
                    <a:pt x="180" y="6881"/>
                    <a:pt x="1" y="7145"/>
                    <a:pt x="202" y="7215"/>
                  </a:cubicBezTo>
                  <a:cubicBezTo>
                    <a:pt x="242" y="7229"/>
                    <a:pt x="278" y="7235"/>
                    <a:pt x="309" y="7235"/>
                  </a:cubicBezTo>
                  <a:cubicBezTo>
                    <a:pt x="520" y="7235"/>
                    <a:pt x="527" y="6940"/>
                    <a:pt x="584" y="6787"/>
                  </a:cubicBezTo>
                  <a:cubicBezTo>
                    <a:pt x="829" y="6133"/>
                    <a:pt x="987" y="5453"/>
                    <a:pt x="1158" y="4776"/>
                  </a:cubicBezTo>
                  <a:cubicBezTo>
                    <a:pt x="1325" y="4119"/>
                    <a:pt x="1502" y="3464"/>
                    <a:pt x="1674" y="2807"/>
                  </a:cubicBezTo>
                  <a:cubicBezTo>
                    <a:pt x="1769" y="2743"/>
                    <a:pt x="1776" y="2654"/>
                    <a:pt x="1753" y="2556"/>
                  </a:cubicBezTo>
                  <a:cubicBezTo>
                    <a:pt x="1779" y="2534"/>
                    <a:pt x="1785" y="2507"/>
                    <a:pt x="1770" y="2477"/>
                  </a:cubicBezTo>
                  <a:cubicBezTo>
                    <a:pt x="1888" y="2350"/>
                    <a:pt x="1867" y="2194"/>
                    <a:pt x="1869" y="2043"/>
                  </a:cubicBezTo>
                  <a:cubicBezTo>
                    <a:pt x="1869" y="2043"/>
                    <a:pt x="1869" y="2042"/>
                    <a:pt x="1869" y="2042"/>
                  </a:cubicBezTo>
                  <a:cubicBezTo>
                    <a:pt x="1895" y="2027"/>
                    <a:pt x="1899" y="2006"/>
                    <a:pt x="1881" y="1980"/>
                  </a:cubicBezTo>
                  <a:cubicBezTo>
                    <a:pt x="1974" y="1880"/>
                    <a:pt x="1982" y="1760"/>
                    <a:pt x="1965" y="1635"/>
                  </a:cubicBezTo>
                  <a:cubicBezTo>
                    <a:pt x="1993" y="1614"/>
                    <a:pt x="2000" y="1589"/>
                    <a:pt x="1982" y="1559"/>
                  </a:cubicBezTo>
                  <a:cubicBezTo>
                    <a:pt x="2013" y="1482"/>
                    <a:pt x="2045" y="1405"/>
                    <a:pt x="2076" y="1328"/>
                  </a:cubicBezTo>
                  <a:cubicBezTo>
                    <a:pt x="2074" y="1306"/>
                    <a:pt x="2072" y="1287"/>
                    <a:pt x="2070" y="1265"/>
                  </a:cubicBezTo>
                  <a:cubicBezTo>
                    <a:pt x="2065" y="1218"/>
                    <a:pt x="2061" y="1171"/>
                    <a:pt x="2055" y="1124"/>
                  </a:cubicBezTo>
                  <a:cubicBezTo>
                    <a:pt x="2067" y="1066"/>
                    <a:pt x="2078" y="1008"/>
                    <a:pt x="2089" y="950"/>
                  </a:cubicBezTo>
                  <a:cubicBezTo>
                    <a:pt x="2158" y="866"/>
                    <a:pt x="2159" y="763"/>
                    <a:pt x="2179" y="665"/>
                  </a:cubicBezTo>
                  <a:cubicBezTo>
                    <a:pt x="2185" y="672"/>
                    <a:pt x="2192" y="679"/>
                    <a:pt x="2199" y="685"/>
                  </a:cubicBezTo>
                  <a:cubicBezTo>
                    <a:pt x="2204" y="669"/>
                    <a:pt x="2208" y="654"/>
                    <a:pt x="2212" y="637"/>
                  </a:cubicBezTo>
                  <a:cubicBezTo>
                    <a:pt x="2206" y="630"/>
                    <a:pt x="2199" y="623"/>
                    <a:pt x="2192" y="615"/>
                  </a:cubicBezTo>
                  <a:cubicBezTo>
                    <a:pt x="2182" y="580"/>
                    <a:pt x="2172" y="546"/>
                    <a:pt x="2162" y="511"/>
                  </a:cubicBezTo>
                  <a:cubicBezTo>
                    <a:pt x="2171" y="448"/>
                    <a:pt x="2180" y="385"/>
                    <a:pt x="2190" y="321"/>
                  </a:cubicBezTo>
                  <a:cubicBezTo>
                    <a:pt x="2194" y="314"/>
                    <a:pt x="2199" y="306"/>
                    <a:pt x="2204" y="297"/>
                  </a:cubicBezTo>
                  <a:cubicBezTo>
                    <a:pt x="2205" y="294"/>
                    <a:pt x="2207" y="291"/>
                    <a:pt x="2208" y="289"/>
                  </a:cubicBezTo>
                  <a:cubicBezTo>
                    <a:pt x="2224" y="262"/>
                    <a:pt x="2237" y="237"/>
                    <a:pt x="2247" y="212"/>
                  </a:cubicBezTo>
                  <a:cubicBezTo>
                    <a:pt x="2289" y="110"/>
                    <a:pt x="2273" y="26"/>
                    <a:pt x="20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75"/>
            <p:cNvSpPr/>
            <p:nvPr/>
          </p:nvSpPr>
          <p:spPr>
            <a:xfrm>
              <a:off x="1789793" y="1134741"/>
              <a:ext cx="1730" cy="1765"/>
            </a:xfrm>
            <a:custGeom>
              <a:avLst/>
              <a:gdLst/>
              <a:ahLst/>
              <a:cxnLst/>
              <a:rect l="l" t="t" r="r" b="b"/>
              <a:pathLst>
                <a:path w="99" h="101" extrusionOk="0">
                  <a:moveTo>
                    <a:pt x="99" y="0"/>
                  </a:moveTo>
                  <a:lnTo>
                    <a:pt x="99" y="0"/>
                  </a:lnTo>
                  <a:cubicBezTo>
                    <a:pt x="39" y="9"/>
                    <a:pt x="6" y="42"/>
                    <a:pt x="1" y="100"/>
                  </a:cubicBezTo>
                  <a:cubicBezTo>
                    <a:pt x="34" y="67"/>
                    <a:pt x="66" y="33"/>
                    <a:pt x="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75"/>
            <p:cNvSpPr/>
            <p:nvPr/>
          </p:nvSpPr>
          <p:spPr>
            <a:xfrm>
              <a:off x="1584127" y="1215172"/>
              <a:ext cx="1695" cy="1608"/>
            </a:xfrm>
            <a:custGeom>
              <a:avLst/>
              <a:gdLst/>
              <a:ahLst/>
              <a:cxnLst/>
              <a:rect l="l" t="t" r="r" b="b"/>
              <a:pathLst>
                <a:path w="97" h="92" extrusionOk="0">
                  <a:moveTo>
                    <a:pt x="0" y="0"/>
                  </a:moveTo>
                  <a:cubicBezTo>
                    <a:pt x="4" y="59"/>
                    <a:pt x="36" y="89"/>
                    <a:pt x="96" y="92"/>
                  </a:cubicBez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75"/>
            <p:cNvSpPr/>
            <p:nvPr/>
          </p:nvSpPr>
          <p:spPr>
            <a:xfrm>
              <a:off x="1587832" y="1218737"/>
              <a:ext cx="1678" cy="1625"/>
            </a:xfrm>
            <a:custGeom>
              <a:avLst/>
              <a:gdLst/>
              <a:ahLst/>
              <a:cxnLst/>
              <a:rect l="l" t="t" r="r" b="b"/>
              <a:pathLst>
                <a:path w="96" h="93" extrusionOk="0">
                  <a:moveTo>
                    <a:pt x="0" y="0"/>
                  </a:moveTo>
                  <a:lnTo>
                    <a:pt x="0" y="0"/>
                  </a:lnTo>
                  <a:cubicBezTo>
                    <a:pt x="3" y="59"/>
                    <a:pt x="34" y="90"/>
                    <a:pt x="95" y="92"/>
                  </a:cubicBez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75"/>
            <p:cNvSpPr/>
            <p:nvPr/>
          </p:nvSpPr>
          <p:spPr>
            <a:xfrm>
              <a:off x="1553051" y="1361807"/>
              <a:ext cx="59791" cy="84766"/>
            </a:xfrm>
            <a:custGeom>
              <a:avLst/>
              <a:gdLst/>
              <a:ahLst/>
              <a:cxnLst/>
              <a:rect l="l" t="t" r="r" b="b"/>
              <a:pathLst>
                <a:path w="3421" h="4850" extrusionOk="0">
                  <a:moveTo>
                    <a:pt x="3197" y="0"/>
                  </a:moveTo>
                  <a:cubicBezTo>
                    <a:pt x="3163" y="0"/>
                    <a:pt x="3127" y="16"/>
                    <a:pt x="3092" y="51"/>
                  </a:cubicBezTo>
                  <a:cubicBezTo>
                    <a:pt x="2994" y="146"/>
                    <a:pt x="2912" y="260"/>
                    <a:pt x="2842" y="376"/>
                  </a:cubicBezTo>
                  <a:cubicBezTo>
                    <a:pt x="2042" y="1692"/>
                    <a:pt x="1165" y="2960"/>
                    <a:pt x="267" y="4214"/>
                  </a:cubicBezTo>
                  <a:cubicBezTo>
                    <a:pt x="187" y="4324"/>
                    <a:pt x="121" y="4445"/>
                    <a:pt x="56" y="4566"/>
                  </a:cubicBezTo>
                  <a:cubicBezTo>
                    <a:pt x="4" y="4664"/>
                    <a:pt x="1" y="4767"/>
                    <a:pt x="113" y="4830"/>
                  </a:cubicBezTo>
                  <a:cubicBezTo>
                    <a:pt x="138" y="4844"/>
                    <a:pt x="161" y="4850"/>
                    <a:pt x="184" y="4850"/>
                  </a:cubicBezTo>
                  <a:cubicBezTo>
                    <a:pt x="247" y="4850"/>
                    <a:pt x="300" y="4802"/>
                    <a:pt x="337" y="4754"/>
                  </a:cubicBezTo>
                  <a:cubicBezTo>
                    <a:pt x="482" y="4563"/>
                    <a:pt x="615" y="4363"/>
                    <a:pt x="753" y="4169"/>
                  </a:cubicBezTo>
                  <a:cubicBezTo>
                    <a:pt x="1599" y="2985"/>
                    <a:pt x="2452" y="1805"/>
                    <a:pt x="3155" y="532"/>
                  </a:cubicBezTo>
                  <a:cubicBezTo>
                    <a:pt x="3215" y="515"/>
                    <a:pt x="3244" y="476"/>
                    <a:pt x="3242" y="416"/>
                  </a:cubicBezTo>
                  <a:lnTo>
                    <a:pt x="3246" y="413"/>
                  </a:lnTo>
                  <a:cubicBezTo>
                    <a:pt x="3349" y="377"/>
                    <a:pt x="3368" y="301"/>
                    <a:pt x="3346" y="208"/>
                  </a:cubicBezTo>
                  <a:lnTo>
                    <a:pt x="3346" y="206"/>
                  </a:lnTo>
                  <a:cubicBezTo>
                    <a:pt x="3417" y="170"/>
                    <a:pt x="3420" y="138"/>
                    <a:pt x="3341" y="110"/>
                  </a:cubicBezTo>
                  <a:cubicBezTo>
                    <a:pt x="3303" y="42"/>
                    <a:pt x="3252" y="0"/>
                    <a:pt x="31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75"/>
            <p:cNvSpPr/>
            <p:nvPr/>
          </p:nvSpPr>
          <p:spPr>
            <a:xfrm>
              <a:off x="1835848" y="1124622"/>
              <a:ext cx="13248" cy="13230"/>
            </a:xfrm>
            <a:custGeom>
              <a:avLst/>
              <a:gdLst/>
              <a:ahLst/>
              <a:cxnLst/>
              <a:rect l="l" t="t" r="r" b="b"/>
              <a:pathLst>
                <a:path w="758" h="757" extrusionOk="0">
                  <a:moveTo>
                    <a:pt x="378" y="0"/>
                  </a:moveTo>
                  <a:cubicBezTo>
                    <a:pt x="170" y="0"/>
                    <a:pt x="0" y="169"/>
                    <a:pt x="0" y="378"/>
                  </a:cubicBezTo>
                  <a:cubicBezTo>
                    <a:pt x="0" y="588"/>
                    <a:pt x="170" y="757"/>
                    <a:pt x="378" y="757"/>
                  </a:cubicBezTo>
                  <a:cubicBezTo>
                    <a:pt x="588" y="757"/>
                    <a:pt x="757" y="588"/>
                    <a:pt x="757" y="378"/>
                  </a:cubicBezTo>
                  <a:cubicBezTo>
                    <a:pt x="757" y="169"/>
                    <a:pt x="588" y="0"/>
                    <a:pt x="3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75"/>
            <p:cNvSpPr/>
            <p:nvPr/>
          </p:nvSpPr>
          <p:spPr>
            <a:xfrm>
              <a:off x="1470781" y="1085770"/>
              <a:ext cx="21899" cy="21917"/>
            </a:xfrm>
            <a:custGeom>
              <a:avLst/>
              <a:gdLst/>
              <a:ahLst/>
              <a:cxnLst/>
              <a:rect l="l" t="t" r="r" b="b"/>
              <a:pathLst>
                <a:path w="1253" h="1254" extrusionOk="0">
                  <a:moveTo>
                    <a:pt x="627" y="0"/>
                  </a:moveTo>
                  <a:cubicBezTo>
                    <a:pt x="280" y="0"/>
                    <a:pt x="0" y="281"/>
                    <a:pt x="0" y="627"/>
                  </a:cubicBezTo>
                  <a:cubicBezTo>
                    <a:pt x="0" y="973"/>
                    <a:pt x="280" y="1254"/>
                    <a:pt x="627" y="1254"/>
                  </a:cubicBezTo>
                  <a:cubicBezTo>
                    <a:pt x="973" y="1254"/>
                    <a:pt x="1253" y="973"/>
                    <a:pt x="1253" y="627"/>
                  </a:cubicBezTo>
                  <a:cubicBezTo>
                    <a:pt x="1253" y="281"/>
                    <a:pt x="973" y="0"/>
                    <a:pt x="6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75"/>
            <p:cNvSpPr/>
            <p:nvPr/>
          </p:nvSpPr>
          <p:spPr>
            <a:xfrm>
              <a:off x="1787730" y="1500035"/>
              <a:ext cx="18946" cy="18946"/>
            </a:xfrm>
            <a:custGeom>
              <a:avLst/>
              <a:gdLst/>
              <a:ahLst/>
              <a:cxnLst/>
              <a:rect l="l" t="t" r="r" b="b"/>
              <a:pathLst>
                <a:path w="1084" h="1084" extrusionOk="0">
                  <a:moveTo>
                    <a:pt x="542" y="1"/>
                  </a:moveTo>
                  <a:cubicBezTo>
                    <a:pt x="243" y="1"/>
                    <a:pt x="1" y="243"/>
                    <a:pt x="1" y="543"/>
                  </a:cubicBezTo>
                  <a:cubicBezTo>
                    <a:pt x="1" y="841"/>
                    <a:pt x="243" y="1084"/>
                    <a:pt x="542" y="1084"/>
                  </a:cubicBezTo>
                  <a:cubicBezTo>
                    <a:pt x="841" y="1084"/>
                    <a:pt x="1084" y="841"/>
                    <a:pt x="1084" y="543"/>
                  </a:cubicBezTo>
                  <a:cubicBezTo>
                    <a:pt x="1084" y="243"/>
                    <a:pt x="841" y="1"/>
                    <a:pt x="5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2228"/>
        <p:cNvGrpSpPr/>
        <p:nvPr/>
      </p:nvGrpSpPr>
      <p:grpSpPr>
        <a:xfrm>
          <a:off x="0" y="0"/>
          <a:ext cx="0" cy="0"/>
          <a:chOff x="0" y="0"/>
          <a:chExt cx="0" cy="0"/>
        </a:xfrm>
      </p:grpSpPr>
      <p:sp>
        <p:nvSpPr>
          <p:cNvPr id="2229" name="Google Shape;2229;p76"/>
          <p:cNvSpPr txBox="1">
            <a:spLocks noGrp="1"/>
          </p:cNvSpPr>
          <p:nvPr>
            <p:ph type="title"/>
          </p:nvPr>
        </p:nvSpPr>
        <p:spPr>
          <a:xfrm>
            <a:off x="720000" y="480850"/>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Alternative </a:t>
            </a:r>
            <a:r>
              <a:rPr lang="en">
                <a:solidFill>
                  <a:schemeClr val="dk2"/>
                </a:solidFill>
              </a:rPr>
              <a:t>resources</a:t>
            </a:r>
            <a:endParaRPr>
              <a:solidFill>
                <a:schemeClr val="dk2"/>
              </a:solidFill>
            </a:endParaRPr>
          </a:p>
        </p:txBody>
      </p:sp>
      <p:sp>
        <p:nvSpPr>
          <p:cNvPr id="2230" name="Google Shape;2230;p76"/>
          <p:cNvSpPr/>
          <p:nvPr/>
        </p:nvSpPr>
        <p:spPr>
          <a:xfrm>
            <a:off x="8441138" y="1017727"/>
            <a:ext cx="280220" cy="280204"/>
          </a:xfrm>
          <a:custGeom>
            <a:avLst/>
            <a:gdLst/>
            <a:ahLst/>
            <a:cxnLst/>
            <a:rect l="l" t="t" r="r" b="b"/>
            <a:pathLst>
              <a:path w="6527" h="6527" extrusionOk="0">
                <a:moveTo>
                  <a:pt x="3264" y="0"/>
                </a:moveTo>
                <a:lnTo>
                  <a:pt x="2496" y="1408"/>
                </a:lnTo>
                <a:lnTo>
                  <a:pt x="956" y="956"/>
                </a:lnTo>
                <a:lnTo>
                  <a:pt x="1409" y="2495"/>
                </a:lnTo>
                <a:lnTo>
                  <a:pt x="0" y="3263"/>
                </a:lnTo>
                <a:lnTo>
                  <a:pt x="1409" y="4032"/>
                </a:lnTo>
                <a:lnTo>
                  <a:pt x="956" y="5571"/>
                </a:lnTo>
                <a:lnTo>
                  <a:pt x="2496" y="5118"/>
                </a:lnTo>
                <a:lnTo>
                  <a:pt x="3264" y="6527"/>
                </a:lnTo>
                <a:lnTo>
                  <a:pt x="4032" y="5118"/>
                </a:lnTo>
                <a:lnTo>
                  <a:pt x="5572" y="5571"/>
                </a:lnTo>
                <a:lnTo>
                  <a:pt x="5119" y="4032"/>
                </a:lnTo>
                <a:lnTo>
                  <a:pt x="6527" y="3263"/>
                </a:lnTo>
                <a:lnTo>
                  <a:pt x="5119" y="2495"/>
                </a:lnTo>
                <a:lnTo>
                  <a:pt x="5572" y="956"/>
                </a:lnTo>
                <a:lnTo>
                  <a:pt x="4032" y="1408"/>
                </a:lnTo>
                <a:lnTo>
                  <a:pt x="326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76"/>
          <p:cNvSpPr/>
          <p:nvPr/>
        </p:nvSpPr>
        <p:spPr>
          <a:xfrm>
            <a:off x="1733976" y="1954326"/>
            <a:ext cx="449137" cy="427181"/>
          </a:xfrm>
          <a:custGeom>
            <a:avLst/>
            <a:gdLst/>
            <a:ahLst/>
            <a:cxnLst/>
            <a:rect l="l" t="t" r="r" b="b"/>
            <a:pathLst>
              <a:path w="8612" h="8191" extrusionOk="0">
                <a:moveTo>
                  <a:pt x="4306" y="1"/>
                </a:moveTo>
                <a:lnTo>
                  <a:pt x="3890" y="3955"/>
                </a:lnTo>
                <a:lnTo>
                  <a:pt x="0" y="3128"/>
                </a:lnTo>
                <a:lnTo>
                  <a:pt x="3633" y="4746"/>
                </a:lnTo>
                <a:lnTo>
                  <a:pt x="1644" y="8190"/>
                </a:lnTo>
                <a:lnTo>
                  <a:pt x="1644" y="8190"/>
                </a:lnTo>
                <a:lnTo>
                  <a:pt x="4306" y="5236"/>
                </a:lnTo>
                <a:lnTo>
                  <a:pt x="6966" y="8190"/>
                </a:lnTo>
                <a:lnTo>
                  <a:pt x="4979" y="4746"/>
                </a:lnTo>
                <a:lnTo>
                  <a:pt x="8611" y="3128"/>
                </a:lnTo>
                <a:lnTo>
                  <a:pt x="4722" y="3955"/>
                </a:lnTo>
                <a:lnTo>
                  <a:pt x="4306" y="1"/>
                </a:lnTo>
                <a:close/>
                <a:moveTo>
                  <a:pt x="6966" y="8190"/>
                </a:moveTo>
                <a:lnTo>
                  <a:pt x="6966" y="8190"/>
                </a:lnTo>
                <a:lnTo>
                  <a:pt x="6966" y="819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32" name="Google Shape;2232;p76"/>
          <p:cNvGrpSpPr/>
          <p:nvPr/>
        </p:nvGrpSpPr>
        <p:grpSpPr>
          <a:xfrm>
            <a:off x="2729757" y="1954462"/>
            <a:ext cx="460936" cy="460936"/>
            <a:chOff x="2667379" y="2975979"/>
            <a:chExt cx="403234" cy="403234"/>
          </a:xfrm>
        </p:grpSpPr>
        <p:sp>
          <p:nvSpPr>
            <p:cNvPr id="2233" name="Google Shape;2233;p76"/>
            <p:cNvSpPr/>
            <p:nvPr/>
          </p:nvSpPr>
          <p:spPr>
            <a:xfrm>
              <a:off x="2726372" y="3035018"/>
              <a:ext cx="285202" cy="285111"/>
            </a:xfrm>
            <a:custGeom>
              <a:avLst/>
              <a:gdLst/>
              <a:ahLst/>
              <a:cxnLst/>
              <a:rect l="l" t="t" r="r" b="b"/>
              <a:pathLst>
                <a:path w="6251" h="6249" extrusionOk="0">
                  <a:moveTo>
                    <a:pt x="1" y="0"/>
                  </a:moveTo>
                  <a:lnTo>
                    <a:pt x="1" y="0"/>
                  </a:lnTo>
                  <a:lnTo>
                    <a:pt x="1" y="0"/>
                  </a:lnTo>
                  <a:close/>
                  <a:moveTo>
                    <a:pt x="1" y="0"/>
                  </a:moveTo>
                  <a:lnTo>
                    <a:pt x="2785" y="3125"/>
                  </a:lnTo>
                  <a:lnTo>
                    <a:pt x="1" y="6249"/>
                  </a:lnTo>
                  <a:lnTo>
                    <a:pt x="3126" y="3464"/>
                  </a:lnTo>
                  <a:lnTo>
                    <a:pt x="6250" y="6249"/>
                  </a:lnTo>
                  <a:lnTo>
                    <a:pt x="3466" y="3125"/>
                  </a:lnTo>
                  <a:lnTo>
                    <a:pt x="6250" y="0"/>
                  </a:lnTo>
                  <a:lnTo>
                    <a:pt x="3126" y="2785"/>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76"/>
            <p:cNvSpPr/>
            <p:nvPr/>
          </p:nvSpPr>
          <p:spPr>
            <a:xfrm>
              <a:off x="2667379" y="2975979"/>
              <a:ext cx="403234" cy="403234"/>
            </a:xfrm>
            <a:custGeom>
              <a:avLst/>
              <a:gdLst/>
              <a:ahLst/>
              <a:cxnLst/>
              <a:rect l="l" t="t" r="r" b="b"/>
              <a:pathLst>
                <a:path w="8838" h="8838" extrusionOk="0">
                  <a:moveTo>
                    <a:pt x="4419" y="1"/>
                  </a:moveTo>
                  <a:lnTo>
                    <a:pt x="4179" y="4178"/>
                  </a:lnTo>
                  <a:lnTo>
                    <a:pt x="0" y="4419"/>
                  </a:lnTo>
                  <a:lnTo>
                    <a:pt x="4179" y="4659"/>
                  </a:lnTo>
                  <a:lnTo>
                    <a:pt x="4419" y="8838"/>
                  </a:lnTo>
                  <a:lnTo>
                    <a:pt x="4659" y="4659"/>
                  </a:lnTo>
                  <a:lnTo>
                    <a:pt x="8837" y="4419"/>
                  </a:lnTo>
                  <a:lnTo>
                    <a:pt x="4659" y="4178"/>
                  </a:lnTo>
                  <a:lnTo>
                    <a:pt x="44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76"/>
            <p:cNvSpPr/>
            <p:nvPr/>
          </p:nvSpPr>
          <p:spPr>
            <a:xfrm>
              <a:off x="2683256" y="2991856"/>
              <a:ext cx="371479" cy="371433"/>
            </a:xfrm>
            <a:custGeom>
              <a:avLst/>
              <a:gdLst/>
              <a:ahLst/>
              <a:cxnLst/>
              <a:rect l="l" t="t" r="r" b="b"/>
              <a:pathLst>
                <a:path w="8142" h="8141" extrusionOk="0">
                  <a:moveTo>
                    <a:pt x="2351" y="0"/>
                  </a:moveTo>
                  <a:lnTo>
                    <a:pt x="3756" y="3942"/>
                  </a:lnTo>
                  <a:lnTo>
                    <a:pt x="0" y="5791"/>
                  </a:lnTo>
                  <a:lnTo>
                    <a:pt x="0" y="5791"/>
                  </a:lnTo>
                  <a:lnTo>
                    <a:pt x="3943" y="4385"/>
                  </a:lnTo>
                  <a:lnTo>
                    <a:pt x="5790" y="8141"/>
                  </a:lnTo>
                  <a:lnTo>
                    <a:pt x="4386" y="4199"/>
                  </a:lnTo>
                  <a:lnTo>
                    <a:pt x="8141" y="2351"/>
                  </a:lnTo>
                  <a:lnTo>
                    <a:pt x="4198" y="3756"/>
                  </a:lnTo>
                  <a:lnTo>
                    <a:pt x="23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76"/>
            <p:cNvSpPr/>
            <p:nvPr/>
          </p:nvSpPr>
          <p:spPr>
            <a:xfrm>
              <a:off x="2682161" y="2990761"/>
              <a:ext cx="373623" cy="373623"/>
            </a:xfrm>
            <a:custGeom>
              <a:avLst/>
              <a:gdLst/>
              <a:ahLst/>
              <a:cxnLst/>
              <a:rect l="l" t="t" r="r" b="b"/>
              <a:pathLst>
                <a:path w="8189" h="8189" extrusionOk="0">
                  <a:moveTo>
                    <a:pt x="5756" y="1"/>
                  </a:moveTo>
                  <a:lnTo>
                    <a:pt x="3962" y="3782"/>
                  </a:lnTo>
                  <a:lnTo>
                    <a:pt x="0" y="2432"/>
                  </a:lnTo>
                  <a:lnTo>
                    <a:pt x="3781" y="4227"/>
                  </a:lnTo>
                  <a:lnTo>
                    <a:pt x="2433" y="8188"/>
                  </a:lnTo>
                  <a:lnTo>
                    <a:pt x="4227" y="4408"/>
                  </a:lnTo>
                  <a:lnTo>
                    <a:pt x="8189" y="5757"/>
                  </a:lnTo>
                  <a:lnTo>
                    <a:pt x="4408" y="3962"/>
                  </a:lnTo>
                  <a:lnTo>
                    <a:pt x="57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7" name="Google Shape;2237;p76"/>
          <p:cNvGrpSpPr/>
          <p:nvPr/>
        </p:nvGrpSpPr>
        <p:grpSpPr>
          <a:xfrm>
            <a:off x="3776913" y="2001686"/>
            <a:ext cx="413685" cy="413737"/>
            <a:chOff x="3240159" y="3000617"/>
            <a:chExt cx="361898" cy="361943"/>
          </a:xfrm>
        </p:grpSpPr>
        <p:sp>
          <p:nvSpPr>
            <p:cNvPr id="2238" name="Google Shape;2238;p76"/>
            <p:cNvSpPr/>
            <p:nvPr/>
          </p:nvSpPr>
          <p:spPr>
            <a:xfrm>
              <a:off x="3264387" y="3000617"/>
              <a:ext cx="313444" cy="361943"/>
            </a:xfrm>
            <a:custGeom>
              <a:avLst/>
              <a:gdLst/>
              <a:ahLst/>
              <a:cxnLst/>
              <a:rect l="l" t="t" r="r" b="b"/>
              <a:pathLst>
                <a:path w="6870" h="7933" extrusionOk="0">
                  <a:moveTo>
                    <a:pt x="3435" y="1"/>
                  </a:moveTo>
                  <a:lnTo>
                    <a:pt x="3283" y="3702"/>
                  </a:lnTo>
                  <a:lnTo>
                    <a:pt x="1" y="1984"/>
                  </a:lnTo>
                  <a:lnTo>
                    <a:pt x="1" y="1984"/>
                  </a:lnTo>
                  <a:lnTo>
                    <a:pt x="3130" y="3966"/>
                  </a:lnTo>
                  <a:lnTo>
                    <a:pt x="1" y="5950"/>
                  </a:lnTo>
                  <a:lnTo>
                    <a:pt x="3283" y="4231"/>
                  </a:lnTo>
                  <a:lnTo>
                    <a:pt x="3435" y="7932"/>
                  </a:lnTo>
                  <a:lnTo>
                    <a:pt x="3588" y="4231"/>
                  </a:lnTo>
                  <a:lnTo>
                    <a:pt x="6870" y="5950"/>
                  </a:lnTo>
                  <a:lnTo>
                    <a:pt x="3740" y="3966"/>
                  </a:lnTo>
                  <a:lnTo>
                    <a:pt x="6870" y="1984"/>
                  </a:lnTo>
                  <a:lnTo>
                    <a:pt x="6870" y="1984"/>
                  </a:lnTo>
                  <a:lnTo>
                    <a:pt x="3588" y="3702"/>
                  </a:lnTo>
                  <a:lnTo>
                    <a:pt x="343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76"/>
            <p:cNvSpPr/>
            <p:nvPr/>
          </p:nvSpPr>
          <p:spPr>
            <a:xfrm>
              <a:off x="3240159" y="3024798"/>
              <a:ext cx="361898" cy="313581"/>
            </a:xfrm>
            <a:custGeom>
              <a:avLst/>
              <a:gdLst/>
              <a:ahLst/>
              <a:cxnLst/>
              <a:rect l="l" t="t" r="r" b="b"/>
              <a:pathLst>
                <a:path w="7932" h="6873" extrusionOk="0">
                  <a:moveTo>
                    <a:pt x="5946" y="0"/>
                  </a:moveTo>
                  <a:lnTo>
                    <a:pt x="3966" y="3132"/>
                  </a:lnTo>
                  <a:lnTo>
                    <a:pt x="1980" y="3"/>
                  </a:lnTo>
                  <a:lnTo>
                    <a:pt x="3701" y="3284"/>
                  </a:lnTo>
                  <a:lnTo>
                    <a:pt x="0" y="3439"/>
                  </a:lnTo>
                  <a:lnTo>
                    <a:pt x="3701" y="3589"/>
                  </a:lnTo>
                  <a:lnTo>
                    <a:pt x="1985" y="6872"/>
                  </a:lnTo>
                  <a:lnTo>
                    <a:pt x="3967" y="3742"/>
                  </a:lnTo>
                  <a:lnTo>
                    <a:pt x="5951" y="6869"/>
                  </a:lnTo>
                  <a:lnTo>
                    <a:pt x="4230" y="3589"/>
                  </a:lnTo>
                  <a:lnTo>
                    <a:pt x="7932" y="3433"/>
                  </a:lnTo>
                  <a:lnTo>
                    <a:pt x="4230" y="3283"/>
                  </a:lnTo>
                  <a:lnTo>
                    <a:pt x="594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40" name="Google Shape;2240;p76"/>
          <p:cNvSpPr/>
          <p:nvPr/>
        </p:nvSpPr>
        <p:spPr>
          <a:xfrm>
            <a:off x="1769435" y="2893915"/>
            <a:ext cx="413674" cy="360374"/>
          </a:xfrm>
          <a:custGeom>
            <a:avLst/>
            <a:gdLst/>
            <a:ahLst/>
            <a:cxnLst/>
            <a:rect l="l" t="t" r="r" b="b"/>
            <a:pathLst>
              <a:path w="7932" h="6910" extrusionOk="0">
                <a:moveTo>
                  <a:pt x="2018" y="1"/>
                </a:moveTo>
                <a:lnTo>
                  <a:pt x="3704" y="3300"/>
                </a:lnTo>
                <a:lnTo>
                  <a:pt x="0" y="3414"/>
                </a:lnTo>
                <a:lnTo>
                  <a:pt x="3700" y="3605"/>
                </a:lnTo>
                <a:lnTo>
                  <a:pt x="1948" y="6869"/>
                </a:lnTo>
                <a:lnTo>
                  <a:pt x="3963" y="3760"/>
                </a:lnTo>
                <a:lnTo>
                  <a:pt x="5913" y="6909"/>
                </a:lnTo>
                <a:lnTo>
                  <a:pt x="4228" y="3610"/>
                </a:lnTo>
                <a:lnTo>
                  <a:pt x="7932" y="3496"/>
                </a:lnTo>
                <a:lnTo>
                  <a:pt x="4231" y="3305"/>
                </a:lnTo>
                <a:lnTo>
                  <a:pt x="5984" y="41"/>
                </a:lnTo>
                <a:lnTo>
                  <a:pt x="3969" y="3150"/>
                </a:lnTo>
                <a:lnTo>
                  <a:pt x="20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76"/>
          <p:cNvSpPr/>
          <p:nvPr/>
        </p:nvSpPr>
        <p:spPr>
          <a:xfrm>
            <a:off x="3753106" y="2843698"/>
            <a:ext cx="460976" cy="460924"/>
          </a:xfrm>
          <a:custGeom>
            <a:avLst/>
            <a:gdLst/>
            <a:ahLst/>
            <a:cxnLst/>
            <a:rect l="l" t="t" r="r" b="b"/>
            <a:pathLst>
              <a:path w="8839" h="8838" extrusionOk="0">
                <a:moveTo>
                  <a:pt x="4419" y="1"/>
                </a:moveTo>
                <a:lnTo>
                  <a:pt x="4087" y="2675"/>
                </a:lnTo>
                <a:cubicBezTo>
                  <a:pt x="3995" y="3413"/>
                  <a:pt x="3414" y="3995"/>
                  <a:pt x="2674" y="4087"/>
                </a:cubicBezTo>
                <a:lnTo>
                  <a:pt x="0" y="4420"/>
                </a:lnTo>
                <a:lnTo>
                  <a:pt x="2674" y="4752"/>
                </a:lnTo>
                <a:cubicBezTo>
                  <a:pt x="3414" y="4844"/>
                  <a:pt x="3995" y="5425"/>
                  <a:pt x="4087" y="6164"/>
                </a:cubicBezTo>
                <a:lnTo>
                  <a:pt x="4419" y="8838"/>
                </a:lnTo>
                <a:lnTo>
                  <a:pt x="4752" y="6164"/>
                </a:lnTo>
                <a:cubicBezTo>
                  <a:pt x="4844" y="5425"/>
                  <a:pt x="5425" y="4844"/>
                  <a:pt x="6164" y="4752"/>
                </a:cubicBezTo>
                <a:lnTo>
                  <a:pt x="8838" y="4420"/>
                </a:lnTo>
                <a:lnTo>
                  <a:pt x="6164" y="4087"/>
                </a:lnTo>
                <a:cubicBezTo>
                  <a:pt x="5425" y="3995"/>
                  <a:pt x="4844" y="3413"/>
                  <a:pt x="4752" y="2675"/>
                </a:cubicBezTo>
                <a:lnTo>
                  <a:pt x="44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76"/>
          <p:cNvSpPr/>
          <p:nvPr/>
        </p:nvSpPr>
        <p:spPr>
          <a:xfrm>
            <a:off x="3867215" y="2957807"/>
            <a:ext cx="232757" cy="232757"/>
          </a:xfrm>
          <a:custGeom>
            <a:avLst/>
            <a:gdLst/>
            <a:ahLst/>
            <a:cxnLst/>
            <a:rect l="l" t="t" r="r" b="b"/>
            <a:pathLst>
              <a:path w="4463" h="4463" extrusionOk="0">
                <a:moveTo>
                  <a:pt x="0" y="1"/>
                </a:moveTo>
                <a:lnTo>
                  <a:pt x="576" y="741"/>
                </a:lnTo>
                <a:cubicBezTo>
                  <a:pt x="1260" y="1617"/>
                  <a:pt x="1260" y="2846"/>
                  <a:pt x="576" y="3723"/>
                </a:cubicBezTo>
                <a:lnTo>
                  <a:pt x="0" y="4463"/>
                </a:lnTo>
                <a:lnTo>
                  <a:pt x="740" y="3886"/>
                </a:lnTo>
                <a:cubicBezTo>
                  <a:pt x="1179" y="3545"/>
                  <a:pt x="1705" y="3374"/>
                  <a:pt x="2231" y="3374"/>
                </a:cubicBezTo>
                <a:cubicBezTo>
                  <a:pt x="2757" y="3374"/>
                  <a:pt x="3284" y="3545"/>
                  <a:pt x="3722" y="3886"/>
                </a:cubicBezTo>
                <a:lnTo>
                  <a:pt x="4462" y="4463"/>
                </a:lnTo>
                <a:lnTo>
                  <a:pt x="3886" y="3723"/>
                </a:lnTo>
                <a:cubicBezTo>
                  <a:pt x="3203" y="2846"/>
                  <a:pt x="3203" y="1617"/>
                  <a:pt x="3886" y="741"/>
                </a:cubicBezTo>
                <a:lnTo>
                  <a:pt x="4462" y="1"/>
                </a:lnTo>
                <a:lnTo>
                  <a:pt x="4462" y="1"/>
                </a:lnTo>
                <a:lnTo>
                  <a:pt x="3722" y="577"/>
                </a:lnTo>
                <a:cubicBezTo>
                  <a:pt x="3284" y="918"/>
                  <a:pt x="2757" y="1088"/>
                  <a:pt x="2231" y="1088"/>
                </a:cubicBezTo>
                <a:cubicBezTo>
                  <a:pt x="1705" y="1088"/>
                  <a:pt x="1179" y="918"/>
                  <a:pt x="740" y="577"/>
                </a:cubicBez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76"/>
          <p:cNvSpPr/>
          <p:nvPr/>
        </p:nvSpPr>
        <p:spPr>
          <a:xfrm>
            <a:off x="2782599" y="2896616"/>
            <a:ext cx="354950" cy="355002"/>
          </a:xfrm>
          <a:custGeom>
            <a:avLst/>
            <a:gdLst/>
            <a:ahLst/>
            <a:cxnLst/>
            <a:rect l="l" t="t" r="r" b="b"/>
            <a:pathLst>
              <a:path w="6806" h="6807" extrusionOk="0">
                <a:moveTo>
                  <a:pt x="3403" y="1"/>
                </a:moveTo>
                <a:lnTo>
                  <a:pt x="2982" y="1748"/>
                </a:lnTo>
                <a:cubicBezTo>
                  <a:pt x="2721" y="2287"/>
                  <a:pt x="2285" y="2721"/>
                  <a:pt x="1746" y="2982"/>
                </a:cubicBezTo>
                <a:lnTo>
                  <a:pt x="0" y="3404"/>
                </a:lnTo>
                <a:lnTo>
                  <a:pt x="1746" y="3825"/>
                </a:lnTo>
                <a:cubicBezTo>
                  <a:pt x="2285" y="4086"/>
                  <a:pt x="2721" y="4522"/>
                  <a:pt x="2982" y="5061"/>
                </a:cubicBezTo>
                <a:lnTo>
                  <a:pt x="3403" y="6807"/>
                </a:lnTo>
                <a:lnTo>
                  <a:pt x="3824" y="5061"/>
                </a:lnTo>
                <a:cubicBezTo>
                  <a:pt x="4086" y="4522"/>
                  <a:pt x="4520" y="4086"/>
                  <a:pt x="5059" y="3825"/>
                </a:cubicBezTo>
                <a:lnTo>
                  <a:pt x="6805" y="3404"/>
                </a:lnTo>
                <a:lnTo>
                  <a:pt x="5059" y="2982"/>
                </a:lnTo>
                <a:cubicBezTo>
                  <a:pt x="4520" y="2721"/>
                  <a:pt x="4086" y="2287"/>
                  <a:pt x="3824" y="1748"/>
                </a:cubicBezTo>
                <a:lnTo>
                  <a:pt x="340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76"/>
          <p:cNvSpPr/>
          <p:nvPr/>
        </p:nvSpPr>
        <p:spPr>
          <a:xfrm>
            <a:off x="2834542" y="2948664"/>
            <a:ext cx="251010" cy="250958"/>
          </a:xfrm>
          <a:custGeom>
            <a:avLst/>
            <a:gdLst/>
            <a:ahLst/>
            <a:cxnLst/>
            <a:rect l="l" t="t" r="r" b="b"/>
            <a:pathLst>
              <a:path w="4813" h="4812" extrusionOk="0">
                <a:moveTo>
                  <a:pt x="0" y="0"/>
                </a:moveTo>
                <a:lnTo>
                  <a:pt x="938" y="1532"/>
                </a:lnTo>
                <a:cubicBezTo>
                  <a:pt x="1134" y="2098"/>
                  <a:pt x="1134" y="2713"/>
                  <a:pt x="938" y="3279"/>
                </a:cubicBezTo>
                <a:lnTo>
                  <a:pt x="0" y="4811"/>
                </a:lnTo>
                <a:lnTo>
                  <a:pt x="1534" y="3875"/>
                </a:lnTo>
                <a:cubicBezTo>
                  <a:pt x="1817" y="3777"/>
                  <a:pt x="2112" y="3728"/>
                  <a:pt x="2407" y="3728"/>
                </a:cubicBezTo>
                <a:cubicBezTo>
                  <a:pt x="2702" y="3728"/>
                  <a:pt x="2998" y="3777"/>
                  <a:pt x="3281" y="3875"/>
                </a:cubicBezTo>
                <a:lnTo>
                  <a:pt x="4813" y="4811"/>
                </a:lnTo>
                <a:lnTo>
                  <a:pt x="3876" y="3279"/>
                </a:lnTo>
                <a:cubicBezTo>
                  <a:pt x="3679" y="2713"/>
                  <a:pt x="3679" y="2098"/>
                  <a:pt x="3876" y="1532"/>
                </a:cubicBezTo>
                <a:lnTo>
                  <a:pt x="4813" y="0"/>
                </a:lnTo>
                <a:lnTo>
                  <a:pt x="3281" y="937"/>
                </a:lnTo>
                <a:cubicBezTo>
                  <a:pt x="2998" y="1035"/>
                  <a:pt x="2702" y="1084"/>
                  <a:pt x="2407" y="1084"/>
                </a:cubicBezTo>
                <a:cubicBezTo>
                  <a:pt x="2112" y="1084"/>
                  <a:pt x="1817" y="1035"/>
                  <a:pt x="1534" y="937"/>
                </a:cubicBez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76"/>
          <p:cNvSpPr/>
          <p:nvPr/>
        </p:nvSpPr>
        <p:spPr>
          <a:xfrm>
            <a:off x="1794353" y="3702519"/>
            <a:ext cx="363868" cy="363868"/>
          </a:xfrm>
          <a:custGeom>
            <a:avLst/>
            <a:gdLst/>
            <a:ahLst/>
            <a:cxnLst/>
            <a:rect l="l" t="t" r="r" b="b"/>
            <a:pathLst>
              <a:path w="6977" h="6977" extrusionOk="0">
                <a:moveTo>
                  <a:pt x="3489" y="0"/>
                </a:moveTo>
                <a:lnTo>
                  <a:pt x="2350" y="2349"/>
                </a:lnTo>
                <a:lnTo>
                  <a:pt x="0" y="3488"/>
                </a:lnTo>
                <a:lnTo>
                  <a:pt x="2350" y="4627"/>
                </a:lnTo>
                <a:lnTo>
                  <a:pt x="3489" y="6976"/>
                </a:lnTo>
                <a:lnTo>
                  <a:pt x="4627" y="4627"/>
                </a:lnTo>
                <a:lnTo>
                  <a:pt x="6977" y="3488"/>
                </a:lnTo>
                <a:lnTo>
                  <a:pt x="4627" y="2349"/>
                </a:lnTo>
                <a:lnTo>
                  <a:pt x="34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76"/>
          <p:cNvSpPr/>
          <p:nvPr/>
        </p:nvSpPr>
        <p:spPr>
          <a:xfrm>
            <a:off x="1813284" y="3721450"/>
            <a:ext cx="326005" cy="325901"/>
          </a:xfrm>
          <a:custGeom>
            <a:avLst/>
            <a:gdLst/>
            <a:ahLst/>
            <a:cxnLst/>
            <a:rect l="l" t="t" r="r" b="b"/>
            <a:pathLst>
              <a:path w="6251" h="6249" extrusionOk="0">
                <a:moveTo>
                  <a:pt x="1" y="0"/>
                </a:moveTo>
                <a:lnTo>
                  <a:pt x="2434" y="3125"/>
                </a:lnTo>
                <a:lnTo>
                  <a:pt x="1" y="6249"/>
                </a:lnTo>
                <a:lnTo>
                  <a:pt x="3126" y="3815"/>
                </a:lnTo>
                <a:lnTo>
                  <a:pt x="6250" y="6249"/>
                </a:lnTo>
                <a:lnTo>
                  <a:pt x="6250" y="6249"/>
                </a:lnTo>
                <a:lnTo>
                  <a:pt x="3817" y="3125"/>
                </a:lnTo>
                <a:lnTo>
                  <a:pt x="6250" y="0"/>
                </a:lnTo>
                <a:lnTo>
                  <a:pt x="3126" y="2434"/>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76"/>
          <p:cNvSpPr/>
          <p:nvPr/>
        </p:nvSpPr>
        <p:spPr>
          <a:xfrm>
            <a:off x="3824819" y="3733065"/>
            <a:ext cx="317557" cy="317452"/>
          </a:xfrm>
          <a:custGeom>
            <a:avLst/>
            <a:gdLst/>
            <a:ahLst/>
            <a:cxnLst/>
            <a:rect l="l" t="t" r="r" b="b"/>
            <a:pathLst>
              <a:path w="6089" h="6087" extrusionOk="0">
                <a:moveTo>
                  <a:pt x="4222" y="0"/>
                </a:moveTo>
                <a:lnTo>
                  <a:pt x="3635" y="496"/>
                </a:lnTo>
                <a:cubicBezTo>
                  <a:pt x="3442" y="659"/>
                  <a:pt x="3204" y="741"/>
                  <a:pt x="2965" y="741"/>
                </a:cubicBezTo>
                <a:cubicBezTo>
                  <a:pt x="2742" y="741"/>
                  <a:pt x="2520" y="670"/>
                  <a:pt x="2333" y="527"/>
                </a:cubicBezTo>
                <a:lnTo>
                  <a:pt x="1724" y="59"/>
                </a:lnTo>
                <a:lnTo>
                  <a:pt x="1661" y="824"/>
                </a:lnTo>
                <a:cubicBezTo>
                  <a:pt x="1620" y="1310"/>
                  <a:pt x="1246" y="1703"/>
                  <a:pt x="762" y="1767"/>
                </a:cubicBezTo>
                <a:lnTo>
                  <a:pt x="1" y="1867"/>
                </a:lnTo>
                <a:lnTo>
                  <a:pt x="497" y="2452"/>
                </a:lnTo>
                <a:cubicBezTo>
                  <a:pt x="812" y="2825"/>
                  <a:pt x="825" y="3367"/>
                  <a:pt x="528" y="3754"/>
                </a:cubicBezTo>
                <a:lnTo>
                  <a:pt x="61" y="4363"/>
                </a:lnTo>
                <a:lnTo>
                  <a:pt x="825" y="4428"/>
                </a:lnTo>
                <a:cubicBezTo>
                  <a:pt x="1312" y="4468"/>
                  <a:pt x="1705" y="4843"/>
                  <a:pt x="1768" y="5326"/>
                </a:cubicBezTo>
                <a:lnTo>
                  <a:pt x="1868" y="6087"/>
                </a:lnTo>
                <a:lnTo>
                  <a:pt x="2454" y="5591"/>
                </a:lnTo>
                <a:cubicBezTo>
                  <a:pt x="2647" y="5428"/>
                  <a:pt x="2886" y="5346"/>
                  <a:pt x="3125" y="5346"/>
                </a:cubicBezTo>
                <a:cubicBezTo>
                  <a:pt x="3347" y="5346"/>
                  <a:pt x="3569" y="5417"/>
                  <a:pt x="3756" y="5560"/>
                </a:cubicBezTo>
                <a:lnTo>
                  <a:pt x="4364" y="6028"/>
                </a:lnTo>
                <a:lnTo>
                  <a:pt x="4428" y="5263"/>
                </a:lnTo>
                <a:cubicBezTo>
                  <a:pt x="4468" y="4776"/>
                  <a:pt x="4843" y="4384"/>
                  <a:pt x="5327" y="4320"/>
                </a:cubicBezTo>
                <a:lnTo>
                  <a:pt x="6088" y="4220"/>
                </a:lnTo>
                <a:lnTo>
                  <a:pt x="5593" y="3635"/>
                </a:lnTo>
                <a:cubicBezTo>
                  <a:pt x="5277" y="3262"/>
                  <a:pt x="5265" y="2720"/>
                  <a:pt x="5562" y="2332"/>
                </a:cubicBezTo>
                <a:lnTo>
                  <a:pt x="6029" y="1723"/>
                </a:lnTo>
                <a:lnTo>
                  <a:pt x="5265" y="1659"/>
                </a:lnTo>
                <a:cubicBezTo>
                  <a:pt x="4777" y="1619"/>
                  <a:pt x="4385" y="1244"/>
                  <a:pt x="4322" y="760"/>
                </a:cubicBezTo>
                <a:lnTo>
                  <a:pt x="422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76"/>
          <p:cNvSpPr/>
          <p:nvPr/>
        </p:nvSpPr>
        <p:spPr>
          <a:xfrm>
            <a:off x="2756833" y="3668756"/>
            <a:ext cx="406424" cy="406424"/>
          </a:xfrm>
          <a:custGeom>
            <a:avLst/>
            <a:gdLst/>
            <a:ahLst/>
            <a:cxnLst/>
            <a:rect l="l" t="t" r="r" b="b"/>
            <a:pathLst>
              <a:path w="7793" h="7793" extrusionOk="0">
                <a:moveTo>
                  <a:pt x="2333" y="0"/>
                </a:moveTo>
                <a:lnTo>
                  <a:pt x="3219" y="3203"/>
                </a:lnTo>
                <a:lnTo>
                  <a:pt x="3219" y="3203"/>
                </a:lnTo>
                <a:lnTo>
                  <a:pt x="36" y="2247"/>
                </a:lnTo>
                <a:lnTo>
                  <a:pt x="2928" y="3885"/>
                </a:lnTo>
                <a:lnTo>
                  <a:pt x="1" y="5459"/>
                </a:lnTo>
                <a:lnTo>
                  <a:pt x="1" y="5459"/>
                </a:lnTo>
                <a:lnTo>
                  <a:pt x="3203" y="4573"/>
                </a:lnTo>
                <a:lnTo>
                  <a:pt x="2247" y="7756"/>
                </a:lnTo>
                <a:lnTo>
                  <a:pt x="3886" y="4864"/>
                </a:lnTo>
                <a:lnTo>
                  <a:pt x="5460" y="7792"/>
                </a:lnTo>
                <a:lnTo>
                  <a:pt x="4574" y="4588"/>
                </a:lnTo>
                <a:lnTo>
                  <a:pt x="4574" y="4588"/>
                </a:lnTo>
                <a:lnTo>
                  <a:pt x="7757" y="5545"/>
                </a:lnTo>
                <a:lnTo>
                  <a:pt x="4865" y="3906"/>
                </a:lnTo>
                <a:lnTo>
                  <a:pt x="7793" y="2332"/>
                </a:lnTo>
                <a:lnTo>
                  <a:pt x="4589" y="3218"/>
                </a:lnTo>
                <a:lnTo>
                  <a:pt x="5546" y="35"/>
                </a:lnTo>
                <a:lnTo>
                  <a:pt x="3908" y="2927"/>
                </a:lnTo>
                <a:lnTo>
                  <a:pt x="23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76"/>
          <p:cNvSpPr/>
          <p:nvPr/>
        </p:nvSpPr>
        <p:spPr>
          <a:xfrm>
            <a:off x="4914747" y="2013986"/>
            <a:ext cx="389951" cy="369376"/>
          </a:xfrm>
          <a:custGeom>
            <a:avLst/>
            <a:gdLst/>
            <a:ahLst/>
            <a:cxnLst/>
            <a:rect l="l" t="t" r="r" b="b"/>
            <a:pathLst>
              <a:path w="9268" h="8779" extrusionOk="0">
                <a:moveTo>
                  <a:pt x="5194" y="3579"/>
                </a:moveTo>
                <a:cubicBezTo>
                  <a:pt x="5193" y="3582"/>
                  <a:pt x="5193" y="3584"/>
                  <a:pt x="5191" y="3586"/>
                </a:cubicBezTo>
                <a:cubicBezTo>
                  <a:pt x="5191" y="3585"/>
                  <a:pt x="5191" y="3583"/>
                  <a:pt x="5190" y="3582"/>
                </a:cubicBezTo>
                <a:cubicBezTo>
                  <a:pt x="5191" y="3581"/>
                  <a:pt x="5193" y="3580"/>
                  <a:pt x="5194" y="3579"/>
                </a:cubicBezTo>
                <a:close/>
                <a:moveTo>
                  <a:pt x="5190" y="3649"/>
                </a:moveTo>
                <a:lnTo>
                  <a:pt x="5190" y="3649"/>
                </a:lnTo>
                <a:cubicBezTo>
                  <a:pt x="5190" y="3652"/>
                  <a:pt x="5189" y="3656"/>
                  <a:pt x="5189" y="3660"/>
                </a:cubicBezTo>
                <a:cubicBezTo>
                  <a:pt x="5189" y="3659"/>
                  <a:pt x="5188" y="3656"/>
                  <a:pt x="5187" y="3655"/>
                </a:cubicBezTo>
                <a:cubicBezTo>
                  <a:pt x="5188" y="3653"/>
                  <a:pt x="5189" y="3651"/>
                  <a:pt x="5190" y="3649"/>
                </a:cubicBezTo>
                <a:close/>
                <a:moveTo>
                  <a:pt x="4488" y="0"/>
                </a:moveTo>
                <a:cubicBezTo>
                  <a:pt x="4451" y="0"/>
                  <a:pt x="4414" y="24"/>
                  <a:pt x="4413" y="72"/>
                </a:cubicBezTo>
                <a:cubicBezTo>
                  <a:pt x="4383" y="1029"/>
                  <a:pt x="4358" y="1986"/>
                  <a:pt x="4342" y="2943"/>
                </a:cubicBezTo>
                <a:cubicBezTo>
                  <a:pt x="4269" y="3126"/>
                  <a:pt x="4134" y="3281"/>
                  <a:pt x="3943" y="3347"/>
                </a:cubicBezTo>
                <a:cubicBezTo>
                  <a:pt x="3869" y="3373"/>
                  <a:pt x="3793" y="3387"/>
                  <a:pt x="3717" y="3387"/>
                </a:cubicBezTo>
                <a:cubicBezTo>
                  <a:pt x="3663" y="3387"/>
                  <a:pt x="3608" y="3380"/>
                  <a:pt x="3555" y="3364"/>
                </a:cubicBezTo>
                <a:cubicBezTo>
                  <a:pt x="3554" y="3364"/>
                  <a:pt x="3554" y="3363"/>
                  <a:pt x="3553" y="3363"/>
                </a:cubicBezTo>
                <a:cubicBezTo>
                  <a:pt x="3324" y="3158"/>
                  <a:pt x="3095" y="2953"/>
                  <a:pt x="2865" y="2749"/>
                </a:cubicBezTo>
                <a:cubicBezTo>
                  <a:pt x="2383" y="2316"/>
                  <a:pt x="1898" y="1886"/>
                  <a:pt x="1410" y="1458"/>
                </a:cubicBezTo>
                <a:cubicBezTo>
                  <a:pt x="1397" y="1448"/>
                  <a:pt x="1384" y="1443"/>
                  <a:pt x="1371" y="1443"/>
                </a:cubicBezTo>
                <a:cubicBezTo>
                  <a:pt x="1324" y="1443"/>
                  <a:pt x="1283" y="1501"/>
                  <a:pt x="1327" y="1542"/>
                </a:cubicBezTo>
                <a:cubicBezTo>
                  <a:pt x="2041" y="2203"/>
                  <a:pt x="2750" y="2872"/>
                  <a:pt x="3454" y="3545"/>
                </a:cubicBezTo>
                <a:cubicBezTo>
                  <a:pt x="3488" y="3687"/>
                  <a:pt x="3479" y="3834"/>
                  <a:pt x="3413" y="3970"/>
                </a:cubicBezTo>
                <a:cubicBezTo>
                  <a:pt x="3397" y="4002"/>
                  <a:pt x="3378" y="4032"/>
                  <a:pt x="3357" y="4060"/>
                </a:cubicBezTo>
                <a:cubicBezTo>
                  <a:pt x="3356" y="4061"/>
                  <a:pt x="3355" y="4062"/>
                  <a:pt x="3354" y="4064"/>
                </a:cubicBezTo>
                <a:cubicBezTo>
                  <a:pt x="3327" y="4097"/>
                  <a:pt x="3296" y="4127"/>
                  <a:pt x="3261" y="4152"/>
                </a:cubicBezTo>
                <a:cubicBezTo>
                  <a:pt x="3235" y="4170"/>
                  <a:pt x="3208" y="4184"/>
                  <a:pt x="3180" y="4196"/>
                </a:cubicBezTo>
                <a:cubicBezTo>
                  <a:pt x="2815" y="4213"/>
                  <a:pt x="2448" y="4229"/>
                  <a:pt x="2083" y="4246"/>
                </a:cubicBezTo>
                <a:cubicBezTo>
                  <a:pt x="1411" y="4277"/>
                  <a:pt x="739" y="4301"/>
                  <a:pt x="66" y="4324"/>
                </a:cubicBezTo>
                <a:cubicBezTo>
                  <a:pt x="1" y="4327"/>
                  <a:pt x="0" y="4428"/>
                  <a:pt x="65" y="4428"/>
                </a:cubicBezTo>
                <a:cubicBezTo>
                  <a:pt x="66" y="4428"/>
                  <a:pt x="66" y="4428"/>
                  <a:pt x="66" y="4428"/>
                </a:cubicBezTo>
                <a:cubicBezTo>
                  <a:pt x="1117" y="4407"/>
                  <a:pt x="2167" y="4402"/>
                  <a:pt x="3217" y="4388"/>
                </a:cubicBezTo>
                <a:cubicBezTo>
                  <a:pt x="3328" y="4424"/>
                  <a:pt x="3423" y="4502"/>
                  <a:pt x="3480" y="4604"/>
                </a:cubicBezTo>
                <a:cubicBezTo>
                  <a:pt x="3483" y="4632"/>
                  <a:pt x="3495" y="4658"/>
                  <a:pt x="3513" y="4680"/>
                </a:cubicBezTo>
                <a:cubicBezTo>
                  <a:pt x="3583" y="4888"/>
                  <a:pt x="3519" y="5115"/>
                  <a:pt x="3410" y="5298"/>
                </a:cubicBezTo>
                <a:cubicBezTo>
                  <a:pt x="3171" y="5583"/>
                  <a:pt x="2932" y="5869"/>
                  <a:pt x="2694" y="6156"/>
                </a:cubicBezTo>
                <a:cubicBezTo>
                  <a:pt x="2279" y="6655"/>
                  <a:pt x="1861" y="7150"/>
                  <a:pt x="1449" y="7651"/>
                </a:cubicBezTo>
                <a:cubicBezTo>
                  <a:pt x="1407" y="7702"/>
                  <a:pt x="1452" y="7770"/>
                  <a:pt x="1500" y="7770"/>
                </a:cubicBezTo>
                <a:cubicBezTo>
                  <a:pt x="1515" y="7770"/>
                  <a:pt x="1530" y="7763"/>
                  <a:pt x="1544" y="7747"/>
                </a:cubicBezTo>
                <a:cubicBezTo>
                  <a:pt x="2194" y="6970"/>
                  <a:pt x="2854" y="6203"/>
                  <a:pt x="3534" y="5452"/>
                </a:cubicBezTo>
                <a:cubicBezTo>
                  <a:pt x="3550" y="5451"/>
                  <a:pt x="3564" y="5445"/>
                  <a:pt x="3576" y="5428"/>
                </a:cubicBezTo>
                <a:cubicBezTo>
                  <a:pt x="3605" y="5384"/>
                  <a:pt x="3630" y="5344"/>
                  <a:pt x="3676" y="5314"/>
                </a:cubicBezTo>
                <a:cubicBezTo>
                  <a:pt x="3719" y="5285"/>
                  <a:pt x="3770" y="5266"/>
                  <a:pt x="3821" y="5259"/>
                </a:cubicBezTo>
                <a:cubicBezTo>
                  <a:pt x="3836" y="5257"/>
                  <a:pt x="3850" y="5256"/>
                  <a:pt x="3864" y="5256"/>
                </a:cubicBezTo>
                <a:cubicBezTo>
                  <a:pt x="3960" y="5256"/>
                  <a:pt x="4052" y="5298"/>
                  <a:pt x="4124" y="5363"/>
                </a:cubicBezTo>
                <a:cubicBezTo>
                  <a:pt x="4216" y="5446"/>
                  <a:pt x="4273" y="5561"/>
                  <a:pt x="4306" y="5679"/>
                </a:cubicBezTo>
                <a:cubicBezTo>
                  <a:pt x="4315" y="5711"/>
                  <a:pt x="4322" y="5744"/>
                  <a:pt x="4328" y="5777"/>
                </a:cubicBezTo>
                <a:cubicBezTo>
                  <a:pt x="4331" y="6112"/>
                  <a:pt x="4336" y="6445"/>
                  <a:pt x="4343" y="6779"/>
                </a:cubicBezTo>
                <a:cubicBezTo>
                  <a:pt x="4355" y="7413"/>
                  <a:pt x="4382" y="8046"/>
                  <a:pt x="4409" y="8678"/>
                </a:cubicBezTo>
                <a:cubicBezTo>
                  <a:pt x="4412" y="8745"/>
                  <a:pt x="4464" y="8779"/>
                  <a:pt x="4516" y="8779"/>
                </a:cubicBezTo>
                <a:cubicBezTo>
                  <a:pt x="4567" y="8779"/>
                  <a:pt x="4617" y="8745"/>
                  <a:pt x="4616" y="8678"/>
                </a:cubicBezTo>
                <a:cubicBezTo>
                  <a:pt x="4605" y="7714"/>
                  <a:pt x="4591" y="6749"/>
                  <a:pt x="4578" y="5782"/>
                </a:cubicBezTo>
                <a:cubicBezTo>
                  <a:pt x="4598" y="5652"/>
                  <a:pt x="4642" y="5527"/>
                  <a:pt x="4722" y="5423"/>
                </a:cubicBezTo>
                <a:cubicBezTo>
                  <a:pt x="4762" y="5383"/>
                  <a:pt x="4802" y="5342"/>
                  <a:pt x="4844" y="5302"/>
                </a:cubicBezTo>
                <a:cubicBezTo>
                  <a:pt x="4914" y="5252"/>
                  <a:pt x="4997" y="5224"/>
                  <a:pt x="5086" y="5224"/>
                </a:cubicBezTo>
                <a:cubicBezTo>
                  <a:pt x="5089" y="5224"/>
                  <a:pt x="5092" y="5224"/>
                  <a:pt x="5095" y="5224"/>
                </a:cubicBezTo>
                <a:cubicBezTo>
                  <a:pt x="5143" y="5225"/>
                  <a:pt x="5189" y="5236"/>
                  <a:pt x="5234" y="5253"/>
                </a:cubicBezTo>
                <a:cubicBezTo>
                  <a:pt x="5594" y="5584"/>
                  <a:pt x="5954" y="5917"/>
                  <a:pt x="6308" y="6255"/>
                </a:cubicBezTo>
                <a:cubicBezTo>
                  <a:pt x="6772" y="6702"/>
                  <a:pt x="7235" y="7151"/>
                  <a:pt x="7694" y="7603"/>
                </a:cubicBezTo>
                <a:cubicBezTo>
                  <a:pt x="7710" y="7618"/>
                  <a:pt x="7728" y="7625"/>
                  <a:pt x="7745" y="7625"/>
                </a:cubicBezTo>
                <a:cubicBezTo>
                  <a:pt x="7803" y="7625"/>
                  <a:pt x="7854" y="7550"/>
                  <a:pt x="7802" y="7496"/>
                </a:cubicBezTo>
                <a:cubicBezTo>
                  <a:pt x="7020" y="6703"/>
                  <a:pt x="6232" y="5917"/>
                  <a:pt x="5445" y="5131"/>
                </a:cubicBezTo>
                <a:cubicBezTo>
                  <a:pt x="5367" y="4968"/>
                  <a:pt x="5355" y="4777"/>
                  <a:pt x="5435" y="4609"/>
                </a:cubicBezTo>
                <a:cubicBezTo>
                  <a:pt x="5476" y="4524"/>
                  <a:pt x="5538" y="4448"/>
                  <a:pt x="5615" y="4392"/>
                </a:cubicBezTo>
                <a:cubicBezTo>
                  <a:pt x="5644" y="4369"/>
                  <a:pt x="5675" y="4348"/>
                  <a:pt x="5707" y="4330"/>
                </a:cubicBezTo>
                <a:cubicBezTo>
                  <a:pt x="6197" y="4308"/>
                  <a:pt x="6689" y="4282"/>
                  <a:pt x="7180" y="4275"/>
                </a:cubicBezTo>
                <a:cubicBezTo>
                  <a:pt x="7850" y="4266"/>
                  <a:pt x="8528" y="4247"/>
                  <a:pt x="9195" y="4184"/>
                </a:cubicBezTo>
                <a:cubicBezTo>
                  <a:pt x="9266" y="4178"/>
                  <a:pt x="9268" y="4077"/>
                  <a:pt x="9195" y="4074"/>
                </a:cubicBezTo>
                <a:cubicBezTo>
                  <a:pt x="8955" y="4064"/>
                  <a:pt x="8712" y="4060"/>
                  <a:pt x="8469" y="4060"/>
                </a:cubicBezTo>
                <a:cubicBezTo>
                  <a:pt x="8113" y="4060"/>
                  <a:pt x="7757" y="4069"/>
                  <a:pt x="7404" y="4083"/>
                </a:cubicBezTo>
                <a:cubicBezTo>
                  <a:pt x="6842" y="4106"/>
                  <a:pt x="6282" y="4111"/>
                  <a:pt x="5720" y="4117"/>
                </a:cubicBezTo>
                <a:cubicBezTo>
                  <a:pt x="5712" y="4107"/>
                  <a:pt x="5698" y="4099"/>
                  <a:pt x="5680" y="4099"/>
                </a:cubicBezTo>
                <a:cubicBezTo>
                  <a:pt x="5666" y="4099"/>
                  <a:pt x="5656" y="4105"/>
                  <a:pt x="5648" y="4111"/>
                </a:cubicBezTo>
                <a:cubicBezTo>
                  <a:pt x="5643" y="4099"/>
                  <a:pt x="5635" y="4088"/>
                  <a:pt x="5623" y="4083"/>
                </a:cubicBezTo>
                <a:cubicBezTo>
                  <a:pt x="5494" y="4022"/>
                  <a:pt x="5385" y="3911"/>
                  <a:pt x="5336" y="3775"/>
                </a:cubicBezTo>
                <a:cubicBezTo>
                  <a:pt x="5300" y="3675"/>
                  <a:pt x="5290" y="3558"/>
                  <a:pt x="5306" y="3448"/>
                </a:cubicBezTo>
                <a:cubicBezTo>
                  <a:pt x="5571" y="3141"/>
                  <a:pt x="5838" y="2834"/>
                  <a:pt x="6108" y="2530"/>
                </a:cubicBezTo>
                <a:cubicBezTo>
                  <a:pt x="6544" y="2044"/>
                  <a:pt x="6983" y="1561"/>
                  <a:pt x="7427" y="1081"/>
                </a:cubicBezTo>
                <a:cubicBezTo>
                  <a:pt x="7455" y="1051"/>
                  <a:pt x="7427" y="1008"/>
                  <a:pt x="7395" y="1008"/>
                </a:cubicBezTo>
                <a:cubicBezTo>
                  <a:pt x="7385" y="1008"/>
                  <a:pt x="7375" y="1012"/>
                  <a:pt x="7366" y="1022"/>
                </a:cubicBezTo>
                <a:cubicBezTo>
                  <a:pt x="6637" y="1772"/>
                  <a:pt x="5921" y="2536"/>
                  <a:pt x="5200" y="3294"/>
                </a:cubicBezTo>
                <a:cubicBezTo>
                  <a:pt x="5140" y="3324"/>
                  <a:pt x="5072" y="3339"/>
                  <a:pt x="5004" y="3339"/>
                </a:cubicBezTo>
                <a:cubicBezTo>
                  <a:pt x="4926" y="3339"/>
                  <a:pt x="4848" y="3320"/>
                  <a:pt x="4784" y="3285"/>
                </a:cubicBezTo>
                <a:cubicBezTo>
                  <a:pt x="4677" y="3226"/>
                  <a:pt x="4603" y="3130"/>
                  <a:pt x="4551" y="3020"/>
                </a:cubicBezTo>
                <a:cubicBezTo>
                  <a:pt x="4550" y="2670"/>
                  <a:pt x="4547" y="2321"/>
                  <a:pt x="4547" y="1972"/>
                </a:cubicBezTo>
                <a:cubicBezTo>
                  <a:pt x="4548" y="1339"/>
                  <a:pt x="4552" y="706"/>
                  <a:pt x="4560" y="72"/>
                </a:cubicBezTo>
                <a:cubicBezTo>
                  <a:pt x="4561" y="24"/>
                  <a:pt x="4525" y="0"/>
                  <a:pt x="448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76"/>
          <p:cNvSpPr/>
          <p:nvPr/>
        </p:nvSpPr>
        <p:spPr>
          <a:xfrm>
            <a:off x="5265486" y="2000859"/>
            <a:ext cx="90966" cy="86085"/>
          </a:xfrm>
          <a:custGeom>
            <a:avLst/>
            <a:gdLst/>
            <a:ahLst/>
            <a:cxnLst/>
            <a:rect l="l" t="t" r="r" b="b"/>
            <a:pathLst>
              <a:path w="2162" h="2046" extrusionOk="0">
                <a:moveTo>
                  <a:pt x="1211" y="834"/>
                </a:moveTo>
                <a:cubicBezTo>
                  <a:pt x="1211" y="835"/>
                  <a:pt x="1211" y="836"/>
                  <a:pt x="1211" y="836"/>
                </a:cubicBezTo>
                <a:cubicBezTo>
                  <a:pt x="1210" y="836"/>
                  <a:pt x="1210" y="835"/>
                  <a:pt x="1210" y="835"/>
                </a:cubicBezTo>
                <a:lnTo>
                  <a:pt x="1211" y="834"/>
                </a:lnTo>
                <a:close/>
                <a:moveTo>
                  <a:pt x="1047" y="0"/>
                </a:moveTo>
                <a:cubicBezTo>
                  <a:pt x="1038" y="0"/>
                  <a:pt x="1030" y="6"/>
                  <a:pt x="1030" y="17"/>
                </a:cubicBezTo>
                <a:cubicBezTo>
                  <a:pt x="1023" y="240"/>
                  <a:pt x="1016" y="462"/>
                  <a:pt x="1013" y="686"/>
                </a:cubicBezTo>
                <a:cubicBezTo>
                  <a:pt x="996" y="729"/>
                  <a:pt x="965" y="765"/>
                  <a:pt x="920" y="780"/>
                </a:cubicBezTo>
                <a:cubicBezTo>
                  <a:pt x="903" y="786"/>
                  <a:pt x="886" y="789"/>
                  <a:pt x="869" y="789"/>
                </a:cubicBezTo>
                <a:cubicBezTo>
                  <a:pt x="856" y="789"/>
                  <a:pt x="843" y="787"/>
                  <a:pt x="829" y="783"/>
                </a:cubicBezTo>
                <a:lnTo>
                  <a:pt x="828" y="783"/>
                </a:lnTo>
                <a:cubicBezTo>
                  <a:pt x="776" y="736"/>
                  <a:pt x="722" y="688"/>
                  <a:pt x="668" y="641"/>
                </a:cubicBezTo>
                <a:cubicBezTo>
                  <a:pt x="556" y="540"/>
                  <a:pt x="443" y="439"/>
                  <a:pt x="330" y="339"/>
                </a:cubicBezTo>
                <a:cubicBezTo>
                  <a:pt x="327" y="337"/>
                  <a:pt x="324" y="336"/>
                  <a:pt x="321" y="336"/>
                </a:cubicBezTo>
                <a:cubicBezTo>
                  <a:pt x="310" y="336"/>
                  <a:pt x="300" y="350"/>
                  <a:pt x="310" y="359"/>
                </a:cubicBezTo>
                <a:cubicBezTo>
                  <a:pt x="476" y="513"/>
                  <a:pt x="642" y="669"/>
                  <a:pt x="806" y="826"/>
                </a:cubicBezTo>
                <a:cubicBezTo>
                  <a:pt x="814" y="859"/>
                  <a:pt x="812" y="893"/>
                  <a:pt x="796" y="925"/>
                </a:cubicBezTo>
                <a:cubicBezTo>
                  <a:pt x="792" y="932"/>
                  <a:pt x="788" y="939"/>
                  <a:pt x="783" y="945"/>
                </a:cubicBezTo>
                <a:cubicBezTo>
                  <a:pt x="783" y="946"/>
                  <a:pt x="783" y="946"/>
                  <a:pt x="782" y="946"/>
                </a:cubicBezTo>
                <a:cubicBezTo>
                  <a:pt x="776" y="955"/>
                  <a:pt x="770" y="962"/>
                  <a:pt x="761" y="967"/>
                </a:cubicBezTo>
                <a:cubicBezTo>
                  <a:pt x="755" y="971"/>
                  <a:pt x="749" y="974"/>
                  <a:pt x="742" y="977"/>
                </a:cubicBezTo>
                <a:cubicBezTo>
                  <a:pt x="657" y="981"/>
                  <a:pt x="571" y="986"/>
                  <a:pt x="487" y="990"/>
                </a:cubicBezTo>
                <a:cubicBezTo>
                  <a:pt x="330" y="997"/>
                  <a:pt x="173" y="1002"/>
                  <a:pt x="16" y="1007"/>
                </a:cubicBezTo>
                <a:cubicBezTo>
                  <a:pt x="0" y="1008"/>
                  <a:pt x="0" y="1032"/>
                  <a:pt x="16" y="1032"/>
                </a:cubicBezTo>
                <a:cubicBezTo>
                  <a:pt x="262" y="1027"/>
                  <a:pt x="506" y="1026"/>
                  <a:pt x="751" y="1023"/>
                </a:cubicBezTo>
                <a:cubicBezTo>
                  <a:pt x="776" y="1030"/>
                  <a:pt x="799" y="1049"/>
                  <a:pt x="812" y="1072"/>
                </a:cubicBezTo>
                <a:cubicBezTo>
                  <a:pt x="813" y="1080"/>
                  <a:pt x="815" y="1086"/>
                  <a:pt x="819" y="1090"/>
                </a:cubicBezTo>
                <a:cubicBezTo>
                  <a:pt x="836" y="1138"/>
                  <a:pt x="821" y="1192"/>
                  <a:pt x="795" y="1234"/>
                </a:cubicBezTo>
                <a:cubicBezTo>
                  <a:pt x="740" y="1301"/>
                  <a:pt x="684" y="1368"/>
                  <a:pt x="628" y="1435"/>
                </a:cubicBezTo>
                <a:cubicBezTo>
                  <a:pt x="532" y="1550"/>
                  <a:pt x="434" y="1666"/>
                  <a:pt x="338" y="1783"/>
                </a:cubicBezTo>
                <a:cubicBezTo>
                  <a:pt x="329" y="1795"/>
                  <a:pt x="339" y="1811"/>
                  <a:pt x="350" y="1811"/>
                </a:cubicBezTo>
                <a:cubicBezTo>
                  <a:pt x="354" y="1811"/>
                  <a:pt x="358" y="1809"/>
                  <a:pt x="361" y="1805"/>
                </a:cubicBezTo>
                <a:cubicBezTo>
                  <a:pt x="513" y="1624"/>
                  <a:pt x="666" y="1445"/>
                  <a:pt x="824" y="1271"/>
                </a:cubicBezTo>
                <a:cubicBezTo>
                  <a:pt x="828" y="1271"/>
                  <a:pt x="832" y="1269"/>
                  <a:pt x="834" y="1264"/>
                </a:cubicBezTo>
                <a:cubicBezTo>
                  <a:pt x="841" y="1254"/>
                  <a:pt x="847" y="1245"/>
                  <a:pt x="857" y="1239"/>
                </a:cubicBezTo>
                <a:cubicBezTo>
                  <a:pt x="868" y="1231"/>
                  <a:pt x="879" y="1227"/>
                  <a:pt x="891" y="1225"/>
                </a:cubicBezTo>
                <a:cubicBezTo>
                  <a:pt x="894" y="1225"/>
                  <a:pt x="898" y="1225"/>
                  <a:pt x="901" y="1225"/>
                </a:cubicBezTo>
                <a:cubicBezTo>
                  <a:pt x="923" y="1225"/>
                  <a:pt x="945" y="1234"/>
                  <a:pt x="962" y="1250"/>
                </a:cubicBezTo>
                <a:cubicBezTo>
                  <a:pt x="983" y="1269"/>
                  <a:pt x="997" y="1295"/>
                  <a:pt x="1004" y="1323"/>
                </a:cubicBezTo>
                <a:cubicBezTo>
                  <a:pt x="1006" y="1330"/>
                  <a:pt x="1008" y="1339"/>
                  <a:pt x="1009" y="1346"/>
                </a:cubicBezTo>
                <a:cubicBezTo>
                  <a:pt x="1010" y="1424"/>
                  <a:pt x="1011" y="1502"/>
                  <a:pt x="1013" y="1579"/>
                </a:cubicBezTo>
                <a:cubicBezTo>
                  <a:pt x="1016" y="1727"/>
                  <a:pt x="1023" y="1875"/>
                  <a:pt x="1029" y="2022"/>
                </a:cubicBezTo>
                <a:cubicBezTo>
                  <a:pt x="1029" y="2038"/>
                  <a:pt x="1041" y="2045"/>
                  <a:pt x="1053" y="2045"/>
                </a:cubicBezTo>
                <a:cubicBezTo>
                  <a:pt x="1065" y="2045"/>
                  <a:pt x="1077" y="2038"/>
                  <a:pt x="1076" y="2022"/>
                </a:cubicBezTo>
                <a:cubicBezTo>
                  <a:pt x="1074" y="1797"/>
                  <a:pt x="1071" y="1572"/>
                  <a:pt x="1068" y="1347"/>
                </a:cubicBezTo>
                <a:cubicBezTo>
                  <a:pt x="1072" y="1317"/>
                  <a:pt x="1082" y="1288"/>
                  <a:pt x="1101" y="1263"/>
                </a:cubicBezTo>
                <a:cubicBezTo>
                  <a:pt x="1110" y="1254"/>
                  <a:pt x="1120" y="1245"/>
                  <a:pt x="1130" y="1235"/>
                </a:cubicBezTo>
                <a:cubicBezTo>
                  <a:pt x="1146" y="1223"/>
                  <a:pt x="1167" y="1217"/>
                  <a:pt x="1189" y="1217"/>
                </a:cubicBezTo>
                <a:cubicBezTo>
                  <a:pt x="1199" y="1217"/>
                  <a:pt x="1210" y="1220"/>
                  <a:pt x="1221" y="1224"/>
                </a:cubicBezTo>
                <a:cubicBezTo>
                  <a:pt x="1304" y="1302"/>
                  <a:pt x="1388" y="1379"/>
                  <a:pt x="1471" y="1457"/>
                </a:cubicBezTo>
                <a:cubicBezTo>
                  <a:pt x="1579" y="1562"/>
                  <a:pt x="1686" y="1666"/>
                  <a:pt x="1794" y="1771"/>
                </a:cubicBezTo>
                <a:cubicBezTo>
                  <a:pt x="1798" y="1775"/>
                  <a:pt x="1802" y="1777"/>
                  <a:pt x="1806" y="1777"/>
                </a:cubicBezTo>
                <a:cubicBezTo>
                  <a:pt x="1820" y="1777"/>
                  <a:pt x="1831" y="1759"/>
                  <a:pt x="1819" y="1747"/>
                </a:cubicBezTo>
                <a:cubicBezTo>
                  <a:pt x="1637" y="1562"/>
                  <a:pt x="1453" y="1379"/>
                  <a:pt x="1270" y="1195"/>
                </a:cubicBezTo>
                <a:cubicBezTo>
                  <a:pt x="1252" y="1157"/>
                  <a:pt x="1249" y="1113"/>
                  <a:pt x="1267" y="1074"/>
                </a:cubicBezTo>
                <a:cubicBezTo>
                  <a:pt x="1278" y="1054"/>
                  <a:pt x="1292" y="1036"/>
                  <a:pt x="1310" y="1023"/>
                </a:cubicBezTo>
                <a:cubicBezTo>
                  <a:pt x="1316" y="1018"/>
                  <a:pt x="1323" y="1013"/>
                  <a:pt x="1330" y="1008"/>
                </a:cubicBezTo>
                <a:cubicBezTo>
                  <a:pt x="1445" y="1004"/>
                  <a:pt x="1559" y="998"/>
                  <a:pt x="1674" y="996"/>
                </a:cubicBezTo>
                <a:cubicBezTo>
                  <a:pt x="1830" y="994"/>
                  <a:pt x="1989" y="990"/>
                  <a:pt x="2144" y="975"/>
                </a:cubicBezTo>
                <a:cubicBezTo>
                  <a:pt x="2160" y="974"/>
                  <a:pt x="2161" y="951"/>
                  <a:pt x="2144" y="949"/>
                </a:cubicBezTo>
                <a:cubicBezTo>
                  <a:pt x="2088" y="947"/>
                  <a:pt x="2032" y="946"/>
                  <a:pt x="1976" y="946"/>
                </a:cubicBezTo>
                <a:cubicBezTo>
                  <a:pt x="1892" y="946"/>
                  <a:pt x="1809" y="948"/>
                  <a:pt x="1727" y="952"/>
                </a:cubicBezTo>
                <a:cubicBezTo>
                  <a:pt x="1596" y="957"/>
                  <a:pt x="1465" y="958"/>
                  <a:pt x="1334" y="960"/>
                </a:cubicBezTo>
                <a:cubicBezTo>
                  <a:pt x="1332" y="957"/>
                  <a:pt x="1329" y="956"/>
                  <a:pt x="1325" y="956"/>
                </a:cubicBezTo>
                <a:cubicBezTo>
                  <a:pt x="1322" y="956"/>
                  <a:pt x="1319" y="957"/>
                  <a:pt x="1317" y="958"/>
                </a:cubicBezTo>
                <a:cubicBezTo>
                  <a:pt x="1316" y="956"/>
                  <a:pt x="1315" y="953"/>
                  <a:pt x="1312" y="952"/>
                </a:cubicBezTo>
                <a:cubicBezTo>
                  <a:pt x="1282" y="937"/>
                  <a:pt x="1256" y="911"/>
                  <a:pt x="1245" y="880"/>
                </a:cubicBezTo>
                <a:cubicBezTo>
                  <a:pt x="1236" y="857"/>
                  <a:pt x="1234" y="830"/>
                  <a:pt x="1237" y="804"/>
                </a:cubicBezTo>
                <a:cubicBezTo>
                  <a:pt x="1299" y="732"/>
                  <a:pt x="1361" y="660"/>
                  <a:pt x="1425" y="589"/>
                </a:cubicBezTo>
                <a:cubicBezTo>
                  <a:pt x="1526" y="477"/>
                  <a:pt x="1629" y="363"/>
                  <a:pt x="1732" y="252"/>
                </a:cubicBezTo>
                <a:cubicBezTo>
                  <a:pt x="1739" y="244"/>
                  <a:pt x="1732" y="235"/>
                  <a:pt x="1725" y="235"/>
                </a:cubicBezTo>
                <a:cubicBezTo>
                  <a:pt x="1722" y="235"/>
                  <a:pt x="1720" y="236"/>
                  <a:pt x="1717" y="238"/>
                </a:cubicBezTo>
                <a:cubicBezTo>
                  <a:pt x="1548" y="413"/>
                  <a:pt x="1381" y="591"/>
                  <a:pt x="1213" y="768"/>
                </a:cubicBezTo>
                <a:cubicBezTo>
                  <a:pt x="1199" y="775"/>
                  <a:pt x="1183" y="778"/>
                  <a:pt x="1167" y="778"/>
                </a:cubicBezTo>
                <a:cubicBezTo>
                  <a:pt x="1149" y="778"/>
                  <a:pt x="1131" y="774"/>
                  <a:pt x="1115" y="766"/>
                </a:cubicBezTo>
                <a:cubicBezTo>
                  <a:pt x="1091" y="751"/>
                  <a:pt x="1074" y="730"/>
                  <a:pt x="1062" y="704"/>
                </a:cubicBezTo>
                <a:cubicBezTo>
                  <a:pt x="1062" y="622"/>
                  <a:pt x="1061" y="541"/>
                  <a:pt x="1061" y="459"/>
                </a:cubicBezTo>
                <a:cubicBezTo>
                  <a:pt x="1061" y="311"/>
                  <a:pt x="1062" y="164"/>
                  <a:pt x="1064" y="17"/>
                </a:cubicBezTo>
                <a:cubicBezTo>
                  <a:pt x="1064" y="6"/>
                  <a:pt x="1055" y="0"/>
                  <a:pt x="104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76"/>
          <p:cNvSpPr/>
          <p:nvPr/>
        </p:nvSpPr>
        <p:spPr>
          <a:xfrm>
            <a:off x="4880414" y="2401793"/>
            <a:ext cx="131526" cy="124584"/>
          </a:xfrm>
          <a:custGeom>
            <a:avLst/>
            <a:gdLst/>
            <a:ahLst/>
            <a:cxnLst/>
            <a:rect l="l" t="t" r="r" b="b"/>
            <a:pathLst>
              <a:path w="3126" h="2961" extrusionOk="0">
                <a:moveTo>
                  <a:pt x="1752" y="1207"/>
                </a:moveTo>
                <a:cubicBezTo>
                  <a:pt x="1752" y="1207"/>
                  <a:pt x="1752" y="1208"/>
                  <a:pt x="1752" y="1209"/>
                </a:cubicBezTo>
                <a:cubicBezTo>
                  <a:pt x="1752" y="1208"/>
                  <a:pt x="1751" y="1208"/>
                  <a:pt x="1751" y="1207"/>
                </a:cubicBezTo>
                <a:close/>
                <a:moveTo>
                  <a:pt x="1751" y="1230"/>
                </a:moveTo>
                <a:cubicBezTo>
                  <a:pt x="1751" y="1231"/>
                  <a:pt x="1751" y="1233"/>
                  <a:pt x="1751" y="1234"/>
                </a:cubicBezTo>
                <a:lnTo>
                  <a:pt x="1750" y="1232"/>
                </a:lnTo>
                <a:cubicBezTo>
                  <a:pt x="1751" y="1232"/>
                  <a:pt x="1751" y="1231"/>
                  <a:pt x="1751" y="1230"/>
                </a:cubicBezTo>
                <a:close/>
                <a:moveTo>
                  <a:pt x="1514" y="0"/>
                </a:moveTo>
                <a:cubicBezTo>
                  <a:pt x="1502" y="0"/>
                  <a:pt x="1489" y="8"/>
                  <a:pt x="1488" y="24"/>
                </a:cubicBezTo>
                <a:cubicBezTo>
                  <a:pt x="1479" y="347"/>
                  <a:pt x="1470" y="669"/>
                  <a:pt x="1465" y="993"/>
                </a:cubicBezTo>
                <a:cubicBezTo>
                  <a:pt x="1440" y="1054"/>
                  <a:pt x="1394" y="1106"/>
                  <a:pt x="1330" y="1129"/>
                </a:cubicBezTo>
                <a:cubicBezTo>
                  <a:pt x="1306" y="1137"/>
                  <a:pt x="1280" y="1142"/>
                  <a:pt x="1254" y="1142"/>
                </a:cubicBezTo>
                <a:cubicBezTo>
                  <a:pt x="1236" y="1142"/>
                  <a:pt x="1217" y="1140"/>
                  <a:pt x="1199" y="1134"/>
                </a:cubicBezTo>
                <a:lnTo>
                  <a:pt x="1198" y="1134"/>
                </a:lnTo>
                <a:cubicBezTo>
                  <a:pt x="1122" y="1065"/>
                  <a:pt x="1044" y="996"/>
                  <a:pt x="967" y="927"/>
                </a:cubicBezTo>
                <a:cubicBezTo>
                  <a:pt x="804" y="781"/>
                  <a:pt x="641" y="635"/>
                  <a:pt x="477" y="492"/>
                </a:cubicBezTo>
                <a:cubicBezTo>
                  <a:pt x="472" y="488"/>
                  <a:pt x="467" y="487"/>
                  <a:pt x="463" y="487"/>
                </a:cubicBezTo>
                <a:cubicBezTo>
                  <a:pt x="447" y="487"/>
                  <a:pt x="433" y="506"/>
                  <a:pt x="448" y="520"/>
                </a:cubicBezTo>
                <a:cubicBezTo>
                  <a:pt x="689" y="743"/>
                  <a:pt x="928" y="968"/>
                  <a:pt x="1165" y="1195"/>
                </a:cubicBezTo>
                <a:cubicBezTo>
                  <a:pt x="1177" y="1243"/>
                  <a:pt x="1173" y="1293"/>
                  <a:pt x="1152" y="1338"/>
                </a:cubicBezTo>
                <a:cubicBezTo>
                  <a:pt x="1147" y="1350"/>
                  <a:pt x="1139" y="1359"/>
                  <a:pt x="1132" y="1368"/>
                </a:cubicBezTo>
                <a:cubicBezTo>
                  <a:pt x="1132" y="1369"/>
                  <a:pt x="1132" y="1369"/>
                  <a:pt x="1131" y="1370"/>
                </a:cubicBezTo>
                <a:cubicBezTo>
                  <a:pt x="1123" y="1382"/>
                  <a:pt x="1113" y="1391"/>
                  <a:pt x="1100" y="1399"/>
                </a:cubicBezTo>
                <a:cubicBezTo>
                  <a:pt x="1092" y="1406"/>
                  <a:pt x="1083" y="1411"/>
                  <a:pt x="1073" y="1415"/>
                </a:cubicBezTo>
                <a:cubicBezTo>
                  <a:pt x="949" y="1420"/>
                  <a:pt x="827" y="1426"/>
                  <a:pt x="703" y="1431"/>
                </a:cubicBezTo>
                <a:cubicBezTo>
                  <a:pt x="477" y="1442"/>
                  <a:pt x="250" y="1450"/>
                  <a:pt x="23" y="1458"/>
                </a:cubicBezTo>
                <a:cubicBezTo>
                  <a:pt x="1" y="1458"/>
                  <a:pt x="1" y="1493"/>
                  <a:pt x="23" y="1493"/>
                </a:cubicBezTo>
                <a:cubicBezTo>
                  <a:pt x="377" y="1486"/>
                  <a:pt x="732" y="1484"/>
                  <a:pt x="1086" y="1480"/>
                </a:cubicBezTo>
                <a:cubicBezTo>
                  <a:pt x="1123" y="1491"/>
                  <a:pt x="1155" y="1518"/>
                  <a:pt x="1174" y="1552"/>
                </a:cubicBezTo>
                <a:cubicBezTo>
                  <a:pt x="1175" y="1561"/>
                  <a:pt x="1180" y="1571"/>
                  <a:pt x="1185" y="1578"/>
                </a:cubicBezTo>
                <a:cubicBezTo>
                  <a:pt x="1209" y="1648"/>
                  <a:pt x="1187" y="1725"/>
                  <a:pt x="1151" y="1787"/>
                </a:cubicBezTo>
                <a:cubicBezTo>
                  <a:pt x="1070" y="1883"/>
                  <a:pt x="990" y="1979"/>
                  <a:pt x="909" y="2076"/>
                </a:cubicBezTo>
                <a:cubicBezTo>
                  <a:pt x="769" y="2244"/>
                  <a:pt x="628" y="2410"/>
                  <a:pt x="489" y="2580"/>
                </a:cubicBezTo>
                <a:cubicBezTo>
                  <a:pt x="475" y="2597"/>
                  <a:pt x="490" y="2619"/>
                  <a:pt x="506" y="2619"/>
                </a:cubicBezTo>
                <a:cubicBezTo>
                  <a:pt x="511" y="2619"/>
                  <a:pt x="516" y="2617"/>
                  <a:pt x="521" y="2612"/>
                </a:cubicBezTo>
                <a:cubicBezTo>
                  <a:pt x="741" y="2350"/>
                  <a:pt x="963" y="2091"/>
                  <a:pt x="1192" y="1838"/>
                </a:cubicBezTo>
                <a:cubicBezTo>
                  <a:pt x="1197" y="1838"/>
                  <a:pt x="1202" y="1836"/>
                  <a:pt x="1206" y="1830"/>
                </a:cubicBezTo>
                <a:cubicBezTo>
                  <a:pt x="1216" y="1815"/>
                  <a:pt x="1225" y="1802"/>
                  <a:pt x="1241" y="1792"/>
                </a:cubicBezTo>
                <a:cubicBezTo>
                  <a:pt x="1255" y="1781"/>
                  <a:pt x="1272" y="1775"/>
                  <a:pt x="1289" y="1773"/>
                </a:cubicBezTo>
                <a:cubicBezTo>
                  <a:pt x="1294" y="1772"/>
                  <a:pt x="1299" y="1772"/>
                  <a:pt x="1304" y="1772"/>
                </a:cubicBezTo>
                <a:cubicBezTo>
                  <a:pt x="1337" y="1772"/>
                  <a:pt x="1367" y="1787"/>
                  <a:pt x="1391" y="1808"/>
                </a:cubicBezTo>
                <a:cubicBezTo>
                  <a:pt x="1422" y="1836"/>
                  <a:pt x="1441" y="1875"/>
                  <a:pt x="1452" y="1915"/>
                </a:cubicBezTo>
                <a:cubicBezTo>
                  <a:pt x="1455" y="1926"/>
                  <a:pt x="1458" y="1936"/>
                  <a:pt x="1460" y="1948"/>
                </a:cubicBezTo>
                <a:cubicBezTo>
                  <a:pt x="1461" y="2060"/>
                  <a:pt x="1463" y="2173"/>
                  <a:pt x="1465" y="2285"/>
                </a:cubicBezTo>
                <a:cubicBezTo>
                  <a:pt x="1470" y="2499"/>
                  <a:pt x="1478" y="2713"/>
                  <a:pt x="1487" y="2926"/>
                </a:cubicBezTo>
                <a:cubicBezTo>
                  <a:pt x="1488" y="2949"/>
                  <a:pt x="1506" y="2960"/>
                  <a:pt x="1523" y="2960"/>
                </a:cubicBezTo>
                <a:cubicBezTo>
                  <a:pt x="1541" y="2960"/>
                  <a:pt x="1558" y="2949"/>
                  <a:pt x="1558" y="2926"/>
                </a:cubicBezTo>
                <a:cubicBezTo>
                  <a:pt x="1553" y="2601"/>
                  <a:pt x="1548" y="2275"/>
                  <a:pt x="1544" y="1950"/>
                </a:cubicBezTo>
                <a:cubicBezTo>
                  <a:pt x="1551" y="1905"/>
                  <a:pt x="1566" y="1864"/>
                  <a:pt x="1593" y="1829"/>
                </a:cubicBezTo>
                <a:cubicBezTo>
                  <a:pt x="1606" y="1814"/>
                  <a:pt x="1619" y="1801"/>
                  <a:pt x="1634" y="1788"/>
                </a:cubicBezTo>
                <a:cubicBezTo>
                  <a:pt x="1659" y="1770"/>
                  <a:pt x="1688" y="1761"/>
                  <a:pt x="1719" y="1761"/>
                </a:cubicBezTo>
                <a:cubicBezTo>
                  <a:pt x="1735" y="1762"/>
                  <a:pt x="1751" y="1766"/>
                  <a:pt x="1765" y="1771"/>
                </a:cubicBezTo>
                <a:cubicBezTo>
                  <a:pt x="1887" y="1883"/>
                  <a:pt x="2008" y="1995"/>
                  <a:pt x="2127" y="2109"/>
                </a:cubicBezTo>
                <a:cubicBezTo>
                  <a:pt x="2284" y="2259"/>
                  <a:pt x="2440" y="2411"/>
                  <a:pt x="2595" y="2564"/>
                </a:cubicBezTo>
                <a:cubicBezTo>
                  <a:pt x="2600" y="2569"/>
                  <a:pt x="2606" y="2571"/>
                  <a:pt x="2612" y="2571"/>
                </a:cubicBezTo>
                <a:cubicBezTo>
                  <a:pt x="2631" y="2571"/>
                  <a:pt x="2649" y="2546"/>
                  <a:pt x="2631" y="2528"/>
                </a:cubicBezTo>
                <a:cubicBezTo>
                  <a:pt x="2368" y="2260"/>
                  <a:pt x="2102" y="1995"/>
                  <a:pt x="1836" y="1730"/>
                </a:cubicBezTo>
                <a:cubicBezTo>
                  <a:pt x="1810" y="1675"/>
                  <a:pt x="1806" y="1611"/>
                  <a:pt x="1833" y="1554"/>
                </a:cubicBezTo>
                <a:cubicBezTo>
                  <a:pt x="1847" y="1525"/>
                  <a:pt x="1868" y="1500"/>
                  <a:pt x="1893" y="1481"/>
                </a:cubicBezTo>
                <a:cubicBezTo>
                  <a:pt x="1903" y="1473"/>
                  <a:pt x="1914" y="1467"/>
                  <a:pt x="1924" y="1459"/>
                </a:cubicBezTo>
                <a:cubicBezTo>
                  <a:pt x="2090" y="1452"/>
                  <a:pt x="2255" y="1444"/>
                  <a:pt x="2421" y="1442"/>
                </a:cubicBezTo>
                <a:cubicBezTo>
                  <a:pt x="2647" y="1439"/>
                  <a:pt x="2876" y="1432"/>
                  <a:pt x="3101" y="1411"/>
                </a:cubicBezTo>
                <a:cubicBezTo>
                  <a:pt x="3125" y="1409"/>
                  <a:pt x="3126" y="1375"/>
                  <a:pt x="3101" y="1374"/>
                </a:cubicBezTo>
                <a:cubicBezTo>
                  <a:pt x="3019" y="1370"/>
                  <a:pt x="2937" y="1369"/>
                  <a:pt x="2854" y="1369"/>
                </a:cubicBezTo>
                <a:cubicBezTo>
                  <a:pt x="2735" y="1369"/>
                  <a:pt x="2615" y="1372"/>
                  <a:pt x="2497" y="1377"/>
                </a:cubicBezTo>
                <a:cubicBezTo>
                  <a:pt x="2308" y="1385"/>
                  <a:pt x="2119" y="1386"/>
                  <a:pt x="1929" y="1388"/>
                </a:cubicBezTo>
                <a:cubicBezTo>
                  <a:pt x="1926" y="1385"/>
                  <a:pt x="1922" y="1382"/>
                  <a:pt x="1916" y="1382"/>
                </a:cubicBezTo>
                <a:cubicBezTo>
                  <a:pt x="1912" y="1382"/>
                  <a:pt x="1908" y="1384"/>
                  <a:pt x="1904" y="1386"/>
                </a:cubicBezTo>
                <a:cubicBezTo>
                  <a:pt x="1903" y="1382"/>
                  <a:pt x="1900" y="1379"/>
                  <a:pt x="1896" y="1377"/>
                </a:cubicBezTo>
                <a:cubicBezTo>
                  <a:pt x="1853" y="1356"/>
                  <a:pt x="1817" y="1319"/>
                  <a:pt x="1800" y="1273"/>
                </a:cubicBezTo>
                <a:cubicBezTo>
                  <a:pt x="1788" y="1239"/>
                  <a:pt x="1784" y="1200"/>
                  <a:pt x="1790" y="1163"/>
                </a:cubicBezTo>
                <a:cubicBezTo>
                  <a:pt x="1880" y="1059"/>
                  <a:pt x="1969" y="955"/>
                  <a:pt x="2060" y="853"/>
                </a:cubicBezTo>
                <a:cubicBezTo>
                  <a:pt x="2207" y="689"/>
                  <a:pt x="2355" y="526"/>
                  <a:pt x="2505" y="365"/>
                </a:cubicBezTo>
                <a:cubicBezTo>
                  <a:pt x="2515" y="354"/>
                  <a:pt x="2505" y="340"/>
                  <a:pt x="2494" y="340"/>
                </a:cubicBezTo>
                <a:cubicBezTo>
                  <a:pt x="2491" y="340"/>
                  <a:pt x="2488" y="341"/>
                  <a:pt x="2485" y="344"/>
                </a:cubicBezTo>
                <a:cubicBezTo>
                  <a:pt x="2239" y="597"/>
                  <a:pt x="1997" y="855"/>
                  <a:pt x="1754" y="1110"/>
                </a:cubicBezTo>
                <a:cubicBezTo>
                  <a:pt x="1734" y="1121"/>
                  <a:pt x="1711" y="1125"/>
                  <a:pt x="1687" y="1125"/>
                </a:cubicBezTo>
                <a:cubicBezTo>
                  <a:pt x="1661" y="1125"/>
                  <a:pt x="1635" y="1119"/>
                  <a:pt x="1613" y="1107"/>
                </a:cubicBezTo>
                <a:cubicBezTo>
                  <a:pt x="1578" y="1088"/>
                  <a:pt x="1552" y="1056"/>
                  <a:pt x="1536" y="1018"/>
                </a:cubicBezTo>
                <a:cubicBezTo>
                  <a:pt x="1535" y="901"/>
                  <a:pt x="1534" y="783"/>
                  <a:pt x="1534" y="665"/>
                </a:cubicBezTo>
                <a:cubicBezTo>
                  <a:pt x="1535" y="452"/>
                  <a:pt x="1536" y="238"/>
                  <a:pt x="1538" y="24"/>
                </a:cubicBezTo>
                <a:cubicBezTo>
                  <a:pt x="1538" y="8"/>
                  <a:pt x="1526" y="0"/>
                  <a:pt x="151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76"/>
          <p:cNvSpPr/>
          <p:nvPr/>
        </p:nvSpPr>
        <p:spPr>
          <a:xfrm>
            <a:off x="4776825" y="1954450"/>
            <a:ext cx="188875" cy="178903"/>
          </a:xfrm>
          <a:custGeom>
            <a:avLst/>
            <a:gdLst/>
            <a:ahLst/>
            <a:cxnLst/>
            <a:rect l="l" t="t" r="r" b="b"/>
            <a:pathLst>
              <a:path w="4489" h="4252" extrusionOk="0">
                <a:moveTo>
                  <a:pt x="2515" y="1733"/>
                </a:moveTo>
                <a:cubicBezTo>
                  <a:pt x="2515" y="1734"/>
                  <a:pt x="2514" y="1736"/>
                  <a:pt x="2514" y="1737"/>
                </a:cubicBezTo>
                <a:cubicBezTo>
                  <a:pt x="2514" y="1737"/>
                  <a:pt x="2514" y="1736"/>
                  <a:pt x="2514" y="1734"/>
                </a:cubicBezTo>
                <a:cubicBezTo>
                  <a:pt x="2514" y="1734"/>
                  <a:pt x="2514" y="1734"/>
                  <a:pt x="2515" y="1733"/>
                </a:cubicBezTo>
                <a:close/>
                <a:moveTo>
                  <a:pt x="2513" y="1768"/>
                </a:moveTo>
                <a:cubicBezTo>
                  <a:pt x="2513" y="1769"/>
                  <a:pt x="2513" y="1771"/>
                  <a:pt x="2513" y="1773"/>
                </a:cubicBezTo>
                <a:cubicBezTo>
                  <a:pt x="2513" y="1772"/>
                  <a:pt x="2513" y="1771"/>
                  <a:pt x="2512" y="1771"/>
                </a:cubicBezTo>
                <a:cubicBezTo>
                  <a:pt x="2512" y="1770"/>
                  <a:pt x="2513" y="1769"/>
                  <a:pt x="2513" y="1768"/>
                </a:cubicBezTo>
                <a:close/>
                <a:moveTo>
                  <a:pt x="2174" y="0"/>
                </a:moveTo>
                <a:cubicBezTo>
                  <a:pt x="2156" y="0"/>
                  <a:pt x="2138" y="12"/>
                  <a:pt x="2137" y="35"/>
                </a:cubicBezTo>
                <a:cubicBezTo>
                  <a:pt x="2123" y="499"/>
                  <a:pt x="2110" y="962"/>
                  <a:pt x="2103" y="1426"/>
                </a:cubicBezTo>
                <a:cubicBezTo>
                  <a:pt x="2068" y="1514"/>
                  <a:pt x="2003" y="1589"/>
                  <a:pt x="1910" y="1621"/>
                </a:cubicBezTo>
                <a:cubicBezTo>
                  <a:pt x="1875" y="1634"/>
                  <a:pt x="1838" y="1641"/>
                  <a:pt x="1801" y="1641"/>
                </a:cubicBezTo>
                <a:cubicBezTo>
                  <a:pt x="1774" y="1641"/>
                  <a:pt x="1748" y="1637"/>
                  <a:pt x="1721" y="1629"/>
                </a:cubicBezTo>
                <a:cubicBezTo>
                  <a:pt x="1610" y="1530"/>
                  <a:pt x="1499" y="1431"/>
                  <a:pt x="1388" y="1332"/>
                </a:cubicBezTo>
                <a:cubicBezTo>
                  <a:pt x="1154" y="1122"/>
                  <a:pt x="919" y="914"/>
                  <a:pt x="683" y="706"/>
                </a:cubicBezTo>
                <a:cubicBezTo>
                  <a:pt x="677" y="701"/>
                  <a:pt x="670" y="699"/>
                  <a:pt x="664" y="699"/>
                </a:cubicBezTo>
                <a:cubicBezTo>
                  <a:pt x="641" y="699"/>
                  <a:pt x="621" y="727"/>
                  <a:pt x="642" y="746"/>
                </a:cubicBezTo>
                <a:cubicBezTo>
                  <a:pt x="989" y="1067"/>
                  <a:pt x="1332" y="1391"/>
                  <a:pt x="1673" y="1717"/>
                </a:cubicBezTo>
                <a:cubicBezTo>
                  <a:pt x="1689" y="1786"/>
                  <a:pt x="1685" y="1857"/>
                  <a:pt x="1653" y="1923"/>
                </a:cubicBezTo>
                <a:cubicBezTo>
                  <a:pt x="1646" y="1939"/>
                  <a:pt x="1637" y="1953"/>
                  <a:pt x="1625" y="1966"/>
                </a:cubicBezTo>
                <a:cubicBezTo>
                  <a:pt x="1625" y="1967"/>
                  <a:pt x="1624" y="1968"/>
                  <a:pt x="1624" y="1968"/>
                </a:cubicBezTo>
                <a:cubicBezTo>
                  <a:pt x="1611" y="1984"/>
                  <a:pt x="1596" y="1999"/>
                  <a:pt x="1580" y="2011"/>
                </a:cubicBezTo>
                <a:cubicBezTo>
                  <a:pt x="1567" y="2019"/>
                  <a:pt x="1554" y="2027"/>
                  <a:pt x="1541" y="2033"/>
                </a:cubicBezTo>
                <a:cubicBezTo>
                  <a:pt x="1363" y="2040"/>
                  <a:pt x="1185" y="2048"/>
                  <a:pt x="1009" y="2057"/>
                </a:cubicBezTo>
                <a:cubicBezTo>
                  <a:pt x="684" y="2072"/>
                  <a:pt x="357" y="2083"/>
                  <a:pt x="32" y="2095"/>
                </a:cubicBezTo>
                <a:cubicBezTo>
                  <a:pt x="0" y="2096"/>
                  <a:pt x="0" y="2144"/>
                  <a:pt x="31" y="2144"/>
                </a:cubicBezTo>
                <a:cubicBezTo>
                  <a:pt x="31" y="2144"/>
                  <a:pt x="32" y="2144"/>
                  <a:pt x="32" y="2144"/>
                </a:cubicBezTo>
                <a:cubicBezTo>
                  <a:pt x="541" y="2135"/>
                  <a:pt x="1049" y="2132"/>
                  <a:pt x="1558" y="2126"/>
                </a:cubicBezTo>
                <a:cubicBezTo>
                  <a:pt x="1612" y="2142"/>
                  <a:pt x="1657" y="2181"/>
                  <a:pt x="1685" y="2230"/>
                </a:cubicBezTo>
                <a:cubicBezTo>
                  <a:pt x="1686" y="2243"/>
                  <a:pt x="1692" y="2256"/>
                  <a:pt x="1702" y="2266"/>
                </a:cubicBezTo>
                <a:cubicBezTo>
                  <a:pt x="1735" y="2367"/>
                  <a:pt x="1704" y="2478"/>
                  <a:pt x="1651" y="2567"/>
                </a:cubicBezTo>
                <a:cubicBezTo>
                  <a:pt x="1535" y="2704"/>
                  <a:pt x="1420" y="2842"/>
                  <a:pt x="1304" y="2982"/>
                </a:cubicBezTo>
                <a:cubicBezTo>
                  <a:pt x="1104" y="3223"/>
                  <a:pt x="900" y="3463"/>
                  <a:pt x="701" y="3705"/>
                </a:cubicBezTo>
                <a:cubicBezTo>
                  <a:pt x="681" y="3730"/>
                  <a:pt x="703" y="3763"/>
                  <a:pt x="727" y="3763"/>
                </a:cubicBezTo>
                <a:cubicBezTo>
                  <a:pt x="734" y="3763"/>
                  <a:pt x="741" y="3760"/>
                  <a:pt x="748" y="3752"/>
                </a:cubicBezTo>
                <a:cubicBezTo>
                  <a:pt x="1063" y="3376"/>
                  <a:pt x="1382" y="3004"/>
                  <a:pt x="1712" y="2641"/>
                </a:cubicBezTo>
                <a:cubicBezTo>
                  <a:pt x="1719" y="2640"/>
                  <a:pt x="1726" y="2637"/>
                  <a:pt x="1732" y="2629"/>
                </a:cubicBezTo>
                <a:cubicBezTo>
                  <a:pt x="1745" y="2607"/>
                  <a:pt x="1758" y="2588"/>
                  <a:pt x="1780" y="2574"/>
                </a:cubicBezTo>
                <a:cubicBezTo>
                  <a:pt x="1801" y="2559"/>
                  <a:pt x="1826" y="2550"/>
                  <a:pt x="1850" y="2547"/>
                </a:cubicBezTo>
                <a:cubicBezTo>
                  <a:pt x="1857" y="2546"/>
                  <a:pt x="1864" y="2546"/>
                  <a:pt x="1871" y="2546"/>
                </a:cubicBezTo>
                <a:cubicBezTo>
                  <a:pt x="1918" y="2546"/>
                  <a:pt x="1963" y="2566"/>
                  <a:pt x="1997" y="2598"/>
                </a:cubicBezTo>
                <a:cubicBezTo>
                  <a:pt x="2041" y="2638"/>
                  <a:pt x="2069" y="2694"/>
                  <a:pt x="2085" y="2750"/>
                </a:cubicBezTo>
                <a:cubicBezTo>
                  <a:pt x="2089" y="2766"/>
                  <a:pt x="2093" y="2782"/>
                  <a:pt x="2096" y="2798"/>
                </a:cubicBezTo>
                <a:cubicBezTo>
                  <a:pt x="2097" y="2960"/>
                  <a:pt x="2099" y="3122"/>
                  <a:pt x="2103" y="3283"/>
                </a:cubicBezTo>
                <a:cubicBezTo>
                  <a:pt x="2109" y="3590"/>
                  <a:pt x="2122" y="3896"/>
                  <a:pt x="2135" y="4203"/>
                </a:cubicBezTo>
                <a:cubicBezTo>
                  <a:pt x="2137" y="4235"/>
                  <a:pt x="2162" y="4252"/>
                  <a:pt x="2187" y="4252"/>
                </a:cubicBezTo>
                <a:cubicBezTo>
                  <a:pt x="2212" y="4252"/>
                  <a:pt x="2236" y="4236"/>
                  <a:pt x="2235" y="4203"/>
                </a:cubicBezTo>
                <a:cubicBezTo>
                  <a:pt x="2230" y="3736"/>
                  <a:pt x="2223" y="3269"/>
                  <a:pt x="2217" y="2801"/>
                </a:cubicBezTo>
                <a:cubicBezTo>
                  <a:pt x="2226" y="2738"/>
                  <a:pt x="2248" y="2677"/>
                  <a:pt x="2286" y="2627"/>
                </a:cubicBezTo>
                <a:cubicBezTo>
                  <a:pt x="2306" y="2607"/>
                  <a:pt x="2325" y="2587"/>
                  <a:pt x="2345" y="2568"/>
                </a:cubicBezTo>
                <a:cubicBezTo>
                  <a:pt x="2380" y="2544"/>
                  <a:pt x="2420" y="2529"/>
                  <a:pt x="2463" y="2529"/>
                </a:cubicBezTo>
                <a:cubicBezTo>
                  <a:pt x="2465" y="2529"/>
                  <a:pt x="2466" y="2529"/>
                  <a:pt x="2468" y="2529"/>
                </a:cubicBezTo>
                <a:cubicBezTo>
                  <a:pt x="2490" y="2531"/>
                  <a:pt x="2513" y="2537"/>
                  <a:pt x="2535" y="2544"/>
                </a:cubicBezTo>
                <a:cubicBezTo>
                  <a:pt x="2709" y="2705"/>
                  <a:pt x="2883" y="2865"/>
                  <a:pt x="3054" y="3029"/>
                </a:cubicBezTo>
                <a:cubicBezTo>
                  <a:pt x="3279" y="3246"/>
                  <a:pt x="3503" y="3464"/>
                  <a:pt x="3726" y="3683"/>
                </a:cubicBezTo>
                <a:cubicBezTo>
                  <a:pt x="3734" y="3690"/>
                  <a:pt x="3742" y="3693"/>
                  <a:pt x="3750" y="3693"/>
                </a:cubicBezTo>
                <a:cubicBezTo>
                  <a:pt x="3778" y="3693"/>
                  <a:pt x="3803" y="3657"/>
                  <a:pt x="3778" y="3631"/>
                </a:cubicBezTo>
                <a:cubicBezTo>
                  <a:pt x="3400" y="3247"/>
                  <a:pt x="3018" y="2866"/>
                  <a:pt x="2637" y="2485"/>
                </a:cubicBezTo>
                <a:cubicBezTo>
                  <a:pt x="2599" y="2406"/>
                  <a:pt x="2594" y="2314"/>
                  <a:pt x="2632" y="2232"/>
                </a:cubicBezTo>
                <a:cubicBezTo>
                  <a:pt x="2653" y="2191"/>
                  <a:pt x="2682" y="2155"/>
                  <a:pt x="2719" y="2127"/>
                </a:cubicBezTo>
                <a:cubicBezTo>
                  <a:pt x="2733" y="2116"/>
                  <a:pt x="2748" y="2106"/>
                  <a:pt x="2763" y="2097"/>
                </a:cubicBezTo>
                <a:cubicBezTo>
                  <a:pt x="3001" y="2087"/>
                  <a:pt x="3239" y="2074"/>
                  <a:pt x="3477" y="2070"/>
                </a:cubicBezTo>
                <a:cubicBezTo>
                  <a:pt x="3802" y="2066"/>
                  <a:pt x="4130" y="2057"/>
                  <a:pt x="4453" y="2027"/>
                </a:cubicBezTo>
                <a:cubicBezTo>
                  <a:pt x="4487" y="2024"/>
                  <a:pt x="4488" y="1974"/>
                  <a:pt x="4453" y="1973"/>
                </a:cubicBezTo>
                <a:cubicBezTo>
                  <a:pt x="4337" y="1968"/>
                  <a:pt x="4220" y="1966"/>
                  <a:pt x="4102" y="1966"/>
                </a:cubicBezTo>
                <a:cubicBezTo>
                  <a:pt x="3930" y="1966"/>
                  <a:pt x="3757" y="1971"/>
                  <a:pt x="3586" y="1978"/>
                </a:cubicBezTo>
                <a:cubicBezTo>
                  <a:pt x="3314" y="1988"/>
                  <a:pt x="3042" y="1992"/>
                  <a:pt x="2770" y="1995"/>
                </a:cubicBezTo>
                <a:cubicBezTo>
                  <a:pt x="2766" y="1989"/>
                  <a:pt x="2760" y="1985"/>
                  <a:pt x="2751" y="1985"/>
                </a:cubicBezTo>
                <a:cubicBezTo>
                  <a:pt x="2744" y="1985"/>
                  <a:pt x="2739" y="1987"/>
                  <a:pt x="2735" y="1992"/>
                </a:cubicBezTo>
                <a:cubicBezTo>
                  <a:pt x="2733" y="1985"/>
                  <a:pt x="2729" y="1980"/>
                  <a:pt x="2723" y="1977"/>
                </a:cubicBezTo>
                <a:cubicBezTo>
                  <a:pt x="2661" y="1948"/>
                  <a:pt x="2608" y="1895"/>
                  <a:pt x="2584" y="1828"/>
                </a:cubicBezTo>
                <a:cubicBezTo>
                  <a:pt x="2567" y="1780"/>
                  <a:pt x="2562" y="1723"/>
                  <a:pt x="2570" y="1670"/>
                </a:cubicBezTo>
                <a:cubicBezTo>
                  <a:pt x="2698" y="1521"/>
                  <a:pt x="2827" y="1372"/>
                  <a:pt x="2958" y="1225"/>
                </a:cubicBezTo>
                <a:cubicBezTo>
                  <a:pt x="3169" y="990"/>
                  <a:pt x="3381" y="756"/>
                  <a:pt x="3597" y="524"/>
                </a:cubicBezTo>
                <a:cubicBezTo>
                  <a:pt x="3611" y="509"/>
                  <a:pt x="3597" y="488"/>
                  <a:pt x="3581" y="488"/>
                </a:cubicBezTo>
                <a:cubicBezTo>
                  <a:pt x="3576" y="488"/>
                  <a:pt x="3572" y="490"/>
                  <a:pt x="3567" y="494"/>
                </a:cubicBezTo>
                <a:cubicBezTo>
                  <a:pt x="3214" y="859"/>
                  <a:pt x="2867" y="1229"/>
                  <a:pt x="2518" y="1595"/>
                </a:cubicBezTo>
                <a:cubicBezTo>
                  <a:pt x="2490" y="1610"/>
                  <a:pt x="2457" y="1617"/>
                  <a:pt x="2423" y="1617"/>
                </a:cubicBezTo>
                <a:cubicBezTo>
                  <a:pt x="2386" y="1617"/>
                  <a:pt x="2348" y="1608"/>
                  <a:pt x="2317" y="1591"/>
                </a:cubicBezTo>
                <a:cubicBezTo>
                  <a:pt x="2265" y="1562"/>
                  <a:pt x="2229" y="1516"/>
                  <a:pt x="2204" y="1463"/>
                </a:cubicBezTo>
                <a:cubicBezTo>
                  <a:pt x="2203" y="1294"/>
                  <a:pt x="2202" y="1124"/>
                  <a:pt x="2202" y="955"/>
                </a:cubicBezTo>
                <a:cubicBezTo>
                  <a:pt x="2203" y="648"/>
                  <a:pt x="2205" y="342"/>
                  <a:pt x="2209" y="35"/>
                </a:cubicBezTo>
                <a:cubicBezTo>
                  <a:pt x="2209" y="12"/>
                  <a:pt x="2192" y="0"/>
                  <a:pt x="217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76"/>
          <p:cNvSpPr/>
          <p:nvPr/>
        </p:nvSpPr>
        <p:spPr>
          <a:xfrm>
            <a:off x="5147928" y="2374612"/>
            <a:ext cx="188917" cy="178903"/>
          </a:xfrm>
          <a:custGeom>
            <a:avLst/>
            <a:gdLst/>
            <a:ahLst/>
            <a:cxnLst/>
            <a:rect l="l" t="t" r="r" b="b"/>
            <a:pathLst>
              <a:path w="4490" h="4252" extrusionOk="0">
                <a:moveTo>
                  <a:pt x="2516" y="1734"/>
                </a:moveTo>
                <a:cubicBezTo>
                  <a:pt x="2516" y="1735"/>
                  <a:pt x="2516" y="1736"/>
                  <a:pt x="2516" y="1737"/>
                </a:cubicBezTo>
                <a:cubicBezTo>
                  <a:pt x="2516" y="1737"/>
                  <a:pt x="2515" y="1736"/>
                  <a:pt x="2515" y="1735"/>
                </a:cubicBezTo>
                <a:cubicBezTo>
                  <a:pt x="2516" y="1735"/>
                  <a:pt x="2516" y="1735"/>
                  <a:pt x="2516" y="1734"/>
                </a:cubicBezTo>
                <a:close/>
                <a:moveTo>
                  <a:pt x="2515" y="1768"/>
                </a:moveTo>
                <a:cubicBezTo>
                  <a:pt x="2515" y="1769"/>
                  <a:pt x="2515" y="1771"/>
                  <a:pt x="2515" y="1773"/>
                </a:cubicBezTo>
                <a:cubicBezTo>
                  <a:pt x="2514" y="1772"/>
                  <a:pt x="2514" y="1771"/>
                  <a:pt x="2514" y="1771"/>
                </a:cubicBezTo>
                <a:cubicBezTo>
                  <a:pt x="2514" y="1770"/>
                  <a:pt x="2515" y="1769"/>
                  <a:pt x="2515" y="1768"/>
                </a:cubicBezTo>
                <a:close/>
                <a:moveTo>
                  <a:pt x="2175" y="0"/>
                </a:moveTo>
                <a:cubicBezTo>
                  <a:pt x="2157" y="0"/>
                  <a:pt x="2139" y="12"/>
                  <a:pt x="2138" y="35"/>
                </a:cubicBezTo>
                <a:cubicBezTo>
                  <a:pt x="2124" y="498"/>
                  <a:pt x="2112" y="961"/>
                  <a:pt x="2104" y="1425"/>
                </a:cubicBezTo>
                <a:cubicBezTo>
                  <a:pt x="2069" y="1514"/>
                  <a:pt x="2004" y="1589"/>
                  <a:pt x="1911" y="1621"/>
                </a:cubicBezTo>
                <a:cubicBezTo>
                  <a:pt x="1875" y="1634"/>
                  <a:pt x="1839" y="1641"/>
                  <a:pt x="1802" y="1641"/>
                </a:cubicBezTo>
                <a:cubicBezTo>
                  <a:pt x="1776" y="1641"/>
                  <a:pt x="1749" y="1637"/>
                  <a:pt x="1723" y="1629"/>
                </a:cubicBezTo>
                <a:lnTo>
                  <a:pt x="1722" y="1629"/>
                </a:lnTo>
                <a:cubicBezTo>
                  <a:pt x="1611" y="1529"/>
                  <a:pt x="1500" y="1430"/>
                  <a:pt x="1389" y="1331"/>
                </a:cubicBezTo>
                <a:cubicBezTo>
                  <a:pt x="1155" y="1121"/>
                  <a:pt x="920" y="914"/>
                  <a:pt x="684" y="706"/>
                </a:cubicBezTo>
                <a:cubicBezTo>
                  <a:pt x="678" y="701"/>
                  <a:pt x="671" y="699"/>
                  <a:pt x="665" y="699"/>
                </a:cubicBezTo>
                <a:cubicBezTo>
                  <a:pt x="642" y="699"/>
                  <a:pt x="623" y="727"/>
                  <a:pt x="644" y="747"/>
                </a:cubicBezTo>
                <a:cubicBezTo>
                  <a:pt x="990" y="1068"/>
                  <a:pt x="1332" y="1391"/>
                  <a:pt x="1673" y="1717"/>
                </a:cubicBezTo>
                <a:cubicBezTo>
                  <a:pt x="1691" y="1786"/>
                  <a:pt x="1686" y="1856"/>
                  <a:pt x="1654" y="1924"/>
                </a:cubicBezTo>
                <a:cubicBezTo>
                  <a:pt x="1646" y="1939"/>
                  <a:pt x="1637" y="1952"/>
                  <a:pt x="1627" y="1966"/>
                </a:cubicBezTo>
                <a:cubicBezTo>
                  <a:pt x="1626" y="1967"/>
                  <a:pt x="1626" y="1968"/>
                  <a:pt x="1625" y="1968"/>
                </a:cubicBezTo>
                <a:cubicBezTo>
                  <a:pt x="1612" y="1984"/>
                  <a:pt x="1598" y="1999"/>
                  <a:pt x="1580" y="2010"/>
                </a:cubicBezTo>
                <a:cubicBezTo>
                  <a:pt x="1568" y="2020"/>
                  <a:pt x="1554" y="2026"/>
                  <a:pt x="1541" y="2032"/>
                </a:cubicBezTo>
                <a:cubicBezTo>
                  <a:pt x="1363" y="2040"/>
                  <a:pt x="1187" y="2048"/>
                  <a:pt x="1009" y="2057"/>
                </a:cubicBezTo>
                <a:cubicBezTo>
                  <a:pt x="684" y="2071"/>
                  <a:pt x="359" y="2084"/>
                  <a:pt x="34" y="2095"/>
                </a:cubicBezTo>
                <a:cubicBezTo>
                  <a:pt x="2" y="2096"/>
                  <a:pt x="1" y="2145"/>
                  <a:pt x="33" y="2145"/>
                </a:cubicBezTo>
                <a:cubicBezTo>
                  <a:pt x="33" y="2145"/>
                  <a:pt x="33" y="2145"/>
                  <a:pt x="34" y="2145"/>
                </a:cubicBezTo>
                <a:cubicBezTo>
                  <a:pt x="542" y="2135"/>
                  <a:pt x="1051" y="2132"/>
                  <a:pt x="1560" y="2126"/>
                </a:cubicBezTo>
                <a:cubicBezTo>
                  <a:pt x="1612" y="2142"/>
                  <a:pt x="1659" y="2181"/>
                  <a:pt x="1687" y="2230"/>
                </a:cubicBezTo>
                <a:cubicBezTo>
                  <a:pt x="1688" y="2244"/>
                  <a:pt x="1694" y="2256"/>
                  <a:pt x="1702" y="2266"/>
                </a:cubicBezTo>
                <a:cubicBezTo>
                  <a:pt x="1736" y="2368"/>
                  <a:pt x="1705" y="2478"/>
                  <a:pt x="1652" y="2566"/>
                </a:cubicBezTo>
                <a:cubicBezTo>
                  <a:pt x="1537" y="2704"/>
                  <a:pt x="1421" y="2842"/>
                  <a:pt x="1306" y="2982"/>
                </a:cubicBezTo>
                <a:cubicBezTo>
                  <a:pt x="1104" y="3223"/>
                  <a:pt x="902" y="3463"/>
                  <a:pt x="703" y="3706"/>
                </a:cubicBezTo>
                <a:cubicBezTo>
                  <a:pt x="682" y="3730"/>
                  <a:pt x="704" y="3763"/>
                  <a:pt x="727" y="3763"/>
                </a:cubicBezTo>
                <a:cubicBezTo>
                  <a:pt x="735" y="3763"/>
                  <a:pt x="742" y="3760"/>
                  <a:pt x="749" y="3752"/>
                </a:cubicBezTo>
                <a:cubicBezTo>
                  <a:pt x="1064" y="3376"/>
                  <a:pt x="1383" y="3004"/>
                  <a:pt x="1712" y="2641"/>
                </a:cubicBezTo>
                <a:cubicBezTo>
                  <a:pt x="1720" y="2640"/>
                  <a:pt x="1728" y="2637"/>
                  <a:pt x="1733" y="2629"/>
                </a:cubicBezTo>
                <a:cubicBezTo>
                  <a:pt x="1746" y="2607"/>
                  <a:pt x="1760" y="2588"/>
                  <a:pt x="1782" y="2574"/>
                </a:cubicBezTo>
                <a:cubicBezTo>
                  <a:pt x="1802" y="2560"/>
                  <a:pt x="1827" y="2550"/>
                  <a:pt x="1852" y="2547"/>
                </a:cubicBezTo>
                <a:cubicBezTo>
                  <a:pt x="1859" y="2546"/>
                  <a:pt x="1866" y="2546"/>
                  <a:pt x="1872" y="2546"/>
                </a:cubicBezTo>
                <a:cubicBezTo>
                  <a:pt x="1919" y="2546"/>
                  <a:pt x="1963" y="2566"/>
                  <a:pt x="1998" y="2598"/>
                </a:cubicBezTo>
                <a:cubicBezTo>
                  <a:pt x="2043" y="2638"/>
                  <a:pt x="2070" y="2694"/>
                  <a:pt x="2086" y="2751"/>
                </a:cubicBezTo>
                <a:cubicBezTo>
                  <a:pt x="2090" y="2766"/>
                  <a:pt x="2094" y="2783"/>
                  <a:pt x="2097" y="2798"/>
                </a:cubicBezTo>
                <a:cubicBezTo>
                  <a:pt x="2099" y="2960"/>
                  <a:pt x="2101" y="3121"/>
                  <a:pt x="2104" y="3283"/>
                </a:cubicBezTo>
                <a:cubicBezTo>
                  <a:pt x="2111" y="3590"/>
                  <a:pt x="2123" y="3897"/>
                  <a:pt x="2137" y="4203"/>
                </a:cubicBezTo>
                <a:cubicBezTo>
                  <a:pt x="2138" y="4235"/>
                  <a:pt x="2163" y="4252"/>
                  <a:pt x="2188" y="4252"/>
                </a:cubicBezTo>
                <a:cubicBezTo>
                  <a:pt x="2213" y="4252"/>
                  <a:pt x="2237" y="4236"/>
                  <a:pt x="2237" y="4203"/>
                </a:cubicBezTo>
                <a:cubicBezTo>
                  <a:pt x="2232" y="3736"/>
                  <a:pt x="2224" y="3269"/>
                  <a:pt x="2218" y="2801"/>
                </a:cubicBezTo>
                <a:cubicBezTo>
                  <a:pt x="2228" y="2738"/>
                  <a:pt x="2249" y="2677"/>
                  <a:pt x="2287" y="2627"/>
                </a:cubicBezTo>
                <a:cubicBezTo>
                  <a:pt x="2307" y="2607"/>
                  <a:pt x="2327" y="2587"/>
                  <a:pt x="2346" y="2568"/>
                </a:cubicBezTo>
                <a:cubicBezTo>
                  <a:pt x="2381" y="2544"/>
                  <a:pt x="2421" y="2530"/>
                  <a:pt x="2464" y="2530"/>
                </a:cubicBezTo>
                <a:cubicBezTo>
                  <a:pt x="2465" y="2530"/>
                  <a:pt x="2467" y="2530"/>
                  <a:pt x="2468" y="2530"/>
                </a:cubicBezTo>
                <a:cubicBezTo>
                  <a:pt x="2492" y="2531"/>
                  <a:pt x="2514" y="2536"/>
                  <a:pt x="2535" y="2544"/>
                </a:cubicBezTo>
                <a:cubicBezTo>
                  <a:pt x="2710" y="2705"/>
                  <a:pt x="2884" y="2865"/>
                  <a:pt x="3056" y="3029"/>
                </a:cubicBezTo>
                <a:cubicBezTo>
                  <a:pt x="3281" y="3246"/>
                  <a:pt x="3505" y="3464"/>
                  <a:pt x="3728" y="3682"/>
                </a:cubicBezTo>
                <a:cubicBezTo>
                  <a:pt x="3735" y="3689"/>
                  <a:pt x="3744" y="3693"/>
                  <a:pt x="3752" y="3693"/>
                </a:cubicBezTo>
                <a:cubicBezTo>
                  <a:pt x="3780" y="3693"/>
                  <a:pt x="3805" y="3657"/>
                  <a:pt x="3779" y="3630"/>
                </a:cubicBezTo>
                <a:cubicBezTo>
                  <a:pt x="3401" y="3246"/>
                  <a:pt x="3019" y="2866"/>
                  <a:pt x="2638" y="2485"/>
                </a:cubicBezTo>
                <a:cubicBezTo>
                  <a:pt x="2600" y="2406"/>
                  <a:pt x="2594" y="2314"/>
                  <a:pt x="2633" y="2232"/>
                </a:cubicBezTo>
                <a:cubicBezTo>
                  <a:pt x="2653" y="2191"/>
                  <a:pt x="2683" y="2154"/>
                  <a:pt x="2720" y="2127"/>
                </a:cubicBezTo>
                <a:cubicBezTo>
                  <a:pt x="2735" y="2116"/>
                  <a:pt x="2749" y="2106"/>
                  <a:pt x="2764" y="2097"/>
                </a:cubicBezTo>
                <a:cubicBezTo>
                  <a:pt x="3002" y="2087"/>
                  <a:pt x="3240" y="2073"/>
                  <a:pt x="3478" y="2070"/>
                </a:cubicBezTo>
                <a:cubicBezTo>
                  <a:pt x="3802" y="2066"/>
                  <a:pt x="4131" y="2057"/>
                  <a:pt x="4455" y="2027"/>
                </a:cubicBezTo>
                <a:cubicBezTo>
                  <a:pt x="4489" y="2024"/>
                  <a:pt x="4490" y="1974"/>
                  <a:pt x="4455" y="1973"/>
                </a:cubicBezTo>
                <a:cubicBezTo>
                  <a:pt x="4338" y="1969"/>
                  <a:pt x="4221" y="1966"/>
                  <a:pt x="4103" y="1966"/>
                </a:cubicBezTo>
                <a:cubicBezTo>
                  <a:pt x="3931" y="1966"/>
                  <a:pt x="3758" y="1971"/>
                  <a:pt x="3586" y="1978"/>
                </a:cubicBezTo>
                <a:cubicBezTo>
                  <a:pt x="3315" y="1989"/>
                  <a:pt x="3043" y="1991"/>
                  <a:pt x="2772" y="1994"/>
                </a:cubicBezTo>
                <a:cubicBezTo>
                  <a:pt x="2767" y="1989"/>
                  <a:pt x="2760" y="1986"/>
                  <a:pt x="2752" y="1986"/>
                </a:cubicBezTo>
                <a:cubicBezTo>
                  <a:pt x="2745" y="1986"/>
                  <a:pt x="2740" y="1988"/>
                  <a:pt x="2736" y="1992"/>
                </a:cubicBezTo>
                <a:cubicBezTo>
                  <a:pt x="2733" y="1986"/>
                  <a:pt x="2730" y="1980"/>
                  <a:pt x="2724" y="1977"/>
                </a:cubicBezTo>
                <a:cubicBezTo>
                  <a:pt x="2661" y="1948"/>
                  <a:pt x="2609" y="1895"/>
                  <a:pt x="2585" y="1829"/>
                </a:cubicBezTo>
                <a:cubicBezTo>
                  <a:pt x="2567" y="1780"/>
                  <a:pt x="2562" y="1723"/>
                  <a:pt x="2570" y="1671"/>
                </a:cubicBezTo>
                <a:cubicBezTo>
                  <a:pt x="2699" y="1521"/>
                  <a:pt x="2828" y="1372"/>
                  <a:pt x="2960" y="1226"/>
                </a:cubicBezTo>
                <a:cubicBezTo>
                  <a:pt x="3170" y="989"/>
                  <a:pt x="3383" y="756"/>
                  <a:pt x="3598" y="524"/>
                </a:cubicBezTo>
                <a:cubicBezTo>
                  <a:pt x="3612" y="509"/>
                  <a:pt x="3598" y="488"/>
                  <a:pt x="3583" y="488"/>
                </a:cubicBezTo>
                <a:cubicBezTo>
                  <a:pt x="3578" y="488"/>
                  <a:pt x="3573" y="490"/>
                  <a:pt x="3569" y="495"/>
                </a:cubicBezTo>
                <a:cubicBezTo>
                  <a:pt x="3216" y="858"/>
                  <a:pt x="2869" y="1228"/>
                  <a:pt x="2519" y="1595"/>
                </a:cubicBezTo>
                <a:cubicBezTo>
                  <a:pt x="2490" y="1610"/>
                  <a:pt x="2457" y="1617"/>
                  <a:pt x="2423" y="1617"/>
                </a:cubicBezTo>
                <a:cubicBezTo>
                  <a:pt x="2386" y="1617"/>
                  <a:pt x="2349" y="1608"/>
                  <a:pt x="2317" y="1591"/>
                </a:cubicBezTo>
                <a:cubicBezTo>
                  <a:pt x="2266" y="1562"/>
                  <a:pt x="2230" y="1516"/>
                  <a:pt x="2205" y="1463"/>
                </a:cubicBezTo>
                <a:cubicBezTo>
                  <a:pt x="2205" y="1294"/>
                  <a:pt x="2203" y="1124"/>
                  <a:pt x="2204" y="955"/>
                </a:cubicBezTo>
                <a:cubicBezTo>
                  <a:pt x="2204" y="648"/>
                  <a:pt x="2206" y="342"/>
                  <a:pt x="2210" y="35"/>
                </a:cubicBezTo>
                <a:cubicBezTo>
                  <a:pt x="2210" y="12"/>
                  <a:pt x="2192" y="0"/>
                  <a:pt x="217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76"/>
          <p:cNvSpPr/>
          <p:nvPr/>
        </p:nvSpPr>
        <p:spPr>
          <a:xfrm>
            <a:off x="6858653" y="2005665"/>
            <a:ext cx="260781" cy="291454"/>
          </a:xfrm>
          <a:custGeom>
            <a:avLst/>
            <a:gdLst/>
            <a:ahLst/>
            <a:cxnLst/>
            <a:rect l="l" t="t" r="r" b="b"/>
            <a:pathLst>
              <a:path w="6198" h="6927" extrusionOk="0">
                <a:moveTo>
                  <a:pt x="3048" y="1"/>
                </a:moveTo>
                <a:cubicBezTo>
                  <a:pt x="3004" y="1"/>
                  <a:pt x="2965" y="26"/>
                  <a:pt x="2954" y="86"/>
                </a:cubicBezTo>
                <a:cubicBezTo>
                  <a:pt x="2856" y="623"/>
                  <a:pt x="2815" y="1152"/>
                  <a:pt x="2780" y="1695"/>
                </a:cubicBezTo>
                <a:cubicBezTo>
                  <a:pt x="2764" y="1928"/>
                  <a:pt x="2777" y="2296"/>
                  <a:pt x="2456" y="2301"/>
                </a:cubicBezTo>
                <a:cubicBezTo>
                  <a:pt x="2454" y="2301"/>
                  <a:pt x="2451" y="2301"/>
                  <a:pt x="2449" y="2301"/>
                </a:cubicBezTo>
                <a:cubicBezTo>
                  <a:pt x="2174" y="2301"/>
                  <a:pt x="1955" y="2032"/>
                  <a:pt x="1766" y="1870"/>
                </a:cubicBezTo>
                <a:cubicBezTo>
                  <a:pt x="1546" y="1681"/>
                  <a:pt x="1324" y="1495"/>
                  <a:pt x="1097" y="1314"/>
                </a:cubicBezTo>
                <a:cubicBezTo>
                  <a:pt x="1066" y="1289"/>
                  <a:pt x="1033" y="1279"/>
                  <a:pt x="1001" y="1279"/>
                </a:cubicBezTo>
                <a:cubicBezTo>
                  <a:pt x="895" y="1279"/>
                  <a:pt x="810" y="1404"/>
                  <a:pt x="901" y="1509"/>
                </a:cubicBezTo>
                <a:cubicBezTo>
                  <a:pt x="1147" y="1793"/>
                  <a:pt x="1400" y="2072"/>
                  <a:pt x="1659" y="2346"/>
                </a:cubicBezTo>
                <a:cubicBezTo>
                  <a:pt x="1852" y="2550"/>
                  <a:pt x="2081" y="2794"/>
                  <a:pt x="1823" y="3065"/>
                </a:cubicBezTo>
                <a:cubicBezTo>
                  <a:pt x="1645" y="3253"/>
                  <a:pt x="1341" y="3259"/>
                  <a:pt x="1101" y="3277"/>
                </a:cubicBezTo>
                <a:cubicBezTo>
                  <a:pt x="794" y="3300"/>
                  <a:pt x="487" y="3328"/>
                  <a:pt x="181" y="3362"/>
                </a:cubicBezTo>
                <a:cubicBezTo>
                  <a:pt x="5" y="3380"/>
                  <a:pt x="0" y="3625"/>
                  <a:pt x="181" y="3638"/>
                </a:cubicBezTo>
                <a:cubicBezTo>
                  <a:pt x="504" y="3661"/>
                  <a:pt x="827" y="3678"/>
                  <a:pt x="1150" y="3689"/>
                </a:cubicBezTo>
                <a:cubicBezTo>
                  <a:pt x="1355" y="3696"/>
                  <a:pt x="1645" y="3710"/>
                  <a:pt x="1768" y="3912"/>
                </a:cubicBezTo>
                <a:cubicBezTo>
                  <a:pt x="1816" y="3992"/>
                  <a:pt x="1818" y="4092"/>
                  <a:pt x="1792" y="4180"/>
                </a:cubicBezTo>
                <a:cubicBezTo>
                  <a:pt x="1767" y="4269"/>
                  <a:pt x="1715" y="4348"/>
                  <a:pt x="1660" y="4422"/>
                </a:cubicBezTo>
                <a:cubicBezTo>
                  <a:pt x="1380" y="4805"/>
                  <a:pt x="1076" y="5173"/>
                  <a:pt x="795" y="5558"/>
                </a:cubicBezTo>
                <a:cubicBezTo>
                  <a:pt x="736" y="5638"/>
                  <a:pt x="814" y="5710"/>
                  <a:pt x="892" y="5710"/>
                </a:cubicBezTo>
                <a:cubicBezTo>
                  <a:pt x="917" y="5710"/>
                  <a:pt x="942" y="5703"/>
                  <a:pt x="962" y="5687"/>
                </a:cubicBezTo>
                <a:cubicBezTo>
                  <a:pt x="1151" y="5537"/>
                  <a:pt x="1352" y="5411"/>
                  <a:pt x="1535" y="5253"/>
                </a:cubicBezTo>
                <a:cubicBezTo>
                  <a:pt x="1783" y="5039"/>
                  <a:pt x="2012" y="4694"/>
                  <a:pt x="2361" y="4694"/>
                </a:cubicBezTo>
                <a:cubicBezTo>
                  <a:pt x="2381" y="4694"/>
                  <a:pt x="2402" y="4695"/>
                  <a:pt x="2422" y="4698"/>
                </a:cubicBezTo>
                <a:cubicBezTo>
                  <a:pt x="2511" y="4708"/>
                  <a:pt x="2602" y="4732"/>
                  <a:pt x="2668" y="4793"/>
                </a:cubicBezTo>
                <a:cubicBezTo>
                  <a:pt x="2765" y="4884"/>
                  <a:pt x="2782" y="5030"/>
                  <a:pt x="2791" y="5163"/>
                </a:cubicBezTo>
                <a:cubicBezTo>
                  <a:pt x="2807" y="5401"/>
                  <a:pt x="2799" y="5631"/>
                  <a:pt x="2807" y="5868"/>
                </a:cubicBezTo>
                <a:cubicBezTo>
                  <a:pt x="2819" y="6170"/>
                  <a:pt x="2858" y="6471"/>
                  <a:pt x="2897" y="6770"/>
                </a:cubicBezTo>
                <a:cubicBezTo>
                  <a:pt x="2910" y="6873"/>
                  <a:pt x="2989" y="6927"/>
                  <a:pt x="3066" y="6927"/>
                </a:cubicBezTo>
                <a:cubicBezTo>
                  <a:pt x="3142" y="6927"/>
                  <a:pt x="3215" y="6876"/>
                  <a:pt x="3224" y="6770"/>
                </a:cubicBezTo>
                <a:cubicBezTo>
                  <a:pt x="3266" y="6190"/>
                  <a:pt x="3129" y="5417"/>
                  <a:pt x="3422" y="4894"/>
                </a:cubicBezTo>
                <a:cubicBezTo>
                  <a:pt x="3455" y="4836"/>
                  <a:pt x="3494" y="4779"/>
                  <a:pt x="3548" y="4739"/>
                </a:cubicBezTo>
                <a:cubicBezTo>
                  <a:pt x="3623" y="4681"/>
                  <a:pt x="3700" y="4658"/>
                  <a:pt x="3776" y="4658"/>
                </a:cubicBezTo>
                <a:cubicBezTo>
                  <a:pt x="3978" y="4658"/>
                  <a:pt x="4174" y="4821"/>
                  <a:pt x="4324" y="4943"/>
                </a:cubicBezTo>
                <a:cubicBezTo>
                  <a:pt x="4596" y="5164"/>
                  <a:pt x="4886" y="5362"/>
                  <a:pt x="5169" y="5567"/>
                </a:cubicBezTo>
                <a:cubicBezTo>
                  <a:pt x="5188" y="5582"/>
                  <a:pt x="5208" y="5588"/>
                  <a:pt x="5225" y="5588"/>
                </a:cubicBezTo>
                <a:cubicBezTo>
                  <a:pt x="5302" y="5588"/>
                  <a:pt x="5352" y="5470"/>
                  <a:pt x="5297" y="5401"/>
                </a:cubicBezTo>
                <a:cubicBezTo>
                  <a:pt x="5148" y="5212"/>
                  <a:pt x="5021" y="5011"/>
                  <a:pt x="4864" y="4828"/>
                </a:cubicBezTo>
                <a:cubicBezTo>
                  <a:pt x="4642" y="4571"/>
                  <a:pt x="3892" y="4046"/>
                  <a:pt x="4419" y="3728"/>
                </a:cubicBezTo>
                <a:cubicBezTo>
                  <a:pt x="4630" y="3601"/>
                  <a:pt x="4943" y="3657"/>
                  <a:pt x="5180" y="3629"/>
                </a:cubicBezTo>
                <a:cubicBezTo>
                  <a:pt x="5477" y="3594"/>
                  <a:pt x="5773" y="3536"/>
                  <a:pt x="6069" y="3491"/>
                </a:cubicBezTo>
                <a:cubicBezTo>
                  <a:pt x="6197" y="3470"/>
                  <a:pt x="6149" y="3294"/>
                  <a:pt x="6040" y="3281"/>
                </a:cubicBezTo>
                <a:cubicBezTo>
                  <a:pt x="5564" y="3225"/>
                  <a:pt x="5107" y="3156"/>
                  <a:pt x="4626" y="3156"/>
                </a:cubicBezTo>
                <a:cubicBezTo>
                  <a:pt x="4609" y="3156"/>
                  <a:pt x="4592" y="3156"/>
                  <a:pt x="4575" y="3156"/>
                </a:cubicBezTo>
                <a:cubicBezTo>
                  <a:pt x="4500" y="3157"/>
                  <a:pt x="4412" y="3170"/>
                  <a:pt x="4330" y="3170"/>
                </a:cubicBezTo>
                <a:cubicBezTo>
                  <a:pt x="4217" y="3170"/>
                  <a:pt x="4115" y="3144"/>
                  <a:pt x="4069" y="3021"/>
                </a:cubicBezTo>
                <a:cubicBezTo>
                  <a:pt x="3955" y="2718"/>
                  <a:pt x="4199" y="2493"/>
                  <a:pt x="4380" y="2287"/>
                </a:cubicBezTo>
                <a:cubicBezTo>
                  <a:pt x="4608" y="2025"/>
                  <a:pt x="4831" y="1757"/>
                  <a:pt x="5049" y="1487"/>
                </a:cubicBezTo>
                <a:cubicBezTo>
                  <a:pt x="5134" y="1380"/>
                  <a:pt x="5053" y="1251"/>
                  <a:pt x="4949" y="1251"/>
                </a:cubicBezTo>
                <a:cubicBezTo>
                  <a:pt x="4918" y="1251"/>
                  <a:pt x="4885" y="1263"/>
                  <a:pt x="4853" y="1291"/>
                </a:cubicBezTo>
                <a:cubicBezTo>
                  <a:pt x="4625" y="1489"/>
                  <a:pt x="4398" y="1692"/>
                  <a:pt x="4178" y="1898"/>
                </a:cubicBezTo>
                <a:cubicBezTo>
                  <a:pt x="4037" y="2029"/>
                  <a:pt x="3905" y="2206"/>
                  <a:pt x="3702" y="2219"/>
                </a:cubicBezTo>
                <a:cubicBezTo>
                  <a:pt x="3691" y="2219"/>
                  <a:pt x="3681" y="2220"/>
                  <a:pt x="3671" y="2220"/>
                </a:cubicBezTo>
                <a:cubicBezTo>
                  <a:pt x="3268" y="2220"/>
                  <a:pt x="3294" y="1741"/>
                  <a:pt x="3279" y="1449"/>
                </a:cubicBezTo>
                <a:cubicBezTo>
                  <a:pt x="3256" y="1004"/>
                  <a:pt x="3237" y="560"/>
                  <a:pt x="3183" y="117"/>
                </a:cubicBezTo>
                <a:cubicBezTo>
                  <a:pt x="3175" y="48"/>
                  <a:pt x="3108" y="1"/>
                  <a:pt x="30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76"/>
          <p:cNvSpPr/>
          <p:nvPr/>
        </p:nvSpPr>
        <p:spPr>
          <a:xfrm>
            <a:off x="6764573" y="2252983"/>
            <a:ext cx="155341" cy="173601"/>
          </a:xfrm>
          <a:custGeom>
            <a:avLst/>
            <a:gdLst/>
            <a:ahLst/>
            <a:cxnLst/>
            <a:rect l="l" t="t" r="r" b="b"/>
            <a:pathLst>
              <a:path w="3692" h="4126" extrusionOk="0">
                <a:moveTo>
                  <a:pt x="1816" y="0"/>
                </a:moveTo>
                <a:cubicBezTo>
                  <a:pt x="1790" y="0"/>
                  <a:pt x="1767" y="15"/>
                  <a:pt x="1760" y="50"/>
                </a:cubicBezTo>
                <a:cubicBezTo>
                  <a:pt x="1701" y="369"/>
                  <a:pt x="1678" y="685"/>
                  <a:pt x="1657" y="1010"/>
                </a:cubicBezTo>
                <a:cubicBezTo>
                  <a:pt x="1648" y="1147"/>
                  <a:pt x="1655" y="1367"/>
                  <a:pt x="1464" y="1370"/>
                </a:cubicBezTo>
                <a:cubicBezTo>
                  <a:pt x="1462" y="1370"/>
                  <a:pt x="1461" y="1370"/>
                  <a:pt x="1459" y="1370"/>
                </a:cubicBezTo>
                <a:cubicBezTo>
                  <a:pt x="1296" y="1370"/>
                  <a:pt x="1165" y="1210"/>
                  <a:pt x="1053" y="1113"/>
                </a:cubicBezTo>
                <a:cubicBezTo>
                  <a:pt x="922" y="1000"/>
                  <a:pt x="790" y="890"/>
                  <a:pt x="654" y="781"/>
                </a:cubicBezTo>
                <a:cubicBezTo>
                  <a:pt x="636" y="767"/>
                  <a:pt x="616" y="761"/>
                  <a:pt x="598" y="761"/>
                </a:cubicBezTo>
                <a:cubicBezTo>
                  <a:pt x="534" y="761"/>
                  <a:pt x="483" y="835"/>
                  <a:pt x="538" y="898"/>
                </a:cubicBezTo>
                <a:cubicBezTo>
                  <a:pt x="684" y="1067"/>
                  <a:pt x="835" y="1234"/>
                  <a:pt x="989" y="1397"/>
                </a:cubicBezTo>
                <a:cubicBezTo>
                  <a:pt x="1105" y="1519"/>
                  <a:pt x="1240" y="1663"/>
                  <a:pt x="1087" y="1825"/>
                </a:cubicBezTo>
                <a:cubicBezTo>
                  <a:pt x="981" y="1937"/>
                  <a:pt x="800" y="1941"/>
                  <a:pt x="656" y="1951"/>
                </a:cubicBezTo>
                <a:cubicBezTo>
                  <a:pt x="474" y="1965"/>
                  <a:pt x="291" y="1981"/>
                  <a:pt x="109" y="2002"/>
                </a:cubicBezTo>
                <a:cubicBezTo>
                  <a:pt x="5" y="2013"/>
                  <a:pt x="1" y="2159"/>
                  <a:pt x="109" y="2166"/>
                </a:cubicBezTo>
                <a:cubicBezTo>
                  <a:pt x="301" y="2180"/>
                  <a:pt x="493" y="2190"/>
                  <a:pt x="686" y="2197"/>
                </a:cubicBezTo>
                <a:cubicBezTo>
                  <a:pt x="808" y="2201"/>
                  <a:pt x="981" y="2209"/>
                  <a:pt x="1054" y="2329"/>
                </a:cubicBezTo>
                <a:cubicBezTo>
                  <a:pt x="1083" y="2377"/>
                  <a:pt x="1084" y="2437"/>
                  <a:pt x="1068" y="2489"/>
                </a:cubicBezTo>
                <a:cubicBezTo>
                  <a:pt x="1053" y="2542"/>
                  <a:pt x="1023" y="2588"/>
                  <a:pt x="990" y="2633"/>
                </a:cubicBezTo>
                <a:cubicBezTo>
                  <a:pt x="823" y="2861"/>
                  <a:pt x="642" y="3080"/>
                  <a:pt x="475" y="3309"/>
                </a:cubicBezTo>
                <a:cubicBezTo>
                  <a:pt x="439" y="3358"/>
                  <a:pt x="486" y="3400"/>
                  <a:pt x="532" y="3400"/>
                </a:cubicBezTo>
                <a:cubicBezTo>
                  <a:pt x="547" y="3400"/>
                  <a:pt x="562" y="3396"/>
                  <a:pt x="574" y="3386"/>
                </a:cubicBezTo>
                <a:cubicBezTo>
                  <a:pt x="686" y="3298"/>
                  <a:pt x="806" y="3222"/>
                  <a:pt x="916" y="3128"/>
                </a:cubicBezTo>
                <a:cubicBezTo>
                  <a:pt x="1063" y="3000"/>
                  <a:pt x="1199" y="2795"/>
                  <a:pt x="1407" y="2795"/>
                </a:cubicBezTo>
                <a:cubicBezTo>
                  <a:pt x="1419" y="2795"/>
                  <a:pt x="1431" y="2795"/>
                  <a:pt x="1443" y="2797"/>
                </a:cubicBezTo>
                <a:cubicBezTo>
                  <a:pt x="1497" y="2803"/>
                  <a:pt x="1551" y="2817"/>
                  <a:pt x="1590" y="2854"/>
                </a:cubicBezTo>
                <a:cubicBezTo>
                  <a:pt x="1649" y="2907"/>
                  <a:pt x="1658" y="2995"/>
                  <a:pt x="1663" y="3075"/>
                </a:cubicBezTo>
                <a:cubicBezTo>
                  <a:pt x="1673" y="3216"/>
                  <a:pt x="1668" y="3352"/>
                  <a:pt x="1673" y="3494"/>
                </a:cubicBezTo>
                <a:cubicBezTo>
                  <a:pt x="1680" y="3673"/>
                  <a:pt x="1703" y="3853"/>
                  <a:pt x="1726" y="4032"/>
                </a:cubicBezTo>
                <a:cubicBezTo>
                  <a:pt x="1734" y="4093"/>
                  <a:pt x="1782" y="4125"/>
                  <a:pt x="1828" y="4125"/>
                </a:cubicBezTo>
                <a:cubicBezTo>
                  <a:pt x="1873" y="4125"/>
                  <a:pt x="1917" y="4095"/>
                  <a:pt x="1921" y="4032"/>
                </a:cubicBezTo>
                <a:cubicBezTo>
                  <a:pt x="1946" y="3686"/>
                  <a:pt x="1864" y="3225"/>
                  <a:pt x="2039" y="2915"/>
                </a:cubicBezTo>
                <a:cubicBezTo>
                  <a:pt x="2059" y="2879"/>
                  <a:pt x="2082" y="2846"/>
                  <a:pt x="2114" y="2822"/>
                </a:cubicBezTo>
                <a:cubicBezTo>
                  <a:pt x="2159" y="2787"/>
                  <a:pt x="2205" y="2774"/>
                  <a:pt x="2250" y="2774"/>
                </a:cubicBezTo>
                <a:cubicBezTo>
                  <a:pt x="2370" y="2774"/>
                  <a:pt x="2487" y="2871"/>
                  <a:pt x="2577" y="2943"/>
                </a:cubicBezTo>
                <a:cubicBezTo>
                  <a:pt x="2738" y="3075"/>
                  <a:pt x="2911" y="3192"/>
                  <a:pt x="3080" y="3315"/>
                </a:cubicBezTo>
                <a:cubicBezTo>
                  <a:pt x="3092" y="3324"/>
                  <a:pt x="3103" y="3328"/>
                  <a:pt x="3114" y="3328"/>
                </a:cubicBezTo>
                <a:cubicBezTo>
                  <a:pt x="3160" y="3328"/>
                  <a:pt x="3189" y="3258"/>
                  <a:pt x="3156" y="3216"/>
                </a:cubicBezTo>
                <a:cubicBezTo>
                  <a:pt x="3067" y="3103"/>
                  <a:pt x="2992" y="2984"/>
                  <a:pt x="2898" y="2875"/>
                </a:cubicBezTo>
                <a:cubicBezTo>
                  <a:pt x="2766" y="2721"/>
                  <a:pt x="2319" y="2410"/>
                  <a:pt x="2633" y="2220"/>
                </a:cubicBezTo>
                <a:cubicBezTo>
                  <a:pt x="2759" y="2144"/>
                  <a:pt x="2945" y="2178"/>
                  <a:pt x="3086" y="2161"/>
                </a:cubicBezTo>
                <a:cubicBezTo>
                  <a:pt x="3263" y="2140"/>
                  <a:pt x="3439" y="2106"/>
                  <a:pt x="3616" y="2078"/>
                </a:cubicBezTo>
                <a:cubicBezTo>
                  <a:pt x="3692" y="2066"/>
                  <a:pt x="3663" y="1962"/>
                  <a:pt x="3599" y="1953"/>
                </a:cubicBezTo>
                <a:cubicBezTo>
                  <a:pt x="3316" y="1920"/>
                  <a:pt x="3043" y="1879"/>
                  <a:pt x="2757" y="1879"/>
                </a:cubicBezTo>
                <a:cubicBezTo>
                  <a:pt x="2747" y="1879"/>
                  <a:pt x="2737" y="1879"/>
                  <a:pt x="2727" y="1879"/>
                </a:cubicBezTo>
                <a:cubicBezTo>
                  <a:pt x="2681" y="1879"/>
                  <a:pt x="2629" y="1888"/>
                  <a:pt x="2580" y="1888"/>
                </a:cubicBezTo>
                <a:cubicBezTo>
                  <a:pt x="2513" y="1888"/>
                  <a:pt x="2452" y="1872"/>
                  <a:pt x="2424" y="1798"/>
                </a:cubicBezTo>
                <a:cubicBezTo>
                  <a:pt x="2357" y="1618"/>
                  <a:pt x="2503" y="1485"/>
                  <a:pt x="2610" y="1362"/>
                </a:cubicBezTo>
                <a:cubicBezTo>
                  <a:pt x="2745" y="1205"/>
                  <a:pt x="2878" y="1046"/>
                  <a:pt x="3008" y="885"/>
                </a:cubicBezTo>
                <a:cubicBezTo>
                  <a:pt x="3058" y="822"/>
                  <a:pt x="3011" y="745"/>
                  <a:pt x="2949" y="745"/>
                </a:cubicBezTo>
                <a:cubicBezTo>
                  <a:pt x="2930" y="745"/>
                  <a:pt x="2911" y="752"/>
                  <a:pt x="2892" y="768"/>
                </a:cubicBezTo>
                <a:cubicBezTo>
                  <a:pt x="2755" y="886"/>
                  <a:pt x="2621" y="1007"/>
                  <a:pt x="2489" y="1129"/>
                </a:cubicBezTo>
                <a:cubicBezTo>
                  <a:pt x="2405" y="1208"/>
                  <a:pt x="2327" y="1313"/>
                  <a:pt x="2206" y="1320"/>
                </a:cubicBezTo>
                <a:cubicBezTo>
                  <a:pt x="2200" y="1321"/>
                  <a:pt x="2193" y="1321"/>
                  <a:pt x="2187" y="1321"/>
                </a:cubicBezTo>
                <a:cubicBezTo>
                  <a:pt x="1948" y="1321"/>
                  <a:pt x="1963" y="1036"/>
                  <a:pt x="1954" y="862"/>
                </a:cubicBezTo>
                <a:cubicBezTo>
                  <a:pt x="1940" y="598"/>
                  <a:pt x="1929" y="332"/>
                  <a:pt x="1897" y="69"/>
                </a:cubicBezTo>
                <a:cubicBezTo>
                  <a:pt x="1892" y="28"/>
                  <a:pt x="1852" y="0"/>
                  <a:pt x="181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76"/>
          <p:cNvSpPr/>
          <p:nvPr/>
        </p:nvSpPr>
        <p:spPr>
          <a:xfrm>
            <a:off x="7116363" y="2030784"/>
            <a:ext cx="109521" cy="122312"/>
          </a:xfrm>
          <a:custGeom>
            <a:avLst/>
            <a:gdLst/>
            <a:ahLst/>
            <a:cxnLst/>
            <a:rect l="l" t="t" r="r" b="b"/>
            <a:pathLst>
              <a:path w="2603" h="2907" extrusionOk="0">
                <a:moveTo>
                  <a:pt x="1280" y="0"/>
                </a:moveTo>
                <a:cubicBezTo>
                  <a:pt x="1262" y="0"/>
                  <a:pt x="1245" y="11"/>
                  <a:pt x="1241" y="36"/>
                </a:cubicBezTo>
                <a:cubicBezTo>
                  <a:pt x="1200" y="261"/>
                  <a:pt x="1182" y="484"/>
                  <a:pt x="1167" y="712"/>
                </a:cubicBezTo>
                <a:cubicBezTo>
                  <a:pt x="1161" y="809"/>
                  <a:pt x="1166" y="964"/>
                  <a:pt x="1031" y="966"/>
                </a:cubicBezTo>
                <a:cubicBezTo>
                  <a:pt x="1030" y="966"/>
                  <a:pt x="1029" y="966"/>
                  <a:pt x="1028" y="966"/>
                </a:cubicBezTo>
                <a:cubicBezTo>
                  <a:pt x="914" y="966"/>
                  <a:pt x="821" y="853"/>
                  <a:pt x="742" y="784"/>
                </a:cubicBezTo>
                <a:cubicBezTo>
                  <a:pt x="650" y="706"/>
                  <a:pt x="556" y="627"/>
                  <a:pt x="461" y="551"/>
                </a:cubicBezTo>
                <a:cubicBezTo>
                  <a:pt x="448" y="541"/>
                  <a:pt x="435" y="537"/>
                  <a:pt x="421" y="537"/>
                </a:cubicBezTo>
                <a:cubicBezTo>
                  <a:pt x="376" y="537"/>
                  <a:pt x="340" y="589"/>
                  <a:pt x="379" y="634"/>
                </a:cubicBezTo>
                <a:cubicBezTo>
                  <a:pt x="482" y="753"/>
                  <a:pt x="588" y="870"/>
                  <a:pt x="697" y="985"/>
                </a:cubicBezTo>
                <a:cubicBezTo>
                  <a:pt x="778" y="1070"/>
                  <a:pt x="874" y="1173"/>
                  <a:pt x="766" y="1286"/>
                </a:cubicBezTo>
                <a:cubicBezTo>
                  <a:pt x="692" y="1366"/>
                  <a:pt x="563" y="1368"/>
                  <a:pt x="462" y="1376"/>
                </a:cubicBezTo>
                <a:cubicBezTo>
                  <a:pt x="333" y="1385"/>
                  <a:pt x="205" y="1397"/>
                  <a:pt x="76" y="1411"/>
                </a:cubicBezTo>
                <a:cubicBezTo>
                  <a:pt x="3" y="1419"/>
                  <a:pt x="1" y="1522"/>
                  <a:pt x="76" y="1527"/>
                </a:cubicBezTo>
                <a:cubicBezTo>
                  <a:pt x="212" y="1537"/>
                  <a:pt x="348" y="1543"/>
                  <a:pt x="483" y="1548"/>
                </a:cubicBezTo>
                <a:cubicBezTo>
                  <a:pt x="570" y="1552"/>
                  <a:pt x="692" y="1557"/>
                  <a:pt x="743" y="1642"/>
                </a:cubicBezTo>
                <a:cubicBezTo>
                  <a:pt x="763" y="1675"/>
                  <a:pt x="764" y="1718"/>
                  <a:pt x="752" y="1755"/>
                </a:cubicBezTo>
                <a:cubicBezTo>
                  <a:pt x="742" y="1791"/>
                  <a:pt x="720" y="1825"/>
                  <a:pt x="698" y="1856"/>
                </a:cubicBezTo>
                <a:cubicBezTo>
                  <a:pt x="579" y="2017"/>
                  <a:pt x="452" y="2171"/>
                  <a:pt x="334" y="2333"/>
                </a:cubicBezTo>
                <a:cubicBezTo>
                  <a:pt x="310" y="2367"/>
                  <a:pt x="342" y="2397"/>
                  <a:pt x="375" y="2397"/>
                </a:cubicBezTo>
                <a:cubicBezTo>
                  <a:pt x="385" y="2397"/>
                  <a:pt x="396" y="2394"/>
                  <a:pt x="404" y="2387"/>
                </a:cubicBezTo>
                <a:cubicBezTo>
                  <a:pt x="484" y="2324"/>
                  <a:pt x="569" y="2271"/>
                  <a:pt x="645" y="2205"/>
                </a:cubicBezTo>
                <a:cubicBezTo>
                  <a:pt x="749" y="2115"/>
                  <a:pt x="845" y="1970"/>
                  <a:pt x="992" y="1970"/>
                </a:cubicBezTo>
                <a:cubicBezTo>
                  <a:pt x="1000" y="1970"/>
                  <a:pt x="1009" y="1971"/>
                  <a:pt x="1018" y="1972"/>
                </a:cubicBezTo>
                <a:cubicBezTo>
                  <a:pt x="1055" y="1976"/>
                  <a:pt x="1093" y="1986"/>
                  <a:pt x="1120" y="2011"/>
                </a:cubicBezTo>
                <a:cubicBezTo>
                  <a:pt x="1161" y="2049"/>
                  <a:pt x="1169" y="2111"/>
                  <a:pt x="1172" y="2167"/>
                </a:cubicBezTo>
                <a:cubicBezTo>
                  <a:pt x="1179" y="2267"/>
                  <a:pt x="1176" y="2363"/>
                  <a:pt x="1179" y="2463"/>
                </a:cubicBezTo>
                <a:cubicBezTo>
                  <a:pt x="1184" y="2589"/>
                  <a:pt x="1201" y="2715"/>
                  <a:pt x="1217" y="2841"/>
                </a:cubicBezTo>
                <a:cubicBezTo>
                  <a:pt x="1222" y="2884"/>
                  <a:pt x="1256" y="2907"/>
                  <a:pt x="1288" y="2907"/>
                </a:cubicBezTo>
                <a:cubicBezTo>
                  <a:pt x="1319" y="2907"/>
                  <a:pt x="1350" y="2885"/>
                  <a:pt x="1353" y="2841"/>
                </a:cubicBezTo>
                <a:cubicBezTo>
                  <a:pt x="1372" y="2598"/>
                  <a:pt x="1314" y="2273"/>
                  <a:pt x="1437" y="2054"/>
                </a:cubicBezTo>
                <a:cubicBezTo>
                  <a:pt x="1450" y="2030"/>
                  <a:pt x="1468" y="2006"/>
                  <a:pt x="1490" y="1989"/>
                </a:cubicBezTo>
                <a:cubicBezTo>
                  <a:pt x="1521" y="1965"/>
                  <a:pt x="1554" y="1955"/>
                  <a:pt x="1586" y="1955"/>
                </a:cubicBezTo>
                <a:cubicBezTo>
                  <a:pt x="1671" y="1955"/>
                  <a:pt x="1753" y="2023"/>
                  <a:pt x="1816" y="2075"/>
                </a:cubicBezTo>
                <a:cubicBezTo>
                  <a:pt x="1929" y="2168"/>
                  <a:pt x="2051" y="2251"/>
                  <a:pt x="2170" y="2337"/>
                </a:cubicBezTo>
                <a:cubicBezTo>
                  <a:pt x="2178" y="2343"/>
                  <a:pt x="2186" y="2346"/>
                  <a:pt x="2194" y="2346"/>
                </a:cubicBezTo>
                <a:cubicBezTo>
                  <a:pt x="2226" y="2346"/>
                  <a:pt x="2247" y="2296"/>
                  <a:pt x="2225" y="2267"/>
                </a:cubicBezTo>
                <a:cubicBezTo>
                  <a:pt x="2162" y="2188"/>
                  <a:pt x="2109" y="2103"/>
                  <a:pt x="2042" y="2026"/>
                </a:cubicBezTo>
                <a:cubicBezTo>
                  <a:pt x="1949" y="1918"/>
                  <a:pt x="1634" y="1698"/>
                  <a:pt x="1856" y="1565"/>
                </a:cubicBezTo>
                <a:cubicBezTo>
                  <a:pt x="1944" y="1511"/>
                  <a:pt x="2076" y="1535"/>
                  <a:pt x="2175" y="1524"/>
                </a:cubicBezTo>
                <a:cubicBezTo>
                  <a:pt x="2300" y="1508"/>
                  <a:pt x="2424" y="1484"/>
                  <a:pt x="2548" y="1465"/>
                </a:cubicBezTo>
                <a:cubicBezTo>
                  <a:pt x="2603" y="1457"/>
                  <a:pt x="2582" y="1382"/>
                  <a:pt x="2537" y="1377"/>
                </a:cubicBezTo>
                <a:cubicBezTo>
                  <a:pt x="2336" y="1354"/>
                  <a:pt x="2143" y="1324"/>
                  <a:pt x="1941" y="1324"/>
                </a:cubicBezTo>
                <a:cubicBezTo>
                  <a:pt x="1935" y="1324"/>
                  <a:pt x="1928" y="1324"/>
                  <a:pt x="1921" y="1324"/>
                </a:cubicBezTo>
                <a:cubicBezTo>
                  <a:pt x="1889" y="1325"/>
                  <a:pt x="1853" y="1331"/>
                  <a:pt x="1818" y="1331"/>
                </a:cubicBezTo>
                <a:cubicBezTo>
                  <a:pt x="1771" y="1331"/>
                  <a:pt x="1728" y="1320"/>
                  <a:pt x="1709" y="1268"/>
                </a:cubicBezTo>
                <a:cubicBezTo>
                  <a:pt x="1661" y="1141"/>
                  <a:pt x="1763" y="1047"/>
                  <a:pt x="1839" y="960"/>
                </a:cubicBezTo>
                <a:cubicBezTo>
                  <a:pt x="1935" y="849"/>
                  <a:pt x="2029" y="738"/>
                  <a:pt x="2119" y="623"/>
                </a:cubicBezTo>
                <a:cubicBezTo>
                  <a:pt x="2155" y="579"/>
                  <a:pt x="2122" y="525"/>
                  <a:pt x="2078" y="525"/>
                </a:cubicBezTo>
                <a:cubicBezTo>
                  <a:pt x="2065" y="525"/>
                  <a:pt x="2051" y="530"/>
                  <a:pt x="2038" y="542"/>
                </a:cubicBezTo>
                <a:cubicBezTo>
                  <a:pt x="1942" y="625"/>
                  <a:pt x="1847" y="710"/>
                  <a:pt x="1754" y="797"/>
                </a:cubicBezTo>
                <a:cubicBezTo>
                  <a:pt x="1695" y="852"/>
                  <a:pt x="1639" y="926"/>
                  <a:pt x="1555" y="931"/>
                </a:cubicBezTo>
                <a:cubicBezTo>
                  <a:pt x="1550" y="931"/>
                  <a:pt x="1546" y="931"/>
                  <a:pt x="1542" y="931"/>
                </a:cubicBezTo>
                <a:cubicBezTo>
                  <a:pt x="1373" y="931"/>
                  <a:pt x="1384" y="731"/>
                  <a:pt x="1377" y="608"/>
                </a:cubicBezTo>
                <a:cubicBezTo>
                  <a:pt x="1367" y="421"/>
                  <a:pt x="1360" y="235"/>
                  <a:pt x="1337" y="49"/>
                </a:cubicBezTo>
                <a:cubicBezTo>
                  <a:pt x="1333" y="20"/>
                  <a:pt x="1305" y="0"/>
                  <a:pt x="128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76"/>
          <p:cNvSpPr/>
          <p:nvPr/>
        </p:nvSpPr>
        <p:spPr>
          <a:xfrm>
            <a:off x="7019127" y="2252941"/>
            <a:ext cx="237808" cy="265788"/>
          </a:xfrm>
          <a:custGeom>
            <a:avLst/>
            <a:gdLst/>
            <a:ahLst/>
            <a:cxnLst/>
            <a:rect l="l" t="t" r="r" b="b"/>
            <a:pathLst>
              <a:path w="5652" h="6317" extrusionOk="0">
                <a:moveTo>
                  <a:pt x="2779" y="1"/>
                </a:moveTo>
                <a:cubicBezTo>
                  <a:pt x="2739" y="1"/>
                  <a:pt x="2703" y="24"/>
                  <a:pt x="2693" y="78"/>
                </a:cubicBezTo>
                <a:cubicBezTo>
                  <a:pt x="2604" y="568"/>
                  <a:pt x="2567" y="1051"/>
                  <a:pt x="2535" y="1546"/>
                </a:cubicBezTo>
                <a:cubicBezTo>
                  <a:pt x="2520" y="1757"/>
                  <a:pt x="2533" y="2094"/>
                  <a:pt x="2240" y="2099"/>
                </a:cubicBezTo>
                <a:cubicBezTo>
                  <a:pt x="2237" y="2099"/>
                  <a:pt x="2235" y="2099"/>
                  <a:pt x="2233" y="2099"/>
                </a:cubicBezTo>
                <a:cubicBezTo>
                  <a:pt x="1983" y="2099"/>
                  <a:pt x="1783" y="1854"/>
                  <a:pt x="1610" y="1705"/>
                </a:cubicBezTo>
                <a:cubicBezTo>
                  <a:pt x="1409" y="1533"/>
                  <a:pt x="1206" y="1364"/>
                  <a:pt x="1001" y="1199"/>
                </a:cubicBezTo>
                <a:cubicBezTo>
                  <a:pt x="972" y="1176"/>
                  <a:pt x="942" y="1166"/>
                  <a:pt x="913" y="1166"/>
                </a:cubicBezTo>
                <a:cubicBezTo>
                  <a:pt x="815" y="1166"/>
                  <a:pt x="738" y="1280"/>
                  <a:pt x="822" y="1376"/>
                </a:cubicBezTo>
                <a:cubicBezTo>
                  <a:pt x="1046" y="1636"/>
                  <a:pt x="1277" y="1890"/>
                  <a:pt x="1513" y="2139"/>
                </a:cubicBezTo>
                <a:cubicBezTo>
                  <a:pt x="1689" y="2326"/>
                  <a:pt x="1897" y="2548"/>
                  <a:pt x="1662" y="2795"/>
                </a:cubicBezTo>
                <a:cubicBezTo>
                  <a:pt x="1500" y="2967"/>
                  <a:pt x="1223" y="2972"/>
                  <a:pt x="1004" y="2989"/>
                </a:cubicBezTo>
                <a:cubicBezTo>
                  <a:pt x="724" y="3010"/>
                  <a:pt x="444" y="3034"/>
                  <a:pt x="164" y="3065"/>
                </a:cubicBezTo>
                <a:cubicBezTo>
                  <a:pt x="4" y="3083"/>
                  <a:pt x="0" y="3306"/>
                  <a:pt x="164" y="3318"/>
                </a:cubicBezTo>
                <a:cubicBezTo>
                  <a:pt x="459" y="3339"/>
                  <a:pt x="754" y="3354"/>
                  <a:pt x="1048" y="3364"/>
                </a:cubicBezTo>
                <a:cubicBezTo>
                  <a:pt x="1235" y="3371"/>
                  <a:pt x="1500" y="3383"/>
                  <a:pt x="1612" y="3568"/>
                </a:cubicBezTo>
                <a:cubicBezTo>
                  <a:pt x="1655" y="3639"/>
                  <a:pt x="1658" y="3731"/>
                  <a:pt x="1634" y="3812"/>
                </a:cubicBezTo>
                <a:cubicBezTo>
                  <a:pt x="1611" y="3892"/>
                  <a:pt x="1564" y="3965"/>
                  <a:pt x="1514" y="4033"/>
                </a:cubicBezTo>
                <a:cubicBezTo>
                  <a:pt x="1258" y="4382"/>
                  <a:pt x="981" y="4717"/>
                  <a:pt x="725" y="5068"/>
                </a:cubicBezTo>
                <a:cubicBezTo>
                  <a:pt x="671" y="5141"/>
                  <a:pt x="741" y="5207"/>
                  <a:pt x="813" y="5207"/>
                </a:cubicBezTo>
                <a:cubicBezTo>
                  <a:pt x="835" y="5207"/>
                  <a:pt x="858" y="5201"/>
                  <a:pt x="877" y="5186"/>
                </a:cubicBezTo>
                <a:cubicBezTo>
                  <a:pt x="1049" y="5050"/>
                  <a:pt x="1233" y="4934"/>
                  <a:pt x="1399" y="4791"/>
                </a:cubicBezTo>
                <a:cubicBezTo>
                  <a:pt x="1626" y="4595"/>
                  <a:pt x="1834" y="4280"/>
                  <a:pt x="2153" y="4280"/>
                </a:cubicBezTo>
                <a:cubicBezTo>
                  <a:pt x="2171" y="4280"/>
                  <a:pt x="2190" y="4281"/>
                  <a:pt x="2209" y="4284"/>
                </a:cubicBezTo>
                <a:cubicBezTo>
                  <a:pt x="2289" y="4293"/>
                  <a:pt x="2373" y="4315"/>
                  <a:pt x="2433" y="4370"/>
                </a:cubicBezTo>
                <a:cubicBezTo>
                  <a:pt x="2521" y="4453"/>
                  <a:pt x="2536" y="4587"/>
                  <a:pt x="2544" y="4708"/>
                </a:cubicBezTo>
                <a:cubicBezTo>
                  <a:pt x="2560" y="4925"/>
                  <a:pt x="2552" y="5134"/>
                  <a:pt x="2561" y="5351"/>
                </a:cubicBezTo>
                <a:cubicBezTo>
                  <a:pt x="2570" y="5626"/>
                  <a:pt x="2606" y="5900"/>
                  <a:pt x="2641" y="6173"/>
                </a:cubicBezTo>
                <a:cubicBezTo>
                  <a:pt x="2653" y="6268"/>
                  <a:pt x="2726" y="6317"/>
                  <a:pt x="2796" y="6317"/>
                </a:cubicBezTo>
                <a:cubicBezTo>
                  <a:pt x="2865" y="6317"/>
                  <a:pt x="2932" y="6270"/>
                  <a:pt x="2939" y="6173"/>
                </a:cubicBezTo>
                <a:cubicBezTo>
                  <a:pt x="2978" y="5644"/>
                  <a:pt x="2853" y="4940"/>
                  <a:pt x="3120" y="4463"/>
                </a:cubicBezTo>
                <a:cubicBezTo>
                  <a:pt x="3150" y="4410"/>
                  <a:pt x="3186" y="4359"/>
                  <a:pt x="3235" y="4322"/>
                </a:cubicBezTo>
                <a:cubicBezTo>
                  <a:pt x="3304" y="4269"/>
                  <a:pt x="3375" y="4248"/>
                  <a:pt x="3444" y="4248"/>
                </a:cubicBezTo>
                <a:cubicBezTo>
                  <a:pt x="3628" y="4248"/>
                  <a:pt x="3806" y="4396"/>
                  <a:pt x="3943" y="4508"/>
                </a:cubicBezTo>
                <a:cubicBezTo>
                  <a:pt x="4191" y="4709"/>
                  <a:pt x="4455" y="4890"/>
                  <a:pt x="4713" y="5078"/>
                </a:cubicBezTo>
                <a:cubicBezTo>
                  <a:pt x="4731" y="5091"/>
                  <a:pt x="4749" y="5096"/>
                  <a:pt x="4765" y="5096"/>
                </a:cubicBezTo>
                <a:cubicBezTo>
                  <a:pt x="4835" y="5096"/>
                  <a:pt x="4881" y="4989"/>
                  <a:pt x="4831" y="4925"/>
                </a:cubicBezTo>
                <a:cubicBezTo>
                  <a:pt x="4695" y="4752"/>
                  <a:pt x="4579" y="4570"/>
                  <a:pt x="4436" y="4402"/>
                </a:cubicBezTo>
                <a:cubicBezTo>
                  <a:pt x="4233" y="4168"/>
                  <a:pt x="3549" y="3690"/>
                  <a:pt x="4030" y="3400"/>
                </a:cubicBezTo>
                <a:cubicBezTo>
                  <a:pt x="4222" y="3284"/>
                  <a:pt x="4508" y="3336"/>
                  <a:pt x="4724" y="3310"/>
                </a:cubicBezTo>
                <a:cubicBezTo>
                  <a:pt x="4995" y="3277"/>
                  <a:pt x="5265" y="3225"/>
                  <a:pt x="5534" y="3183"/>
                </a:cubicBezTo>
                <a:cubicBezTo>
                  <a:pt x="5652" y="3164"/>
                  <a:pt x="5607" y="3003"/>
                  <a:pt x="5508" y="2992"/>
                </a:cubicBezTo>
                <a:cubicBezTo>
                  <a:pt x="5076" y="2941"/>
                  <a:pt x="4660" y="2878"/>
                  <a:pt x="4223" y="2878"/>
                </a:cubicBezTo>
                <a:cubicBezTo>
                  <a:pt x="4206" y="2878"/>
                  <a:pt x="4189" y="2878"/>
                  <a:pt x="4172" y="2878"/>
                </a:cubicBezTo>
                <a:cubicBezTo>
                  <a:pt x="4103" y="2879"/>
                  <a:pt x="4024" y="2891"/>
                  <a:pt x="3949" y="2891"/>
                </a:cubicBezTo>
                <a:cubicBezTo>
                  <a:pt x="3846" y="2891"/>
                  <a:pt x="3752" y="2868"/>
                  <a:pt x="3710" y="2756"/>
                </a:cubicBezTo>
                <a:cubicBezTo>
                  <a:pt x="3607" y="2479"/>
                  <a:pt x="3830" y="2274"/>
                  <a:pt x="3994" y="2085"/>
                </a:cubicBezTo>
                <a:cubicBezTo>
                  <a:pt x="4201" y="1846"/>
                  <a:pt x="4406" y="1603"/>
                  <a:pt x="4604" y="1355"/>
                </a:cubicBezTo>
                <a:cubicBezTo>
                  <a:pt x="4682" y="1259"/>
                  <a:pt x="4608" y="1141"/>
                  <a:pt x="4513" y="1141"/>
                </a:cubicBezTo>
                <a:cubicBezTo>
                  <a:pt x="4485" y="1141"/>
                  <a:pt x="4454" y="1152"/>
                  <a:pt x="4425" y="1177"/>
                </a:cubicBezTo>
                <a:cubicBezTo>
                  <a:pt x="4217" y="1358"/>
                  <a:pt x="4011" y="1542"/>
                  <a:pt x="3809" y="1731"/>
                </a:cubicBezTo>
                <a:cubicBezTo>
                  <a:pt x="3681" y="1850"/>
                  <a:pt x="3561" y="2012"/>
                  <a:pt x="3375" y="2022"/>
                </a:cubicBezTo>
                <a:cubicBezTo>
                  <a:pt x="3365" y="2023"/>
                  <a:pt x="3355" y="2023"/>
                  <a:pt x="3346" y="2023"/>
                </a:cubicBezTo>
                <a:cubicBezTo>
                  <a:pt x="2980" y="2023"/>
                  <a:pt x="3004" y="1587"/>
                  <a:pt x="2990" y="1320"/>
                </a:cubicBezTo>
                <a:cubicBezTo>
                  <a:pt x="2968" y="916"/>
                  <a:pt x="2952" y="510"/>
                  <a:pt x="2903" y="107"/>
                </a:cubicBezTo>
                <a:cubicBezTo>
                  <a:pt x="2896" y="44"/>
                  <a:pt x="2834" y="1"/>
                  <a:pt x="277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76"/>
          <p:cNvSpPr/>
          <p:nvPr/>
        </p:nvSpPr>
        <p:spPr>
          <a:xfrm>
            <a:off x="5859956" y="2897095"/>
            <a:ext cx="321874" cy="330289"/>
          </a:xfrm>
          <a:custGeom>
            <a:avLst/>
            <a:gdLst/>
            <a:ahLst/>
            <a:cxnLst/>
            <a:rect l="l" t="t" r="r" b="b"/>
            <a:pathLst>
              <a:path w="7650" h="7850" extrusionOk="0">
                <a:moveTo>
                  <a:pt x="3436" y="3201"/>
                </a:moveTo>
                <a:lnTo>
                  <a:pt x="3436" y="3201"/>
                </a:lnTo>
                <a:cubicBezTo>
                  <a:pt x="3393" y="3246"/>
                  <a:pt x="3346" y="3286"/>
                  <a:pt x="3293" y="3319"/>
                </a:cubicBezTo>
                <a:cubicBezTo>
                  <a:pt x="3342" y="3282"/>
                  <a:pt x="3390" y="3243"/>
                  <a:pt x="3436" y="3201"/>
                </a:cubicBezTo>
                <a:close/>
                <a:moveTo>
                  <a:pt x="3844" y="3177"/>
                </a:moveTo>
                <a:lnTo>
                  <a:pt x="3844" y="3177"/>
                </a:lnTo>
                <a:cubicBezTo>
                  <a:pt x="3799" y="3253"/>
                  <a:pt x="3736" y="3319"/>
                  <a:pt x="3656" y="3375"/>
                </a:cubicBezTo>
                <a:cubicBezTo>
                  <a:pt x="3651" y="3378"/>
                  <a:pt x="3645" y="3381"/>
                  <a:pt x="3639" y="3385"/>
                </a:cubicBezTo>
                <a:lnTo>
                  <a:pt x="3639" y="3385"/>
                </a:lnTo>
                <a:cubicBezTo>
                  <a:pt x="3718" y="3325"/>
                  <a:pt x="3786" y="3254"/>
                  <a:pt x="3844" y="3177"/>
                </a:cubicBezTo>
                <a:close/>
                <a:moveTo>
                  <a:pt x="5107" y="3530"/>
                </a:moveTo>
                <a:cubicBezTo>
                  <a:pt x="5108" y="3531"/>
                  <a:pt x="5109" y="3531"/>
                  <a:pt x="5110" y="3532"/>
                </a:cubicBezTo>
                <a:cubicBezTo>
                  <a:pt x="5109" y="3531"/>
                  <a:pt x="5108" y="3531"/>
                  <a:pt x="5107" y="3531"/>
                </a:cubicBezTo>
                <a:lnTo>
                  <a:pt x="5107" y="3530"/>
                </a:lnTo>
                <a:close/>
                <a:moveTo>
                  <a:pt x="4478" y="3605"/>
                </a:moveTo>
                <a:cubicBezTo>
                  <a:pt x="4480" y="3606"/>
                  <a:pt x="4483" y="3607"/>
                  <a:pt x="4485" y="3608"/>
                </a:cubicBezTo>
                <a:cubicBezTo>
                  <a:pt x="4483" y="3610"/>
                  <a:pt x="4481" y="3611"/>
                  <a:pt x="4479" y="3612"/>
                </a:cubicBezTo>
                <a:cubicBezTo>
                  <a:pt x="4479" y="3610"/>
                  <a:pt x="4478" y="3607"/>
                  <a:pt x="4478" y="3605"/>
                </a:cubicBezTo>
                <a:close/>
                <a:moveTo>
                  <a:pt x="4039" y="0"/>
                </a:moveTo>
                <a:cubicBezTo>
                  <a:pt x="4001" y="0"/>
                  <a:pt x="3963" y="25"/>
                  <a:pt x="3961" y="75"/>
                </a:cubicBezTo>
                <a:cubicBezTo>
                  <a:pt x="3926" y="682"/>
                  <a:pt x="3907" y="1291"/>
                  <a:pt x="3906" y="1899"/>
                </a:cubicBezTo>
                <a:cubicBezTo>
                  <a:pt x="3863" y="2040"/>
                  <a:pt x="3819" y="2180"/>
                  <a:pt x="3779" y="2323"/>
                </a:cubicBezTo>
                <a:cubicBezTo>
                  <a:pt x="3742" y="2457"/>
                  <a:pt x="3704" y="2589"/>
                  <a:pt x="3629" y="2708"/>
                </a:cubicBezTo>
                <a:cubicBezTo>
                  <a:pt x="3556" y="2826"/>
                  <a:pt x="3460" y="2928"/>
                  <a:pt x="3358" y="3021"/>
                </a:cubicBezTo>
                <a:cubicBezTo>
                  <a:pt x="2990" y="3357"/>
                  <a:pt x="2504" y="3582"/>
                  <a:pt x="2008" y="3644"/>
                </a:cubicBezTo>
                <a:cubicBezTo>
                  <a:pt x="1863" y="3649"/>
                  <a:pt x="1716" y="3655"/>
                  <a:pt x="1571" y="3658"/>
                </a:cubicBezTo>
                <a:cubicBezTo>
                  <a:pt x="1499" y="3656"/>
                  <a:pt x="1426" y="3655"/>
                  <a:pt x="1354" y="3655"/>
                </a:cubicBezTo>
                <a:cubicBezTo>
                  <a:pt x="928" y="3655"/>
                  <a:pt x="500" y="3689"/>
                  <a:pt x="85" y="3734"/>
                </a:cubicBezTo>
                <a:cubicBezTo>
                  <a:pt x="3" y="3743"/>
                  <a:pt x="0" y="3857"/>
                  <a:pt x="85" y="3862"/>
                </a:cubicBezTo>
                <a:cubicBezTo>
                  <a:pt x="349" y="3880"/>
                  <a:pt x="613" y="3886"/>
                  <a:pt x="877" y="3886"/>
                </a:cubicBezTo>
                <a:cubicBezTo>
                  <a:pt x="996" y="3886"/>
                  <a:pt x="1115" y="3885"/>
                  <a:pt x="1235" y="3883"/>
                </a:cubicBezTo>
                <a:cubicBezTo>
                  <a:pt x="1457" y="3880"/>
                  <a:pt x="1682" y="3848"/>
                  <a:pt x="1904" y="3848"/>
                </a:cubicBezTo>
                <a:cubicBezTo>
                  <a:pt x="2034" y="3848"/>
                  <a:pt x="2164" y="3859"/>
                  <a:pt x="2291" y="3892"/>
                </a:cubicBezTo>
                <a:cubicBezTo>
                  <a:pt x="2763" y="4014"/>
                  <a:pt x="3180" y="4265"/>
                  <a:pt x="3503" y="4619"/>
                </a:cubicBezTo>
                <a:cubicBezTo>
                  <a:pt x="3554" y="4686"/>
                  <a:pt x="3600" y="4756"/>
                  <a:pt x="3641" y="4830"/>
                </a:cubicBezTo>
                <a:cubicBezTo>
                  <a:pt x="3811" y="5140"/>
                  <a:pt x="3855" y="5497"/>
                  <a:pt x="3890" y="5845"/>
                </a:cubicBezTo>
                <a:cubicBezTo>
                  <a:pt x="3894" y="5885"/>
                  <a:pt x="3896" y="5926"/>
                  <a:pt x="3899" y="5966"/>
                </a:cubicBezTo>
                <a:cubicBezTo>
                  <a:pt x="3900" y="5990"/>
                  <a:pt x="3901" y="6013"/>
                  <a:pt x="3901" y="6036"/>
                </a:cubicBezTo>
                <a:cubicBezTo>
                  <a:pt x="3901" y="6049"/>
                  <a:pt x="3904" y="6060"/>
                  <a:pt x="3907" y="6071"/>
                </a:cubicBezTo>
                <a:cubicBezTo>
                  <a:pt x="3917" y="6228"/>
                  <a:pt x="3926" y="6385"/>
                  <a:pt x="3932" y="6541"/>
                </a:cubicBezTo>
                <a:cubicBezTo>
                  <a:pt x="3930" y="6733"/>
                  <a:pt x="3927" y="6925"/>
                  <a:pt x="3923" y="7116"/>
                </a:cubicBezTo>
                <a:cubicBezTo>
                  <a:pt x="3923" y="7119"/>
                  <a:pt x="3924" y="7120"/>
                  <a:pt x="3924" y="7122"/>
                </a:cubicBezTo>
                <a:cubicBezTo>
                  <a:pt x="3913" y="7340"/>
                  <a:pt x="3912" y="7556"/>
                  <a:pt x="3939" y="7771"/>
                </a:cubicBezTo>
                <a:cubicBezTo>
                  <a:pt x="3945" y="7823"/>
                  <a:pt x="3985" y="7849"/>
                  <a:pt x="4023" y="7849"/>
                </a:cubicBezTo>
                <a:cubicBezTo>
                  <a:pt x="4060" y="7849"/>
                  <a:pt x="4097" y="7824"/>
                  <a:pt x="4101" y="7771"/>
                </a:cubicBezTo>
                <a:cubicBezTo>
                  <a:pt x="4119" y="7553"/>
                  <a:pt x="4120" y="7335"/>
                  <a:pt x="4122" y="7116"/>
                </a:cubicBezTo>
                <a:cubicBezTo>
                  <a:pt x="4134" y="7100"/>
                  <a:pt x="4145" y="7082"/>
                  <a:pt x="4147" y="7058"/>
                </a:cubicBezTo>
                <a:cubicBezTo>
                  <a:pt x="4169" y="6814"/>
                  <a:pt x="4168" y="6569"/>
                  <a:pt x="4156" y="6326"/>
                </a:cubicBezTo>
                <a:cubicBezTo>
                  <a:pt x="4176" y="6090"/>
                  <a:pt x="4200" y="5855"/>
                  <a:pt x="4215" y="5620"/>
                </a:cubicBezTo>
                <a:cubicBezTo>
                  <a:pt x="4362" y="5064"/>
                  <a:pt x="4654" y="4545"/>
                  <a:pt x="5142" y="4227"/>
                </a:cubicBezTo>
                <a:cubicBezTo>
                  <a:pt x="5302" y="4123"/>
                  <a:pt x="5476" y="4047"/>
                  <a:pt x="5661" y="4003"/>
                </a:cubicBezTo>
                <a:cubicBezTo>
                  <a:pt x="5775" y="3976"/>
                  <a:pt x="5890" y="3971"/>
                  <a:pt x="6006" y="3955"/>
                </a:cubicBezTo>
                <a:cubicBezTo>
                  <a:pt x="6104" y="3941"/>
                  <a:pt x="6201" y="3922"/>
                  <a:pt x="6301" y="3915"/>
                </a:cubicBezTo>
                <a:cubicBezTo>
                  <a:pt x="6335" y="3913"/>
                  <a:pt x="6371" y="3912"/>
                  <a:pt x="6405" y="3911"/>
                </a:cubicBezTo>
                <a:cubicBezTo>
                  <a:pt x="6480" y="3916"/>
                  <a:pt x="6555" y="3921"/>
                  <a:pt x="6631" y="3922"/>
                </a:cubicBezTo>
                <a:cubicBezTo>
                  <a:pt x="6653" y="3923"/>
                  <a:pt x="6676" y="3923"/>
                  <a:pt x="6699" y="3923"/>
                </a:cubicBezTo>
                <a:cubicBezTo>
                  <a:pt x="6721" y="3923"/>
                  <a:pt x="6744" y="3923"/>
                  <a:pt x="6766" y="3922"/>
                </a:cubicBezTo>
                <a:cubicBezTo>
                  <a:pt x="6893" y="3930"/>
                  <a:pt x="7020" y="3938"/>
                  <a:pt x="7146" y="3938"/>
                </a:cubicBezTo>
                <a:cubicBezTo>
                  <a:pt x="7295" y="3938"/>
                  <a:pt x="7443" y="3927"/>
                  <a:pt x="7592" y="3887"/>
                </a:cubicBezTo>
                <a:cubicBezTo>
                  <a:pt x="7649" y="3873"/>
                  <a:pt x="7639" y="3784"/>
                  <a:pt x="7581" y="3784"/>
                </a:cubicBezTo>
                <a:cubicBezTo>
                  <a:pt x="7580" y="3784"/>
                  <a:pt x="7579" y="3784"/>
                  <a:pt x="7579" y="3784"/>
                </a:cubicBezTo>
                <a:cubicBezTo>
                  <a:pt x="7458" y="3787"/>
                  <a:pt x="7338" y="3788"/>
                  <a:pt x="7218" y="3788"/>
                </a:cubicBezTo>
                <a:cubicBezTo>
                  <a:pt x="7208" y="3778"/>
                  <a:pt x="7193" y="3769"/>
                  <a:pt x="7174" y="3767"/>
                </a:cubicBezTo>
                <a:cubicBezTo>
                  <a:pt x="7064" y="3756"/>
                  <a:pt x="6955" y="3752"/>
                  <a:pt x="6847" y="3752"/>
                </a:cubicBezTo>
                <a:cubicBezTo>
                  <a:pt x="6738" y="3752"/>
                  <a:pt x="6630" y="3756"/>
                  <a:pt x="6521" y="3760"/>
                </a:cubicBezTo>
                <a:cubicBezTo>
                  <a:pt x="6510" y="3747"/>
                  <a:pt x="6492" y="3736"/>
                  <a:pt x="6468" y="3736"/>
                </a:cubicBezTo>
                <a:cubicBezTo>
                  <a:pt x="6437" y="3736"/>
                  <a:pt x="6406" y="3737"/>
                  <a:pt x="6375" y="3737"/>
                </a:cubicBezTo>
                <a:cubicBezTo>
                  <a:pt x="6375" y="3737"/>
                  <a:pt x="6374" y="3736"/>
                  <a:pt x="6373" y="3736"/>
                </a:cubicBezTo>
                <a:cubicBezTo>
                  <a:pt x="5754" y="3706"/>
                  <a:pt x="5124" y="3374"/>
                  <a:pt x="4733" y="2894"/>
                </a:cubicBezTo>
                <a:cubicBezTo>
                  <a:pt x="4323" y="2390"/>
                  <a:pt x="4215" y="1718"/>
                  <a:pt x="4150" y="1083"/>
                </a:cubicBezTo>
                <a:cubicBezTo>
                  <a:pt x="4141" y="747"/>
                  <a:pt x="4134" y="411"/>
                  <a:pt x="4117" y="75"/>
                </a:cubicBezTo>
                <a:cubicBezTo>
                  <a:pt x="4115" y="25"/>
                  <a:pt x="4077" y="0"/>
                  <a:pt x="403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76"/>
          <p:cNvSpPr/>
          <p:nvPr/>
        </p:nvSpPr>
        <p:spPr>
          <a:xfrm>
            <a:off x="6000571" y="3091945"/>
            <a:ext cx="228425" cy="234442"/>
          </a:xfrm>
          <a:custGeom>
            <a:avLst/>
            <a:gdLst/>
            <a:ahLst/>
            <a:cxnLst/>
            <a:rect l="l" t="t" r="r" b="b"/>
            <a:pathLst>
              <a:path w="5429" h="5572" extrusionOk="0">
                <a:moveTo>
                  <a:pt x="2439" y="2274"/>
                </a:moveTo>
                <a:lnTo>
                  <a:pt x="2439" y="2274"/>
                </a:lnTo>
                <a:cubicBezTo>
                  <a:pt x="2408" y="2305"/>
                  <a:pt x="2375" y="2334"/>
                  <a:pt x="2337" y="2357"/>
                </a:cubicBezTo>
                <a:cubicBezTo>
                  <a:pt x="2372" y="2331"/>
                  <a:pt x="2406" y="2303"/>
                  <a:pt x="2439" y="2274"/>
                </a:cubicBezTo>
                <a:close/>
                <a:moveTo>
                  <a:pt x="2728" y="2255"/>
                </a:moveTo>
                <a:cubicBezTo>
                  <a:pt x="2696" y="2310"/>
                  <a:pt x="2651" y="2357"/>
                  <a:pt x="2595" y="2396"/>
                </a:cubicBezTo>
                <a:cubicBezTo>
                  <a:pt x="2591" y="2399"/>
                  <a:pt x="2586" y="2402"/>
                  <a:pt x="2580" y="2405"/>
                </a:cubicBezTo>
                <a:cubicBezTo>
                  <a:pt x="2637" y="2362"/>
                  <a:pt x="2687" y="2311"/>
                  <a:pt x="2728" y="2255"/>
                </a:cubicBezTo>
                <a:close/>
                <a:moveTo>
                  <a:pt x="3624" y="2506"/>
                </a:moveTo>
                <a:cubicBezTo>
                  <a:pt x="3625" y="2506"/>
                  <a:pt x="3625" y="2507"/>
                  <a:pt x="3626" y="2507"/>
                </a:cubicBezTo>
                <a:lnTo>
                  <a:pt x="3624" y="2507"/>
                </a:lnTo>
                <a:lnTo>
                  <a:pt x="3624" y="2506"/>
                </a:lnTo>
                <a:close/>
                <a:moveTo>
                  <a:pt x="3177" y="2559"/>
                </a:moveTo>
                <a:cubicBezTo>
                  <a:pt x="3179" y="2560"/>
                  <a:pt x="3181" y="2561"/>
                  <a:pt x="3183" y="2562"/>
                </a:cubicBezTo>
                <a:cubicBezTo>
                  <a:pt x="3181" y="2563"/>
                  <a:pt x="3180" y="2564"/>
                  <a:pt x="3179" y="2565"/>
                </a:cubicBezTo>
                <a:cubicBezTo>
                  <a:pt x="3178" y="2563"/>
                  <a:pt x="3178" y="2561"/>
                  <a:pt x="3177" y="2559"/>
                </a:cubicBezTo>
                <a:close/>
                <a:moveTo>
                  <a:pt x="2866" y="1"/>
                </a:moveTo>
                <a:cubicBezTo>
                  <a:pt x="2840" y="1"/>
                  <a:pt x="2813" y="19"/>
                  <a:pt x="2811" y="55"/>
                </a:cubicBezTo>
                <a:cubicBezTo>
                  <a:pt x="2786" y="486"/>
                  <a:pt x="2773" y="917"/>
                  <a:pt x="2773" y="1349"/>
                </a:cubicBezTo>
                <a:cubicBezTo>
                  <a:pt x="2742" y="1449"/>
                  <a:pt x="2711" y="1549"/>
                  <a:pt x="2683" y="1650"/>
                </a:cubicBezTo>
                <a:cubicBezTo>
                  <a:pt x="2656" y="1745"/>
                  <a:pt x="2628" y="1838"/>
                  <a:pt x="2576" y="1923"/>
                </a:cubicBezTo>
                <a:cubicBezTo>
                  <a:pt x="2525" y="2007"/>
                  <a:pt x="2456" y="2079"/>
                  <a:pt x="2383" y="2145"/>
                </a:cubicBezTo>
                <a:cubicBezTo>
                  <a:pt x="2122" y="2384"/>
                  <a:pt x="1777" y="2543"/>
                  <a:pt x="1426" y="2588"/>
                </a:cubicBezTo>
                <a:cubicBezTo>
                  <a:pt x="1322" y="2591"/>
                  <a:pt x="1219" y="2595"/>
                  <a:pt x="1114" y="2597"/>
                </a:cubicBezTo>
                <a:cubicBezTo>
                  <a:pt x="1065" y="2596"/>
                  <a:pt x="1016" y="2595"/>
                  <a:pt x="967" y="2595"/>
                </a:cubicBezTo>
                <a:cubicBezTo>
                  <a:pt x="663" y="2595"/>
                  <a:pt x="357" y="2619"/>
                  <a:pt x="60" y="2651"/>
                </a:cubicBezTo>
                <a:cubicBezTo>
                  <a:pt x="2" y="2657"/>
                  <a:pt x="0" y="2739"/>
                  <a:pt x="60" y="2743"/>
                </a:cubicBezTo>
                <a:cubicBezTo>
                  <a:pt x="251" y="2755"/>
                  <a:pt x="440" y="2759"/>
                  <a:pt x="631" y="2759"/>
                </a:cubicBezTo>
                <a:cubicBezTo>
                  <a:pt x="713" y="2759"/>
                  <a:pt x="795" y="2758"/>
                  <a:pt x="877" y="2757"/>
                </a:cubicBezTo>
                <a:cubicBezTo>
                  <a:pt x="1034" y="2755"/>
                  <a:pt x="1193" y="2733"/>
                  <a:pt x="1351" y="2733"/>
                </a:cubicBezTo>
                <a:cubicBezTo>
                  <a:pt x="1444" y="2733"/>
                  <a:pt x="1536" y="2740"/>
                  <a:pt x="1626" y="2763"/>
                </a:cubicBezTo>
                <a:cubicBezTo>
                  <a:pt x="1961" y="2850"/>
                  <a:pt x="2257" y="3028"/>
                  <a:pt x="2487" y="3280"/>
                </a:cubicBezTo>
                <a:cubicBezTo>
                  <a:pt x="2523" y="3327"/>
                  <a:pt x="2556" y="3377"/>
                  <a:pt x="2584" y="3428"/>
                </a:cubicBezTo>
                <a:cubicBezTo>
                  <a:pt x="2705" y="3649"/>
                  <a:pt x="2736" y="3902"/>
                  <a:pt x="2760" y="4149"/>
                </a:cubicBezTo>
                <a:cubicBezTo>
                  <a:pt x="2763" y="4178"/>
                  <a:pt x="2765" y="4207"/>
                  <a:pt x="2767" y="4236"/>
                </a:cubicBezTo>
                <a:cubicBezTo>
                  <a:pt x="2767" y="4252"/>
                  <a:pt x="2768" y="4269"/>
                  <a:pt x="2768" y="4285"/>
                </a:cubicBezTo>
                <a:cubicBezTo>
                  <a:pt x="2769" y="4294"/>
                  <a:pt x="2770" y="4302"/>
                  <a:pt x="2774" y="4310"/>
                </a:cubicBezTo>
                <a:cubicBezTo>
                  <a:pt x="2781" y="4421"/>
                  <a:pt x="2786" y="4532"/>
                  <a:pt x="2791" y="4644"/>
                </a:cubicBezTo>
                <a:cubicBezTo>
                  <a:pt x="2789" y="4779"/>
                  <a:pt x="2787" y="4915"/>
                  <a:pt x="2785" y="5051"/>
                </a:cubicBezTo>
                <a:cubicBezTo>
                  <a:pt x="2785" y="5052"/>
                  <a:pt x="2785" y="5054"/>
                  <a:pt x="2785" y="5055"/>
                </a:cubicBezTo>
                <a:cubicBezTo>
                  <a:pt x="2778" y="5209"/>
                  <a:pt x="2778" y="5364"/>
                  <a:pt x="2795" y="5516"/>
                </a:cubicBezTo>
                <a:cubicBezTo>
                  <a:pt x="2800" y="5553"/>
                  <a:pt x="2828" y="5572"/>
                  <a:pt x="2855" y="5572"/>
                </a:cubicBezTo>
                <a:cubicBezTo>
                  <a:pt x="2882" y="5572"/>
                  <a:pt x="2908" y="5553"/>
                  <a:pt x="2911" y="5516"/>
                </a:cubicBezTo>
                <a:cubicBezTo>
                  <a:pt x="2923" y="5361"/>
                  <a:pt x="2924" y="5206"/>
                  <a:pt x="2925" y="5050"/>
                </a:cubicBezTo>
                <a:cubicBezTo>
                  <a:pt x="2935" y="5040"/>
                  <a:pt x="2942" y="5027"/>
                  <a:pt x="2944" y="5009"/>
                </a:cubicBezTo>
                <a:cubicBezTo>
                  <a:pt x="2959" y="4837"/>
                  <a:pt x="2958" y="4663"/>
                  <a:pt x="2950" y="4490"/>
                </a:cubicBezTo>
                <a:cubicBezTo>
                  <a:pt x="2964" y="4322"/>
                  <a:pt x="2981" y="4156"/>
                  <a:pt x="2991" y="3989"/>
                </a:cubicBezTo>
                <a:cubicBezTo>
                  <a:pt x="3097" y="3595"/>
                  <a:pt x="3302" y="3227"/>
                  <a:pt x="3650" y="3001"/>
                </a:cubicBezTo>
                <a:cubicBezTo>
                  <a:pt x="3764" y="2927"/>
                  <a:pt x="3887" y="2873"/>
                  <a:pt x="4019" y="2842"/>
                </a:cubicBezTo>
                <a:cubicBezTo>
                  <a:pt x="4099" y="2822"/>
                  <a:pt x="4181" y="2819"/>
                  <a:pt x="4262" y="2808"/>
                </a:cubicBezTo>
                <a:cubicBezTo>
                  <a:pt x="4333" y="2797"/>
                  <a:pt x="4402" y="2784"/>
                  <a:pt x="4472" y="2780"/>
                </a:cubicBezTo>
                <a:cubicBezTo>
                  <a:pt x="4497" y="2778"/>
                  <a:pt x="4522" y="2777"/>
                  <a:pt x="4545" y="2777"/>
                </a:cubicBezTo>
                <a:cubicBezTo>
                  <a:pt x="4599" y="2780"/>
                  <a:pt x="4653" y="2783"/>
                  <a:pt x="4706" y="2784"/>
                </a:cubicBezTo>
                <a:cubicBezTo>
                  <a:pt x="4722" y="2785"/>
                  <a:pt x="4738" y="2785"/>
                  <a:pt x="4754" y="2785"/>
                </a:cubicBezTo>
                <a:cubicBezTo>
                  <a:pt x="4770" y="2785"/>
                  <a:pt x="4786" y="2785"/>
                  <a:pt x="4802" y="2784"/>
                </a:cubicBezTo>
                <a:cubicBezTo>
                  <a:pt x="4893" y="2790"/>
                  <a:pt x="4983" y="2796"/>
                  <a:pt x="5073" y="2796"/>
                </a:cubicBezTo>
                <a:cubicBezTo>
                  <a:pt x="5178" y="2796"/>
                  <a:pt x="5283" y="2788"/>
                  <a:pt x="5389" y="2759"/>
                </a:cubicBezTo>
                <a:cubicBezTo>
                  <a:pt x="5428" y="2749"/>
                  <a:pt x="5421" y="2687"/>
                  <a:pt x="5380" y="2687"/>
                </a:cubicBezTo>
                <a:cubicBezTo>
                  <a:pt x="5380" y="2687"/>
                  <a:pt x="5379" y="2687"/>
                  <a:pt x="5378" y="2687"/>
                </a:cubicBezTo>
                <a:cubicBezTo>
                  <a:pt x="5293" y="2689"/>
                  <a:pt x="5208" y="2690"/>
                  <a:pt x="5122" y="2690"/>
                </a:cubicBezTo>
                <a:cubicBezTo>
                  <a:pt x="5115" y="2682"/>
                  <a:pt x="5105" y="2677"/>
                  <a:pt x="5091" y="2675"/>
                </a:cubicBezTo>
                <a:cubicBezTo>
                  <a:pt x="5015" y="2667"/>
                  <a:pt x="4940" y="2664"/>
                  <a:pt x="4864" y="2664"/>
                </a:cubicBezTo>
                <a:cubicBezTo>
                  <a:pt x="4785" y="2664"/>
                  <a:pt x="4707" y="2667"/>
                  <a:pt x="4628" y="2670"/>
                </a:cubicBezTo>
                <a:cubicBezTo>
                  <a:pt x="4620" y="2660"/>
                  <a:pt x="4607" y="2653"/>
                  <a:pt x="4590" y="2653"/>
                </a:cubicBezTo>
                <a:cubicBezTo>
                  <a:pt x="4568" y="2653"/>
                  <a:pt x="4546" y="2654"/>
                  <a:pt x="4525" y="2654"/>
                </a:cubicBezTo>
                <a:cubicBezTo>
                  <a:pt x="4524" y="2654"/>
                  <a:pt x="4524" y="2653"/>
                  <a:pt x="4523" y="2653"/>
                </a:cubicBezTo>
                <a:cubicBezTo>
                  <a:pt x="4084" y="2632"/>
                  <a:pt x="3637" y="2396"/>
                  <a:pt x="3359" y="2055"/>
                </a:cubicBezTo>
                <a:cubicBezTo>
                  <a:pt x="3068" y="1697"/>
                  <a:pt x="2991" y="1221"/>
                  <a:pt x="2945" y="770"/>
                </a:cubicBezTo>
                <a:cubicBezTo>
                  <a:pt x="2939" y="531"/>
                  <a:pt x="2934" y="293"/>
                  <a:pt x="2922" y="55"/>
                </a:cubicBezTo>
                <a:cubicBezTo>
                  <a:pt x="2920" y="19"/>
                  <a:pt x="2893" y="1"/>
                  <a:pt x="286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76"/>
          <p:cNvSpPr/>
          <p:nvPr/>
        </p:nvSpPr>
        <p:spPr>
          <a:xfrm>
            <a:off x="6143332" y="2940306"/>
            <a:ext cx="170067" cy="174569"/>
          </a:xfrm>
          <a:custGeom>
            <a:avLst/>
            <a:gdLst/>
            <a:ahLst/>
            <a:cxnLst/>
            <a:rect l="l" t="t" r="r" b="b"/>
            <a:pathLst>
              <a:path w="4042" h="4149" extrusionOk="0">
                <a:moveTo>
                  <a:pt x="1816" y="1692"/>
                </a:moveTo>
                <a:lnTo>
                  <a:pt x="1816" y="1692"/>
                </a:lnTo>
                <a:cubicBezTo>
                  <a:pt x="1793" y="1716"/>
                  <a:pt x="1768" y="1737"/>
                  <a:pt x="1740" y="1754"/>
                </a:cubicBezTo>
                <a:cubicBezTo>
                  <a:pt x="1767" y="1735"/>
                  <a:pt x="1791" y="1714"/>
                  <a:pt x="1816" y="1692"/>
                </a:cubicBezTo>
                <a:close/>
                <a:moveTo>
                  <a:pt x="2031" y="1679"/>
                </a:moveTo>
                <a:lnTo>
                  <a:pt x="2031" y="1679"/>
                </a:lnTo>
                <a:cubicBezTo>
                  <a:pt x="2007" y="1720"/>
                  <a:pt x="1974" y="1754"/>
                  <a:pt x="1932" y="1784"/>
                </a:cubicBezTo>
                <a:cubicBezTo>
                  <a:pt x="1929" y="1786"/>
                  <a:pt x="1925" y="1788"/>
                  <a:pt x="1921" y="1790"/>
                </a:cubicBezTo>
                <a:cubicBezTo>
                  <a:pt x="1964" y="1758"/>
                  <a:pt x="2000" y="1720"/>
                  <a:pt x="2031" y="1679"/>
                </a:cubicBezTo>
                <a:close/>
                <a:moveTo>
                  <a:pt x="2366" y="1905"/>
                </a:moveTo>
                <a:cubicBezTo>
                  <a:pt x="2368" y="1906"/>
                  <a:pt x="2369" y="1907"/>
                  <a:pt x="2371" y="1907"/>
                </a:cubicBezTo>
                <a:cubicBezTo>
                  <a:pt x="2369" y="1908"/>
                  <a:pt x="2369" y="1909"/>
                  <a:pt x="2366" y="1909"/>
                </a:cubicBezTo>
                <a:cubicBezTo>
                  <a:pt x="2366" y="1908"/>
                  <a:pt x="2366" y="1907"/>
                  <a:pt x="2366" y="1905"/>
                </a:cubicBezTo>
                <a:close/>
                <a:moveTo>
                  <a:pt x="2134" y="1"/>
                </a:moveTo>
                <a:cubicBezTo>
                  <a:pt x="2114" y="1"/>
                  <a:pt x="2094" y="14"/>
                  <a:pt x="2093" y="40"/>
                </a:cubicBezTo>
                <a:cubicBezTo>
                  <a:pt x="2074" y="361"/>
                  <a:pt x="2064" y="683"/>
                  <a:pt x="2064" y="1004"/>
                </a:cubicBezTo>
                <a:cubicBezTo>
                  <a:pt x="2040" y="1079"/>
                  <a:pt x="2017" y="1153"/>
                  <a:pt x="1997" y="1229"/>
                </a:cubicBezTo>
                <a:cubicBezTo>
                  <a:pt x="1977" y="1299"/>
                  <a:pt x="1957" y="1369"/>
                  <a:pt x="1917" y="1432"/>
                </a:cubicBezTo>
                <a:cubicBezTo>
                  <a:pt x="1879" y="1494"/>
                  <a:pt x="1828" y="1548"/>
                  <a:pt x="1774" y="1597"/>
                </a:cubicBezTo>
                <a:cubicBezTo>
                  <a:pt x="1580" y="1775"/>
                  <a:pt x="1323" y="1894"/>
                  <a:pt x="1061" y="1927"/>
                </a:cubicBezTo>
                <a:cubicBezTo>
                  <a:pt x="984" y="1929"/>
                  <a:pt x="907" y="1932"/>
                  <a:pt x="830" y="1934"/>
                </a:cubicBezTo>
                <a:cubicBezTo>
                  <a:pt x="793" y="1933"/>
                  <a:pt x="756" y="1932"/>
                  <a:pt x="718" y="1932"/>
                </a:cubicBezTo>
                <a:cubicBezTo>
                  <a:pt x="492" y="1932"/>
                  <a:pt x="265" y="1950"/>
                  <a:pt x="44" y="1974"/>
                </a:cubicBezTo>
                <a:cubicBezTo>
                  <a:pt x="1" y="1978"/>
                  <a:pt x="0" y="2039"/>
                  <a:pt x="44" y="2042"/>
                </a:cubicBezTo>
                <a:cubicBezTo>
                  <a:pt x="187" y="2051"/>
                  <a:pt x="329" y="2054"/>
                  <a:pt x="471" y="2054"/>
                </a:cubicBezTo>
                <a:cubicBezTo>
                  <a:pt x="532" y="2054"/>
                  <a:pt x="592" y="2054"/>
                  <a:pt x="653" y="2053"/>
                </a:cubicBezTo>
                <a:cubicBezTo>
                  <a:pt x="769" y="2051"/>
                  <a:pt x="888" y="2034"/>
                  <a:pt x="1005" y="2034"/>
                </a:cubicBezTo>
                <a:cubicBezTo>
                  <a:pt x="1074" y="2034"/>
                  <a:pt x="1143" y="2040"/>
                  <a:pt x="1211" y="2058"/>
                </a:cubicBezTo>
                <a:cubicBezTo>
                  <a:pt x="1460" y="2122"/>
                  <a:pt x="1681" y="2254"/>
                  <a:pt x="1851" y="2442"/>
                </a:cubicBezTo>
                <a:cubicBezTo>
                  <a:pt x="1878" y="2477"/>
                  <a:pt x="1903" y="2514"/>
                  <a:pt x="1924" y="2552"/>
                </a:cubicBezTo>
                <a:cubicBezTo>
                  <a:pt x="2013" y="2717"/>
                  <a:pt x="2037" y="2905"/>
                  <a:pt x="2056" y="3089"/>
                </a:cubicBezTo>
                <a:cubicBezTo>
                  <a:pt x="2058" y="3111"/>
                  <a:pt x="2059" y="3132"/>
                  <a:pt x="2060" y="3153"/>
                </a:cubicBezTo>
                <a:cubicBezTo>
                  <a:pt x="2061" y="3166"/>
                  <a:pt x="2061" y="3178"/>
                  <a:pt x="2062" y="3190"/>
                </a:cubicBezTo>
                <a:cubicBezTo>
                  <a:pt x="2062" y="3198"/>
                  <a:pt x="2063" y="3203"/>
                  <a:pt x="2065" y="3209"/>
                </a:cubicBezTo>
                <a:cubicBezTo>
                  <a:pt x="2070" y="3292"/>
                  <a:pt x="2074" y="3374"/>
                  <a:pt x="2078" y="3457"/>
                </a:cubicBezTo>
                <a:cubicBezTo>
                  <a:pt x="2076" y="3558"/>
                  <a:pt x="2075" y="3660"/>
                  <a:pt x="2073" y="3761"/>
                </a:cubicBezTo>
                <a:cubicBezTo>
                  <a:pt x="2073" y="3762"/>
                  <a:pt x="2074" y="3763"/>
                  <a:pt x="2074" y="3765"/>
                </a:cubicBezTo>
                <a:cubicBezTo>
                  <a:pt x="2068" y="3879"/>
                  <a:pt x="2068" y="3994"/>
                  <a:pt x="2082" y="4107"/>
                </a:cubicBezTo>
                <a:cubicBezTo>
                  <a:pt x="2085" y="4134"/>
                  <a:pt x="2105" y="4148"/>
                  <a:pt x="2126" y="4148"/>
                </a:cubicBezTo>
                <a:cubicBezTo>
                  <a:pt x="2146" y="4148"/>
                  <a:pt x="2165" y="4135"/>
                  <a:pt x="2167" y="4107"/>
                </a:cubicBezTo>
                <a:cubicBezTo>
                  <a:pt x="2176" y="3992"/>
                  <a:pt x="2178" y="3876"/>
                  <a:pt x="2179" y="3760"/>
                </a:cubicBezTo>
                <a:cubicBezTo>
                  <a:pt x="2185" y="3753"/>
                  <a:pt x="2190" y="3743"/>
                  <a:pt x="2192" y="3730"/>
                </a:cubicBezTo>
                <a:cubicBezTo>
                  <a:pt x="2203" y="3601"/>
                  <a:pt x="2203" y="3472"/>
                  <a:pt x="2196" y="3343"/>
                </a:cubicBezTo>
                <a:cubicBezTo>
                  <a:pt x="2206" y="3219"/>
                  <a:pt x="2219" y="3094"/>
                  <a:pt x="2227" y="2971"/>
                </a:cubicBezTo>
                <a:cubicBezTo>
                  <a:pt x="2306" y="2676"/>
                  <a:pt x="2458" y="2403"/>
                  <a:pt x="2718" y="2234"/>
                </a:cubicBezTo>
                <a:cubicBezTo>
                  <a:pt x="2802" y="2180"/>
                  <a:pt x="2893" y="2139"/>
                  <a:pt x="2992" y="2116"/>
                </a:cubicBezTo>
                <a:cubicBezTo>
                  <a:pt x="3052" y="2101"/>
                  <a:pt x="3113" y="2099"/>
                  <a:pt x="3174" y="2091"/>
                </a:cubicBezTo>
                <a:cubicBezTo>
                  <a:pt x="3225" y="2084"/>
                  <a:pt x="3277" y="2073"/>
                  <a:pt x="3330" y="2070"/>
                </a:cubicBezTo>
                <a:cubicBezTo>
                  <a:pt x="3348" y="2068"/>
                  <a:pt x="3366" y="2068"/>
                  <a:pt x="3384" y="2067"/>
                </a:cubicBezTo>
                <a:cubicBezTo>
                  <a:pt x="3424" y="2070"/>
                  <a:pt x="3464" y="2072"/>
                  <a:pt x="3503" y="2073"/>
                </a:cubicBezTo>
                <a:cubicBezTo>
                  <a:pt x="3511" y="2074"/>
                  <a:pt x="3520" y="2074"/>
                  <a:pt x="3528" y="2074"/>
                </a:cubicBezTo>
                <a:cubicBezTo>
                  <a:pt x="3544" y="2074"/>
                  <a:pt x="3560" y="2073"/>
                  <a:pt x="3576" y="2073"/>
                </a:cubicBezTo>
                <a:cubicBezTo>
                  <a:pt x="3643" y="2078"/>
                  <a:pt x="3710" y="2082"/>
                  <a:pt x="3777" y="2082"/>
                </a:cubicBezTo>
                <a:cubicBezTo>
                  <a:pt x="3855" y="2082"/>
                  <a:pt x="3933" y="2076"/>
                  <a:pt x="4012" y="2055"/>
                </a:cubicBezTo>
                <a:cubicBezTo>
                  <a:pt x="4042" y="2047"/>
                  <a:pt x="4036" y="2000"/>
                  <a:pt x="4005" y="2000"/>
                </a:cubicBezTo>
                <a:cubicBezTo>
                  <a:pt x="4005" y="2000"/>
                  <a:pt x="4004" y="2000"/>
                  <a:pt x="4004" y="2000"/>
                </a:cubicBezTo>
                <a:cubicBezTo>
                  <a:pt x="3941" y="2002"/>
                  <a:pt x="3877" y="2002"/>
                  <a:pt x="3814" y="2002"/>
                </a:cubicBezTo>
                <a:cubicBezTo>
                  <a:pt x="3809" y="1997"/>
                  <a:pt x="3801" y="1993"/>
                  <a:pt x="3790" y="1992"/>
                </a:cubicBezTo>
                <a:cubicBezTo>
                  <a:pt x="3732" y="1986"/>
                  <a:pt x="3675" y="1983"/>
                  <a:pt x="3617" y="1983"/>
                </a:cubicBezTo>
                <a:cubicBezTo>
                  <a:pt x="3560" y="1983"/>
                  <a:pt x="3503" y="1986"/>
                  <a:pt x="3445" y="1988"/>
                </a:cubicBezTo>
                <a:cubicBezTo>
                  <a:pt x="3440" y="1980"/>
                  <a:pt x="3431" y="1975"/>
                  <a:pt x="3418" y="1975"/>
                </a:cubicBezTo>
                <a:lnTo>
                  <a:pt x="3367" y="1975"/>
                </a:lnTo>
                <a:cubicBezTo>
                  <a:pt x="3040" y="1960"/>
                  <a:pt x="2707" y="1784"/>
                  <a:pt x="2501" y="1529"/>
                </a:cubicBezTo>
                <a:cubicBezTo>
                  <a:pt x="2284" y="1264"/>
                  <a:pt x="2227" y="909"/>
                  <a:pt x="2192" y="573"/>
                </a:cubicBezTo>
                <a:cubicBezTo>
                  <a:pt x="2188" y="396"/>
                  <a:pt x="2185" y="218"/>
                  <a:pt x="2175" y="40"/>
                </a:cubicBezTo>
                <a:cubicBezTo>
                  <a:pt x="2174" y="14"/>
                  <a:pt x="2154" y="1"/>
                  <a:pt x="213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76"/>
          <p:cNvSpPr/>
          <p:nvPr/>
        </p:nvSpPr>
        <p:spPr>
          <a:xfrm>
            <a:off x="5775847" y="3186824"/>
            <a:ext cx="170067" cy="174527"/>
          </a:xfrm>
          <a:custGeom>
            <a:avLst/>
            <a:gdLst/>
            <a:ahLst/>
            <a:cxnLst/>
            <a:rect l="l" t="t" r="r" b="b"/>
            <a:pathLst>
              <a:path w="4042" h="4148" extrusionOk="0">
                <a:moveTo>
                  <a:pt x="1815" y="1693"/>
                </a:moveTo>
                <a:cubicBezTo>
                  <a:pt x="1793" y="1715"/>
                  <a:pt x="1768" y="1737"/>
                  <a:pt x="1740" y="1754"/>
                </a:cubicBezTo>
                <a:cubicBezTo>
                  <a:pt x="1766" y="1735"/>
                  <a:pt x="1791" y="1713"/>
                  <a:pt x="1815" y="1693"/>
                </a:cubicBezTo>
                <a:close/>
                <a:moveTo>
                  <a:pt x="2031" y="1678"/>
                </a:moveTo>
                <a:lnTo>
                  <a:pt x="2031" y="1678"/>
                </a:lnTo>
                <a:cubicBezTo>
                  <a:pt x="2007" y="1719"/>
                  <a:pt x="1973" y="1754"/>
                  <a:pt x="1932" y="1784"/>
                </a:cubicBezTo>
                <a:cubicBezTo>
                  <a:pt x="1928" y="1786"/>
                  <a:pt x="1925" y="1788"/>
                  <a:pt x="1921" y="1790"/>
                </a:cubicBezTo>
                <a:cubicBezTo>
                  <a:pt x="1963" y="1758"/>
                  <a:pt x="2000" y="1721"/>
                  <a:pt x="2031" y="1678"/>
                </a:cubicBezTo>
                <a:close/>
                <a:moveTo>
                  <a:pt x="2698" y="1865"/>
                </a:moveTo>
                <a:cubicBezTo>
                  <a:pt x="2698" y="1866"/>
                  <a:pt x="2699" y="1866"/>
                  <a:pt x="2699" y="1866"/>
                </a:cubicBezTo>
                <a:lnTo>
                  <a:pt x="2698" y="1866"/>
                </a:lnTo>
                <a:lnTo>
                  <a:pt x="2698" y="1865"/>
                </a:lnTo>
                <a:close/>
                <a:moveTo>
                  <a:pt x="2366" y="1905"/>
                </a:moveTo>
                <a:cubicBezTo>
                  <a:pt x="2367" y="1905"/>
                  <a:pt x="2369" y="1906"/>
                  <a:pt x="2370" y="1907"/>
                </a:cubicBezTo>
                <a:cubicBezTo>
                  <a:pt x="2369" y="1907"/>
                  <a:pt x="2368" y="1908"/>
                  <a:pt x="2367" y="1909"/>
                </a:cubicBezTo>
                <a:cubicBezTo>
                  <a:pt x="2366" y="1907"/>
                  <a:pt x="2366" y="1906"/>
                  <a:pt x="2366" y="1905"/>
                </a:cubicBezTo>
                <a:close/>
                <a:moveTo>
                  <a:pt x="2134" y="0"/>
                </a:moveTo>
                <a:cubicBezTo>
                  <a:pt x="2114" y="0"/>
                  <a:pt x="2094" y="14"/>
                  <a:pt x="2092" y="41"/>
                </a:cubicBezTo>
                <a:cubicBezTo>
                  <a:pt x="2075" y="361"/>
                  <a:pt x="2064" y="683"/>
                  <a:pt x="2063" y="1004"/>
                </a:cubicBezTo>
                <a:cubicBezTo>
                  <a:pt x="2041" y="1078"/>
                  <a:pt x="2018" y="1153"/>
                  <a:pt x="1997" y="1228"/>
                </a:cubicBezTo>
                <a:cubicBezTo>
                  <a:pt x="1978" y="1298"/>
                  <a:pt x="1957" y="1368"/>
                  <a:pt x="1918" y="1431"/>
                </a:cubicBezTo>
                <a:cubicBezTo>
                  <a:pt x="1879" y="1493"/>
                  <a:pt x="1828" y="1547"/>
                  <a:pt x="1774" y="1597"/>
                </a:cubicBezTo>
                <a:cubicBezTo>
                  <a:pt x="1579" y="1774"/>
                  <a:pt x="1323" y="1894"/>
                  <a:pt x="1061" y="1926"/>
                </a:cubicBezTo>
                <a:cubicBezTo>
                  <a:pt x="984" y="1928"/>
                  <a:pt x="907" y="1931"/>
                  <a:pt x="829" y="1933"/>
                </a:cubicBezTo>
                <a:cubicBezTo>
                  <a:pt x="792" y="1932"/>
                  <a:pt x="755" y="1932"/>
                  <a:pt x="718" y="1932"/>
                </a:cubicBezTo>
                <a:cubicBezTo>
                  <a:pt x="492" y="1932"/>
                  <a:pt x="265" y="1950"/>
                  <a:pt x="45" y="1973"/>
                </a:cubicBezTo>
                <a:cubicBezTo>
                  <a:pt x="1" y="1978"/>
                  <a:pt x="0" y="2039"/>
                  <a:pt x="45" y="2042"/>
                </a:cubicBezTo>
                <a:cubicBezTo>
                  <a:pt x="181" y="2051"/>
                  <a:pt x="318" y="2054"/>
                  <a:pt x="455" y="2054"/>
                </a:cubicBezTo>
                <a:cubicBezTo>
                  <a:pt x="521" y="2054"/>
                  <a:pt x="587" y="2053"/>
                  <a:pt x="653" y="2052"/>
                </a:cubicBezTo>
                <a:cubicBezTo>
                  <a:pt x="769" y="2050"/>
                  <a:pt x="887" y="2034"/>
                  <a:pt x="1004" y="2034"/>
                </a:cubicBezTo>
                <a:cubicBezTo>
                  <a:pt x="1074" y="2034"/>
                  <a:pt x="1142" y="2039"/>
                  <a:pt x="1210" y="2057"/>
                </a:cubicBezTo>
                <a:cubicBezTo>
                  <a:pt x="1459" y="2121"/>
                  <a:pt x="1680" y="2254"/>
                  <a:pt x="1851" y="2441"/>
                </a:cubicBezTo>
                <a:cubicBezTo>
                  <a:pt x="1877" y="2476"/>
                  <a:pt x="1902" y="2513"/>
                  <a:pt x="1924" y="2553"/>
                </a:cubicBezTo>
                <a:cubicBezTo>
                  <a:pt x="2014" y="2717"/>
                  <a:pt x="2037" y="2905"/>
                  <a:pt x="2055" y="3089"/>
                </a:cubicBezTo>
                <a:cubicBezTo>
                  <a:pt x="2057" y="3110"/>
                  <a:pt x="2058" y="3132"/>
                  <a:pt x="2060" y="3153"/>
                </a:cubicBezTo>
                <a:cubicBezTo>
                  <a:pt x="2060" y="3165"/>
                  <a:pt x="2061" y="3177"/>
                  <a:pt x="2061" y="3190"/>
                </a:cubicBezTo>
                <a:cubicBezTo>
                  <a:pt x="2061" y="3197"/>
                  <a:pt x="2062" y="3203"/>
                  <a:pt x="2064" y="3208"/>
                </a:cubicBezTo>
                <a:cubicBezTo>
                  <a:pt x="2070" y="3291"/>
                  <a:pt x="2075" y="3374"/>
                  <a:pt x="2078" y="3456"/>
                </a:cubicBezTo>
                <a:cubicBezTo>
                  <a:pt x="2077" y="3558"/>
                  <a:pt x="2075" y="3660"/>
                  <a:pt x="2073" y="3761"/>
                </a:cubicBezTo>
                <a:cubicBezTo>
                  <a:pt x="2073" y="3762"/>
                  <a:pt x="2074" y="3763"/>
                  <a:pt x="2074" y="3764"/>
                </a:cubicBezTo>
                <a:cubicBezTo>
                  <a:pt x="2068" y="3878"/>
                  <a:pt x="2067" y="3993"/>
                  <a:pt x="2081" y="4107"/>
                </a:cubicBezTo>
                <a:cubicBezTo>
                  <a:pt x="2084" y="4134"/>
                  <a:pt x="2105" y="4148"/>
                  <a:pt x="2125" y="4148"/>
                </a:cubicBezTo>
                <a:cubicBezTo>
                  <a:pt x="2145" y="4148"/>
                  <a:pt x="2165" y="4134"/>
                  <a:pt x="2167" y="4107"/>
                </a:cubicBezTo>
                <a:cubicBezTo>
                  <a:pt x="2176" y="3992"/>
                  <a:pt x="2177" y="3875"/>
                  <a:pt x="2178" y="3760"/>
                </a:cubicBezTo>
                <a:cubicBezTo>
                  <a:pt x="2185" y="3752"/>
                  <a:pt x="2190" y="3742"/>
                  <a:pt x="2191" y="3730"/>
                </a:cubicBezTo>
                <a:cubicBezTo>
                  <a:pt x="2204" y="3601"/>
                  <a:pt x="2203" y="3472"/>
                  <a:pt x="2195" y="3343"/>
                </a:cubicBezTo>
                <a:cubicBezTo>
                  <a:pt x="2206" y="3219"/>
                  <a:pt x="2219" y="3094"/>
                  <a:pt x="2227" y="2970"/>
                </a:cubicBezTo>
                <a:cubicBezTo>
                  <a:pt x="2305" y="2677"/>
                  <a:pt x="2459" y="2402"/>
                  <a:pt x="2717" y="2234"/>
                </a:cubicBezTo>
                <a:cubicBezTo>
                  <a:pt x="2801" y="2179"/>
                  <a:pt x="2893" y="2139"/>
                  <a:pt x="2991" y="2115"/>
                </a:cubicBezTo>
                <a:cubicBezTo>
                  <a:pt x="3051" y="2100"/>
                  <a:pt x="3112" y="2098"/>
                  <a:pt x="3173" y="2090"/>
                </a:cubicBezTo>
                <a:cubicBezTo>
                  <a:pt x="3226" y="2083"/>
                  <a:pt x="3276" y="2073"/>
                  <a:pt x="3329" y="2069"/>
                </a:cubicBezTo>
                <a:cubicBezTo>
                  <a:pt x="3348" y="2067"/>
                  <a:pt x="3366" y="2067"/>
                  <a:pt x="3384" y="2066"/>
                </a:cubicBezTo>
                <a:cubicBezTo>
                  <a:pt x="3424" y="2069"/>
                  <a:pt x="3463" y="2073"/>
                  <a:pt x="3504" y="2073"/>
                </a:cubicBezTo>
                <a:cubicBezTo>
                  <a:pt x="3515" y="2073"/>
                  <a:pt x="3527" y="2073"/>
                  <a:pt x="3539" y="2073"/>
                </a:cubicBezTo>
                <a:cubicBezTo>
                  <a:pt x="3551" y="2073"/>
                  <a:pt x="3563" y="2073"/>
                  <a:pt x="3575" y="2073"/>
                </a:cubicBezTo>
                <a:cubicBezTo>
                  <a:pt x="3642" y="2077"/>
                  <a:pt x="3709" y="2082"/>
                  <a:pt x="3776" y="2082"/>
                </a:cubicBezTo>
                <a:cubicBezTo>
                  <a:pt x="3855" y="2082"/>
                  <a:pt x="3933" y="2075"/>
                  <a:pt x="4011" y="2054"/>
                </a:cubicBezTo>
                <a:cubicBezTo>
                  <a:pt x="4041" y="2047"/>
                  <a:pt x="4036" y="1999"/>
                  <a:pt x="4004" y="1999"/>
                </a:cubicBezTo>
                <a:cubicBezTo>
                  <a:pt x="3940" y="2001"/>
                  <a:pt x="3877" y="2002"/>
                  <a:pt x="3813" y="2002"/>
                </a:cubicBezTo>
                <a:cubicBezTo>
                  <a:pt x="3808" y="1996"/>
                  <a:pt x="3801" y="1992"/>
                  <a:pt x="3791" y="1991"/>
                </a:cubicBezTo>
                <a:cubicBezTo>
                  <a:pt x="3733" y="1985"/>
                  <a:pt x="3675" y="1983"/>
                  <a:pt x="3618" y="1983"/>
                </a:cubicBezTo>
                <a:cubicBezTo>
                  <a:pt x="3560" y="1983"/>
                  <a:pt x="3503" y="1985"/>
                  <a:pt x="3446" y="1988"/>
                </a:cubicBezTo>
                <a:cubicBezTo>
                  <a:pt x="3440" y="1980"/>
                  <a:pt x="3430" y="1975"/>
                  <a:pt x="3417" y="1975"/>
                </a:cubicBezTo>
                <a:lnTo>
                  <a:pt x="3368" y="1976"/>
                </a:lnTo>
                <a:cubicBezTo>
                  <a:pt x="3368" y="1976"/>
                  <a:pt x="3367" y="1975"/>
                  <a:pt x="3367" y="1975"/>
                </a:cubicBezTo>
                <a:cubicBezTo>
                  <a:pt x="3040" y="1959"/>
                  <a:pt x="2707" y="1784"/>
                  <a:pt x="2501" y="1530"/>
                </a:cubicBezTo>
                <a:cubicBezTo>
                  <a:pt x="2284" y="1263"/>
                  <a:pt x="2226" y="908"/>
                  <a:pt x="2192" y="572"/>
                </a:cubicBezTo>
                <a:cubicBezTo>
                  <a:pt x="2188" y="395"/>
                  <a:pt x="2184" y="217"/>
                  <a:pt x="2175" y="41"/>
                </a:cubicBezTo>
                <a:cubicBezTo>
                  <a:pt x="2174" y="14"/>
                  <a:pt x="2154" y="0"/>
                  <a:pt x="213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76"/>
          <p:cNvSpPr/>
          <p:nvPr/>
        </p:nvSpPr>
        <p:spPr>
          <a:xfrm>
            <a:off x="6743704" y="2898415"/>
            <a:ext cx="416122" cy="398029"/>
          </a:xfrm>
          <a:custGeom>
            <a:avLst/>
            <a:gdLst/>
            <a:ahLst/>
            <a:cxnLst/>
            <a:rect l="l" t="t" r="r" b="b"/>
            <a:pathLst>
              <a:path w="9890" h="9460" extrusionOk="0">
                <a:moveTo>
                  <a:pt x="5424" y="2952"/>
                </a:moveTo>
                <a:cubicBezTo>
                  <a:pt x="5435" y="2960"/>
                  <a:pt x="5446" y="2968"/>
                  <a:pt x="5459" y="2975"/>
                </a:cubicBezTo>
                <a:cubicBezTo>
                  <a:pt x="5486" y="3018"/>
                  <a:pt x="5512" y="3061"/>
                  <a:pt x="5540" y="3102"/>
                </a:cubicBezTo>
                <a:cubicBezTo>
                  <a:pt x="5498" y="3053"/>
                  <a:pt x="5459" y="3004"/>
                  <a:pt x="5424" y="2952"/>
                </a:cubicBezTo>
                <a:close/>
                <a:moveTo>
                  <a:pt x="6289" y="4979"/>
                </a:moveTo>
                <a:cubicBezTo>
                  <a:pt x="6289" y="4984"/>
                  <a:pt x="6290" y="4990"/>
                  <a:pt x="6290" y="4997"/>
                </a:cubicBezTo>
                <a:cubicBezTo>
                  <a:pt x="6289" y="4991"/>
                  <a:pt x="6287" y="4987"/>
                  <a:pt x="6285" y="4983"/>
                </a:cubicBezTo>
                <a:lnTo>
                  <a:pt x="6289" y="4979"/>
                </a:lnTo>
                <a:close/>
                <a:moveTo>
                  <a:pt x="4203" y="5305"/>
                </a:moveTo>
                <a:cubicBezTo>
                  <a:pt x="4216" y="5319"/>
                  <a:pt x="4227" y="5332"/>
                  <a:pt x="4239" y="5346"/>
                </a:cubicBezTo>
                <a:cubicBezTo>
                  <a:pt x="4226" y="5337"/>
                  <a:pt x="4214" y="5328"/>
                  <a:pt x="4202" y="5319"/>
                </a:cubicBezTo>
                <a:cubicBezTo>
                  <a:pt x="4203" y="5315"/>
                  <a:pt x="4203" y="5309"/>
                  <a:pt x="4203" y="5305"/>
                </a:cubicBezTo>
                <a:close/>
                <a:moveTo>
                  <a:pt x="6276" y="5408"/>
                </a:moveTo>
                <a:cubicBezTo>
                  <a:pt x="6284" y="5418"/>
                  <a:pt x="6292" y="5427"/>
                  <a:pt x="6300" y="5437"/>
                </a:cubicBezTo>
                <a:cubicBezTo>
                  <a:pt x="6272" y="5435"/>
                  <a:pt x="6243" y="5434"/>
                  <a:pt x="6214" y="5434"/>
                </a:cubicBezTo>
                <a:cubicBezTo>
                  <a:pt x="6195" y="5434"/>
                  <a:pt x="6176" y="5434"/>
                  <a:pt x="6157" y="5435"/>
                </a:cubicBezTo>
                <a:cubicBezTo>
                  <a:pt x="6171" y="5431"/>
                  <a:pt x="6185" y="5427"/>
                  <a:pt x="6199" y="5424"/>
                </a:cubicBezTo>
                <a:cubicBezTo>
                  <a:pt x="6208" y="5422"/>
                  <a:pt x="6218" y="5420"/>
                  <a:pt x="6226" y="5418"/>
                </a:cubicBezTo>
                <a:cubicBezTo>
                  <a:pt x="6230" y="5417"/>
                  <a:pt x="6248" y="5414"/>
                  <a:pt x="6246" y="5414"/>
                </a:cubicBezTo>
                <a:cubicBezTo>
                  <a:pt x="6245" y="5414"/>
                  <a:pt x="6244" y="5414"/>
                  <a:pt x="6240" y="5415"/>
                </a:cubicBezTo>
                <a:cubicBezTo>
                  <a:pt x="6253" y="5413"/>
                  <a:pt x="6264" y="5411"/>
                  <a:pt x="6276" y="5408"/>
                </a:cubicBezTo>
                <a:close/>
                <a:moveTo>
                  <a:pt x="5135" y="0"/>
                </a:moveTo>
                <a:cubicBezTo>
                  <a:pt x="5098" y="0"/>
                  <a:pt x="5062" y="24"/>
                  <a:pt x="5061" y="72"/>
                </a:cubicBezTo>
                <a:cubicBezTo>
                  <a:pt x="5060" y="196"/>
                  <a:pt x="5058" y="322"/>
                  <a:pt x="5055" y="448"/>
                </a:cubicBezTo>
                <a:cubicBezTo>
                  <a:pt x="5025" y="709"/>
                  <a:pt x="5008" y="977"/>
                  <a:pt x="5012" y="1246"/>
                </a:cubicBezTo>
                <a:cubicBezTo>
                  <a:pt x="4963" y="1765"/>
                  <a:pt x="4867" y="2283"/>
                  <a:pt x="4679" y="2758"/>
                </a:cubicBezTo>
                <a:cubicBezTo>
                  <a:pt x="4557" y="2865"/>
                  <a:pt x="4395" y="2920"/>
                  <a:pt x="4234" y="2920"/>
                </a:cubicBezTo>
                <a:cubicBezTo>
                  <a:pt x="4115" y="2920"/>
                  <a:pt x="3996" y="2890"/>
                  <a:pt x="3894" y="2832"/>
                </a:cubicBezTo>
                <a:cubicBezTo>
                  <a:pt x="3787" y="2727"/>
                  <a:pt x="3683" y="2621"/>
                  <a:pt x="3575" y="2518"/>
                </a:cubicBezTo>
                <a:cubicBezTo>
                  <a:pt x="3392" y="2345"/>
                  <a:pt x="3199" y="2185"/>
                  <a:pt x="3015" y="2013"/>
                </a:cubicBezTo>
                <a:cubicBezTo>
                  <a:pt x="2826" y="1837"/>
                  <a:pt x="2640" y="1658"/>
                  <a:pt x="2454" y="1478"/>
                </a:cubicBezTo>
                <a:cubicBezTo>
                  <a:pt x="2444" y="1467"/>
                  <a:pt x="2431" y="1463"/>
                  <a:pt x="2420" y="1463"/>
                </a:cubicBezTo>
                <a:cubicBezTo>
                  <a:pt x="2381" y="1463"/>
                  <a:pt x="2347" y="1514"/>
                  <a:pt x="2382" y="1551"/>
                </a:cubicBezTo>
                <a:cubicBezTo>
                  <a:pt x="2555" y="1734"/>
                  <a:pt x="2727" y="1917"/>
                  <a:pt x="2895" y="2102"/>
                </a:cubicBezTo>
                <a:cubicBezTo>
                  <a:pt x="3070" y="2294"/>
                  <a:pt x="3233" y="2494"/>
                  <a:pt x="3408" y="2684"/>
                </a:cubicBezTo>
                <a:cubicBezTo>
                  <a:pt x="3531" y="2817"/>
                  <a:pt x="3658" y="2946"/>
                  <a:pt x="3784" y="3075"/>
                </a:cubicBezTo>
                <a:cubicBezTo>
                  <a:pt x="3866" y="3269"/>
                  <a:pt x="3894" y="3474"/>
                  <a:pt x="3772" y="3673"/>
                </a:cubicBezTo>
                <a:cubicBezTo>
                  <a:pt x="3632" y="3899"/>
                  <a:pt x="3410" y="4024"/>
                  <a:pt x="3177" y="4129"/>
                </a:cubicBezTo>
                <a:cubicBezTo>
                  <a:pt x="3088" y="4139"/>
                  <a:pt x="2999" y="4146"/>
                  <a:pt x="2910" y="4153"/>
                </a:cubicBezTo>
                <a:cubicBezTo>
                  <a:pt x="2731" y="4133"/>
                  <a:pt x="2552" y="4129"/>
                  <a:pt x="2388" y="4129"/>
                </a:cubicBezTo>
                <a:cubicBezTo>
                  <a:pt x="2360" y="4129"/>
                  <a:pt x="2332" y="4129"/>
                  <a:pt x="2306" y="4129"/>
                </a:cubicBezTo>
                <a:cubicBezTo>
                  <a:pt x="1869" y="4132"/>
                  <a:pt x="1431" y="4128"/>
                  <a:pt x="993" y="4139"/>
                </a:cubicBezTo>
                <a:cubicBezTo>
                  <a:pt x="970" y="4137"/>
                  <a:pt x="944" y="4136"/>
                  <a:pt x="920" y="4133"/>
                </a:cubicBezTo>
                <a:cubicBezTo>
                  <a:pt x="916" y="4133"/>
                  <a:pt x="911" y="4133"/>
                  <a:pt x="907" y="4133"/>
                </a:cubicBezTo>
                <a:cubicBezTo>
                  <a:pt x="890" y="4133"/>
                  <a:pt x="877" y="4137"/>
                  <a:pt x="863" y="4143"/>
                </a:cubicBezTo>
                <a:cubicBezTo>
                  <a:pt x="611" y="4151"/>
                  <a:pt x="358" y="4164"/>
                  <a:pt x="108" y="4191"/>
                </a:cubicBezTo>
                <a:cubicBezTo>
                  <a:pt x="0" y="4203"/>
                  <a:pt x="0" y="4346"/>
                  <a:pt x="108" y="4358"/>
                </a:cubicBezTo>
                <a:cubicBezTo>
                  <a:pt x="760" y="4431"/>
                  <a:pt x="1415" y="4415"/>
                  <a:pt x="2071" y="4427"/>
                </a:cubicBezTo>
                <a:cubicBezTo>
                  <a:pt x="2093" y="4427"/>
                  <a:pt x="2115" y="4427"/>
                  <a:pt x="2137" y="4427"/>
                </a:cubicBezTo>
                <a:cubicBezTo>
                  <a:pt x="2266" y="4427"/>
                  <a:pt x="2403" y="4423"/>
                  <a:pt x="2541" y="4423"/>
                </a:cubicBezTo>
                <a:cubicBezTo>
                  <a:pt x="2565" y="4423"/>
                  <a:pt x="2589" y="4423"/>
                  <a:pt x="2612" y="4424"/>
                </a:cubicBezTo>
                <a:cubicBezTo>
                  <a:pt x="2909" y="4477"/>
                  <a:pt x="3198" y="4579"/>
                  <a:pt x="3462" y="4721"/>
                </a:cubicBezTo>
                <a:cubicBezTo>
                  <a:pt x="3529" y="4794"/>
                  <a:pt x="3584" y="4878"/>
                  <a:pt x="3619" y="4970"/>
                </a:cubicBezTo>
                <a:cubicBezTo>
                  <a:pt x="3702" y="5189"/>
                  <a:pt x="3691" y="5437"/>
                  <a:pt x="3578" y="5642"/>
                </a:cubicBezTo>
                <a:cubicBezTo>
                  <a:pt x="3097" y="6168"/>
                  <a:pt x="2653" y="6725"/>
                  <a:pt x="2243" y="7310"/>
                </a:cubicBezTo>
                <a:cubicBezTo>
                  <a:pt x="2205" y="7364"/>
                  <a:pt x="2262" y="7430"/>
                  <a:pt x="2316" y="7430"/>
                </a:cubicBezTo>
                <a:cubicBezTo>
                  <a:pt x="2334" y="7430"/>
                  <a:pt x="2351" y="7423"/>
                  <a:pt x="2365" y="7405"/>
                </a:cubicBezTo>
                <a:cubicBezTo>
                  <a:pt x="2803" y="6847"/>
                  <a:pt x="3271" y="6309"/>
                  <a:pt x="3756" y="5790"/>
                </a:cubicBezTo>
                <a:cubicBezTo>
                  <a:pt x="3826" y="5772"/>
                  <a:pt x="3898" y="5762"/>
                  <a:pt x="3969" y="5762"/>
                </a:cubicBezTo>
                <a:cubicBezTo>
                  <a:pt x="4136" y="5762"/>
                  <a:pt x="4301" y="5811"/>
                  <a:pt x="4438" y="5909"/>
                </a:cubicBezTo>
                <a:cubicBezTo>
                  <a:pt x="4650" y="6062"/>
                  <a:pt x="4766" y="6333"/>
                  <a:pt x="4764" y="6589"/>
                </a:cubicBezTo>
                <a:cubicBezTo>
                  <a:pt x="4763" y="6649"/>
                  <a:pt x="4799" y="6685"/>
                  <a:pt x="4843" y="6699"/>
                </a:cubicBezTo>
                <a:cubicBezTo>
                  <a:pt x="4907" y="6988"/>
                  <a:pt x="4946" y="7284"/>
                  <a:pt x="4973" y="7569"/>
                </a:cubicBezTo>
                <a:cubicBezTo>
                  <a:pt x="5027" y="8165"/>
                  <a:pt x="5026" y="8770"/>
                  <a:pt x="5019" y="9370"/>
                </a:cubicBezTo>
                <a:cubicBezTo>
                  <a:pt x="5019" y="9430"/>
                  <a:pt x="5062" y="9459"/>
                  <a:pt x="5107" y="9459"/>
                </a:cubicBezTo>
                <a:cubicBezTo>
                  <a:pt x="5153" y="9459"/>
                  <a:pt x="5200" y="9429"/>
                  <a:pt x="5205" y="9370"/>
                </a:cubicBezTo>
                <a:cubicBezTo>
                  <a:pt x="5235" y="8995"/>
                  <a:pt x="5236" y="8624"/>
                  <a:pt x="5223" y="8251"/>
                </a:cubicBezTo>
                <a:cubicBezTo>
                  <a:pt x="5211" y="7502"/>
                  <a:pt x="5352" y="6743"/>
                  <a:pt x="5642" y="6049"/>
                </a:cubicBezTo>
                <a:cubicBezTo>
                  <a:pt x="5662" y="6033"/>
                  <a:pt x="5679" y="6013"/>
                  <a:pt x="5684" y="5981"/>
                </a:cubicBezTo>
                <a:cubicBezTo>
                  <a:pt x="5689" y="5956"/>
                  <a:pt x="5696" y="5932"/>
                  <a:pt x="5703" y="5907"/>
                </a:cubicBezTo>
                <a:cubicBezTo>
                  <a:pt x="5721" y="5866"/>
                  <a:pt x="5741" y="5826"/>
                  <a:pt x="5761" y="5785"/>
                </a:cubicBezTo>
                <a:cubicBezTo>
                  <a:pt x="5771" y="5779"/>
                  <a:pt x="5780" y="5772"/>
                  <a:pt x="5789" y="5767"/>
                </a:cubicBezTo>
                <a:cubicBezTo>
                  <a:pt x="5919" y="5694"/>
                  <a:pt x="6054" y="5665"/>
                  <a:pt x="6191" y="5665"/>
                </a:cubicBezTo>
                <a:cubicBezTo>
                  <a:pt x="6307" y="5665"/>
                  <a:pt x="6423" y="5686"/>
                  <a:pt x="6537" y="5718"/>
                </a:cubicBezTo>
                <a:cubicBezTo>
                  <a:pt x="6731" y="5944"/>
                  <a:pt x="6927" y="6168"/>
                  <a:pt x="7127" y="6390"/>
                </a:cubicBezTo>
                <a:cubicBezTo>
                  <a:pt x="7291" y="6570"/>
                  <a:pt x="7455" y="6751"/>
                  <a:pt x="7626" y="6923"/>
                </a:cubicBezTo>
                <a:cubicBezTo>
                  <a:pt x="7809" y="7107"/>
                  <a:pt x="8010" y="7268"/>
                  <a:pt x="8199" y="7445"/>
                </a:cubicBezTo>
                <a:cubicBezTo>
                  <a:pt x="8211" y="7456"/>
                  <a:pt x="8224" y="7461"/>
                  <a:pt x="8237" y="7461"/>
                </a:cubicBezTo>
                <a:cubicBezTo>
                  <a:pt x="8279" y="7461"/>
                  <a:pt x="8314" y="7407"/>
                  <a:pt x="8279" y="7365"/>
                </a:cubicBezTo>
                <a:cubicBezTo>
                  <a:pt x="8113" y="7175"/>
                  <a:pt x="7964" y="6971"/>
                  <a:pt x="7800" y="6780"/>
                </a:cubicBezTo>
                <a:cubicBezTo>
                  <a:pt x="7636" y="6590"/>
                  <a:pt x="7466" y="6405"/>
                  <a:pt x="7300" y="6218"/>
                </a:cubicBezTo>
                <a:cubicBezTo>
                  <a:pt x="7099" y="5993"/>
                  <a:pt x="6903" y="5766"/>
                  <a:pt x="6707" y="5537"/>
                </a:cubicBezTo>
                <a:cubicBezTo>
                  <a:pt x="6528" y="5169"/>
                  <a:pt x="6703" y="4737"/>
                  <a:pt x="7042" y="4529"/>
                </a:cubicBezTo>
                <a:cubicBezTo>
                  <a:pt x="7360" y="4440"/>
                  <a:pt x="7702" y="4427"/>
                  <a:pt x="8030" y="4410"/>
                </a:cubicBezTo>
                <a:cubicBezTo>
                  <a:pt x="8607" y="4381"/>
                  <a:pt x="9185" y="4390"/>
                  <a:pt x="9762" y="4370"/>
                </a:cubicBezTo>
                <a:cubicBezTo>
                  <a:pt x="9889" y="4366"/>
                  <a:pt x="9886" y="4185"/>
                  <a:pt x="9762" y="4175"/>
                </a:cubicBezTo>
                <a:cubicBezTo>
                  <a:pt x="9504" y="4155"/>
                  <a:pt x="9246" y="4148"/>
                  <a:pt x="8987" y="4148"/>
                </a:cubicBezTo>
                <a:cubicBezTo>
                  <a:pt x="8687" y="4148"/>
                  <a:pt x="8387" y="4157"/>
                  <a:pt x="8088" y="4166"/>
                </a:cubicBezTo>
                <a:cubicBezTo>
                  <a:pt x="8028" y="4169"/>
                  <a:pt x="7967" y="4171"/>
                  <a:pt x="7906" y="4173"/>
                </a:cubicBezTo>
                <a:cubicBezTo>
                  <a:pt x="7732" y="4152"/>
                  <a:pt x="7561" y="4122"/>
                  <a:pt x="7391" y="4089"/>
                </a:cubicBezTo>
                <a:cubicBezTo>
                  <a:pt x="7140" y="4041"/>
                  <a:pt x="6889" y="3971"/>
                  <a:pt x="6657" y="3862"/>
                </a:cubicBezTo>
                <a:cubicBezTo>
                  <a:pt x="6453" y="3636"/>
                  <a:pt x="6363" y="3325"/>
                  <a:pt x="6431" y="3031"/>
                </a:cubicBezTo>
                <a:cubicBezTo>
                  <a:pt x="6518" y="2931"/>
                  <a:pt x="6606" y="2829"/>
                  <a:pt x="6691" y="2727"/>
                </a:cubicBezTo>
                <a:cubicBezTo>
                  <a:pt x="7094" y="2244"/>
                  <a:pt x="7464" y="1734"/>
                  <a:pt x="7845" y="1233"/>
                </a:cubicBezTo>
                <a:cubicBezTo>
                  <a:pt x="7873" y="1197"/>
                  <a:pt x="7833" y="1151"/>
                  <a:pt x="7794" y="1151"/>
                </a:cubicBezTo>
                <a:cubicBezTo>
                  <a:pt x="7781" y="1151"/>
                  <a:pt x="7769" y="1156"/>
                  <a:pt x="7759" y="1167"/>
                </a:cubicBezTo>
                <a:cubicBezTo>
                  <a:pt x="7351" y="1647"/>
                  <a:pt x="6919" y="2106"/>
                  <a:pt x="6507" y="2583"/>
                </a:cubicBezTo>
                <a:cubicBezTo>
                  <a:pt x="6463" y="2633"/>
                  <a:pt x="6420" y="2686"/>
                  <a:pt x="6377" y="2737"/>
                </a:cubicBezTo>
                <a:cubicBezTo>
                  <a:pt x="6245" y="2779"/>
                  <a:pt x="6111" y="2829"/>
                  <a:pt x="5974" y="2852"/>
                </a:cubicBezTo>
                <a:cubicBezTo>
                  <a:pt x="5899" y="2838"/>
                  <a:pt x="5824" y="2812"/>
                  <a:pt x="5757" y="2780"/>
                </a:cubicBezTo>
                <a:cubicBezTo>
                  <a:pt x="5670" y="2738"/>
                  <a:pt x="5590" y="2683"/>
                  <a:pt x="5516" y="2623"/>
                </a:cubicBezTo>
                <a:cubicBezTo>
                  <a:pt x="5374" y="2313"/>
                  <a:pt x="5279" y="1982"/>
                  <a:pt x="5235" y="1653"/>
                </a:cubicBezTo>
                <a:cubicBezTo>
                  <a:pt x="5215" y="1503"/>
                  <a:pt x="5204" y="1351"/>
                  <a:pt x="5197" y="1199"/>
                </a:cubicBezTo>
                <a:cubicBezTo>
                  <a:pt x="5222" y="823"/>
                  <a:pt x="5223" y="445"/>
                  <a:pt x="5210" y="72"/>
                </a:cubicBezTo>
                <a:cubicBezTo>
                  <a:pt x="5208" y="24"/>
                  <a:pt x="5171" y="0"/>
                  <a:pt x="513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76"/>
          <p:cNvSpPr/>
          <p:nvPr/>
        </p:nvSpPr>
        <p:spPr>
          <a:xfrm>
            <a:off x="7065620" y="3151455"/>
            <a:ext cx="235073" cy="224807"/>
          </a:xfrm>
          <a:custGeom>
            <a:avLst/>
            <a:gdLst/>
            <a:ahLst/>
            <a:cxnLst/>
            <a:rect l="l" t="t" r="r" b="b"/>
            <a:pathLst>
              <a:path w="5587" h="5343" extrusionOk="0">
                <a:moveTo>
                  <a:pt x="3064" y="1667"/>
                </a:moveTo>
                <a:cubicBezTo>
                  <a:pt x="3070" y="1671"/>
                  <a:pt x="3078" y="1676"/>
                  <a:pt x="3084" y="1680"/>
                </a:cubicBezTo>
                <a:cubicBezTo>
                  <a:pt x="3099" y="1704"/>
                  <a:pt x="3114" y="1728"/>
                  <a:pt x="3130" y="1752"/>
                </a:cubicBezTo>
                <a:cubicBezTo>
                  <a:pt x="3107" y="1725"/>
                  <a:pt x="3084" y="1696"/>
                  <a:pt x="3064" y="1667"/>
                </a:cubicBezTo>
                <a:close/>
                <a:moveTo>
                  <a:pt x="3553" y="2812"/>
                </a:moveTo>
                <a:cubicBezTo>
                  <a:pt x="3553" y="2815"/>
                  <a:pt x="3554" y="2818"/>
                  <a:pt x="3554" y="2821"/>
                </a:cubicBezTo>
                <a:cubicBezTo>
                  <a:pt x="3553" y="2819"/>
                  <a:pt x="3552" y="2816"/>
                  <a:pt x="3551" y="2814"/>
                </a:cubicBezTo>
                <a:lnTo>
                  <a:pt x="3553" y="2812"/>
                </a:lnTo>
                <a:close/>
                <a:moveTo>
                  <a:pt x="2376" y="2996"/>
                </a:moveTo>
                <a:cubicBezTo>
                  <a:pt x="2382" y="3004"/>
                  <a:pt x="2389" y="3011"/>
                  <a:pt x="2395" y="3020"/>
                </a:cubicBezTo>
                <a:cubicBezTo>
                  <a:pt x="2388" y="3014"/>
                  <a:pt x="2381" y="3009"/>
                  <a:pt x="2375" y="3004"/>
                </a:cubicBezTo>
                <a:cubicBezTo>
                  <a:pt x="2375" y="3001"/>
                  <a:pt x="2376" y="2999"/>
                  <a:pt x="2376" y="2996"/>
                </a:cubicBezTo>
                <a:close/>
                <a:moveTo>
                  <a:pt x="3545" y="3054"/>
                </a:moveTo>
                <a:lnTo>
                  <a:pt x="3559" y="3071"/>
                </a:lnTo>
                <a:cubicBezTo>
                  <a:pt x="3544" y="3070"/>
                  <a:pt x="3529" y="3069"/>
                  <a:pt x="3514" y="3069"/>
                </a:cubicBezTo>
                <a:cubicBezTo>
                  <a:pt x="3502" y="3069"/>
                  <a:pt x="3490" y="3069"/>
                  <a:pt x="3478" y="3070"/>
                </a:cubicBezTo>
                <a:cubicBezTo>
                  <a:pt x="3487" y="3067"/>
                  <a:pt x="3495" y="3065"/>
                  <a:pt x="3502" y="3063"/>
                </a:cubicBezTo>
                <a:cubicBezTo>
                  <a:pt x="3507" y="3062"/>
                  <a:pt x="3512" y="3061"/>
                  <a:pt x="3517" y="3060"/>
                </a:cubicBezTo>
                <a:cubicBezTo>
                  <a:pt x="3520" y="3059"/>
                  <a:pt x="3530" y="3058"/>
                  <a:pt x="3529" y="3058"/>
                </a:cubicBezTo>
                <a:cubicBezTo>
                  <a:pt x="3528" y="3058"/>
                  <a:pt x="3528" y="3058"/>
                  <a:pt x="3526" y="3058"/>
                </a:cubicBezTo>
                <a:cubicBezTo>
                  <a:pt x="3532" y="3057"/>
                  <a:pt x="3539" y="3056"/>
                  <a:pt x="3545" y="3054"/>
                </a:cubicBezTo>
                <a:close/>
                <a:moveTo>
                  <a:pt x="2901" y="0"/>
                </a:moveTo>
                <a:cubicBezTo>
                  <a:pt x="2880" y="0"/>
                  <a:pt x="2860" y="14"/>
                  <a:pt x="2860" y="41"/>
                </a:cubicBezTo>
                <a:cubicBezTo>
                  <a:pt x="2859" y="110"/>
                  <a:pt x="2858" y="181"/>
                  <a:pt x="2857" y="253"/>
                </a:cubicBezTo>
                <a:cubicBezTo>
                  <a:pt x="2839" y="400"/>
                  <a:pt x="2830" y="552"/>
                  <a:pt x="2832" y="703"/>
                </a:cubicBezTo>
                <a:cubicBezTo>
                  <a:pt x="2804" y="996"/>
                  <a:pt x="2750" y="1289"/>
                  <a:pt x="2644" y="1558"/>
                </a:cubicBezTo>
                <a:cubicBezTo>
                  <a:pt x="2575" y="1618"/>
                  <a:pt x="2484" y="1649"/>
                  <a:pt x="2392" y="1649"/>
                </a:cubicBezTo>
                <a:cubicBezTo>
                  <a:pt x="2325" y="1649"/>
                  <a:pt x="2258" y="1633"/>
                  <a:pt x="2200" y="1599"/>
                </a:cubicBezTo>
                <a:cubicBezTo>
                  <a:pt x="2140" y="1540"/>
                  <a:pt x="2081" y="1480"/>
                  <a:pt x="2020" y="1422"/>
                </a:cubicBezTo>
                <a:cubicBezTo>
                  <a:pt x="1917" y="1324"/>
                  <a:pt x="1808" y="1234"/>
                  <a:pt x="1703" y="1137"/>
                </a:cubicBezTo>
                <a:cubicBezTo>
                  <a:pt x="1597" y="1037"/>
                  <a:pt x="1492" y="936"/>
                  <a:pt x="1387" y="835"/>
                </a:cubicBezTo>
                <a:cubicBezTo>
                  <a:pt x="1381" y="829"/>
                  <a:pt x="1374" y="826"/>
                  <a:pt x="1368" y="826"/>
                </a:cubicBezTo>
                <a:cubicBezTo>
                  <a:pt x="1346" y="826"/>
                  <a:pt x="1326" y="855"/>
                  <a:pt x="1346" y="876"/>
                </a:cubicBezTo>
                <a:cubicBezTo>
                  <a:pt x="1443" y="979"/>
                  <a:pt x="1541" y="1083"/>
                  <a:pt x="1636" y="1187"/>
                </a:cubicBezTo>
                <a:cubicBezTo>
                  <a:pt x="1735" y="1295"/>
                  <a:pt x="1827" y="1409"/>
                  <a:pt x="1926" y="1516"/>
                </a:cubicBezTo>
                <a:cubicBezTo>
                  <a:pt x="1996" y="1591"/>
                  <a:pt x="2067" y="1664"/>
                  <a:pt x="2138" y="1737"/>
                </a:cubicBezTo>
                <a:cubicBezTo>
                  <a:pt x="2185" y="1847"/>
                  <a:pt x="2200" y="1962"/>
                  <a:pt x="2131" y="2074"/>
                </a:cubicBezTo>
                <a:cubicBezTo>
                  <a:pt x="2052" y="2202"/>
                  <a:pt x="1927" y="2273"/>
                  <a:pt x="1795" y="2332"/>
                </a:cubicBezTo>
                <a:cubicBezTo>
                  <a:pt x="1745" y="2337"/>
                  <a:pt x="1694" y="2341"/>
                  <a:pt x="1644" y="2345"/>
                </a:cubicBezTo>
                <a:cubicBezTo>
                  <a:pt x="1546" y="2334"/>
                  <a:pt x="1448" y="2332"/>
                  <a:pt x="1359" y="2332"/>
                </a:cubicBezTo>
                <a:cubicBezTo>
                  <a:pt x="1340" y="2332"/>
                  <a:pt x="1321" y="2332"/>
                  <a:pt x="1303" y="2332"/>
                </a:cubicBezTo>
                <a:cubicBezTo>
                  <a:pt x="1056" y="2334"/>
                  <a:pt x="809" y="2331"/>
                  <a:pt x="562" y="2337"/>
                </a:cubicBezTo>
                <a:cubicBezTo>
                  <a:pt x="548" y="2336"/>
                  <a:pt x="534" y="2336"/>
                  <a:pt x="520" y="2334"/>
                </a:cubicBezTo>
                <a:cubicBezTo>
                  <a:pt x="518" y="2334"/>
                  <a:pt x="516" y="2334"/>
                  <a:pt x="514" y="2334"/>
                </a:cubicBezTo>
                <a:cubicBezTo>
                  <a:pt x="504" y="2334"/>
                  <a:pt x="496" y="2336"/>
                  <a:pt x="488" y="2339"/>
                </a:cubicBezTo>
                <a:cubicBezTo>
                  <a:pt x="346" y="2344"/>
                  <a:pt x="203" y="2352"/>
                  <a:pt x="61" y="2367"/>
                </a:cubicBezTo>
                <a:cubicBezTo>
                  <a:pt x="1" y="2373"/>
                  <a:pt x="1" y="2455"/>
                  <a:pt x="61" y="2461"/>
                </a:cubicBezTo>
                <a:cubicBezTo>
                  <a:pt x="430" y="2502"/>
                  <a:pt x="800" y="2494"/>
                  <a:pt x="1171" y="2499"/>
                </a:cubicBezTo>
                <a:cubicBezTo>
                  <a:pt x="1190" y="2500"/>
                  <a:pt x="1210" y="2500"/>
                  <a:pt x="1231" y="2500"/>
                </a:cubicBezTo>
                <a:cubicBezTo>
                  <a:pt x="1298" y="2500"/>
                  <a:pt x="1369" y="2498"/>
                  <a:pt x="1440" y="2498"/>
                </a:cubicBezTo>
                <a:cubicBezTo>
                  <a:pt x="1452" y="2498"/>
                  <a:pt x="1464" y="2498"/>
                  <a:pt x="1476" y="2498"/>
                </a:cubicBezTo>
                <a:cubicBezTo>
                  <a:pt x="1644" y="2528"/>
                  <a:pt x="1807" y="2586"/>
                  <a:pt x="1956" y="2666"/>
                </a:cubicBezTo>
                <a:cubicBezTo>
                  <a:pt x="1995" y="2707"/>
                  <a:pt x="2025" y="2754"/>
                  <a:pt x="2044" y="2807"/>
                </a:cubicBezTo>
                <a:cubicBezTo>
                  <a:pt x="2091" y="2930"/>
                  <a:pt x="2085" y="3071"/>
                  <a:pt x="2021" y="3186"/>
                </a:cubicBezTo>
                <a:cubicBezTo>
                  <a:pt x="1750" y="3483"/>
                  <a:pt x="1499" y="3798"/>
                  <a:pt x="1268" y="4128"/>
                </a:cubicBezTo>
                <a:cubicBezTo>
                  <a:pt x="1246" y="4159"/>
                  <a:pt x="1278" y="4196"/>
                  <a:pt x="1309" y="4196"/>
                </a:cubicBezTo>
                <a:cubicBezTo>
                  <a:pt x="1319" y="4196"/>
                  <a:pt x="1328" y="4192"/>
                  <a:pt x="1336" y="4182"/>
                </a:cubicBezTo>
                <a:cubicBezTo>
                  <a:pt x="1584" y="3866"/>
                  <a:pt x="1848" y="3563"/>
                  <a:pt x="2123" y="3269"/>
                </a:cubicBezTo>
                <a:cubicBezTo>
                  <a:pt x="2162" y="3259"/>
                  <a:pt x="2202" y="3254"/>
                  <a:pt x="2242" y="3254"/>
                </a:cubicBezTo>
                <a:cubicBezTo>
                  <a:pt x="2336" y="3254"/>
                  <a:pt x="2429" y="3282"/>
                  <a:pt x="2507" y="3338"/>
                </a:cubicBezTo>
                <a:cubicBezTo>
                  <a:pt x="2626" y="3423"/>
                  <a:pt x="2693" y="3576"/>
                  <a:pt x="2691" y="3722"/>
                </a:cubicBezTo>
                <a:cubicBezTo>
                  <a:pt x="2690" y="3755"/>
                  <a:pt x="2711" y="3775"/>
                  <a:pt x="2736" y="3784"/>
                </a:cubicBezTo>
                <a:cubicBezTo>
                  <a:pt x="2772" y="3947"/>
                  <a:pt x="2794" y="4113"/>
                  <a:pt x="2809" y="4274"/>
                </a:cubicBezTo>
                <a:cubicBezTo>
                  <a:pt x="2840" y="4612"/>
                  <a:pt x="2839" y="4953"/>
                  <a:pt x="2835" y="5292"/>
                </a:cubicBezTo>
                <a:cubicBezTo>
                  <a:pt x="2835" y="5326"/>
                  <a:pt x="2860" y="5342"/>
                  <a:pt x="2885" y="5342"/>
                </a:cubicBezTo>
                <a:cubicBezTo>
                  <a:pt x="2911" y="5342"/>
                  <a:pt x="2938" y="5325"/>
                  <a:pt x="2940" y="5292"/>
                </a:cubicBezTo>
                <a:cubicBezTo>
                  <a:pt x="2957" y="5080"/>
                  <a:pt x="2958" y="4871"/>
                  <a:pt x="2951" y="4660"/>
                </a:cubicBezTo>
                <a:cubicBezTo>
                  <a:pt x="2943" y="4238"/>
                  <a:pt x="3023" y="3807"/>
                  <a:pt x="3187" y="3416"/>
                </a:cubicBezTo>
                <a:cubicBezTo>
                  <a:pt x="3198" y="3408"/>
                  <a:pt x="3208" y="3395"/>
                  <a:pt x="3211" y="3378"/>
                </a:cubicBezTo>
                <a:cubicBezTo>
                  <a:pt x="3214" y="3363"/>
                  <a:pt x="3218" y="3350"/>
                  <a:pt x="3221" y="3337"/>
                </a:cubicBezTo>
                <a:cubicBezTo>
                  <a:pt x="3231" y="3313"/>
                  <a:pt x="3243" y="3290"/>
                  <a:pt x="3254" y="3267"/>
                </a:cubicBezTo>
                <a:cubicBezTo>
                  <a:pt x="3259" y="3264"/>
                  <a:pt x="3265" y="3260"/>
                  <a:pt x="3271" y="3257"/>
                </a:cubicBezTo>
                <a:cubicBezTo>
                  <a:pt x="3344" y="3216"/>
                  <a:pt x="3420" y="3199"/>
                  <a:pt x="3497" y="3199"/>
                </a:cubicBezTo>
                <a:cubicBezTo>
                  <a:pt x="3563" y="3199"/>
                  <a:pt x="3628" y="3211"/>
                  <a:pt x="3693" y="3229"/>
                </a:cubicBezTo>
                <a:cubicBezTo>
                  <a:pt x="3802" y="3357"/>
                  <a:pt x="3913" y="3484"/>
                  <a:pt x="4025" y="3609"/>
                </a:cubicBezTo>
                <a:cubicBezTo>
                  <a:pt x="4118" y="3710"/>
                  <a:pt x="4210" y="3813"/>
                  <a:pt x="4307" y="3910"/>
                </a:cubicBezTo>
                <a:cubicBezTo>
                  <a:pt x="4411" y="4014"/>
                  <a:pt x="4524" y="4105"/>
                  <a:pt x="4632" y="4205"/>
                </a:cubicBezTo>
                <a:cubicBezTo>
                  <a:pt x="4638" y="4211"/>
                  <a:pt x="4646" y="4214"/>
                  <a:pt x="4653" y="4214"/>
                </a:cubicBezTo>
                <a:cubicBezTo>
                  <a:pt x="4677" y="4214"/>
                  <a:pt x="4697" y="4183"/>
                  <a:pt x="4676" y="4159"/>
                </a:cubicBezTo>
                <a:cubicBezTo>
                  <a:pt x="4583" y="4052"/>
                  <a:pt x="4498" y="3937"/>
                  <a:pt x="4406" y="3829"/>
                </a:cubicBezTo>
                <a:cubicBezTo>
                  <a:pt x="4314" y="3722"/>
                  <a:pt x="4217" y="3617"/>
                  <a:pt x="4124" y="3512"/>
                </a:cubicBezTo>
                <a:cubicBezTo>
                  <a:pt x="4010" y="3385"/>
                  <a:pt x="3899" y="3256"/>
                  <a:pt x="3789" y="3127"/>
                </a:cubicBezTo>
                <a:cubicBezTo>
                  <a:pt x="3688" y="2919"/>
                  <a:pt x="3787" y="2676"/>
                  <a:pt x="3978" y="2558"/>
                </a:cubicBezTo>
                <a:cubicBezTo>
                  <a:pt x="4158" y="2507"/>
                  <a:pt x="4351" y="2499"/>
                  <a:pt x="4535" y="2490"/>
                </a:cubicBezTo>
                <a:cubicBezTo>
                  <a:pt x="4862" y="2474"/>
                  <a:pt x="5188" y="2480"/>
                  <a:pt x="5514" y="2468"/>
                </a:cubicBezTo>
                <a:cubicBezTo>
                  <a:pt x="5587" y="2465"/>
                  <a:pt x="5584" y="2363"/>
                  <a:pt x="5514" y="2358"/>
                </a:cubicBezTo>
                <a:cubicBezTo>
                  <a:pt x="5366" y="2346"/>
                  <a:pt x="5218" y="2342"/>
                  <a:pt x="5069" y="2342"/>
                </a:cubicBezTo>
                <a:cubicBezTo>
                  <a:pt x="4902" y="2342"/>
                  <a:pt x="4735" y="2347"/>
                  <a:pt x="4569" y="2353"/>
                </a:cubicBezTo>
                <a:cubicBezTo>
                  <a:pt x="4534" y="2355"/>
                  <a:pt x="4500" y="2356"/>
                  <a:pt x="4466" y="2357"/>
                </a:cubicBezTo>
                <a:cubicBezTo>
                  <a:pt x="4368" y="2344"/>
                  <a:pt x="4271" y="2328"/>
                  <a:pt x="4175" y="2309"/>
                </a:cubicBezTo>
                <a:cubicBezTo>
                  <a:pt x="4033" y="2281"/>
                  <a:pt x="3891" y="2243"/>
                  <a:pt x="3760" y="2181"/>
                </a:cubicBezTo>
                <a:cubicBezTo>
                  <a:pt x="3646" y="2053"/>
                  <a:pt x="3595" y="1878"/>
                  <a:pt x="3633" y="1711"/>
                </a:cubicBezTo>
                <a:cubicBezTo>
                  <a:pt x="3683" y="1655"/>
                  <a:pt x="3732" y="1598"/>
                  <a:pt x="3780" y="1540"/>
                </a:cubicBezTo>
                <a:cubicBezTo>
                  <a:pt x="4008" y="1267"/>
                  <a:pt x="4216" y="979"/>
                  <a:pt x="4431" y="697"/>
                </a:cubicBezTo>
                <a:cubicBezTo>
                  <a:pt x="4448" y="676"/>
                  <a:pt x="4425" y="650"/>
                  <a:pt x="4404" y="650"/>
                </a:cubicBezTo>
                <a:cubicBezTo>
                  <a:pt x="4396" y="650"/>
                  <a:pt x="4389" y="653"/>
                  <a:pt x="4384" y="659"/>
                </a:cubicBezTo>
                <a:cubicBezTo>
                  <a:pt x="4152" y="930"/>
                  <a:pt x="3909" y="1189"/>
                  <a:pt x="3675" y="1458"/>
                </a:cubicBezTo>
                <a:cubicBezTo>
                  <a:pt x="3651" y="1487"/>
                  <a:pt x="3627" y="1516"/>
                  <a:pt x="3602" y="1545"/>
                </a:cubicBezTo>
                <a:cubicBezTo>
                  <a:pt x="3528" y="1569"/>
                  <a:pt x="3452" y="1598"/>
                  <a:pt x="3375" y="1611"/>
                </a:cubicBezTo>
                <a:cubicBezTo>
                  <a:pt x="3333" y="1603"/>
                  <a:pt x="3290" y="1588"/>
                  <a:pt x="3252" y="1570"/>
                </a:cubicBezTo>
                <a:cubicBezTo>
                  <a:pt x="3203" y="1545"/>
                  <a:pt x="3158" y="1515"/>
                  <a:pt x="3116" y="1481"/>
                </a:cubicBezTo>
                <a:cubicBezTo>
                  <a:pt x="3036" y="1306"/>
                  <a:pt x="2982" y="1119"/>
                  <a:pt x="2958" y="934"/>
                </a:cubicBezTo>
                <a:cubicBezTo>
                  <a:pt x="2947" y="848"/>
                  <a:pt x="2940" y="763"/>
                  <a:pt x="2936" y="677"/>
                </a:cubicBezTo>
                <a:cubicBezTo>
                  <a:pt x="2951" y="464"/>
                  <a:pt x="2951" y="252"/>
                  <a:pt x="2943" y="41"/>
                </a:cubicBezTo>
                <a:cubicBezTo>
                  <a:pt x="2942" y="14"/>
                  <a:pt x="2921" y="0"/>
                  <a:pt x="290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76"/>
          <p:cNvSpPr/>
          <p:nvPr/>
        </p:nvSpPr>
        <p:spPr>
          <a:xfrm>
            <a:off x="5988100" y="3728637"/>
            <a:ext cx="32903" cy="137249"/>
          </a:xfrm>
          <a:custGeom>
            <a:avLst/>
            <a:gdLst/>
            <a:ahLst/>
            <a:cxnLst/>
            <a:rect l="l" t="t" r="r" b="b"/>
            <a:pathLst>
              <a:path w="782" h="3262" extrusionOk="0">
                <a:moveTo>
                  <a:pt x="727" y="1"/>
                </a:moveTo>
                <a:cubicBezTo>
                  <a:pt x="704" y="1"/>
                  <a:pt x="682" y="12"/>
                  <a:pt x="675" y="37"/>
                </a:cubicBezTo>
                <a:cubicBezTo>
                  <a:pt x="542" y="550"/>
                  <a:pt x="459" y="1081"/>
                  <a:pt x="349" y="1599"/>
                </a:cubicBezTo>
                <a:cubicBezTo>
                  <a:pt x="240" y="2121"/>
                  <a:pt x="123" y="2640"/>
                  <a:pt x="13" y="3160"/>
                </a:cubicBezTo>
                <a:cubicBezTo>
                  <a:pt x="0" y="3221"/>
                  <a:pt x="51" y="3261"/>
                  <a:pt x="98" y="3261"/>
                </a:cubicBezTo>
                <a:cubicBezTo>
                  <a:pt x="129" y="3261"/>
                  <a:pt x="159" y="3244"/>
                  <a:pt x="167" y="3204"/>
                </a:cubicBezTo>
                <a:cubicBezTo>
                  <a:pt x="285" y="2675"/>
                  <a:pt x="389" y="2144"/>
                  <a:pt x="493" y="1613"/>
                </a:cubicBezTo>
                <a:cubicBezTo>
                  <a:pt x="593" y="1096"/>
                  <a:pt x="715" y="574"/>
                  <a:pt x="778" y="51"/>
                </a:cubicBezTo>
                <a:cubicBezTo>
                  <a:pt x="781" y="18"/>
                  <a:pt x="754" y="1"/>
                  <a:pt x="72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76"/>
          <p:cNvSpPr/>
          <p:nvPr/>
        </p:nvSpPr>
        <p:spPr>
          <a:xfrm>
            <a:off x="5833558" y="3860711"/>
            <a:ext cx="174401" cy="27854"/>
          </a:xfrm>
          <a:custGeom>
            <a:avLst/>
            <a:gdLst/>
            <a:ahLst/>
            <a:cxnLst/>
            <a:rect l="l" t="t" r="r" b="b"/>
            <a:pathLst>
              <a:path w="4145" h="662" extrusionOk="0">
                <a:moveTo>
                  <a:pt x="3991" y="0"/>
                </a:moveTo>
                <a:cubicBezTo>
                  <a:pt x="3670" y="0"/>
                  <a:pt x="3347" y="64"/>
                  <a:pt x="3030" y="105"/>
                </a:cubicBezTo>
                <a:cubicBezTo>
                  <a:pt x="2697" y="147"/>
                  <a:pt x="2366" y="191"/>
                  <a:pt x="2034" y="235"/>
                </a:cubicBezTo>
                <a:cubicBezTo>
                  <a:pt x="1372" y="323"/>
                  <a:pt x="714" y="426"/>
                  <a:pt x="58" y="553"/>
                </a:cubicBezTo>
                <a:cubicBezTo>
                  <a:pt x="1" y="565"/>
                  <a:pt x="11" y="661"/>
                  <a:pt x="66" y="661"/>
                </a:cubicBezTo>
                <a:cubicBezTo>
                  <a:pt x="68" y="661"/>
                  <a:pt x="71" y="661"/>
                  <a:pt x="73" y="661"/>
                </a:cubicBezTo>
                <a:cubicBezTo>
                  <a:pt x="734" y="574"/>
                  <a:pt x="1393" y="479"/>
                  <a:pt x="2054" y="389"/>
                </a:cubicBezTo>
                <a:cubicBezTo>
                  <a:pt x="2396" y="342"/>
                  <a:pt x="2739" y="298"/>
                  <a:pt x="3082" y="259"/>
                </a:cubicBezTo>
                <a:cubicBezTo>
                  <a:pt x="3410" y="221"/>
                  <a:pt x="3749" y="213"/>
                  <a:pt x="4071" y="132"/>
                </a:cubicBezTo>
                <a:cubicBezTo>
                  <a:pt x="4145" y="113"/>
                  <a:pt x="4127" y="3"/>
                  <a:pt x="4053" y="1"/>
                </a:cubicBezTo>
                <a:cubicBezTo>
                  <a:pt x="4032" y="0"/>
                  <a:pt x="4012" y="0"/>
                  <a:pt x="399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76"/>
          <p:cNvSpPr/>
          <p:nvPr/>
        </p:nvSpPr>
        <p:spPr>
          <a:xfrm>
            <a:off x="5833095" y="3884989"/>
            <a:ext cx="171876" cy="12833"/>
          </a:xfrm>
          <a:custGeom>
            <a:avLst/>
            <a:gdLst/>
            <a:ahLst/>
            <a:cxnLst/>
            <a:rect l="l" t="t" r="r" b="b"/>
            <a:pathLst>
              <a:path w="4085" h="305" extrusionOk="0">
                <a:moveTo>
                  <a:pt x="1044" y="1"/>
                </a:moveTo>
                <a:cubicBezTo>
                  <a:pt x="717" y="1"/>
                  <a:pt x="390" y="7"/>
                  <a:pt x="62" y="22"/>
                </a:cubicBezTo>
                <a:cubicBezTo>
                  <a:pt x="1" y="25"/>
                  <a:pt x="0" y="117"/>
                  <a:pt x="62" y="118"/>
                </a:cubicBezTo>
                <a:cubicBezTo>
                  <a:pt x="716" y="134"/>
                  <a:pt x="1369" y="148"/>
                  <a:pt x="2022" y="183"/>
                </a:cubicBezTo>
                <a:cubicBezTo>
                  <a:pt x="2674" y="217"/>
                  <a:pt x="3326" y="275"/>
                  <a:pt x="3978" y="305"/>
                </a:cubicBezTo>
                <a:cubicBezTo>
                  <a:pt x="3980" y="305"/>
                  <a:pt x="3981" y="305"/>
                  <a:pt x="3982" y="305"/>
                </a:cubicBezTo>
                <a:cubicBezTo>
                  <a:pt x="4064" y="305"/>
                  <a:pt x="4085" y="165"/>
                  <a:pt x="3999" y="154"/>
                </a:cubicBezTo>
                <a:cubicBezTo>
                  <a:pt x="3353" y="66"/>
                  <a:pt x="2699" y="34"/>
                  <a:pt x="2048" y="16"/>
                </a:cubicBezTo>
                <a:cubicBezTo>
                  <a:pt x="1713" y="7"/>
                  <a:pt x="1379" y="1"/>
                  <a:pt x="104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76"/>
          <p:cNvSpPr/>
          <p:nvPr/>
        </p:nvSpPr>
        <p:spPr>
          <a:xfrm>
            <a:off x="5989109" y="3886293"/>
            <a:ext cx="64122" cy="166491"/>
          </a:xfrm>
          <a:custGeom>
            <a:avLst/>
            <a:gdLst/>
            <a:ahLst/>
            <a:cxnLst/>
            <a:rect l="l" t="t" r="r" b="b"/>
            <a:pathLst>
              <a:path w="1524" h="3957" extrusionOk="0">
                <a:moveTo>
                  <a:pt x="1443" y="0"/>
                </a:moveTo>
                <a:cubicBezTo>
                  <a:pt x="1417" y="0"/>
                  <a:pt x="1393" y="15"/>
                  <a:pt x="1385" y="48"/>
                </a:cubicBezTo>
                <a:cubicBezTo>
                  <a:pt x="1245" y="678"/>
                  <a:pt x="1118" y="1313"/>
                  <a:pt x="1010" y="1949"/>
                </a:cubicBezTo>
                <a:cubicBezTo>
                  <a:pt x="923" y="2460"/>
                  <a:pt x="853" y="2977"/>
                  <a:pt x="761" y="3488"/>
                </a:cubicBezTo>
                <a:lnTo>
                  <a:pt x="761" y="3488"/>
                </a:lnTo>
                <a:cubicBezTo>
                  <a:pt x="659" y="2996"/>
                  <a:pt x="542" y="2507"/>
                  <a:pt x="442" y="2015"/>
                </a:cubicBezTo>
                <a:cubicBezTo>
                  <a:pt x="317" y="1400"/>
                  <a:pt x="255" y="770"/>
                  <a:pt x="112" y="159"/>
                </a:cubicBezTo>
                <a:cubicBezTo>
                  <a:pt x="106" y="132"/>
                  <a:pt x="83" y="119"/>
                  <a:pt x="60" y="119"/>
                </a:cubicBezTo>
                <a:cubicBezTo>
                  <a:pt x="30" y="119"/>
                  <a:pt x="1" y="139"/>
                  <a:pt x="3" y="173"/>
                </a:cubicBezTo>
                <a:cubicBezTo>
                  <a:pt x="39" y="796"/>
                  <a:pt x="184" y="1418"/>
                  <a:pt x="291" y="2031"/>
                </a:cubicBezTo>
                <a:cubicBezTo>
                  <a:pt x="402" y="2658"/>
                  <a:pt x="513" y="3289"/>
                  <a:pt x="689" y="3902"/>
                </a:cubicBezTo>
                <a:cubicBezTo>
                  <a:pt x="699" y="3939"/>
                  <a:pt x="727" y="3956"/>
                  <a:pt x="756" y="3956"/>
                </a:cubicBezTo>
                <a:cubicBezTo>
                  <a:pt x="794" y="3956"/>
                  <a:pt x="833" y="3928"/>
                  <a:pt x="837" y="3882"/>
                </a:cubicBezTo>
                <a:cubicBezTo>
                  <a:pt x="901" y="3239"/>
                  <a:pt x="1033" y="2598"/>
                  <a:pt x="1154" y="1964"/>
                </a:cubicBezTo>
                <a:cubicBezTo>
                  <a:pt x="1274" y="1337"/>
                  <a:pt x="1393" y="710"/>
                  <a:pt x="1514" y="84"/>
                </a:cubicBezTo>
                <a:cubicBezTo>
                  <a:pt x="1523" y="33"/>
                  <a:pt x="1482" y="0"/>
                  <a:pt x="144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76"/>
          <p:cNvSpPr/>
          <p:nvPr/>
        </p:nvSpPr>
        <p:spPr>
          <a:xfrm>
            <a:off x="6030974" y="3855830"/>
            <a:ext cx="168637" cy="25666"/>
          </a:xfrm>
          <a:custGeom>
            <a:avLst/>
            <a:gdLst/>
            <a:ahLst/>
            <a:cxnLst/>
            <a:rect l="l" t="t" r="r" b="b"/>
            <a:pathLst>
              <a:path w="4008" h="610" extrusionOk="0">
                <a:moveTo>
                  <a:pt x="86" y="0"/>
                </a:moveTo>
                <a:cubicBezTo>
                  <a:pt x="25" y="0"/>
                  <a:pt x="0" y="93"/>
                  <a:pt x="66" y="107"/>
                </a:cubicBezTo>
                <a:cubicBezTo>
                  <a:pt x="696" y="234"/>
                  <a:pt x="1327" y="344"/>
                  <a:pt x="1964" y="426"/>
                </a:cubicBezTo>
                <a:cubicBezTo>
                  <a:pt x="2606" y="507"/>
                  <a:pt x="3262" y="598"/>
                  <a:pt x="3910" y="609"/>
                </a:cubicBezTo>
                <a:cubicBezTo>
                  <a:pt x="3911" y="609"/>
                  <a:pt x="3911" y="609"/>
                  <a:pt x="3911" y="609"/>
                </a:cubicBezTo>
                <a:cubicBezTo>
                  <a:pt x="4007" y="609"/>
                  <a:pt x="4002" y="472"/>
                  <a:pt x="3910" y="462"/>
                </a:cubicBezTo>
                <a:cubicBezTo>
                  <a:pt x="3279" y="384"/>
                  <a:pt x="2644" y="348"/>
                  <a:pt x="2014" y="270"/>
                </a:cubicBezTo>
                <a:cubicBezTo>
                  <a:pt x="1373" y="190"/>
                  <a:pt x="732" y="104"/>
                  <a:pt x="95" y="1"/>
                </a:cubicBezTo>
                <a:cubicBezTo>
                  <a:pt x="92" y="1"/>
                  <a:pt x="89" y="0"/>
                  <a:pt x="8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76"/>
          <p:cNvSpPr/>
          <p:nvPr/>
        </p:nvSpPr>
        <p:spPr>
          <a:xfrm>
            <a:off x="6047131" y="3876363"/>
            <a:ext cx="154752" cy="25077"/>
          </a:xfrm>
          <a:custGeom>
            <a:avLst/>
            <a:gdLst/>
            <a:ahLst/>
            <a:cxnLst/>
            <a:rect l="l" t="t" r="r" b="b"/>
            <a:pathLst>
              <a:path w="3678" h="596" extrusionOk="0">
                <a:moveTo>
                  <a:pt x="3574" y="0"/>
                </a:moveTo>
                <a:cubicBezTo>
                  <a:pt x="3573" y="0"/>
                  <a:pt x="3572" y="1"/>
                  <a:pt x="3571" y="1"/>
                </a:cubicBezTo>
                <a:cubicBezTo>
                  <a:pt x="3275" y="11"/>
                  <a:pt x="2976" y="75"/>
                  <a:pt x="2683" y="114"/>
                </a:cubicBezTo>
                <a:cubicBezTo>
                  <a:pt x="2387" y="154"/>
                  <a:pt x="2091" y="194"/>
                  <a:pt x="1795" y="234"/>
                </a:cubicBezTo>
                <a:cubicBezTo>
                  <a:pt x="1218" y="311"/>
                  <a:pt x="626" y="369"/>
                  <a:pt x="56" y="494"/>
                </a:cubicBezTo>
                <a:cubicBezTo>
                  <a:pt x="1" y="506"/>
                  <a:pt x="12" y="595"/>
                  <a:pt x="69" y="595"/>
                </a:cubicBezTo>
                <a:cubicBezTo>
                  <a:pt x="69" y="595"/>
                  <a:pt x="70" y="595"/>
                  <a:pt x="71" y="595"/>
                </a:cubicBezTo>
                <a:cubicBezTo>
                  <a:pt x="662" y="566"/>
                  <a:pt x="1259" y="467"/>
                  <a:pt x="1846" y="390"/>
                </a:cubicBezTo>
                <a:cubicBezTo>
                  <a:pt x="2133" y="352"/>
                  <a:pt x="2421" y="314"/>
                  <a:pt x="2708" y="276"/>
                </a:cubicBezTo>
                <a:cubicBezTo>
                  <a:pt x="3001" y="238"/>
                  <a:pt x="3305" y="223"/>
                  <a:pt x="3592" y="155"/>
                </a:cubicBezTo>
                <a:cubicBezTo>
                  <a:pt x="3677" y="135"/>
                  <a:pt x="3661" y="0"/>
                  <a:pt x="357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76"/>
          <p:cNvSpPr/>
          <p:nvPr/>
        </p:nvSpPr>
        <p:spPr>
          <a:xfrm>
            <a:off x="6017552" y="3728427"/>
            <a:ext cx="33955" cy="132705"/>
          </a:xfrm>
          <a:custGeom>
            <a:avLst/>
            <a:gdLst/>
            <a:ahLst/>
            <a:cxnLst/>
            <a:rect l="l" t="t" r="r" b="b"/>
            <a:pathLst>
              <a:path w="807" h="3154" extrusionOk="0">
                <a:moveTo>
                  <a:pt x="56" y="1"/>
                </a:moveTo>
                <a:cubicBezTo>
                  <a:pt x="28" y="1"/>
                  <a:pt x="0" y="19"/>
                  <a:pt x="3" y="53"/>
                </a:cubicBezTo>
                <a:cubicBezTo>
                  <a:pt x="39" y="565"/>
                  <a:pt x="160" y="1080"/>
                  <a:pt x="268" y="1581"/>
                </a:cubicBezTo>
                <a:cubicBezTo>
                  <a:pt x="321" y="1836"/>
                  <a:pt x="396" y="2083"/>
                  <a:pt x="466" y="2333"/>
                </a:cubicBezTo>
                <a:cubicBezTo>
                  <a:pt x="539" y="2592"/>
                  <a:pt x="598" y="2854"/>
                  <a:pt x="676" y="3111"/>
                </a:cubicBezTo>
                <a:cubicBezTo>
                  <a:pt x="686" y="3140"/>
                  <a:pt x="709" y="3153"/>
                  <a:pt x="733" y="3153"/>
                </a:cubicBezTo>
                <a:cubicBezTo>
                  <a:pt x="770" y="3153"/>
                  <a:pt x="807" y="3124"/>
                  <a:pt x="794" y="3079"/>
                </a:cubicBezTo>
                <a:cubicBezTo>
                  <a:pt x="723" y="2820"/>
                  <a:pt x="641" y="2564"/>
                  <a:pt x="580" y="2302"/>
                </a:cubicBezTo>
                <a:cubicBezTo>
                  <a:pt x="525" y="2057"/>
                  <a:pt x="480" y="1809"/>
                  <a:pt x="424" y="1563"/>
                </a:cubicBezTo>
                <a:cubicBezTo>
                  <a:pt x="307" y="1058"/>
                  <a:pt x="234" y="541"/>
                  <a:pt x="108" y="38"/>
                </a:cubicBezTo>
                <a:cubicBezTo>
                  <a:pt x="102" y="13"/>
                  <a:pt x="79" y="1"/>
                  <a:pt x="5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76"/>
          <p:cNvSpPr/>
          <p:nvPr/>
        </p:nvSpPr>
        <p:spPr>
          <a:xfrm>
            <a:off x="6014481" y="3738230"/>
            <a:ext cx="6059" cy="107964"/>
          </a:xfrm>
          <a:custGeom>
            <a:avLst/>
            <a:gdLst/>
            <a:ahLst/>
            <a:cxnLst/>
            <a:rect l="l" t="t" r="r" b="b"/>
            <a:pathLst>
              <a:path w="144" h="2566" extrusionOk="0">
                <a:moveTo>
                  <a:pt x="95" y="1"/>
                </a:moveTo>
                <a:cubicBezTo>
                  <a:pt x="71" y="1"/>
                  <a:pt x="46" y="16"/>
                  <a:pt x="44" y="48"/>
                </a:cubicBezTo>
                <a:cubicBezTo>
                  <a:pt x="26" y="459"/>
                  <a:pt x="1" y="875"/>
                  <a:pt x="14" y="1286"/>
                </a:cubicBezTo>
                <a:cubicBezTo>
                  <a:pt x="27" y="1699"/>
                  <a:pt x="44" y="2111"/>
                  <a:pt x="56" y="2524"/>
                </a:cubicBezTo>
                <a:cubicBezTo>
                  <a:pt x="57" y="2551"/>
                  <a:pt x="79" y="2565"/>
                  <a:pt x="101" y="2565"/>
                </a:cubicBezTo>
                <a:cubicBezTo>
                  <a:pt x="122" y="2565"/>
                  <a:pt x="143" y="2551"/>
                  <a:pt x="141" y="2524"/>
                </a:cubicBezTo>
                <a:cubicBezTo>
                  <a:pt x="114" y="2111"/>
                  <a:pt x="110" y="1700"/>
                  <a:pt x="122" y="1286"/>
                </a:cubicBezTo>
                <a:cubicBezTo>
                  <a:pt x="133" y="873"/>
                  <a:pt x="126" y="461"/>
                  <a:pt x="141" y="48"/>
                </a:cubicBezTo>
                <a:cubicBezTo>
                  <a:pt x="143" y="16"/>
                  <a:pt x="119" y="1"/>
                  <a:pt x="9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76"/>
          <p:cNvSpPr/>
          <p:nvPr/>
        </p:nvSpPr>
        <p:spPr>
          <a:xfrm>
            <a:off x="6016416" y="3908340"/>
            <a:ext cx="8247" cy="132873"/>
          </a:xfrm>
          <a:custGeom>
            <a:avLst/>
            <a:gdLst/>
            <a:ahLst/>
            <a:cxnLst/>
            <a:rect l="l" t="t" r="r" b="b"/>
            <a:pathLst>
              <a:path w="196" h="3158" extrusionOk="0">
                <a:moveTo>
                  <a:pt x="103" y="1"/>
                </a:moveTo>
                <a:cubicBezTo>
                  <a:pt x="83" y="1"/>
                  <a:pt x="64" y="14"/>
                  <a:pt x="63" y="40"/>
                </a:cubicBezTo>
                <a:cubicBezTo>
                  <a:pt x="48" y="1050"/>
                  <a:pt x="0" y="2062"/>
                  <a:pt x="9" y="3073"/>
                </a:cubicBezTo>
                <a:cubicBezTo>
                  <a:pt x="9" y="3130"/>
                  <a:pt x="52" y="3158"/>
                  <a:pt x="96" y="3158"/>
                </a:cubicBezTo>
                <a:cubicBezTo>
                  <a:pt x="139" y="3158"/>
                  <a:pt x="183" y="3130"/>
                  <a:pt x="183" y="3073"/>
                </a:cubicBezTo>
                <a:cubicBezTo>
                  <a:pt x="195" y="2062"/>
                  <a:pt x="153" y="1050"/>
                  <a:pt x="143" y="40"/>
                </a:cubicBezTo>
                <a:cubicBezTo>
                  <a:pt x="142" y="14"/>
                  <a:pt x="123" y="1"/>
                  <a:pt x="10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76"/>
          <p:cNvSpPr/>
          <p:nvPr/>
        </p:nvSpPr>
        <p:spPr>
          <a:xfrm>
            <a:off x="6070819" y="3876574"/>
            <a:ext cx="114065" cy="7321"/>
          </a:xfrm>
          <a:custGeom>
            <a:avLst/>
            <a:gdLst/>
            <a:ahLst/>
            <a:cxnLst/>
            <a:rect l="l" t="t" r="r" b="b"/>
            <a:pathLst>
              <a:path w="2711" h="174" extrusionOk="0">
                <a:moveTo>
                  <a:pt x="2636" y="1"/>
                </a:moveTo>
                <a:cubicBezTo>
                  <a:pt x="2635" y="1"/>
                  <a:pt x="2634" y="1"/>
                  <a:pt x="2633" y="1"/>
                </a:cubicBezTo>
                <a:cubicBezTo>
                  <a:pt x="1936" y="33"/>
                  <a:pt x="1239" y="74"/>
                  <a:pt x="542" y="74"/>
                </a:cubicBezTo>
                <a:cubicBezTo>
                  <a:pt x="376" y="74"/>
                  <a:pt x="210" y="72"/>
                  <a:pt x="43" y="67"/>
                </a:cubicBezTo>
                <a:cubicBezTo>
                  <a:pt x="43" y="67"/>
                  <a:pt x="42" y="67"/>
                  <a:pt x="41" y="67"/>
                </a:cubicBezTo>
                <a:cubicBezTo>
                  <a:pt x="0" y="67"/>
                  <a:pt x="1" y="131"/>
                  <a:pt x="43" y="133"/>
                </a:cubicBezTo>
                <a:cubicBezTo>
                  <a:pt x="499" y="155"/>
                  <a:pt x="955" y="174"/>
                  <a:pt x="1411" y="174"/>
                </a:cubicBezTo>
                <a:cubicBezTo>
                  <a:pt x="1819" y="174"/>
                  <a:pt x="2226" y="159"/>
                  <a:pt x="2633" y="119"/>
                </a:cubicBezTo>
                <a:cubicBezTo>
                  <a:pt x="2706" y="112"/>
                  <a:pt x="2710" y="1"/>
                  <a:pt x="263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76"/>
          <p:cNvSpPr/>
          <p:nvPr/>
        </p:nvSpPr>
        <p:spPr>
          <a:xfrm>
            <a:off x="5857709" y="3877878"/>
            <a:ext cx="116464" cy="9719"/>
          </a:xfrm>
          <a:custGeom>
            <a:avLst/>
            <a:gdLst/>
            <a:ahLst/>
            <a:cxnLst/>
            <a:rect l="l" t="t" r="r" b="b"/>
            <a:pathLst>
              <a:path w="2768" h="231" extrusionOk="0">
                <a:moveTo>
                  <a:pt x="119" y="1"/>
                </a:moveTo>
                <a:cubicBezTo>
                  <a:pt x="50" y="1"/>
                  <a:pt x="0" y="114"/>
                  <a:pt x="76" y="168"/>
                </a:cubicBezTo>
                <a:cubicBezTo>
                  <a:pt x="146" y="217"/>
                  <a:pt x="233" y="230"/>
                  <a:pt x="324" y="230"/>
                </a:cubicBezTo>
                <a:cubicBezTo>
                  <a:pt x="429" y="230"/>
                  <a:pt x="538" y="212"/>
                  <a:pt x="631" y="209"/>
                </a:cubicBezTo>
                <a:cubicBezTo>
                  <a:pt x="859" y="202"/>
                  <a:pt x="1088" y="200"/>
                  <a:pt x="1316" y="185"/>
                </a:cubicBezTo>
                <a:cubicBezTo>
                  <a:pt x="1782" y="155"/>
                  <a:pt x="2247" y="125"/>
                  <a:pt x="2714" y="110"/>
                </a:cubicBezTo>
                <a:cubicBezTo>
                  <a:pt x="2767" y="109"/>
                  <a:pt x="2768" y="25"/>
                  <a:pt x="2715" y="25"/>
                </a:cubicBezTo>
                <a:cubicBezTo>
                  <a:pt x="2715" y="25"/>
                  <a:pt x="2714" y="25"/>
                  <a:pt x="2714" y="25"/>
                </a:cubicBezTo>
                <a:cubicBezTo>
                  <a:pt x="2397" y="35"/>
                  <a:pt x="2081" y="37"/>
                  <a:pt x="1764" y="37"/>
                </a:cubicBezTo>
                <a:cubicBezTo>
                  <a:pt x="1649" y="37"/>
                  <a:pt x="1534" y="37"/>
                  <a:pt x="1418" y="37"/>
                </a:cubicBezTo>
                <a:cubicBezTo>
                  <a:pt x="1403" y="37"/>
                  <a:pt x="1387" y="37"/>
                  <a:pt x="1371" y="37"/>
                </a:cubicBezTo>
                <a:cubicBezTo>
                  <a:pt x="1175" y="37"/>
                  <a:pt x="979" y="43"/>
                  <a:pt x="783" y="49"/>
                </a:cubicBezTo>
                <a:cubicBezTo>
                  <a:pt x="681" y="52"/>
                  <a:pt x="580" y="56"/>
                  <a:pt x="478" y="57"/>
                </a:cubicBezTo>
                <a:cubicBezTo>
                  <a:pt x="436" y="58"/>
                  <a:pt x="389" y="63"/>
                  <a:pt x="342" y="63"/>
                </a:cubicBezTo>
                <a:cubicBezTo>
                  <a:pt x="276" y="63"/>
                  <a:pt x="212" y="54"/>
                  <a:pt x="164" y="17"/>
                </a:cubicBezTo>
                <a:cubicBezTo>
                  <a:pt x="149" y="6"/>
                  <a:pt x="134" y="1"/>
                  <a:pt x="11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76"/>
          <p:cNvSpPr/>
          <p:nvPr/>
        </p:nvSpPr>
        <p:spPr>
          <a:xfrm>
            <a:off x="6177943" y="3913852"/>
            <a:ext cx="23225" cy="96730"/>
          </a:xfrm>
          <a:custGeom>
            <a:avLst/>
            <a:gdLst/>
            <a:ahLst/>
            <a:cxnLst/>
            <a:rect l="l" t="t" r="r" b="b"/>
            <a:pathLst>
              <a:path w="552" h="2299" extrusionOk="0">
                <a:moveTo>
                  <a:pt x="513" y="1"/>
                </a:moveTo>
                <a:cubicBezTo>
                  <a:pt x="497" y="1"/>
                  <a:pt x="481" y="9"/>
                  <a:pt x="476" y="26"/>
                </a:cubicBezTo>
                <a:cubicBezTo>
                  <a:pt x="382" y="388"/>
                  <a:pt x="323" y="762"/>
                  <a:pt x="247" y="1127"/>
                </a:cubicBezTo>
                <a:cubicBezTo>
                  <a:pt x="169" y="1495"/>
                  <a:pt x="87" y="1860"/>
                  <a:pt x="9" y="2228"/>
                </a:cubicBezTo>
                <a:cubicBezTo>
                  <a:pt x="1" y="2270"/>
                  <a:pt x="37" y="2298"/>
                  <a:pt x="70" y="2298"/>
                </a:cubicBezTo>
                <a:cubicBezTo>
                  <a:pt x="92" y="2298"/>
                  <a:pt x="113" y="2286"/>
                  <a:pt x="119" y="2258"/>
                </a:cubicBezTo>
                <a:cubicBezTo>
                  <a:pt x="201" y="1885"/>
                  <a:pt x="275" y="1511"/>
                  <a:pt x="348" y="1136"/>
                </a:cubicBezTo>
                <a:cubicBezTo>
                  <a:pt x="418" y="772"/>
                  <a:pt x="504" y="404"/>
                  <a:pt x="548" y="36"/>
                </a:cubicBezTo>
                <a:cubicBezTo>
                  <a:pt x="551" y="13"/>
                  <a:pt x="532" y="1"/>
                  <a:pt x="51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76"/>
          <p:cNvSpPr/>
          <p:nvPr/>
        </p:nvSpPr>
        <p:spPr>
          <a:xfrm>
            <a:off x="6069094" y="4006880"/>
            <a:ext cx="122901" cy="19649"/>
          </a:xfrm>
          <a:custGeom>
            <a:avLst/>
            <a:gdLst/>
            <a:ahLst/>
            <a:cxnLst/>
            <a:rect l="l" t="t" r="r" b="b"/>
            <a:pathLst>
              <a:path w="2921" h="467" extrusionOk="0">
                <a:moveTo>
                  <a:pt x="2814" y="1"/>
                </a:moveTo>
                <a:cubicBezTo>
                  <a:pt x="2587" y="1"/>
                  <a:pt x="2359" y="46"/>
                  <a:pt x="2135" y="74"/>
                </a:cubicBezTo>
                <a:cubicBezTo>
                  <a:pt x="1900" y="104"/>
                  <a:pt x="1667" y="135"/>
                  <a:pt x="1433" y="166"/>
                </a:cubicBezTo>
                <a:cubicBezTo>
                  <a:pt x="966" y="228"/>
                  <a:pt x="503" y="301"/>
                  <a:pt x="41" y="390"/>
                </a:cubicBezTo>
                <a:cubicBezTo>
                  <a:pt x="0" y="398"/>
                  <a:pt x="7" y="466"/>
                  <a:pt x="46" y="466"/>
                </a:cubicBezTo>
                <a:cubicBezTo>
                  <a:pt x="48" y="466"/>
                  <a:pt x="50" y="466"/>
                  <a:pt x="51" y="466"/>
                </a:cubicBezTo>
                <a:cubicBezTo>
                  <a:pt x="517" y="405"/>
                  <a:pt x="982" y="339"/>
                  <a:pt x="1447" y="275"/>
                </a:cubicBezTo>
                <a:cubicBezTo>
                  <a:pt x="1688" y="242"/>
                  <a:pt x="1929" y="211"/>
                  <a:pt x="2171" y="183"/>
                </a:cubicBezTo>
                <a:cubicBezTo>
                  <a:pt x="2402" y="156"/>
                  <a:pt x="2641" y="150"/>
                  <a:pt x="2868" y="94"/>
                </a:cubicBezTo>
                <a:cubicBezTo>
                  <a:pt x="2921" y="81"/>
                  <a:pt x="2908" y="3"/>
                  <a:pt x="2856" y="1"/>
                </a:cubicBezTo>
                <a:cubicBezTo>
                  <a:pt x="2842" y="1"/>
                  <a:pt x="2828" y="1"/>
                  <a:pt x="28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76"/>
          <p:cNvSpPr/>
          <p:nvPr/>
        </p:nvSpPr>
        <p:spPr>
          <a:xfrm>
            <a:off x="6068758" y="4024005"/>
            <a:ext cx="121134" cy="9046"/>
          </a:xfrm>
          <a:custGeom>
            <a:avLst/>
            <a:gdLst/>
            <a:ahLst/>
            <a:cxnLst/>
            <a:rect l="l" t="t" r="r" b="b"/>
            <a:pathLst>
              <a:path w="2879" h="215" extrusionOk="0">
                <a:moveTo>
                  <a:pt x="743" y="1"/>
                </a:moveTo>
                <a:cubicBezTo>
                  <a:pt x="510" y="1"/>
                  <a:pt x="277" y="5"/>
                  <a:pt x="44" y="15"/>
                </a:cubicBezTo>
                <a:cubicBezTo>
                  <a:pt x="0" y="17"/>
                  <a:pt x="0" y="81"/>
                  <a:pt x="44" y="84"/>
                </a:cubicBezTo>
                <a:cubicBezTo>
                  <a:pt x="504" y="95"/>
                  <a:pt x="965" y="104"/>
                  <a:pt x="1425" y="129"/>
                </a:cubicBezTo>
                <a:cubicBezTo>
                  <a:pt x="1885" y="154"/>
                  <a:pt x="2343" y="194"/>
                  <a:pt x="2803" y="215"/>
                </a:cubicBezTo>
                <a:cubicBezTo>
                  <a:pt x="2804" y="215"/>
                  <a:pt x="2804" y="215"/>
                  <a:pt x="2805" y="215"/>
                </a:cubicBezTo>
                <a:cubicBezTo>
                  <a:pt x="2863" y="215"/>
                  <a:pt x="2878" y="116"/>
                  <a:pt x="2817" y="108"/>
                </a:cubicBezTo>
                <a:cubicBezTo>
                  <a:pt x="2363" y="46"/>
                  <a:pt x="1902" y="25"/>
                  <a:pt x="1443" y="11"/>
                </a:cubicBezTo>
                <a:cubicBezTo>
                  <a:pt x="1210" y="5"/>
                  <a:pt x="977" y="1"/>
                  <a:pt x="74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76"/>
          <p:cNvSpPr/>
          <p:nvPr/>
        </p:nvSpPr>
        <p:spPr>
          <a:xfrm>
            <a:off x="6178658" y="4024930"/>
            <a:ext cx="45231" cy="117305"/>
          </a:xfrm>
          <a:custGeom>
            <a:avLst/>
            <a:gdLst/>
            <a:ahLst/>
            <a:cxnLst/>
            <a:rect l="l" t="t" r="r" b="b"/>
            <a:pathLst>
              <a:path w="1075" h="2788" extrusionOk="0">
                <a:moveTo>
                  <a:pt x="1017" y="0"/>
                </a:moveTo>
                <a:cubicBezTo>
                  <a:pt x="999" y="0"/>
                  <a:pt x="982" y="10"/>
                  <a:pt x="976" y="34"/>
                </a:cubicBezTo>
                <a:cubicBezTo>
                  <a:pt x="877" y="478"/>
                  <a:pt x="788" y="925"/>
                  <a:pt x="711" y="1374"/>
                </a:cubicBezTo>
                <a:cubicBezTo>
                  <a:pt x="650" y="1734"/>
                  <a:pt x="601" y="2097"/>
                  <a:pt x="536" y="2458"/>
                </a:cubicBezTo>
                <a:lnTo>
                  <a:pt x="536" y="2458"/>
                </a:lnTo>
                <a:cubicBezTo>
                  <a:pt x="465" y="2111"/>
                  <a:pt x="382" y="1766"/>
                  <a:pt x="311" y="1420"/>
                </a:cubicBezTo>
                <a:cubicBezTo>
                  <a:pt x="224" y="987"/>
                  <a:pt x="179" y="543"/>
                  <a:pt x="80" y="112"/>
                </a:cubicBezTo>
                <a:cubicBezTo>
                  <a:pt x="76" y="93"/>
                  <a:pt x="59" y="84"/>
                  <a:pt x="43" y="84"/>
                </a:cubicBezTo>
                <a:cubicBezTo>
                  <a:pt x="22" y="84"/>
                  <a:pt x="1" y="98"/>
                  <a:pt x="3" y="122"/>
                </a:cubicBezTo>
                <a:cubicBezTo>
                  <a:pt x="29" y="560"/>
                  <a:pt x="130" y="999"/>
                  <a:pt x="206" y="1431"/>
                </a:cubicBezTo>
                <a:cubicBezTo>
                  <a:pt x="284" y="1873"/>
                  <a:pt x="362" y="2318"/>
                  <a:pt x="486" y="2749"/>
                </a:cubicBezTo>
                <a:cubicBezTo>
                  <a:pt x="494" y="2776"/>
                  <a:pt x="513" y="2787"/>
                  <a:pt x="533" y="2787"/>
                </a:cubicBezTo>
                <a:cubicBezTo>
                  <a:pt x="560" y="2787"/>
                  <a:pt x="587" y="2767"/>
                  <a:pt x="590" y="2735"/>
                </a:cubicBezTo>
                <a:cubicBezTo>
                  <a:pt x="635" y="2282"/>
                  <a:pt x="729" y="1830"/>
                  <a:pt x="814" y="1383"/>
                </a:cubicBezTo>
                <a:cubicBezTo>
                  <a:pt x="898" y="942"/>
                  <a:pt x="981" y="500"/>
                  <a:pt x="1067" y="58"/>
                </a:cubicBezTo>
                <a:cubicBezTo>
                  <a:pt x="1074" y="24"/>
                  <a:pt x="1044" y="0"/>
                  <a:pt x="101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76"/>
          <p:cNvSpPr/>
          <p:nvPr/>
        </p:nvSpPr>
        <p:spPr>
          <a:xfrm>
            <a:off x="6208195" y="4003472"/>
            <a:ext cx="118820" cy="18092"/>
          </a:xfrm>
          <a:custGeom>
            <a:avLst/>
            <a:gdLst/>
            <a:ahLst/>
            <a:cxnLst/>
            <a:rect l="l" t="t" r="r" b="b"/>
            <a:pathLst>
              <a:path w="2824" h="430" extrusionOk="0">
                <a:moveTo>
                  <a:pt x="59" y="1"/>
                </a:moveTo>
                <a:cubicBezTo>
                  <a:pt x="17" y="1"/>
                  <a:pt x="0" y="65"/>
                  <a:pt x="46" y="75"/>
                </a:cubicBezTo>
                <a:cubicBezTo>
                  <a:pt x="490" y="165"/>
                  <a:pt x="934" y="242"/>
                  <a:pt x="1383" y="300"/>
                </a:cubicBezTo>
                <a:cubicBezTo>
                  <a:pt x="1836" y="358"/>
                  <a:pt x="2298" y="421"/>
                  <a:pt x="2754" y="429"/>
                </a:cubicBezTo>
                <a:cubicBezTo>
                  <a:pt x="2755" y="429"/>
                  <a:pt x="2755" y="429"/>
                  <a:pt x="2755" y="429"/>
                </a:cubicBezTo>
                <a:cubicBezTo>
                  <a:pt x="2823" y="429"/>
                  <a:pt x="2819" y="333"/>
                  <a:pt x="2754" y="325"/>
                </a:cubicBezTo>
                <a:cubicBezTo>
                  <a:pt x="2310" y="270"/>
                  <a:pt x="1863" y="245"/>
                  <a:pt x="1418" y="191"/>
                </a:cubicBezTo>
                <a:cubicBezTo>
                  <a:pt x="967" y="135"/>
                  <a:pt x="516" y="74"/>
                  <a:pt x="67" y="2"/>
                </a:cubicBezTo>
                <a:cubicBezTo>
                  <a:pt x="64" y="1"/>
                  <a:pt x="62" y="1"/>
                  <a:pt x="5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76"/>
          <p:cNvSpPr/>
          <p:nvPr/>
        </p:nvSpPr>
        <p:spPr>
          <a:xfrm>
            <a:off x="6219555" y="4017946"/>
            <a:ext cx="109058" cy="17629"/>
          </a:xfrm>
          <a:custGeom>
            <a:avLst/>
            <a:gdLst/>
            <a:ahLst/>
            <a:cxnLst/>
            <a:rect l="l" t="t" r="r" b="b"/>
            <a:pathLst>
              <a:path w="2592" h="419" extrusionOk="0">
                <a:moveTo>
                  <a:pt x="2518" y="0"/>
                </a:moveTo>
                <a:cubicBezTo>
                  <a:pt x="2518" y="0"/>
                  <a:pt x="2517" y="0"/>
                  <a:pt x="2516" y="0"/>
                </a:cubicBezTo>
                <a:cubicBezTo>
                  <a:pt x="2308" y="7"/>
                  <a:pt x="2097" y="52"/>
                  <a:pt x="1891" y="80"/>
                </a:cubicBezTo>
                <a:cubicBezTo>
                  <a:pt x="1682" y="108"/>
                  <a:pt x="1474" y="136"/>
                  <a:pt x="1265" y="164"/>
                </a:cubicBezTo>
                <a:cubicBezTo>
                  <a:pt x="858" y="218"/>
                  <a:pt x="441" y="260"/>
                  <a:pt x="40" y="347"/>
                </a:cubicBezTo>
                <a:cubicBezTo>
                  <a:pt x="1" y="356"/>
                  <a:pt x="9" y="419"/>
                  <a:pt x="48" y="419"/>
                </a:cubicBezTo>
                <a:cubicBezTo>
                  <a:pt x="48" y="419"/>
                  <a:pt x="49" y="419"/>
                  <a:pt x="50" y="419"/>
                </a:cubicBezTo>
                <a:cubicBezTo>
                  <a:pt x="467" y="399"/>
                  <a:pt x="887" y="329"/>
                  <a:pt x="1301" y="274"/>
                </a:cubicBezTo>
                <a:cubicBezTo>
                  <a:pt x="1503" y="248"/>
                  <a:pt x="1706" y="221"/>
                  <a:pt x="1908" y="194"/>
                </a:cubicBezTo>
                <a:cubicBezTo>
                  <a:pt x="2115" y="168"/>
                  <a:pt x="2328" y="156"/>
                  <a:pt x="2531" y="109"/>
                </a:cubicBezTo>
                <a:cubicBezTo>
                  <a:pt x="2591" y="94"/>
                  <a:pt x="2580" y="0"/>
                  <a:pt x="251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76"/>
          <p:cNvSpPr/>
          <p:nvPr/>
        </p:nvSpPr>
        <p:spPr>
          <a:xfrm>
            <a:off x="6198686" y="3913684"/>
            <a:ext cx="23941" cy="93533"/>
          </a:xfrm>
          <a:custGeom>
            <a:avLst/>
            <a:gdLst/>
            <a:ahLst/>
            <a:cxnLst/>
            <a:rect l="l" t="t" r="r" b="b"/>
            <a:pathLst>
              <a:path w="569" h="2223" extrusionOk="0">
                <a:moveTo>
                  <a:pt x="40" y="1"/>
                </a:moveTo>
                <a:cubicBezTo>
                  <a:pt x="21" y="1"/>
                  <a:pt x="1" y="14"/>
                  <a:pt x="3" y="38"/>
                </a:cubicBezTo>
                <a:cubicBezTo>
                  <a:pt x="28" y="398"/>
                  <a:pt x="113" y="761"/>
                  <a:pt x="190" y="1113"/>
                </a:cubicBezTo>
                <a:cubicBezTo>
                  <a:pt x="228" y="1293"/>
                  <a:pt x="279" y="1468"/>
                  <a:pt x="329" y="1645"/>
                </a:cubicBezTo>
                <a:cubicBezTo>
                  <a:pt x="381" y="1827"/>
                  <a:pt x="422" y="2011"/>
                  <a:pt x="478" y="2192"/>
                </a:cubicBezTo>
                <a:cubicBezTo>
                  <a:pt x="484" y="2213"/>
                  <a:pt x="501" y="2222"/>
                  <a:pt x="517" y="2222"/>
                </a:cubicBezTo>
                <a:cubicBezTo>
                  <a:pt x="543" y="2222"/>
                  <a:pt x="569" y="2201"/>
                  <a:pt x="560" y="2169"/>
                </a:cubicBezTo>
                <a:cubicBezTo>
                  <a:pt x="511" y="1987"/>
                  <a:pt x="453" y="1806"/>
                  <a:pt x="411" y="1622"/>
                </a:cubicBezTo>
                <a:cubicBezTo>
                  <a:pt x="370" y="1449"/>
                  <a:pt x="339" y="1275"/>
                  <a:pt x="300" y="1102"/>
                </a:cubicBezTo>
                <a:cubicBezTo>
                  <a:pt x="217" y="746"/>
                  <a:pt x="166" y="381"/>
                  <a:pt x="77" y="27"/>
                </a:cubicBezTo>
                <a:cubicBezTo>
                  <a:pt x="72" y="9"/>
                  <a:pt x="56" y="1"/>
                  <a:pt x="4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76"/>
          <p:cNvSpPr/>
          <p:nvPr/>
        </p:nvSpPr>
        <p:spPr>
          <a:xfrm>
            <a:off x="6196582" y="3920626"/>
            <a:ext cx="4250" cy="76030"/>
          </a:xfrm>
          <a:custGeom>
            <a:avLst/>
            <a:gdLst/>
            <a:ahLst/>
            <a:cxnLst/>
            <a:rect l="l" t="t" r="r" b="b"/>
            <a:pathLst>
              <a:path w="101" h="1807" extrusionOk="0">
                <a:moveTo>
                  <a:pt x="66" y="0"/>
                </a:moveTo>
                <a:cubicBezTo>
                  <a:pt x="49" y="0"/>
                  <a:pt x="32" y="11"/>
                  <a:pt x="31" y="33"/>
                </a:cubicBezTo>
                <a:cubicBezTo>
                  <a:pt x="18" y="323"/>
                  <a:pt x="0" y="616"/>
                  <a:pt x="9" y="905"/>
                </a:cubicBezTo>
                <a:cubicBezTo>
                  <a:pt x="19" y="1196"/>
                  <a:pt x="31" y="1486"/>
                  <a:pt x="38" y="1778"/>
                </a:cubicBezTo>
                <a:cubicBezTo>
                  <a:pt x="39" y="1797"/>
                  <a:pt x="55" y="1807"/>
                  <a:pt x="70" y="1807"/>
                </a:cubicBezTo>
                <a:cubicBezTo>
                  <a:pt x="86" y="1807"/>
                  <a:pt x="101" y="1797"/>
                  <a:pt x="99" y="1778"/>
                </a:cubicBezTo>
                <a:cubicBezTo>
                  <a:pt x="80" y="1486"/>
                  <a:pt x="77" y="1197"/>
                  <a:pt x="86" y="905"/>
                </a:cubicBezTo>
                <a:cubicBezTo>
                  <a:pt x="93" y="615"/>
                  <a:pt x="88" y="324"/>
                  <a:pt x="99" y="33"/>
                </a:cubicBezTo>
                <a:cubicBezTo>
                  <a:pt x="100" y="11"/>
                  <a:pt x="83" y="0"/>
                  <a:pt x="6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76"/>
          <p:cNvSpPr/>
          <p:nvPr/>
        </p:nvSpPr>
        <p:spPr>
          <a:xfrm>
            <a:off x="6197928" y="4040456"/>
            <a:ext cx="5848" cy="93617"/>
          </a:xfrm>
          <a:custGeom>
            <a:avLst/>
            <a:gdLst/>
            <a:ahLst/>
            <a:cxnLst/>
            <a:rect l="l" t="t" r="r" b="b"/>
            <a:pathLst>
              <a:path w="139" h="2225" extrusionOk="0">
                <a:moveTo>
                  <a:pt x="72" y="1"/>
                </a:moveTo>
                <a:cubicBezTo>
                  <a:pt x="58" y="1"/>
                  <a:pt x="44" y="10"/>
                  <a:pt x="44" y="28"/>
                </a:cubicBezTo>
                <a:cubicBezTo>
                  <a:pt x="33" y="741"/>
                  <a:pt x="0" y="1453"/>
                  <a:pt x="5" y="2165"/>
                </a:cubicBezTo>
                <a:cubicBezTo>
                  <a:pt x="6" y="2205"/>
                  <a:pt x="36" y="2225"/>
                  <a:pt x="67" y="2225"/>
                </a:cubicBezTo>
                <a:cubicBezTo>
                  <a:pt x="98" y="2225"/>
                  <a:pt x="129" y="2205"/>
                  <a:pt x="129" y="2165"/>
                </a:cubicBezTo>
                <a:cubicBezTo>
                  <a:pt x="138" y="1453"/>
                  <a:pt x="107" y="739"/>
                  <a:pt x="100" y="28"/>
                </a:cubicBezTo>
                <a:cubicBezTo>
                  <a:pt x="100" y="10"/>
                  <a:pt x="86" y="1"/>
                  <a:pt x="7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76"/>
          <p:cNvSpPr/>
          <p:nvPr/>
        </p:nvSpPr>
        <p:spPr>
          <a:xfrm>
            <a:off x="6236217" y="4018114"/>
            <a:ext cx="80405" cy="5133"/>
          </a:xfrm>
          <a:custGeom>
            <a:avLst/>
            <a:gdLst/>
            <a:ahLst/>
            <a:cxnLst/>
            <a:rect l="l" t="t" r="r" b="b"/>
            <a:pathLst>
              <a:path w="1911" h="122" extrusionOk="0">
                <a:moveTo>
                  <a:pt x="1859" y="0"/>
                </a:moveTo>
                <a:cubicBezTo>
                  <a:pt x="1858" y="0"/>
                  <a:pt x="1857" y="0"/>
                  <a:pt x="1856" y="1"/>
                </a:cubicBezTo>
                <a:cubicBezTo>
                  <a:pt x="1364" y="22"/>
                  <a:pt x="873" y="51"/>
                  <a:pt x="381" y="51"/>
                </a:cubicBezTo>
                <a:cubicBezTo>
                  <a:pt x="265" y="51"/>
                  <a:pt x="148" y="50"/>
                  <a:pt x="32" y="46"/>
                </a:cubicBezTo>
                <a:cubicBezTo>
                  <a:pt x="31" y="46"/>
                  <a:pt x="31" y="46"/>
                  <a:pt x="31" y="46"/>
                </a:cubicBezTo>
                <a:cubicBezTo>
                  <a:pt x="1" y="46"/>
                  <a:pt x="1" y="91"/>
                  <a:pt x="32" y="92"/>
                </a:cubicBezTo>
                <a:cubicBezTo>
                  <a:pt x="354" y="108"/>
                  <a:pt x="678" y="121"/>
                  <a:pt x="1002" y="121"/>
                </a:cubicBezTo>
                <a:cubicBezTo>
                  <a:pt x="1287" y="121"/>
                  <a:pt x="1572" y="111"/>
                  <a:pt x="1856" y="84"/>
                </a:cubicBezTo>
                <a:cubicBezTo>
                  <a:pt x="1908" y="79"/>
                  <a:pt x="1911" y="0"/>
                  <a:pt x="185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76"/>
          <p:cNvSpPr/>
          <p:nvPr/>
        </p:nvSpPr>
        <p:spPr>
          <a:xfrm>
            <a:off x="6086093" y="4018998"/>
            <a:ext cx="82088" cy="6858"/>
          </a:xfrm>
          <a:custGeom>
            <a:avLst/>
            <a:gdLst/>
            <a:ahLst/>
            <a:cxnLst/>
            <a:rect l="l" t="t" r="r" b="b"/>
            <a:pathLst>
              <a:path w="1951" h="163" extrusionOk="0">
                <a:moveTo>
                  <a:pt x="84" y="1"/>
                </a:moveTo>
                <a:cubicBezTo>
                  <a:pt x="35" y="1"/>
                  <a:pt x="0" y="80"/>
                  <a:pt x="54" y="118"/>
                </a:cubicBezTo>
                <a:cubicBezTo>
                  <a:pt x="103" y="152"/>
                  <a:pt x="165" y="162"/>
                  <a:pt x="229" y="162"/>
                </a:cubicBezTo>
                <a:cubicBezTo>
                  <a:pt x="303" y="162"/>
                  <a:pt x="380" y="149"/>
                  <a:pt x="444" y="148"/>
                </a:cubicBezTo>
                <a:cubicBezTo>
                  <a:pt x="605" y="143"/>
                  <a:pt x="767" y="141"/>
                  <a:pt x="928" y="130"/>
                </a:cubicBezTo>
                <a:cubicBezTo>
                  <a:pt x="1256" y="110"/>
                  <a:pt x="1584" y="88"/>
                  <a:pt x="1913" y="78"/>
                </a:cubicBezTo>
                <a:cubicBezTo>
                  <a:pt x="1950" y="77"/>
                  <a:pt x="1951" y="19"/>
                  <a:pt x="1914" y="19"/>
                </a:cubicBezTo>
                <a:cubicBezTo>
                  <a:pt x="1914" y="19"/>
                  <a:pt x="1913" y="19"/>
                  <a:pt x="1913" y="19"/>
                </a:cubicBezTo>
                <a:cubicBezTo>
                  <a:pt x="1688" y="25"/>
                  <a:pt x="1463" y="26"/>
                  <a:pt x="1238" y="26"/>
                </a:cubicBezTo>
                <a:cubicBezTo>
                  <a:pt x="1158" y="26"/>
                  <a:pt x="1078" y="26"/>
                  <a:pt x="999" y="26"/>
                </a:cubicBezTo>
                <a:cubicBezTo>
                  <a:pt x="986" y="26"/>
                  <a:pt x="973" y="26"/>
                  <a:pt x="960" y="26"/>
                </a:cubicBezTo>
                <a:cubicBezTo>
                  <a:pt x="824" y="26"/>
                  <a:pt x="688" y="30"/>
                  <a:pt x="552" y="34"/>
                </a:cubicBezTo>
                <a:cubicBezTo>
                  <a:pt x="481" y="37"/>
                  <a:pt x="408" y="39"/>
                  <a:pt x="337" y="40"/>
                </a:cubicBezTo>
                <a:cubicBezTo>
                  <a:pt x="307" y="41"/>
                  <a:pt x="274" y="44"/>
                  <a:pt x="240" y="44"/>
                </a:cubicBezTo>
                <a:cubicBezTo>
                  <a:pt x="195" y="44"/>
                  <a:pt x="149" y="38"/>
                  <a:pt x="116" y="13"/>
                </a:cubicBezTo>
                <a:cubicBezTo>
                  <a:pt x="105" y="4"/>
                  <a:pt x="94" y="1"/>
                  <a:pt x="8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76"/>
          <p:cNvSpPr/>
          <p:nvPr/>
        </p:nvSpPr>
        <p:spPr>
          <a:xfrm>
            <a:off x="4905154" y="2915972"/>
            <a:ext cx="394621" cy="408969"/>
          </a:xfrm>
          <a:custGeom>
            <a:avLst/>
            <a:gdLst/>
            <a:ahLst/>
            <a:cxnLst/>
            <a:rect l="l" t="t" r="r" b="b"/>
            <a:pathLst>
              <a:path w="9379" h="9720" extrusionOk="0">
                <a:moveTo>
                  <a:pt x="4727" y="1"/>
                </a:moveTo>
                <a:cubicBezTo>
                  <a:pt x="4698" y="1"/>
                  <a:pt x="4669" y="17"/>
                  <a:pt x="4662" y="51"/>
                </a:cubicBezTo>
                <a:cubicBezTo>
                  <a:pt x="4539" y="635"/>
                  <a:pt x="4437" y="1226"/>
                  <a:pt x="4266" y="1799"/>
                </a:cubicBezTo>
                <a:cubicBezTo>
                  <a:pt x="4124" y="2281"/>
                  <a:pt x="3971" y="2894"/>
                  <a:pt x="3362" y="2894"/>
                </a:cubicBezTo>
                <a:cubicBezTo>
                  <a:pt x="3353" y="2894"/>
                  <a:pt x="3344" y="2893"/>
                  <a:pt x="3335" y="2893"/>
                </a:cubicBezTo>
                <a:cubicBezTo>
                  <a:pt x="2830" y="2879"/>
                  <a:pt x="2657" y="2575"/>
                  <a:pt x="2308" y="2300"/>
                </a:cubicBezTo>
                <a:cubicBezTo>
                  <a:pt x="2287" y="2283"/>
                  <a:pt x="2265" y="2276"/>
                  <a:pt x="2243" y="2276"/>
                </a:cubicBezTo>
                <a:cubicBezTo>
                  <a:pt x="2168" y="2276"/>
                  <a:pt x="2106" y="2363"/>
                  <a:pt x="2174" y="2435"/>
                </a:cubicBezTo>
                <a:cubicBezTo>
                  <a:pt x="2412" y="2687"/>
                  <a:pt x="2633" y="2898"/>
                  <a:pt x="2660" y="3268"/>
                </a:cubicBezTo>
                <a:cubicBezTo>
                  <a:pt x="2685" y="3593"/>
                  <a:pt x="2495" y="3908"/>
                  <a:pt x="2233" y="4103"/>
                </a:cubicBezTo>
                <a:cubicBezTo>
                  <a:pt x="1962" y="4307"/>
                  <a:pt x="1530" y="4469"/>
                  <a:pt x="1166" y="4469"/>
                </a:cubicBezTo>
                <a:cubicBezTo>
                  <a:pt x="1125" y="4469"/>
                  <a:pt x="1085" y="4467"/>
                  <a:pt x="1046" y="4463"/>
                </a:cubicBezTo>
                <a:cubicBezTo>
                  <a:pt x="902" y="4447"/>
                  <a:pt x="756" y="4438"/>
                  <a:pt x="610" y="4438"/>
                </a:cubicBezTo>
                <a:cubicBezTo>
                  <a:pt x="464" y="4438"/>
                  <a:pt x="317" y="4447"/>
                  <a:pt x="172" y="4464"/>
                </a:cubicBezTo>
                <a:cubicBezTo>
                  <a:pt x="10" y="4482"/>
                  <a:pt x="0" y="4718"/>
                  <a:pt x="172" y="4723"/>
                </a:cubicBezTo>
                <a:cubicBezTo>
                  <a:pt x="391" y="4729"/>
                  <a:pt x="612" y="4735"/>
                  <a:pt x="833" y="4735"/>
                </a:cubicBezTo>
                <a:cubicBezTo>
                  <a:pt x="917" y="4735"/>
                  <a:pt x="1001" y="4734"/>
                  <a:pt x="1084" y="4732"/>
                </a:cubicBezTo>
                <a:cubicBezTo>
                  <a:pt x="1102" y="4732"/>
                  <a:pt x="1120" y="4731"/>
                  <a:pt x="1139" y="4731"/>
                </a:cubicBezTo>
                <a:cubicBezTo>
                  <a:pt x="1390" y="4731"/>
                  <a:pt x="1739" y="4777"/>
                  <a:pt x="1947" y="4891"/>
                </a:cubicBezTo>
                <a:cubicBezTo>
                  <a:pt x="2004" y="4923"/>
                  <a:pt x="2056" y="4963"/>
                  <a:pt x="2105" y="5004"/>
                </a:cubicBezTo>
                <a:cubicBezTo>
                  <a:pt x="2301" y="5164"/>
                  <a:pt x="2492" y="5339"/>
                  <a:pt x="2601" y="5566"/>
                </a:cubicBezTo>
                <a:cubicBezTo>
                  <a:pt x="2949" y="6287"/>
                  <a:pt x="2356" y="6778"/>
                  <a:pt x="1936" y="7270"/>
                </a:cubicBezTo>
                <a:cubicBezTo>
                  <a:pt x="1878" y="7339"/>
                  <a:pt x="1938" y="7431"/>
                  <a:pt x="2005" y="7431"/>
                </a:cubicBezTo>
                <a:cubicBezTo>
                  <a:pt x="2026" y="7431"/>
                  <a:pt x="2047" y="7422"/>
                  <a:pt x="2066" y="7401"/>
                </a:cubicBezTo>
                <a:cubicBezTo>
                  <a:pt x="2299" y="7142"/>
                  <a:pt x="2534" y="6797"/>
                  <a:pt x="2872" y="6682"/>
                </a:cubicBezTo>
                <a:cubicBezTo>
                  <a:pt x="2994" y="6641"/>
                  <a:pt x="3125" y="6620"/>
                  <a:pt x="3255" y="6620"/>
                </a:cubicBezTo>
                <a:cubicBezTo>
                  <a:pt x="3495" y="6620"/>
                  <a:pt x="3736" y="6691"/>
                  <a:pt x="3930" y="6833"/>
                </a:cubicBezTo>
                <a:cubicBezTo>
                  <a:pt x="3985" y="6873"/>
                  <a:pt x="4035" y="6918"/>
                  <a:pt x="4074" y="6974"/>
                </a:cubicBezTo>
                <a:cubicBezTo>
                  <a:pt x="4116" y="7032"/>
                  <a:pt x="4143" y="7101"/>
                  <a:pt x="4168" y="7168"/>
                </a:cubicBezTo>
                <a:cubicBezTo>
                  <a:pt x="4267" y="7425"/>
                  <a:pt x="4352" y="7679"/>
                  <a:pt x="4405" y="7950"/>
                </a:cubicBezTo>
                <a:cubicBezTo>
                  <a:pt x="4511" y="8493"/>
                  <a:pt x="4548" y="9047"/>
                  <a:pt x="4591" y="9598"/>
                </a:cubicBezTo>
                <a:cubicBezTo>
                  <a:pt x="4597" y="9679"/>
                  <a:pt x="4662" y="9719"/>
                  <a:pt x="4725" y="9719"/>
                </a:cubicBezTo>
                <a:cubicBezTo>
                  <a:pt x="4787" y="9719"/>
                  <a:pt x="4847" y="9679"/>
                  <a:pt x="4843" y="9598"/>
                </a:cubicBezTo>
                <a:cubicBezTo>
                  <a:pt x="4813" y="9057"/>
                  <a:pt x="4847" y="8510"/>
                  <a:pt x="4957" y="7979"/>
                </a:cubicBezTo>
                <a:cubicBezTo>
                  <a:pt x="5074" y="7418"/>
                  <a:pt x="5102" y="6742"/>
                  <a:pt x="5812" y="6644"/>
                </a:cubicBezTo>
                <a:cubicBezTo>
                  <a:pt x="5858" y="6638"/>
                  <a:pt x="5903" y="6635"/>
                  <a:pt x="5946" y="6635"/>
                </a:cubicBezTo>
                <a:cubicBezTo>
                  <a:pt x="6338" y="6635"/>
                  <a:pt x="6633" y="6880"/>
                  <a:pt x="6934" y="7119"/>
                </a:cubicBezTo>
                <a:cubicBezTo>
                  <a:pt x="6951" y="7133"/>
                  <a:pt x="6969" y="7138"/>
                  <a:pt x="6985" y="7138"/>
                </a:cubicBezTo>
                <a:cubicBezTo>
                  <a:pt x="7040" y="7138"/>
                  <a:pt x="7081" y="7075"/>
                  <a:pt x="7039" y="7019"/>
                </a:cubicBezTo>
                <a:cubicBezTo>
                  <a:pt x="7056" y="6993"/>
                  <a:pt x="7060" y="6958"/>
                  <a:pt x="7034" y="6928"/>
                </a:cubicBezTo>
                <a:cubicBezTo>
                  <a:pt x="6739" y="6581"/>
                  <a:pt x="6434" y="6232"/>
                  <a:pt x="6552" y="5744"/>
                </a:cubicBezTo>
                <a:cubicBezTo>
                  <a:pt x="6680" y="5211"/>
                  <a:pt x="7182" y="5055"/>
                  <a:pt x="7654" y="4922"/>
                </a:cubicBezTo>
                <a:cubicBezTo>
                  <a:pt x="8175" y="4775"/>
                  <a:pt x="8714" y="4710"/>
                  <a:pt x="9250" y="4649"/>
                </a:cubicBezTo>
                <a:cubicBezTo>
                  <a:pt x="9376" y="4635"/>
                  <a:pt x="9378" y="4469"/>
                  <a:pt x="9254" y="4452"/>
                </a:cubicBezTo>
                <a:cubicBezTo>
                  <a:pt x="9247" y="4411"/>
                  <a:pt x="9217" y="4374"/>
                  <a:pt x="9162" y="4370"/>
                </a:cubicBezTo>
                <a:cubicBezTo>
                  <a:pt x="8616" y="4325"/>
                  <a:pt x="8070" y="4244"/>
                  <a:pt x="7548" y="4075"/>
                </a:cubicBezTo>
                <a:cubicBezTo>
                  <a:pt x="7139" y="3944"/>
                  <a:pt x="6713" y="3850"/>
                  <a:pt x="6617" y="3359"/>
                </a:cubicBezTo>
                <a:cubicBezTo>
                  <a:pt x="6540" y="2963"/>
                  <a:pt x="6782" y="2728"/>
                  <a:pt x="6997" y="2443"/>
                </a:cubicBezTo>
                <a:cubicBezTo>
                  <a:pt x="7003" y="2436"/>
                  <a:pt x="7005" y="2428"/>
                  <a:pt x="7002" y="2420"/>
                </a:cubicBezTo>
                <a:cubicBezTo>
                  <a:pt x="7036" y="2388"/>
                  <a:pt x="7004" y="2332"/>
                  <a:pt x="6964" y="2332"/>
                </a:cubicBezTo>
                <a:cubicBezTo>
                  <a:pt x="6956" y="2332"/>
                  <a:pt x="6948" y="2335"/>
                  <a:pt x="6939" y="2340"/>
                </a:cubicBezTo>
                <a:cubicBezTo>
                  <a:pt x="6643" y="2533"/>
                  <a:pt x="6340" y="2744"/>
                  <a:pt x="6025" y="2744"/>
                </a:cubicBezTo>
                <a:cubicBezTo>
                  <a:pt x="5863" y="2744"/>
                  <a:pt x="5697" y="2688"/>
                  <a:pt x="5527" y="2544"/>
                </a:cubicBezTo>
                <a:cubicBezTo>
                  <a:pt x="5200" y="2266"/>
                  <a:pt x="5147" y="1890"/>
                  <a:pt x="5045" y="1505"/>
                </a:cubicBezTo>
                <a:cubicBezTo>
                  <a:pt x="4921" y="1041"/>
                  <a:pt x="4881" y="567"/>
                  <a:pt x="4817" y="93"/>
                </a:cubicBezTo>
                <a:cubicBezTo>
                  <a:pt x="4815" y="81"/>
                  <a:pt x="4808" y="72"/>
                  <a:pt x="4799" y="66"/>
                </a:cubicBezTo>
                <a:cubicBezTo>
                  <a:pt x="4799" y="25"/>
                  <a:pt x="4762" y="1"/>
                  <a:pt x="472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76"/>
          <p:cNvSpPr/>
          <p:nvPr/>
        </p:nvSpPr>
        <p:spPr>
          <a:xfrm>
            <a:off x="5230143" y="2863673"/>
            <a:ext cx="152354" cy="157907"/>
          </a:xfrm>
          <a:custGeom>
            <a:avLst/>
            <a:gdLst/>
            <a:ahLst/>
            <a:cxnLst/>
            <a:rect l="l" t="t" r="r" b="b"/>
            <a:pathLst>
              <a:path w="3621" h="3753" extrusionOk="0">
                <a:moveTo>
                  <a:pt x="1824" y="1"/>
                </a:moveTo>
                <a:cubicBezTo>
                  <a:pt x="1813" y="1"/>
                  <a:pt x="1802" y="7"/>
                  <a:pt x="1799" y="20"/>
                </a:cubicBezTo>
                <a:cubicBezTo>
                  <a:pt x="1751" y="246"/>
                  <a:pt x="1712" y="474"/>
                  <a:pt x="1647" y="695"/>
                </a:cubicBezTo>
                <a:cubicBezTo>
                  <a:pt x="1591" y="881"/>
                  <a:pt x="1532" y="1117"/>
                  <a:pt x="1297" y="1117"/>
                </a:cubicBezTo>
                <a:cubicBezTo>
                  <a:pt x="1294" y="1117"/>
                  <a:pt x="1290" y="1117"/>
                  <a:pt x="1287" y="1117"/>
                </a:cubicBezTo>
                <a:cubicBezTo>
                  <a:pt x="1093" y="1112"/>
                  <a:pt x="1025" y="994"/>
                  <a:pt x="890" y="888"/>
                </a:cubicBezTo>
                <a:cubicBezTo>
                  <a:pt x="882" y="882"/>
                  <a:pt x="873" y="879"/>
                  <a:pt x="865" y="879"/>
                </a:cubicBezTo>
                <a:cubicBezTo>
                  <a:pt x="836" y="879"/>
                  <a:pt x="812" y="913"/>
                  <a:pt x="839" y="941"/>
                </a:cubicBezTo>
                <a:cubicBezTo>
                  <a:pt x="930" y="1038"/>
                  <a:pt x="1016" y="1119"/>
                  <a:pt x="1026" y="1262"/>
                </a:cubicBezTo>
                <a:cubicBezTo>
                  <a:pt x="1036" y="1388"/>
                  <a:pt x="962" y="1509"/>
                  <a:pt x="861" y="1585"/>
                </a:cubicBezTo>
                <a:cubicBezTo>
                  <a:pt x="756" y="1663"/>
                  <a:pt x="590" y="1726"/>
                  <a:pt x="450" y="1726"/>
                </a:cubicBezTo>
                <a:cubicBezTo>
                  <a:pt x="434" y="1726"/>
                  <a:pt x="419" y="1725"/>
                  <a:pt x="404" y="1723"/>
                </a:cubicBezTo>
                <a:cubicBezTo>
                  <a:pt x="348" y="1717"/>
                  <a:pt x="291" y="1714"/>
                  <a:pt x="235" y="1714"/>
                </a:cubicBezTo>
                <a:cubicBezTo>
                  <a:pt x="179" y="1714"/>
                  <a:pt x="122" y="1717"/>
                  <a:pt x="65" y="1723"/>
                </a:cubicBezTo>
                <a:cubicBezTo>
                  <a:pt x="3" y="1731"/>
                  <a:pt x="0" y="1822"/>
                  <a:pt x="65" y="1823"/>
                </a:cubicBezTo>
                <a:cubicBezTo>
                  <a:pt x="153" y="1826"/>
                  <a:pt x="242" y="1829"/>
                  <a:pt x="330" y="1829"/>
                </a:cubicBezTo>
                <a:cubicBezTo>
                  <a:pt x="359" y="1829"/>
                  <a:pt x="389" y="1828"/>
                  <a:pt x="418" y="1828"/>
                </a:cubicBezTo>
                <a:cubicBezTo>
                  <a:pt x="426" y="1827"/>
                  <a:pt x="434" y="1827"/>
                  <a:pt x="442" y="1827"/>
                </a:cubicBezTo>
                <a:cubicBezTo>
                  <a:pt x="538" y="1827"/>
                  <a:pt x="672" y="1845"/>
                  <a:pt x="752" y="1888"/>
                </a:cubicBezTo>
                <a:cubicBezTo>
                  <a:pt x="773" y="1901"/>
                  <a:pt x="793" y="1916"/>
                  <a:pt x="813" y="1933"/>
                </a:cubicBezTo>
                <a:cubicBezTo>
                  <a:pt x="888" y="1994"/>
                  <a:pt x="961" y="2062"/>
                  <a:pt x="1004" y="2150"/>
                </a:cubicBezTo>
                <a:cubicBezTo>
                  <a:pt x="1138" y="2427"/>
                  <a:pt x="910" y="2617"/>
                  <a:pt x="747" y="2807"/>
                </a:cubicBezTo>
                <a:cubicBezTo>
                  <a:pt x="724" y="2833"/>
                  <a:pt x="748" y="2869"/>
                  <a:pt x="774" y="2869"/>
                </a:cubicBezTo>
                <a:cubicBezTo>
                  <a:pt x="782" y="2869"/>
                  <a:pt x="790" y="2866"/>
                  <a:pt x="797" y="2858"/>
                </a:cubicBezTo>
                <a:cubicBezTo>
                  <a:pt x="887" y="2758"/>
                  <a:pt x="978" y="2625"/>
                  <a:pt x="1108" y="2580"/>
                </a:cubicBezTo>
                <a:cubicBezTo>
                  <a:pt x="1156" y="2564"/>
                  <a:pt x="1206" y="2556"/>
                  <a:pt x="1256" y="2556"/>
                </a:cubicBezTo>
                <a:cubicBezTo>
                  <a:pt x="1349" y="2556"/>
                  <a:pt x="1442" y="2584"/>
                  <a:pt x="1517" y="2639"/>
                </a:cubicBezTo>
                <a:cubicBezTo>
                  <a:pt x="1538" y="2654"/>
                  <a:pt x="1557" y="2671"/>
                  <a:pt x="1573" y="2693"/>
                </a:cubicBezTo>
                <a:cubicBezTo>
                  <a:pt x="1588" y="2715"/>
                  <a:pt x="1598" y="2741"/>
                  <a:pt x="1609" y="2768"/>
                </a:cubicBezTo>
                <a:cubicBezTo>
                  <a:pt x="1647" y="2867"/>
                  <a:pt x="1680" y="2965"/>
                  <a:pt x="1701" y="3070"/>
                </a:cubicBezTo>
                <a:cubicBezTo>
                  <a:pt x="1741" y="3279"/>
                  <a:pt x="1755" y="3493"/>
                  <a:pt x="1772" y="3706"/>
                </a:cubicBezTo>
                <a:cubicBezTo>
                  <a:pt x="1774" y="3737"/>
                  <a:pt x="1800" y="3752"/>
                  <a:pt x="1824" y="3752"/>
                </a:cubicBezTo>
                <a:cubicBezTo>
                  <a:pt x="1848" y="3752"/>
                  <a:pt x="1870" y="3737"/>
                  <a:pt x="1869" y="3706"/>
                </a:cubicBezTo>
                <a:cubicBezTo>
                  <a:pt x="1858" y="3497"/>
                  <a:pt x="1871" y="3286"/>
                  <a:pt x="1913" y="3081"/>
                </a:cubicBezTo>
                <a:cubicBezTo>
                  <a:pt x="1958" y="2864"/>
                  <a:pt x="1969" y="2603"/>
                  <a:pt x="2244" y="2566"/>
                </a:cubicBezTo>
                <a:cubicBezTo>
                  <a:pt x="2262" y="2563"/>
                  <a:pt x="2279" y="2562"/>
                  <a:pt x="2296" y="2562"/>
                </a:cubicBezTo>
                <a:cubicBezTo>
                  <a:pt x="2447" y="2562"/>
                  <a:pt x="2560" y="2657"/>
                  <a:pt x="2676" y="2750"/>
                </a:cubicBezTo>
                <a:cubicBezTo>
                  <a:pt x="2683" y="2754"/>
                  <a:pt x="2689" y="2757"/>
                  <a:pt x="2695" y="2757"/>
                </a:cubicBezTo>
                <a:cubicBezTo>
                  <a:pt x="2717" y="2757"/>
                  <a:pt x="2733" y="2732"/>
                  <a:pt x="2717" y="2710"/>
                </a:cubicBezTo>
                <a:cubicBezTo>
                  <a:pt x="2724" y="2700"/>
                  <a:pt x="2725" y="2687"/>
                  <a:pt x="2715" y="2675"/>
                </a:cubicBezTo>
                <a:cubicBezTo>
                  <a:pt x="2601" y="2541"/>
                  <a:pt x="2483" y="2407"/>
                  <a:pt x="2529" y="2218"/>
                </a:cubicBezTo>
                <a:cubicBezTo>
                  <a:pt x="2578" y="2012"/>
                  <a:pt x="2772" y="1952"/>
                  <a:pt x="2954" y="1901"/>
                </a:cubicBezTo>
                <a:cubicBezTo>
                  <a:pt x="3155" y="1844"/>
                  <a:pt x="3364" y="1819"/>
                  <a:pt x="3570" y="1796"/>
                </a:cubicBezTo>
                <a:cubicBezTo>
                  <a:pt x="3619" y="1789"/>
                  <a:pt x="3620" y="1725"/>
                  <a:pt x="3573" y="1719"/>
                </a:cubicBezTo>
                <a:cubicBezTo>
                  <a:pt x="3569" y="1704"/>
                  <a:pt x="3558" y="1689"/>
                  <a:pt x="3536" y="1687"/>
                </a:cubicBezTo>
                <a:cubicBezTo>
                  <a:pt x="3326" y="1671"/>
                  <a:pt x="3115" y="1639"/>
                  <a:pt x="2913" y="1574"/>
                </a:cubicBezTo>
                <a:cubicBezTo>
                  <a:pt x="2756" y="1523"/>
                  <a:pt x="2592" y="1487"/>
                  <a:pt x="2555" y="1297"/>
                </a:cubicBezTo>
                <a:cubicBezTo>
                  <a:pt x="2525" y="1145"/>
                  <a:pt x="2617" y="1054"/>
                  <a:pt x="2701" y="944"/>
                </a:cubicBezTo>
                <a:cubicBezTo>
                  <a:pt x="2703" y="941"/>
                  <a:pt x="2703" y="938"/>
                  <a:pt x="2703" y="934"/>
                </a:cubicBezTo>
                <a:cubicBezTo>
                  <a:pt x="2716" y="922"/>
                  <a:pt x="2703" y="901"/>
                  <a:pt x="2688" y="901"/>
                </a:cubicBezTo>
                <a:cubicBezTo>
                  <a:pt x="2685" y="901"/>
                  <a:pt x="2681" y="902"/>
                  <a:pt x="2678" y="903"/>
                </a:cubicBezTo>
                <a:cubicBezTo>
                  <a:pt x="2564" y="978"/>
                  <a:pt x="2447" y="1060"/>
                  <a:pt x="2326" y="1060"/>
                </a:cubicBezTo>
                <a:cubicBezTo>
                  <a:pt x="2263" y="1060"/>
                  <a:pt x="2199" y="1038"/>
                  <a:pt x="2133" y="983"/>
                </a:cubicBezTo>
                <a:cubicBezTo>
                  <a:pt x="2007" y="876"/>
                  <a:pt x="1987" y="730"/>
                  <a:pt x="1947" y="581"/>
                </a:cubicBezTo>
                <a:cubicBezTo>
                  <a:pt x="1899" y="403"/>
                  <a:pt x="1883" y="219"/>
                  <a:pt x="1859" y="36"/>
                </a:cubicBezTo>
                <a:cubicBezTo>
                  <a:pt x="1859" y="32"/>
                  <a:pt x="1856" y="29"/>
                  <a:pt x="1852" y="26"/>
                </a:cubicBezTo>
                <a:cubicBezTo>
                  <a:pt x="1852" y="10"/>
                  <a:pt x="1838" y="1"/>
                  <a:pt x="182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76"/>
          <p:cNvSpPr/>
          <p:nvPr/>
        </p:nvSpPr>
        <p:spPr>
          <a:xfrm>
            <a:off x="4830807" y="3229643"/>
            <a:ext cx="152354" cy="157907"/>
          </a:xfrm>
          <a:custGeom>
            <a:avLst/>
            <a:gdLst/>
            <a:ahLst/>
            <a:cxnLst/>
            <a:rect l="l" t="t" r="r" b="b"/>
            <a:pathLst>
              <a:path w="3621" h="3753" extrusionOk="0">
                <a:moveTo>
                  <a:pt x="1825" y="1"/>
                </a:moveTo>
                <a:cubicBezTo>
                  <a:pt x="1814" y="1"/>
                  <a:pt x="1803" y="7"/>
                  <a:pt x="1800" y="20"/>
                </a:cubicBezTo>
                <a:cubicBezTo>
                  <a:pt x="1752" y="245"/>
                  <a:pt x="1712" y="474"/>
                  <a:pt x="1647" y="695"/>
                </a:cubicBezTo>
                <a:cubicBezTo>
                  <a:pt x="1592" y="881"/>
                  <a:pt x="1532" y="1118"/>
                  <a:pt x="1297" y="1118"/>
                </a:cubicBezTo>
                <a:cubicBezTo>
                  <a:pt x="1294" y="1118"/>
                  <a:pt x="1291" y="1118"/>
                  <a:pt x="1288" y="1118"/>
                </a:cubicBezTo>
                <a:cubicBezTo>
                  <a:pt x="1093" y="1112"/>
                  <a:pt x="1026" y="995"/>
                  <a:pt x="892" y="888"/>
                </a:cubicBezTo>
                <a:cubicBezTo>
                  <a:pt x="884" y="882"/>
                  <a:pt x="875" y="879"/>
                  <a:pt x="867" y="879"/>
                </a:cubicBezTo>
                <a:cubicBezTo>
                  <a:pt x="837" y="879"/>
                  <a:pt x="813" y="913"/>
                  <a:pt x="839" y="940"/>
                </a:cubicBezTo>
                <a:cubicBezTo>
                  <a:pt x="932" y="1037"/>
                  <a:pt x="1017" y="1119"/>
                  <a:pt x="1027" y="1261"/>
                </a:cubicBezTo>
                <a:cubicBezTo>
                  <a:pt x="1036" y="1387"/>
                  <a:pt x="963" y="1509"/>
                  <a:pt x="863" y="1585"/>
                </a:cubicBezTo>
                <a:cubicBezTo>
                  <a:pt x="757" y="1662"/>
                  <a:pt x="591" y="1725"/>
                  <a:pt x="451" y="1725"/>
                </a:cubicBezTo>
                <a:cubicBezTo>
                  <a:pt x="435" y="1725"/>
                  <a:pt x="419" y="1725"/>
                  <a:pt x="404" y="1723"/>
                </a:cubicBezTo>
                <a:cubicBezTo>
                  <a:pt x="348" y="1717"/>
                  <a:pt x="292" y="1714"/>
                  <a:pt x="236" y="1714"/>
                </a:cubicBezTo>
                <a:cubicBezTo>
                  <a:pt x="179" y="1714"/>
                  <a:pt x="123" y="1717"/>
                  <a:pt x="67" y="1723"/>
                </a:cubicBezTo>
                <a:cubicBezTo>
                  <a:pt x="4" y="1731"/>
                  <a:pt x="1" y="1822"/>
                  <a:pt x="67" y="1823"/>
                </a:cubicBezTo>
                <a:cubicBezTo>
                  <a:pt x="154" y="1825"/>
                  <a:pt x="242" y="1828"/>
                  <a:pt x="331" y="1828"/>
                </a:cubicBezTo>
                <a:cubicBezTo>
                  <a:pt x="360" y="1828"/>
                  <a:pt x="389" y="1828"/>
                  <a:pt x="419" y="1827"/>
                </a:cubicBezTo>
                <a:cubicBezTo>
                  <a:pt x="426" y="1827"/>
                  <a:pt x="434" y="1827"/>
                  <a:pt x="442" y="1827"/>
                </a:cubicBezTo>
                <a:cubicBezTo>
                  <a:pt x="539" y="1827"/>
                  <a:pt x="672" y="1844"/>
                  <a:pt x="752" y="1889"/>
                </a:cubicBezTo>
                <a:cubicBezTo>
                  <a:pt x="774" y="1900"/>
                  <a:pt x="794" y="1916"/>
                  <a:pt x="813" y="1932"/>
                </a:cubicBezTo>
                <a:cubicBezTo>
                  <a:pt x="889" y="1994"/>
                  <a:pt x="962" y="2062"/>
                  <a:pt x="1004" y="2149"/>
                </a:cubicBezTo>
                <a:cubicBezTo>
                  <a:pt x="1138" y="2427"/>
                  <a:pt x="909" y="2617"/>
                  <a:pt x="747" y="2807"/>
                </a:cubicBezTo>
                <a:cubicBezTo>
                  <a:pt x="725" y="2833"/>
                  <a:pt x="748" y="2869"/>
                  <a:pt x="774" y="2869"/>
                </a:cubicBezTo>
                <a:cubicBezTo>
                  <a:pt x="782" y="2869"/>
                  <a:pt x="790" y="2866"/>
                  <a:pt x="798" y="2858"/>
                </a:cubicBezTo>
                <a:cubicBezTo>
                  <a:pt x="888" y="2757"/>
                  <a:pt x="978" y="2624"/>
                  <a:pt x="1108" y="2580"/>
                </a:cubicBezTo>
                <a:cubicBezTo>
                  <a:pt x="1156" y="2564"/>
                  <a:pt x="1206" y="2556"/>
                  <a:pt x="1257" y="2556"/>
                </a:cubicBezTo>
                <a:cubicBezTo>
                  <a:pt x="1350" y="2556"/>
                  <a:pt x="1442" y="2583"/>
                  <a:pt x="1517" y="2639"/>
                </a:cubicBezTo>
                <a:cubicBezTo>
                  <a:pt x="1538" y="2654"/>
                  <a:pt x="1558" y="2671"/>
                  <a:pt x="1573" y="2692"/>
                </a:cubicBezTo>
                <a:cubicBezTo>
                  <a:pt x="1589" y="2715"/>
                  <a:pt x="1599" y="2742"/>
                  <a:pt x="1609" y="2768"/>
                </a:cubicBezTo>
                <a:cubicBezTo>
                  <a:pt x="1647" y="2867"/>
                  <a:pt x="1680" y="2965"/>
                  <a:pt x="1700" y="3069"/>
                </a:cubicBezTo>
                <a:cubicBezTo>
                  <a:pt x="1741" y="3279"/>
                  <a:pt x="1756" y="3494"/>
                  <a:pt x="1772" y="3706"/>
                </a:cubicBezTo>
                <a:cubicBezTo>
                  <a:pt x="1774" y="3737"/>
                  <a:pt x="1800" y="3752"/>
                  <a:pt x="1824" y="3752"/>
                </a:cubicBezTo>
                <a:cubicBezTo>
                  <a:pt x="1848" y="3752"/>
                  <a:pt x="1871" y="3737"/>
                  <a:pt x="1869" y="3706"/>
                </a:cubicBezTo>
                <a:cubicBezTo>
                  <a:pt x="1858" y="3497"/>
                  <a:pt x="1871" y="3286"/>
                  <a:pt x="1914" y="3081"/>
                </a:cubicBezTo>
                <a:cubicBezTo>
                  <a:pt x="1958" y="2864"/>
                  <a:pt x="1970" y="2604"/>
                  <a:pt x="2244" y="2565"/>
                </a:cubicBezTo>
                <a:cubicBezTo>
                  <a:pt x="2262" y="2563"/>
                  <a:pt x="2279" y="2562"/>
                  <a:pt x="2296" y="2562"/>
                </a:cubicBezTo>
                <a:cubicBezTo>
                  <a:pt x="2446" y="2562"/>
                  <a:pt x="2561" y="2656"/>
                  <a:pt x="2677" y="2749"/>
                </a:cubicBezTo>
                <a:cubicBezTo>
                  <a:pt x="2683" y="2754"/>
                  <a:pt x="2690" y="2756"/>
                  <a:pt x="2696" y="2756"/>
                </a:cubicBezTo>
                <a:cubicBezTo>
                  <a:pt x="2717" y="2756"/>
                  <a:pt x="2734" y="2732"/>
                  <a:pt x="2717" y="2710"/>
                </a:cubicBezTo>
                <a:cubicBezTo>
                  <a:pt x="2724" y="2701"/>
                  <a:pt x="2725" y="2686"/>
                  <a:pt x="2715" y="2675"/>
                </a:cubicBezTo>
                <a:cubicBezTo>
                  <a:pt x="2601" y="2541"/>
                  <a:pt x="2484" y="2406"/>
                  <a:pt x="2529" y="2217"/>
                </a:cubicBezTo>
                <a:cubicBezTo>
                  <a:pt x="2579" y="2012"/>
                  <a:pt x="2773" y="1952"/>
                  <a:pt x="2955" y="1900"/>
                </a:cubicBezTo>
                <a:cubicBezTo>
                  <a:pt x="3156" y="1844"/>
                  <a:pt x="3363" y="1819"/>
                  <a:pt x="3571" y="1795"/>
                </a:cubicBezTo>
                <a:cubicBezTo>
                  <a:pt x="3619" y="1790"/>
                  <a:pt x="3621" y="1726"/>
                  <a:pt x="3573" y="1719"/>
                </a:cubicBezTo>
                <a:cubicBezTo>
                  <a:pt x="3570" y="1703"/>
                  <a:pt x="3559" y="1689"/>
                  <a:pt x="3538" y="1687"/>
                </a:cubicBezTo>
                <a:cubicBezTo>
                  <a:pt x="3326" y="1670"/>
                  <a:pt x="3116" y="1638"/>
                  <a:pt x="2914" y="1573"/>
                </a:cubicBezTo>
                <a:cubicBezTo>
                  <a:pt x="2756" y="1523"/>
                  <a:pt x="2592" y="1486"/>
                  <a:pt x="2555" y="1296"/>
                </a:cubicBezTo>
                <a:cubicBezTo>
                  <a:pt x="2525" y="1145"/>
                  <a:pt x="2618" y="1054"/>
                  <a:pt x="2702" y="943"/>
                </a:cubicBezTo>
                <a:cubicBezTo>
                  <a:pt x="2704" y="940"/>
                  <a:pt x="2705" y="937"/>
                  <a:pt x="2704" y="934"/>
                </a:cubicBezTo>
                <a:cubicBezTo>
                  <a:pt x="2716" y="922"/>
                  <a:pt x="2704" y="901"/>
                  <a:pt x="2689" y="901"/>
                </a:cubicBezTo>
                <a:cubicBezTo>
                  <a:pt x="2685" y="901"/>
                  <a:pt x="2682" y="902"/>
                  <a:pt x="2679" y="904"/>
                </a:cubicBezTo>
                <a:cubicBezTo>
                  <a:pt x="2565" y="978"/>
                  <a:pt x="2448" y="1060"/>
                  <a:pt x="2326" y="1060"/>
                </a:cubicBezTo>
                <a:cubicBezTo>
                  <a:pt x="2264" y="1060"/>
                  <a:pt x="2199" y="1038"/>
                  <a:pt x="2134" y="983"/>
                </a:cubicBezTo>
                <a:cubicBezTo>
                  <a:pt x="2008" y="875"/>
                  <a:pt x="1987" y="730"/>
                  <a:pt x="1948" y="581"/>
                </a:cubicBezTo>
                <a:cubicBezTo>
                  <a:pt x="1900" y="402"/>
                  <a:pt x="1885" y="220"/>
                  <a:pt x="1859" y="37"/>
                </a:cubicBezTo>
                <a:cubicBezTo>
                  <a:pt x="1859" y="32"/>
                  <a:pt x="1856" y="29"/>
                  <a:pt x="1853" y="27"/>
                </a:cubicBezTo>
                <a:cubicBezTo>
                  <a:pt x="1853" y="10"/>
                  <a:pt x="1839" y="1"/>
                  <a:pt x="182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76"/>
          <p:cNvSpPr/>
          <p:nvPr/>
        </p:nvSpPr>
        <p:spPr>
          <a:xfrm>
            <a:off x="4900526" y="3723226"/>
            <a:ext cx="375730" cy="373878"/>
          </a:xfrm>
          <a:custGeom>
            <a:avLst/>
            <a:gdLst/>
            <a:ahLst/>
            <a:cxnLst/>
            <a:rect l="l" t="t" r="r" b="b"/>
            <a:pathLst>
              <a:path w="8930" h="8886" extrusionOk="0">
                <a:moveTo>
                  <a:pt x="4508" y="1"/>
                </a:moveTo>
                <a:cubicBezTo>
                  <a:pt x="4481" y="1"/>
                  <a:pt x="4454" y="18"/>
                  <a:pt x="4453" y="53"/>
                </a:cubicBezTo>
                <a:cubicBezTo>
                  <a:pt x="4427" y="627"/>
                  <a:pt x="4378" y="1198"/>
                  <a:pt x="4360" y="1772"/>
                </a:cubicBezTo>
                <a:cubicBezTo>
                  <a:pt x="4342" y="2321"/>
                  <a:pt x="4325" y="2869"/>
                  <a:pt x="4311" y="3418"/>
                </a:cubicBezTo>
                <a:cubicBezTo>
                  <a:pt x="4286" y="3356"/>
                  <a:pt x="4263" y="3293"/>
                  <a:pt x="4236" y="3232"/>
                </a:cubicBezTo>
                <a:cubicBezTo>
                  <a:pt x="4069" y="2848"/>
                  <a:pt x="3923" y="2456"/>
                  <a:pt x="3758" y="2071"/>
                </a:cubicBezTo>
                <a:cubicBezTo>
                  <a:pt x="3746" y="2044"/>
                  <a:pt x="3724" y="2032"/>
                  <a:pt x="3700" y="2032"/>
                </a:cubicBezTo>
                <a:cubicBezTo>
                  <a:pt x="3654" y="2032"/>
                  <a:pt x="3603" y="2076"/>
                  <a:pt x="3619" y="2130"/>
                </a:cubicBezTo>
                <a:cubicBezTo>
                  <a:pt x="3729" y="2518"/>
                  <a:pt x="3855" y="2902"/>
                  <a:pt x="3959" y="3292"/>
                </a:cubicBezTo>
                <a:cubicBezTo>
                  <a:pt x="4002" y="3450"/>
                  <a:pt x="4047" y="3606"/>
                  <a:pt x="4094" y="3762"/>
                </a:cubicBezTo>
                <a:cubicBezTo>
                  <a:pt x="3759" y="3429"/>
                  <a:pt x="3408" y="3116"/>
                  <a:pt x="3061" y="2794"/>
                </a:cubicBezTo>
                <a:cubicBezTo>
                  <a:pt x="2636" y="2398"/>
                  <a:pt x="2215" y="1998"/>
                  <a:pt x="1784" y="1609"/>
                </a:cubicBezTo>
                <a:cubicBezTo>
                  <a:pt x="1767" y="1594"/>
                  <a:pt x="1749" y="1588"/>
                  <a:pt x="1732" y="1588"/>
                </a:cubicBezTo>
                <a:cubicBezTo>
                  <a:pt x="1673" y="1588"/>
                  <a:pt x="1624" y="1661"/>
                  <a:pt x="1676" y="1717"/>
                </a:cubicBezTo>
                <a:cubicBezTo>
                  <a:pt x="2024" y="2089"/>
                  <a:pt x="2381" y="2455"/>
                  <a:pt x="2730" y="2827"/>
                </a:cubicBezTo>
                <a:cubicBezTo>
                  <a:pt x="3072" y="3192"/>
                  <a:pt x="3400" y="3573"/>
                  <a:pt x="3755" y="3927"/>
                </a:cubicBezTo>
                <a:cubicBezTo>
                  <a:pt x="3779" y="3952"/>
                  <a:pt x="3803" y="3976"/>
                  <a:pt x="3828" y="4000"/>
                </a:cubicBezTo>
                <a:cubicBezTo>
                  <a:pt x="3691" y="3954"/>
                  <a:pt x="3554" y="3909"/>
                  <a:pt x="3413" y="3869"/>
                </a:cubicBezTo>
                <a:cubicBezTo>
                  <a:pt x="3007" y="3756"/>
                  <a:pt x="2609" y="3620"/>
                  <a:pt x="2204" y="3503"/>
                </a:cubicBezTo>
                <a:cubicBezTo>
                  <a:pt x="2197" y="3501"/>
                  <a:pt x="2191" y="3500"/>
                  <a:pt x="2184" y="3500"/>
                </a:cubicBezTo>
                <a:cubicBezTo>
                  <a:pt x="2114" y="3500"/>
                  <a:pt x="2071" y="3610"/>
                  <a:pt x="2145" y="3642"/>
                </a:cubicBezTo>
                <a:cubicBezTo>
                  <a:pt x="2521" y="3805"/>
                  <a:pt x="2905" y="3951"/>
                  <a:pt x="3278" y="4122"/>
                </a:cubicBezTo>
                <a:cubicBezTo>
                  <a:pt x="3360" y="4160"/>
                  <a:pt x="3444" y="4193"/>
                  <a:pt x="3527" y="4229"/>
                </a:cubicBezTo>
                <a:cubicBezTo>
                  <a:pt x="3029" y="4233"/>
                  <a:pt x="2532" y="4258"/>
                  <a:pt x="2034" y="4274"/>
                </a:cubicBezTo>
                <a:cubicBezTo>
                  <a:pt x="1389" y="4296"/>
                  <a:pt x="744" y="4309"/>
                  <a:pt x="100" y="4340"/>
                </a:cubicBezTo>
                <a:cubicBezTo>
                  <a:pt x="2" y="4344"/>
                  <a:pt x="1" y="4490"/>
                  <a:pt x="100" y="4493"/>
                </a:cubicBezTo>
                <a:cubicBezTo>
                  <a:pt x="673" y="4510"/>
                  <a:pt x="1246" y="4516"/>
                  <a:pt x="1819" y="4531"/>
                </a:cubicBezTo>
                <a:cubicBezTo>
                  <a:pt x="2384" y="4547"/>
                  <a:pt x="2947" y="4585"/>
                  <a:pt x="3512" y="4585"/>
                </a:cubicBezTo>
                <a:lnTo>
                  <a:pt x="3523" y="4585"/>
                </a:lnTo>
                <a:cubicBezTo>
                  <a:pt x="3443" y="4617"/>
                  <a:pt x="3363" y="4647"/>
                  <a:pt x="3284" y="4681"/>
                </a:cubicBezTo>
                <a:cubicBezTo>
                  <a:pt x="2900" y="4848"/>
                  <a:pt x="2507" y="4995"/>
                  <a:pt x="2123" y="5159"/>
                </a:cubicBezTo>
                <a:cubicBezTo>
                  <a:pt x="2048" y="5191"/>
                  <a:pt x="2091" y="5302"/>
                  <a:pt x="2162" y="5302"/>
                </a:cubicBezTo>
                <a:cubicBezTo>
                  <a:pt x="2168" y="5302"/>
                  <a:pt x="2175" y="5301"/>
                  <a:pt x="2181" y="5299"/>
                </a:cubicBezTo>
                <a:cubicBezTo>
                  <a:pt x="2570" y="5189"/>
                  <a:pt x="2954" y="5062"/>
                  <a:pt x="3344" y="4958"/>
                </a:cubicBezTo>
                <a:cubicBezTo>
                  <a:pt x="3497" y="4917"/>
                  <a:pt x="3649" y="4873"/>
                  <a:pt x="3799" y="4828"/>
                </a:cubicBezTo>
                <a:lnTo>
                  <a:pt x="3799" y="4828"/>
                </a:lnTo>
                <a:cubicBezTo>
                  <a:pt x="3469" y="5160"/>
                  <a:pt x="3158" y="5508"/>
                  <a:pt x="2839" y="5852"/>
                </a:cubicBezTo>
                <a:cubicBezTo>
                  <a:pt x="2445" y="6276"/>
                  <a:pt x="2044" y="6697"/>
                  <a:pt x="1655" y="7128"/>
                </a:cubicBezTo>
                <a:cubicBezTo>
                  <a:pt x="1604" y="7184"/>
                  <a:pt x="1653" y="7258"/>
                  <a:pt x="1711" y="7258"/>
                </a:cubicBezTo>
                <a:cubicBezTo>
                  <a:pt x="1729" y="7258"/>
                  <a:pt x="1747" y="7252"/>
                  <a:pt x="1763" y="7236"/>
                </a:cubicBezTo>
                <a:cubicBezTo>
                  <a:pt x="2136" y="6888"/>
                  <a:pt x="2501" y="6532"/>
                  <a:pt x="2873" y="6183"/>
                </a:cubicBezTo>
                <a:cubicBezTo>
                  <a:pt x="3239" y="5839"/>
                  <a:pt x="3619" y="5512"/>
                  <a:pt x="3974" y="5158"/>
                </a:cubicBezTo>
                <a:cubicBezTo>
                  <a:pt x="4024" y="5107"/>
                  <a:pt x="4075" y="5055"/>
                  <a:pt x="4126" y="5004"/>
                </a:cubicBezTo>
                <a:lnTo>
                  <a:pt x="4126" y="5004"/>
                </a:lnTo>
                <a:cubicBezTo>
                  <a:pt x="4067" y="5175"/>
                  <a:pt x="4010" y="5345"/>
                  <a:pt x="3951" y="5515"/>
                </a:cubicBezTo>
                <a:cubicBezTo>
                  <a:pt x="3814" y="5914"/>
                  <a:pt x="3702" y="6318"/>
                  <a:pt x="3568" y="6718"/>
                </a:cubicBezTo>
                <a:cubicBezTo>
                  <a:pt x="3555" y="6756"/>
                  <a:pt x="3592" y="6787"/>
                  <a:pt x="3625" y="6787"/>
                </a:cubicBezTo>
                <a:cubicBezTo>
                  <a:pt x="3642" y="6787"/>
                  <a:pt x="3659" y="6779"/>
                  <a:pt x="3667" y="6759"/>
                </a:cubicBezTo>
                <a:cubicBezTo>
                  <a:pt x="3832" y="6391"/>
                  <a:pt x="4014" y="6031"/>
                  <a:pt x="4171" y="5658"/>
                </a:cubicBezTo>
                <a:cubicBezTo>
                  <a:pt x="4206" y="5575"/>
                  <a:pt x="4240" y="5491"/>
                  <a:pt x="4275" y="5408"/>
                </a:cubicBezTo>
                <a:cubicBezTo>
                  <a:pt x="4280" y="5898"/>
                  <a:pt x="4303" y="6388"/>
                  <a:pt x="4320" y="6878"/>
                </a:cubicBezTo>
                <a:cubicBezTo>
                  <a:pt x="4341" y="7522"/>
                  <a:pt x="4356" y="8168"/>
                  <a:pt x="4386" y="8812"/>
                </a:cubicBezTo>
                <a:cubicBezTo>
                  <a:pt x="4388" y="8861"/>
                  <a:pt x="4425" y="8886"/>
                  <a:pt x="4463" y="8886"/>
                </a:cubicBezTo>
                <a:cubicBezTo>
                  <a:pt x="4500" y="8886"/>
                  <a:pt x="4537" y="8861"/>
                  <a:pt x="4539" y="8812"/>
                </a:cubicBezTo>
                <a:cubicBezTo>
                  <a:pt x="4556" y="8239"/>
                  <a:pt x="4561" y="7666"/>
                  <a:pt x="4578" y="7093"/>
                </a:cubicBezTo>
                <a:cubicBezTo>
                  <a:pt x="4593" y="6528"/>
                  <a:pt x="4631" y="5964"/>
                  <a:pt x="4630" y="5400"/>
                </a:cubicBezTo>
                <a:cubicBezTo>
                  <a:pt x="4630" y="5356"/>
                  <a:pt x="4630" y="5312"/>
                  <a:pt x="4629" y="5267"/>
                </a:cubicBezTo>
                <a:lnTo>
                  <a:pt x="4629" y="5267"/>
                </a:lnTo>
                <a:cubicBezTo>
                  <a:pt x="4673" y="5383"/>
                  <a:pt x="4716" y="5499"/>
                  <a:pt x="4759" y="5614"/>
                </a:cubicBezTo>
                <a:cubicBezTo>
                  <a:pt x="4903" y="6005"/>
                  <a:pt x="5071" y="6385"/>
                  <a:pt x="5218" y="6774"/>
                </a:cubicBezTo>
                <a:cubicBezTo>
                  <a:pt x="5228" y="6800"/>
                  <a:pt x="5250" y="6811"/>
                  <a:pt x="5272" y="6811"/>
                </a:cubicBezTo>
                <a:cubicBezTo>
                  <a:pt x="5304" y="6811"/>
                  <a:pt x="5335" y="6786"/>
                  <a:pt x="5323" y="6745"/>
                </a:cubicBezTo>
                <a:cubicBezTo>
                  <a:pt x="5215" y="6345"/>
                  <a:pt x="5126" y="5943"/>
                  <a:pt x="5008" y="5545"/>
                </a:cubicBezTo>
                <a:cubicBezTo>
                  <a:pt x="4955" y="5363"/>
                  <a:pt x="4900" y="5182"/>
                  <a:pt x="4845" y="4999"/>
                </a:cubicBezTo>
                <a:lnTo>
                  <a:pt x="4845" y="4999"/>
                </a:lnTo>
                <a:cubicBezTo>
                  <a:pt x="5204" y="5349"/>
                  <a:pt x="5565" y="5697"/>
                  <a:pt x="5922" y="6049"/>
                </a:cubicBezTo>
                <a:cubicBezTo>
                  <a:pt x="6336" y="6456"/>
                  <a:pt x="6768" y="6843"/>
                  <a:pt x="7183" y="7250"/>
                </a:cubicBezTo>
                <a:cubicBezTo>
                  <a:pt x="7194" y="7261"/>
                  <a:pt x="7207" y="7266"/>
                  <a:pt x="7219" y="7266"/>
                </a:cubicBezTo>
                <a:cubicBezTo>
                  <a:pt x="7260" y="7266"/>
                  <a:pt x="7296" y="7212"/>
                  <a:pt x="7260" y="7172"/>
                </a:cubicBezTo>
                <a:cubicBezTo>
                  <a:pt x="6916" y="6793"/>
                  <a:pt x="6591" y="6401"/>
                  <a:pt x="6242" y="6027"/>
                </a:cubicBezTo>
                <a:cubicBezTo>
                  <a:pt x="5899" y="5661"/>
                  <a:pt x="5558" y="5294"/>
                  <a:pt x="5213" y="4931"/>
                </a:cubicBezTo>
                <a:cubicBezTo>
                  <a:pt x="5173" y="4890"/>
                  <a:pt x="5135" y="4848"/>
                  <a:pt x="5096" y="4807"/>
                </a:cubicBezTo>
                <a:lnTo>
                  <a:pt x="5096" y="4807"/>
                </a:lnTo>
                <a:cubicBezTo>
                  <a:pt x="5253" y="4861"/>
                  <a:pt x="5409" y="4913"/>
                  <a:pt x="5566" y="4967"/>
                </a:cubicBezTo>
                <a:cubicBezTo>
                  <a:pt x="5964" y="5104"/>
                  <a:pt x="6369" y="5216"/>
                  <a:pt x="6768" y="5350"/>
                </a:cubicBezTo>
                <a:cubicBezTo>
                  <a:pt x="6773" y="5352"/>
                  <a:pt x="6778" y="5353"/>
                  <a:pt x="6783" y="5353"/>
                </a:cubicBezTo>
                <a:cubicBezTo>
                  <a:pt x="6832" y="5353"/>
                  <a:pt x="6861" y="5273"/>
                  <a:pt x="6810" y="5251"/>
                </a:cubicBezTo>
                <a:cubicBezTo>
                  <a:pt x="6440" y="5086"/>
                  <a:pt x="6081" y="4904"/>
                  <a:pt x="5708" y="4747"/>
                </a:cubicBezTo>
                <a:cubicBezTo>
                  <a:pt x="5568" y="4688"/>
                  <a:pt x="5427" y="4630"/>
                  <a:pt x="5286" y="4572"/>
                </a:cubicBezTo>
                <a:cubicBezTo>
                  <a:pt x="5832" y="4565"/>
                  <a:pt x="6378" y="4558"/>
                  <a:pt x="6924" y="4555"/>
                </a:cubicBezTo>
                <a:cubicBezTo>
                  <a:pt x="7569" y="4551"/>
                  <a:pt x="8213" y="4521"/>
                  <a:pt x="8858" y="4516"/>
                </a:cubicBezTo>
                <a:cubicBezTo>
                  <a:pt x="8930" y="4515"/>
                  <a:pt x="8929" y="4409"/>
                  <a:pt x="8858" y="4406"/>
                </a:cubicBezTo>
                <a:cubicBezTo>
                  <a:pt x="8285" y="4381"/>
                  <a:pt x="7713" y="4331"/>
                  <a:pt x="7139" y="4313"/>
                </a:cubicBezTo>
                <a:cubicBezTo>
                  <a:pt x="6576" y="4295"/>
                  <a:pt x="6011" y="4277"/>
                  <a:pt x="5447" y="4264"/>
                </a:cubicBezTo>
                <a:cubicBezTo>
                  <a:pt x="5427" y="4263"/>
                  <a:pt x="5407" y="4263"/>
                  <a:pt x="5387" y="4262"/>
                </a:cubicBezTo>
                <a:cubicBezTo>
                  <a:pt x="5480" y="4228"/>
                  <a:pt x="5573" y="4193"/>
                  <a:pt x="5666" y="4158"/>
                </a:cubicBezTo>
                <a:cubicBezTo>
                  <a:pt x="6056" y="4014"/>
                  <a:pt x="6436" y="3846"/>
                  <a:pt x="6825" y="3699"/>
                </a:cubicBezTo>
                <a:cubicBezTo>
                  <a:pt x="6884" y="3676"/>
                  <a:pt x="6869" y="3591"/>
                  <a:pt x="6813" y="3591"/>
                </a:cubicBezTo>
                <a:cubicBezTo>
                  <a:pt x="6808" y="3591"/>
                  <a:pt x="6802" y="3592"/>
                  <a:pt x="6797" y="3594"/>
                </a:cubicBezTo>
                <a:cubicBezTo>
                  <a:pt x="6397" y="3703"/>
                  <a:pt x="5995" y="3791"/>
                  <a:pt x="5598" y="3909"/>
                </a:cubicBezTo>
                <a:cubicBezTo>
                  <a:pt x="5410" y="3964"/>
                  <a:pt x="5224" y="4020"/>
                  <a:pt x="5037" y="4077"/>
                </a:cubicBezTo>
                <a:cubicBezTo>
                  <a:pt x="5389" y="3715"/>
                  <a:pt x="5740" y="3351"/>
                  <a:pt x="6095" y="2991"/>
                </a:cubicBezTo>
                <a:cubicBezTo>
                  <a:pt x="6502" y="2577"/>
                  <a:pt x="6889" y="2144"/>
                  <a:pt x="7295" y="1730"/>
                </a:cubicBezTo>
                <a:cubicBezTo>
                  <a:pt x="7334" y="1691"/>
                  <a:pt x="7298" y="1638"/>
                  <a:pt x="7255" y="1638"/>
                </a:cubicBezTo>
                <a:cubicBezTo>
                  <a:pt x="7243" y="1638"/>
                  <a:pt x="7230" y="1642"/>
                  <a:pt x="7219" y="1653"/>
                </a:cubicBezTo>
                <a:cubicBezTo>
                  <a:pt x="6840" y="1997"/>
                  <a:pt x="6448" y="2322"/>
                  <a:pt x="6074" y="2671"/>
                </a:cubicBezTo>
                <a:cubicBezTo>
                  <a:pt x="5707" y="3012"/>
                  <a:pt x="5341" y="3355"/>
                  <a:pt x="4977" y="3700"/>
                </a:cubicBezTo>
                <a:lnTo>
                  <a:pt x="4929" y="3746"/>
                </a:lnTo>
                <a:cubicBezTo>
                  <a:pt x="4970" y="3619"/>
                  <a:pt x="5012" y="3493"/>
                  <a:pt x="5049" y="3363"/>
                </a:cubicBezTo>
                <a:cubicBezTo>
                  <a:pt x="5162" y="2957"/>
                  <a:pt x="5298" y="2558"/>
                  <a:pt x="5415" y="2153"/>
                </a:cubicBezTo>
                <a:cubicBezTo>
                  <a:pt x="5431" y="2100"/>
                  <a:pt x="5380" y="2056"/>
                  <a:pt x="5333" y="2056"/>
                </a:cubicBezTo>
                <a:cubicBezTo>
                  <a:pt x="5310" y="2056"/>
                  <a:pt x="5288" y="2067"/>
                  <a:pt x="5276" y="2095"/>
                </a:cubicBezTo>
                <a:cubicBezTo>
                  <a:pt x="5113" y="2471"/>
                  <a:pt x="4967" y="2855"/>
                  <a:pt x="4796" y="3228"/>
                </a:cubicBezTo>
                <a:cubicBezTo>
                  <a:pt x="4733" y="3366"/>
                  <a:pt x="4676" y="3504"/>
                  <a:pt x="4618" y="3642"/>
                </a:cubicBezTo>
                <a:cubicBezTo>
                  <a:pt x="4612" y="3091"/>
                  <a:pt x="4605" y="2540"/>
                  <a:pt x="4601" y="1987"/>
                </a:cubicBezTo>
                <a:cubicBezTo>
                  <a:pt x="4597" y="1342"/>
                  <a:pt x="4567" y="699"/>
                  <a:pt x="4562" y="53"/>
                </a:cubicBezTo>
                <a:cubicBezTo>
                  <a:pt x="4562" y="18"/>
                  <a:pt x="4535" y="1"/>
                  <a:pt x="450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76"/>
          <p:cNvSpPr/>
          <p:nvPr/>
        </p:nvSpPr>
        <p:spPr>
          <a:xfrm>
            <a:off x="5058939" y="3731683"/>
            <a:ext cx="11276" cy="35091"/>
          </a:xfrm>
          <a:custGeom>
            <a:avLst/>
            <a:gdLst/>
            <a:ahLst/>
            <a:cxnLst/>
            <a:rect l="l" t="t" r="r" b="b"/>
            <a:pathLst>
              <a:path w="268" h="834" extrusionOk="0">
                <a:moveTo>
                  <a:pt x="69" y="0"/>
                </a:moveTo>
                <a:cubicBezTo>
                  <a:pt x="37" y="0"/>
                  <a:pt x="1" y="28"/>
                  <a:pt x="8" y="71"/>
                </a:cubicBezTo>
                <a:cubicBezTo>
                  <a:pt x="51" y="309"/>
                  <a:pt x="93" y="547"/>
                  <a:pt x="135" y="786"/>
                </a:cubicBezTo>
                <a:cubicBezTo>
                  <a:pt x="141" y="815"/>
                  <a:pt x="171" y="833"/>
                  <a:pt x="200" y="833"/>
                </a:cubicBezTo>
                <a:cubicBezTo>
                  <a:pt x="206" y="833"/>
                  <a:pt x="211" y="833"/>
                  <a:pt x="216" y="831"/>
                </a:cubicBezTo>
                <a:cubicBezTo>
                  <a:pt x="251" y="822"/>
                  <a:pt x="268" y="786"/>
                  <a:pt x="260" y="752"/>
                </a:cubicBezTo>
                <a:cubicBezTo>
                  <a:pt x="213" y="514"/>
                  <a:pt x="164" y="278"/>
                  <a:pt x="117" y="41"/>
                </a:cubicBezTo>
                <a:cubicBezTo>
                  <a:pt x="111" y="13"/>
                  <a:pt x="91" y="0"/>
                  <a:pt x="6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76"/>
          <p:cNvSpPr/>
          <p:nvPr/>
        </p:nvSpPr>
        <p:spPr>
          <a:xfrm>
            <a:off x="5001675" y="3771655"/>
            <a:ext cx="17209" cy="22089"/>
          </a:xfrm>
          <a:custGeom>
            <a:avLst/>
            <a:gdLst/>
            <a:ahLst/>
            <a:cxnLst/>
            <a:rect l="l" t="t" r="r" b="b"/>
            <a:pathLst>
              <a:path w="409" h="525" extrusionOk="0">
                <a:moveTo>
                  <a:pt x="64" y="0"/>
                </a:moveTo>
                <a:cubicBezTo>
                  <a:pt x="55" y="0"/>
                  <a:pt x="46" y="3"/>
                  <a:pt x="37" y="8"/>
                </a:cubicBezTo>
                <a:cubicBezTo>
                  <a:pt x="12" y="23"/>
                  <a:pt x="0" y="59"/>
                  <a:pt x="17" y="85"/>
                </a:cubicBezTo>
                <a:cubicBezTo>
                  <a:pt x="106" y="222"/>
                  <a:pt x="196" y="358"/>
                  <a:pt x="284" y="494"/>
                </a:cubicBezTo>
                <a:cubicBezTo>
                  <a:pt x="296" y="514"/>
                  <a:pt x="317" y="525"/>
                  <a:pt x="338" y="525"/>
                </a:cubicBezTo>
                <a:cubicBezTo>
                  <a:pt x="348" y="525"/>
                  <a:pt x="358" y="522"/>
                  <a:pt x="368" y="517"/>
                </a:cubicBezTo>
                <a:cubicBezTo>
                  <a:pt x="395" y="501"/>
                  <a:pt x="408" y="460"/>
                  <a:pt x="390" y="433"/>
                </a:cubicBezTo>
                <a:cubicBezTo>
                  <a:pt x="298" y="298"/>
                  <a:pt x="206" y="163"/>
                  <a:pt x="114" y="28"/>
                </a:cubicBezTo>
                <a:cubicBezTo>
                  <a:pt x="102" y="11"/>
                  <a:pt x="84" y="0"/>
                  <a:pt x="6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76"/>
          <p:cNvSpPr/>
          <p:nvPr/>
        </p:nvSpPr>
        <p:spPr>
          <a:xfrm>
            <a:off x="4952405" y="3815160"/>
            <a:ext cx="37068" cy="24025"/>
          </a:xfrm>
          <a:custGeom>
            <a:avLst/>
            <a:gdLst/>
            <a:ahLst/>
            <a:cxnLst/>
            <a:rect l="l" t="t" r="r" b="b"/>
            <a:pathLst>
              <a:path w="881" h="571" extrusionOk="0">
                <a:moveTo>
                  <a:pt x="50" y="0"/>
                </a:moveTo>
                <a:cubicBezTo>
                  <a:pt x="19" y="0"/>
                  <a:pt x="0" y="47"/>
                  <a:pt x="33" y="69"/>
                </a:cubicBezTo>
                <a:lnTo>
                  <a:pt x="770" y="561"/>
                </a:lnTo>
                <a:cubicBezTo>
                  <a:pt x="780" y="568"/>
                  <a:pt x="789" y="570"/>
                  <a:pt x="799" y="570"/>
                </a:cubicBezTo>
                <a:cubicBezTo>
                  <a:pt x="847" y="570"/>
                  <a:pt x="880" y="494"/>
                  <a:pt x="828" y="462"/>
                </a:cubicBezTo>
                <a:cubicBezTo>
                  <a:pt x="575" y="310"/>
                  <a:pt x="322" y="157"/>
                  <a:pt x="69" y="6"/>
                </a:cubicBezTo>
                <a:cubicBezTo>
                  <a:pt x="62" y="2"/>
                  <a:pt x="56" y="0"/>
                  <a:pt x="5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76"/>
          <p:cNvSpPr/>
          <p:nvPr/>
        </p:nvSpPr>
        <p:spPr>
          <a:xfrm>
            <a:off x="4922742" y="3874613"/>
            <a:ext cx="29873" cy="7784"/>
          </a:xfrm>
          <a:custGeom>
            <a:avLst/>
            <a:gdLst/>
            <a:ahLst/>
            <a:cxnLst/>
            <a:rect l="l" t="t" r="r" b="b"/>
            <a:pathLst>
              <a:path w="710" h="185" extrusionOk="0">
                <a:moveTo>
                  <a:pt x="71" y="0"/>
                </a:moveTo>
                <a:cubicBezTo>
                  <a:pt x="18" y="0"/>
                  <a:pt x="0" y="87"/>
                  <a:pt x="59" y="106"/>
                </a:cubicBezTo>
                <a:cubicBezTo>
                  <a:pt x="217" y="158"/>
                  <a:pt x="383" y="184"/>
                  <a:pt x="548" y="184"/>
                </a:cubicBezTo>
                <a:cubicBezTo>
                  <a:pt x="582" y="184"/>
                  <a:pt x="617" y="183"/>
                  <a:pt x="651" y="181"/>
                </a:cubicBezTo>
                <a:cubicBezTo>
                  <a:pt x="683" y="179"/>
                  <a:pt x="710" y="155"/>
                  <a:pt x="710" y="122"/>
                </a:cubicBezTo>
                <a:cubicBezTo>
                  <a:pt x="710" y="93"/>
                  <a:pt x="685" y="63"/>
                  <a:pt x="655" y="63"/>
                </a:cubicBezTo>
                <a:cubicBezTo>
                  <a:pt x="654" y="63"/>
                  <a:pt x="652" y="63"/>
                  <a:pt x="651" y="63"/>
                </a:cubicBezTo>
                <a:cubicBezTo>
                  <a:pt x="608" y="67"/>
                  <a:pt x="566" y="68"/>
                  <a:pt x="523" y="68"/>
                </a:cubicBezTo>
                <a:cubicBezTo>
                  <a:pt x="376" y="68"/>
                  <a:pt x="230" y="46"/>
                  <a:pt x="88" y="3"/>
                </a:cubicBezTo>
                <a:cubicBezTo>
                  <a:pt x="82" y="1"/>
                  <a:pt x="76" y="0"/>
                  <a:pt x="7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76"/>
          <p:cNvSpPr/>
          <p:nvPr/>
        </p:nvSpPr>
        <p:spPr>
          <a:xfrm>
            <a:off x="4931451" y="3933897"/>
            <a:ext cx="20617" cy="7489"/>
          </a:xfrm>
          <a:custGeom>
            <a:avLst/>
            <a:gdLst/>
            <a:ahLst/>
            <a:cxnLst/>
            <a:rect l="l" t="t" r="r" b="b"/>
            <a:pathLst>
              <a:path w="490" h="178" extrusionOk="0">
                <a:moveTo>
                  <a:pt x="411" y="1"/>
                </a:moveTo>
                <a:cubicBezTo>
                  <a:pt x="405" y="1"/>
                  <a:pt x="398" y="1"/>
                  <a:pt x="392" y="3"/>
                </a:cubicBezTo>
                <a:cubicBezTo>
                  <a:pt x="365" y="12"/>
                  <a:pt x="339" y="19"/>
                  <a:pt x="312" y="24"/>
                </a:cubicBezTo>
                <a:cubicBezTo>
                  <a:pt x="297" y="27"/>
                  <a:pt x="283" y="30"/>
                  <a:pt x="268" y="32"/>
                </a:cubicBezTo>
                <a:cubicBezTo>
                  <a:pt x="267" y="32"/>
                  <a:pt x="253" y="34"/>
                  <a:pt x="256" y="34"/>
                </a:cubicBezTo>
                <a:cubicBezTo>
                  <a:pt x="256" y="34"/>
                  <a:pt x="258" y="33"/>
                  <a:pt x="261" y="33"/>
                </a:cubicBezTo>
                <a:lnTo>
                  <a:pt x="261" y="33"/>
                </a:lnTo>
                <a:cubicBezTo>
                  <a:pt x="254" y="34"/>
                  <a:pt x="247" y="34"/>
                  <a:pt x="239" y="35"/>
                </a:cubicBezTo>
                <a:cubicBezTo>
                  <a:pt x="210" y="39"/>
                  <a:pt x="181" y="40"/>
                  <a:pt x="151" y="40"/>
                </a:cubicBezTo>
                <a:cubicBezTo>
                  <a:pt x="125" y="40"/>
                  <a:pt x="98" y="39"/>
                  <a:pt x="71" y="36"/>
                </a:cubicBezTo>
                <a:cubicBezTo>
                  <a:pt x="69" y="36"/>
                  <a:pt x="67" y="36"/>
                  <a:pt x="66" y="36"/>
                </a:cubicBezTo>
                <a:cubicBezTo>
                  <a:pt x="32" y="36"/>
                  <a:pt x="1" y="72"/>
                  <a:pt x="2" y="105"/>
                </a:cubicBezTo>
                <a:cubicBezTo>
                  <a:pt x="4" y="145"/>
                  <a:pt x="33" y="170"/>
                  <a:pt x="71" y="174"/>
                </a:cubicBezTo>
                <a:cubicBezTo>
                  <a:pt x="100" y="176"/>
                  <a:pt x="129" y="178"/>
                  <a:pt x="158" y="178"/>
                </a:cubicBezTo>
                <a:cubicBezTo>
                  <a:pt x="250" y="178"/>
                  <a:pt x="342" y="164"/>
                  <a:pt x="429" y="139"/>
                </a:cubicBezTo>
                <a:cubicBezTo>
                  <a:pt x="463" y="127"/>
                  <a:pt x="489" y="89"/>
                  <a:pt x="478" y="53"/>
                </a:cubicBezTo>
                <a:cubicBezTo>
                  <a:pt x="468" y="23"/>
                  <a:pt x="441" y="1"/>
                  <a:pt x="41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76"/>
          <p:cNvSpPr/>
          <p:nvPr/>
        </p:nvSpPr>
        <p:spPr>
          <a:xfrm>
            <a:off x="4955813" y="3971343"/>
            <a:ext cx="24530" cy="18176"/>
          </a:xfrm>
          <a:custGeom>
            <a:avLst/>
            <a:gdLst/>
            <a:ahLst/>
            <a:cxnLst/>
            <a:rect l="l" t="t" r="r" b="b"/>
            <a:pathLst>
              <a:path w="583" h="432" extrusionOk="0">
                <a:moveTo>
                  <a:pt x="511" y="0"/>
                </a:moveTo>
                <a:cubicBezTo>
                  <a:pt x="500" y="0"/>
                  <a:pt x="489" y="3"/>
                  <a:pt x="478" y="8"/>
                </a:cubicBezTo>
                <a:cubicBezTo>
                  <a:pt x="315" y="95"/>
                  <a:pt x="162" y="202"/>
                  <a:pt x="25" y="325"/>
                </a:cubicBezTo>
                <a:cubicBezTo>
                  <a:pt x="0" y="348"/>
                  <a:pt x="2" y="391"/>
                  <a:pt x="25" y="413"/>
                </a:cubicBezTo>
                <a:cubicBezTo>
                  <a:pt x="37" y="425"/>
                  <a:pt x="52" y="431"/>
                  <a:pt x="68" y="431"/>
                </a:cubicBezTo>
                <a:cubicBezTo>
                  <a:pt x="84" y="431"/>
                  <a:pt x="100" y="425"/>
                  <a:pt x="113" y="413"/>
                </a:cubicBezTo>
                <a:cubicBezTo>
                  <a:pt x="244" y="298"/>
                  <a:pt x="387" y="200"/>
                  <a:pt x="542" y="119"/>
                </a:cubicBezTo>
                <a:cubicBezTo>
                  <a:pt x="573" y="102"/>
                  <a:pt x="582" y="60"/>
                  <a:pt x="566" y="31"/>
                </a:cubicBezTo>
                <a:cubicBezTo>
                  <a:pt x="554" y="11"/>
                  <a:pt x="533" y="0"/>
                  <a:pt x="51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76"/>
          <p:cNvSpPr/>
          <p:nvPr/>
        </p:nvSpPr>
        <p:spPr>
          <a:xfrm>
            <a:off x="5004241" y="4029912"/>
            <a:ext cx="18050" cy="24993"/>
          </a:xfrm>
          <a:custGeom>
            <a:avLst/>
            <a:gdLst/>
            <a:ahLst/>
            <a:cxnLst/>
            <a:rect l="l" t="t" r="r" b="b"/>
            <a:pathLst>
              <a:path w="429" h="594" extrusionOk="0">
                <a:moveTo>
                  <a:pt x="339" y="0"/>
                </a:moveTo>
                <a:cubicBezTo>
                  <a:pt x="320" y="0"/>
                  <a:pt x="301" y="9"/>
                  <a:pt x="288" y="31"/>
                </a:cubicBezTo>
                <a:cubicBezTo>
                  <a:pt x="201" y="191"/>
                  <a:pt x="113" y="351"/>
                  <a:pt x="24" y="511"/>
                </a:cubicBezTo>
                <a:cubicBezTo>
                  <a:pt x="0" y="554"/>
                  <a:pt x="38" y="594"/>
                  <a:pt x="76" y="594"/>
                </a:cubicBezTo>
                <a:cubicBezTo>
                  <a:pt x="92" y="594"/>
                  <a:pt x="109" y="586"/>
                  <a:pt x="120" y="567"/>
                </a:cubicBezTo>
                <a:cubicBezTo>
                  <a:pt x="213" y="410"/>
                  <a:pt x="306" y="253"/>
                  <a:pt x="399" y="96"/>
                </a:cubicBezTo>
                <a:cubicBezTo>
                  <a:pt x="428" y="47"/>
                  <a:pt x="383" y="0"/>
                  <a:pt x="33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76"/>
          <p:cNvSpPr/>
          <p:nvPr/>
        </p:nvSpPr>
        <p:spPr>
          <a:xfrm>
            <a:off x="5051954" y="4059070"/>
            <a:ext cx="10519" cy="21374"/>
          </a:xfrm>
          <a:custGeom>
            <a:avLst/>
            <a:gdLst/>
            <a:ahLst/>
            <a:cxnLst/>
            <a:rect l="l" t="t" r="r" b="b"/>
            <a:pathLst>
              <a:path w="250" h="508" extrusionOk="0">
                <a:moveTo>
                  <a:pt x="162" y="0"/>
                </a:moveTo>
                <a:cubicBezTo>
                  <a:pt x="126" y="0"/>
                  <a:pt x="87" y="23"/>
                  <a:pt x="79" y="62"/>
                </a:cubicBezTo>
                <a:cubicBezTo>
                  <a:pt x="56" y="174"/>
                  <a:pt x="33" y="287"/>
                  <a:pt x="10" y="400"/>
                </a:cubicBezTo>
                <a:cubicBezTo>
                  <a:pt x="1" y="444"/>
                  <a:pt x="23" y="495"/>
                  <a:pt x="70" y="506"/>
                </a:cubicBezTo>
                <a:cubicBezTo>
                  <a:pt x="77" y="507"/>
                  <a:pt x="83" y="508"/>
                  <a:pt x="90" y="508"/>
                </a:cubicBezTo>
                <a:cubicBezTo>
                  <a:pt x="128" y="508"/>
                  <a:pt x="168" y="486"/>
                  <a:pt x="175" y="446"/>
                </a:cubicBezTo>
                <a:cubicBezTo>
                  <a:pt x="197" y="332"/>
                  <a:pt x="219" y="220"/>
                  <a:pt x="242" y="106"/>
                </a:cubicBezTo>
                <a:cubicBezTo>
                  <a:pt x="250" y="63"/>
                  <a:pt x="229" y="13"/>
                  <a:pt x="183" y="3"/>
                </a:cubicBezTo>
                <a:cubicBezTo>
                  <a:pt x="176" y="1"/>
                  <a:pt x="169" y="0"/>
                  <a:pt x="16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76"/>
          <p:cNvSpPr/>
          <p:nvPr/>
        </p:nvSpPr>
        <p:spPr>
          <a:xfrm>
            <a:off x="5111028" y="4046742"/>
            <a:ext cx="11276" cy="20491"/>
          </a:xfrm>
          <a:custGeom>
            <a:avLst/>
            <a:gdLst/>
            <a:ahLst/>
            <a:cxnLst/>
            <a:rect l="l" t="t" r="r" b="b"/>
            <a:pathLst>
              <a:path w="268" h="487" extrusionOk="0">
                <a:moveTo>
                  <a:pt x="79" y="1"/>
                </a:moveTo>
                <a:cubicBezTo>
                  <a:pt x="73" y="1"/>
                  <a:pt x="66" y="2"/>
                  <a:pt x="60" y="4"/>
                </a:cubicBezTo>
                <a:cubicBezTo>
                  <a:pt x="24" y="15"/>
                  <a:pt x="0" y="52"/>
                  <a:pt x="10" y="90"/>
                </a:cubicBezTo>
                <a:cubicBezTo>
                  <a:pt x="43" y="204"/>
                  <a:pt x="75" y="318"/>
                  <a:pt x="109" y="431"/>
                </a:cubicBezTo>
                <a:cubicBezTo>
                  <a:pt x="117" y="462"/>
                  <a:pt x="149" y="487"/>
                  <a:pt x="182" y="487"/>
                </a:cubicBezTo>
                <a:cubicBezTo>
                  <a:pt x="188" y="487"/>
                  <a:pt x="195" y="486"/>
                  <a:pt x="201" y="484"/>
                </a:cubicBezTo>
                <a:cubicBezTo>
                  <a:pt x="240" y="471"/>
                  <a:pt x="268" y="431"/>
                  <a:pt x="254" y="391"/>
                </a:cubicBezTo>
                <a:cubicBezTo>
                  <a:pt x="219" y="278"/>
                  <a:pt x="183" y="166"/>
                  <a:pt x="147" y="52"/>
                </a:cubicBezTo>
                <a:cubicBezTo>
                  <a:pt x="138" y="23"/>
                  <a:pt x="110" y="1"/>
                  <a:pt x="7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76"/>
          <p:cNvSpPr/>
          <p:nvPr/>
        </p:nvSpPr>
        <p:spPr>
          <a:xfrm>
            <a:off x="5153860" y="4022549"/>
            <a:ext cx="21038" cy="24446"/>
          </a:xfrm>
          <a:custGeom>
            <a:avLst/>
            <a:gdLst/>
            <a:ahLst/>
            <a:cxnLst/>
            <a:rect l="l" t="t" r="r" b="b"/>
            <a:pathLst>
              <a:path w="500" h="581" extrusionOk="0">
                <a:moveTo>
                  <a:pt x="84" y="0"/>
                </a:moveTo>
                <a:cubicBezTo>
                  <a:pt x="68" y="0"/>
                  <a:pt x="51" y="6"/>
                  <a:pt x="39" y="15"/>
                </a:cubicBezTo>
                <a:cubicBezTo>
                  <a:pt x="16" y="34"/>
                  <a:pt x="0" y="76"/>
                  <a:pt x="22" y="104"/>
                </a:cubicBezTo>
                <a:lnTo>
                  <a:pt x="359" y="546"/>
                </a:lnTo>
                <a:cubicBezTo>
                  <a:pt x="376" y="567"/>
                  <a:pt x="398" y="581"/>
                  <a:pt x="422" y="581"/>
                </a:cubicBezTo>
                <a:cubicBezTo>
                  <a:pt x="436" y="581"/>
                  <a:pt x="450" y="576"/>
                  <a:pt x="464" y="565"/>
                </a:cubicBezTo>
                <a:cubicBezTo>
                  <a:pt x="500" y="537"/>
                  <a:pt x="497" y="493"/>
                  <a:pt x="471" y="460"/>
                </a:cubicBezTo>
                <a:cubicBezTo>
                  <a:pt x="357" y="313"/>
                  <a:pt x="244" y="167"/>
                  <a:pt x="130" y="20"/>
                </a:cubicBezTo>
                <a:cubicBezTo>
                  <a:pt x="120" y="6"/>
                  <a:pt x="102" y="0"/>
                  <a:pt x="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76"/>
          <p:cNvSpPr/>
          <p:nvPr/>
        </p:nvSpPr>
        <p:spPr>
          <a:xfrm>
            <a:off x="5192780" y="3971554"/>
            <a:ext cx="27517" cy="21038"/>
          </a:xfrm>
          <a:custGeom>
            <a:avLst/>
            <a:gdLst/>
            <a:ahLst/>
            <a:cxnLst/>
            <a:rect l="l" t="t" r="r" b="b"/>
            <a:pathLst>
              <a:path w="654" h="500" extrusionOk="0">
                <a:moveTo>
                  <a:pt x="73" y="1"/>
                </a:moveTo>
                <a:cubicBezTo>
                  <a:pt x="51" y="1"/>
                  <a:pt x="29" y="13"/>
                  <a:pt x="19" y="31"/>
                </a:cubicBezTo>
                <a:cubicBezTo>
                  <a:pt x="0" y="61"/>
                  <a:pt x="14" y="94"/>
                  <a:pt x="41" y="114"/>
                </a:cubicBezTo>
                <a:cubicBezTo>
                  <a:pt x="210" y="239"/>
                  <a:pt x="378" y="365"/>
                  <a:pt x="547" y="490"/>
                </a:cubicBezTo>
                <a:cubicBezTo>
                  <a:pt x="556" y="496"/>
                  <a:pt x="566" y="499"/>
                  <a:pt x="577" y="499"/>
                </a:cubicBezTo>
                <a:cubicBezTo>
                  <a:pt x="600" y="499"/>
                  <a:pt x="624" y="486"/>
                  <a:pt x="635" y="467"/>
                </a:cubicBezTo>
                <a:cubicBezTo>
                  <a:pt x="654" y="435"/>
                  <a:pt x="640" y="400"/>
                  <a:pt x="612" y="379"/>
                </a:cubicBezTo>
                <a:cubicBezTo>
                  <a:pt x="442" y="256"/>
                  <a:pt x="272" y="133"/>
                  <a:pt x="101" y="10"/>
                </a:cubicBezTo>
                <a:cubicBezTo>
                  <a:pt x="93" y="3"/>
                  <a:pt x="83" y="1"/>
                  <a:pt x="7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76"/>
          <p:cNvSpPr/>
          <p:nvPr/>
        </p:nvSpPr>
        <p:spPr>
          <a:xfrm>
            <a:off x="5205823" y="3934486"/>
            <a:ext cx="33239" cy="6437"/>
          </a:xfrm>
          <a:custGeom>
            <a:avLst/>
            <a:gdLst/>
            <a:ahLst/>
            <a:cxnLst/>
            <a:rect l="l" t="t" r="r" b="b"/>
            <a:pathLst>
              <a:path w="790" h="153" extrusionOk="0">
                <a:moveTo>
                  <a:pt x="65" y="1"/>
                </a:moveTo>
                <a:cubicBezTo>
                  <a:pt x="0" y="1"/>
                  <a:pt x="2" y="101"/>
                  <a:pt x="69" y="106"/>
                </a:cubicBezTo>
                <a:cubicBezTo>
                  <a:pt x="284" y="121"/>
                  <a:pt x="499" y="137"/>
                  <a:pt x="713" y="152"/>
                </a:cubicBezTo>
                <a:cubicBezTo>
                  <a:pt x="715" y="153"/>
                  <a:pt x="717" y="153"/>
                  <a:pt x="719" y="153"/>
                </a:cubicBezTo>
                <a:cubicBezTo>
                  <a:pt x="790" y="153"/>
                  <a:pt x="788" y="38"/>
                  <a:pt x="713" y="34"/>
                </a:cubicBezTo>
                <a:lnTo>
                  <a:pt x="69" y="1"/>
                </a:lnTo>
                <a:cubicBezTo>
                  <a:pt x="68" y="1"/>
                  <a:pt x="66" y="1"/>
                  <a:pt x="6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76"/>
          <p:cNvSpPr/>
          <p:nvPr/>
        </p:nvSpPr>
        <p:spPr>
          <a:xfrm>
            <a:off x="5213986" y="3876969"/>
            <a:ext cx="32314" cy="10393"/>
          </a:xfrm>
          <a:custGeom>
            <a:avLst/>
            <a:gdLst/>
            <a:ahLst/>
            <a:cxnLst/>
            <a:rect l="l" t="t" r="r" b="b"/>
            <a:pathLst>
              <a:path w="768" h="247" extrusionOk="0">
                <a:moveTo>
                  <a:pt x="692" y="1"/>
                </a:moveTo>
                <a:cubicBezTo>
                  <a:pt x="686" y="1"/>
                  <a:pt x="679" y="2"/>
                  <a:pt x="673" y="4"/>
                </a:cubicBezTo>
                <a:cubicBezTo>
                  <a:pt x="510" y="59"/>
                  <a:pt x="345" y="91"/>
                  <a:pt x="175" y="91"/>
                </a:cubicBezTo>
                <a:cubicBezTo>
                  <a:pt x="143" y="91"/>
                  <a:pt x="111" y="90"/>
                  <a:pt x="79" y="87"/>
                </a:cubicBezTo>
                <a:cubicBezTo>
                  <a:pt x="78" y="87"/>
                  <a:pt x="76" y="87"/>
                  <a:pt x="75" y="87"/>
                </a:cubicBezTo>
                <a:cubicBezTo>
                  <a:pt x="34" y="87"/>
                  <a:pt x="0" y="127"/>
                  <a:pt x="0" y="166"/>
                </a:cubicBezTo>
                <a:cubicBezTo>
                  <a:pt x="0" y="210"/>
                  <a:pt x="36" y="242"/>
                  <a:pt x="79" y="244"/>
                </a:cubicBezTo>
                <a:cubicBezTo>
                  <a:pt x="103" y="245"/>
                  <a:pt x="127" y="246"/>
                  <a:pt x="152" y="246"/>
                </a:cubicBezTo>
                <a:cubicBezTo>
                  <a:pt x="348" y="246"/>
                  <a:pt x="546" y="209"/>
                  <a:pt x="727" y="132"/>
                </a:cubicBezTo>
                <a:cubicBezTo>
                  <a:pt x="758" y="118"/>
                  <a:pt x="767" y="73"/>
                  <a:pt x="755" y="44"/>
                </a:cubicBezTo>
                <a:cubicBezTo>
                  <a:pt x="745" y="20"/>
                  <a:pt x="719" y="1"/>
                  <a:pt x="69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76"/>
          <p:cNvSpPr/>
          <p:nvPr/>
        </p:nvSpPr>
        <p:spPr>
          <a:xfrm>
            <a:off x="5193074" y="3830560"/>
            <a:ext cx="22678" cy="17167"/>
          </a:xfrm>
          <a:custGeom>
            <a:avLst/>
            <a:gdLst/>
            <a:ahLst/>
            <a:cxnLst/>
            <a:rect l="l" t="t" r="r" b="b"/>
            <a:pathLst>
              <a:path w="539" h="408" extrusionOk="0">
                <a:moveTo>
                  <a:pt x="438" y="1"/>
                </a:moveTo>
                <a:cubicBezTo>
                  <a:pt x="424" y="1"/>
                  <a:pt x="411" y="4"/>
                  <a:pt x="399" y="12"/>
                </a:cubicBezTo>
                <a:lnTo>
                  <a:pt x="57" y="248"/>
                </a:lnTo>
                <a:cubicBezTo>
                  <a:pt x="20" y="273"/>
                  <a:pt x="0" y="323"/>
                  <a:pt x="26" y="364"/>
                </a:cubicBezTo>
                <a:cubicBezTo>
                  <a:pt x="43" y="389"/>
                  <a:pt x="74" y="408"/>
                  <a:pt x="104" y="408"/>
                </a:cubicBezTo>
                <a:cubicBezTo>
                  <a:pt x="118" y="408"/>
                  <a:pt x="132" y="404"/>
                  <a:pt x="144" y="395"/>
                </a:cubicBezTo>
                <a:cubicBezTo>
                  <a:pt x="257" y="316"/>
                  <a:pt x="370" y="235"/>
                  <a:pt x="483" y="156"/>
                </a:cubicBezTo>
                <a:cubicBezTo>
                  <a:pt x="518" y="131"/>
                  <a:pt x="538" y="83"/>
                  <a:pt x="513" y="42"/>
                </a:cubicBezTo>
                <a:cubicBezTo>
                  <a:pt x="497" y="18"/>
                  <a:pt x="467" y="1"/>
                  <a:pt x="43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76"/>
          <p:cNvSpPr/>
          <p:nvPr/>
        </p:nvSpPr>
        <p:spPr>
          <a:xfrm>
            <a:off x="5152724" y="3796816"/>
            <a:ext cx="18639" cy="20491"/>
          </a:xfrm>
          <a:custGeom>
            <a:avLst/>
            <a:gdLst/>
            <a:ahLst/>
            <a:cxnLst/>
            <a:rect l="l" t="t" r="r" b="b"/>
            <a:pathLst>
              <a:path w="443" h="487" extrusionOk="0">
                <a:moveTo>
                  <a:pt x="372" y="1"/>
                </a:moveTo>
                <a:cubicBezTo>
                  <a:pt x="356" y="1"/>
                  <a:pt x="341" y="6"/>
                  <a:pt x="329" y="18"/>
                </a:cubicBezTo>
                <a:cubicBezTo>
                  <a:pt x="208" y="141"/>
                  <a:pt x="100" y="279"/>
                  <a:pt x="12" y="426"/>
                </a:cubicBezTo>
                <a:cubicBezTo>
                  <a:pt x="0" y="445"/>
                  <a:pt x="8" y="470"/>
                  <a:pt x="25" y="481"/>
                </a:cubicBezTo>
                <a:cubicBezTo>
                  <a:pt x="32" y="484"/>
                  <a:pt x="38" y="486"/>
                  <a:pt x="44" y="486"/>
                </a:cubicBezTo>
                <a:cubicBezTo>
                  <a:pt x="58" y="486"/>
                  <a:pt x="71" y="478"/>
                  <a:pt x="80" y="466"/>
                </a:cubicBezTo>
                <a:cubicBezTo>
                  <a:pt x="177" y="333"/>
                  <a:pt x="290" y="212"/>
                  <a:pt x="417" y="106"/>
                </a:cubicBezTo>
                <a:cubicBezTo>
                  <a:pt x="442" y="85"/>
                  <a:pt x="440" y="40"/>
                  <a:pt x="417" y="18"/>
                </a:cubicBezTo>
                <a:cubicBezTo>
                  <a:pt x="405" y="7"/>
                  <a:pt x="388" y="1"/>
                  <a:pt x="37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76"/>
          <p:cNvSpPr/>
          <p:nvPr/>
        </p:nvSpPr>
        <p:spPr>
          <a:xfrm>
            <a:off x="5115151" y="3739846"/>
            <a:ext cx="10603" cy="27138"/>
          </a:xfrm>
          <a:custGeom>
            <a:avLst/>
            <a:gdLst/>
            <a:ahLst/>
            <a:cxnLst/>
            <a:rect l="l" t="t" r="r" b="b"/>
            <a:pathLst>
              <a:path w="252" h="645" extrusionOk="0">
                <a:moveTo>
                  <a:pt x="202" y="1"/>
                </a:moveTo>
                <a:cubicBezTo>
                  <a:pt x="185" y="1"/>
                  <a:pt x="169" y="10"/>
                  <a:pt x="163" y="30"/>
                </a:cubicBezTo>
                <a:lnTo>
                  <a:pt x="13" y="569"/>
                </a:lnTo>
                <a:cubicBezTo>
                  <a:pt x="0" y="614"/>
                  <a:pt x="39" y="644"/>
                  <a:pt x="75" y="644"/>
                </a:cubicBezTo>
                <a:cubicBezTo>
                  <a:pt x="99" y="644"/>
                  <a:pt x="122" y="631"/>
                  <a:pt x="128" y="601"/>
                </a:cubicBezTo>
                <a:cubicBezTo>
                  <a:pt x="166" y="418"/>
                  <a:pt x="206" y="236"/>
                  <a:pt x="245" y="53"/>
                </a:cubicBezTo>
                <a:cubicBezTo>
                  <a:pt x="252" y="21"/>
                  <a:pt x="226" y="1"/>
                  <a:pt x="20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76"/>
          <p:cNvSpPr/>
          <p:nvPr/>
        </p:nvSpPr>
        <p:spPr>
          <a:xfrm>
            <a:off x="5144099" y="3760505"/>
            <a:ext cx="9677" cy="12833"/>
          </a:xfrm>
          <a:custGeom>
            <a:avLst/>
            <a:gdLst/>
            <a:ahLst/>
            <a:cxnLst/>
            <a:rect l="l" t="t" r="r" b="b"/>
            <a:pathLst>
              <a:path w="230" h="305" extrusionOk="0">
                <a:moveTo>
                  <a:pt x="175" y="1"/>
                </a:moveTo>
                <a:cubicBezTo>
                  <a:pt x="158" y="1"/>
                  <a:pt x="142" y="9"/>
                  <a:pt x="133" y="24"/>
                </a:cubicBezTo>
                <a:lnTo>
                  <a:pt x="15" y="225"/>
                </a:lnTo>
                <a:cubicBezTo>
                  <a:pt x="1" y="249"/>
                  <a:pt x="8" y="285"/>
                  <a:pt x="34" y="298"/>
                </a:cubicBezTo>
                <a:cubicBezTo>
                  <a:pt x="42" y="303"/>
                  <a:pt x="52" y="305"/>
                  <a:pt x="62" y="305"/>
                </a:cubicBezTo>
                <a:cubicBezTo>
                  <a:pt x="80" y="305"/>
                  <a:pt x="98" y="296"/>
                  <a:pt x="107" y="279"/>
                </a:cubicBezTo>
                <a:cubicBezTo>
                  <a:pt x="144" y="210"/>
                  <a:pt x="181" y="142"/>
                  <a:pt x="217" y="73"/>
                </a:cubicBezTo>
                <a:cubicBezTo>
                  <a:pt x="229" y="50"/>
                  <a:pt x="224" y="19"/>
                  <a:pt x="199" y="7"/>
                </a:cubicBezTo>
                <a:cubicBezTo>
                  <a:pt x="191" y="3"/>
                  <a:pt x="183" y="1"/>
                  <a:pt x="17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76"/>
          <p:cNvSpPr/>
          <p:nvPr/>
        </p:nvSpPr>
        <p:spPr>
          <a:xfrm>
            <a:off x="5037480" y="3758191"/>
            <a:ext cx="7321" cy="14600"/>
          </a:xfrm>
          <a:custGeom>
            <a:avLst/>
            <a:gdLst/>
            <a:ahLst/>
            <a:cxnLst/>
            <a:rect l="l" t="t" r="r" b="b"/>
            <a:pathLst>
              <a:path w="174" h="347" extrusionOk="0">
                <a:moveTo>
                  <a:pt x="62" y="1"/>
                </a:moveTo>
                <a:cubicBezTo>
                  <a:pt x="57" y="1"/>
                  <a:pt x="52" y="1"/>
                  <a:pt x="48" y="3"/>
                </a:cubicBezTo>
                <a:cubicBezTo>
                  <a:pt x="16" y="13"/>
                  <a:pt x="0" y="43"/>
                  <a:pt x="6" y="75"/>
                </a:cubicBezTo>
                <a:cubicBezTo>
                  <a:pt x="21" y="151"/>
                  <a:pt x="36" y="226"/>
                  <a:pt x="51" y="302"/>
                </a:cubicBezTo>
                <a:cubicBezTo>
                  <a:pt x="55" y="328"/>
                  <a:pt x="83" y="347"/>
                  <a:pt x="110" y="347"/>
                </a:cubicBezTo>
                <a:cubicBezTo>
                  <a:pt x="115" y="347"/>
                  <a:pt x="120" y="346"/>
                  <a:pt x="125" y="345"/>
                </a:cubicBezTo>
                <a:cubicBezTo>
                  <a:pt x="157" y="333"/>
                  <a:pt x="174" y="303"/>
                  <a:pt x="166" y="270"/>
                </a:cubicBezTo>
                <a:cubicBezTo>
                  <a:pt x="151" y="195"/>
                  <a:pt x="135" y="120"/>
                  <a:pt x="120" y="44"/>
                </a:cubicBezTo>
                <a:cubicBezTo>
                  <a:pt x="115" y="19"/>
                  <a:pt x="88" y="1"/>
                  <a:pt x="6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76"/>
          <p:cNvSpPr/>
          <p:nvPr/>
        </p:nvSpPr>
        <p:spPr>
          <a:xfrm>
            <a:off x="4946724" y="3851093"/>
            <a:ext cx="7826" cy="4881"/>
          </a:xfrm>
          <a:custGeom>
            <a:avLst/>
            <a:gdLst/>
            <a:ahLst/>
            <a:cxnLst/>
            <a:rect l="l" t="t" r="r" b="b"/>
            <a:pathLst>
              <a:path w="186" h="116" extrusionOk="0">
                <a:moveTo>
                  <a:pt x="48" y="1"/>
                </a:moveTo>
                <a:cubicBezTo>
                  <a:pt x="40" y="1"/>
                  <a:pt x="31" y="3"/>
                  <a:pt x="24" y="8"/>
                </a:cubicBezTo>
                <a:cubicBezTo>
                  <a:pt x="15" y="13"/>
                  <a:pt x="5" y="24"/>
                  <a:pt x="2" y="34"/>
                </a:cubicBezTo>
                <a:cubicBezTo>
                  <a:pt x="0" y="47"/>
                  <a:pt x="0" y="60"/>
                  <a:pt x="8" y="71"/>
                </a:cubicBezTo>
                <a:cubicBezTo>
                  <a:pt x="14" y="81"/>
                  <a:pt x="23" y="89"/>
                  <a:pt x="35" y="91"/>
                </a:cubicBezTo>
                <a:cubicBezTo>
                  <a:pt x="65" y="99"/>
                  <a:pt x="95" y="107"/>
                  <a:pt x="125" y="114"/>
                </a:cubicBezTo>
                <a:cubicBezTo>
                  <a:pt x="130" y="115"/>
                  <a:pt x="134" y="116"/>
                  <a:pt x="139" y="116"/>
                </a:cubicBezTo>
                <a:cubicBezTo>
                  <a:pt x="147" y="116"/>
                  <a:pt x="155" y="114"/>
                  <a:pt x="161" y="110"/>
                </a:cubicBezTo>
                <a:cubicBezTo>
                  <a:pt x="171" y="104"/>
                  <a:pt x="180" y="93"/>
                  <a:pt x="182" y="82"/>
                </a:cubicBezTo>
                <a:cubicBezTo>
                  <a:pt x="185" y="71"/>
                  <a:pt x="184" y="57"/>
                  <a:pt x="178" y="47"/>
                </a:cubicBezTo>
                <a:cubicBezTo>
                  <a:pt x="172" y="36"/>
                  <a:pt x="162" y="28"/>
                  <a:pt x="150" y="25"/>
                </a:cubicBezTo>
                <a:cubicBezTo>
                  <a:pt x="120" y="18"/>
                  <a:pt x="90" y="10"/>
                  <a:pt x="59" y="2"/>
                </a:cubicBezTo>
                <a:cubicBezTo>
                  <a:pt x="56" y="1"/>
                  <a:pt x="52" y="1"/>
                  <a:pt x="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76"/>
          <p:cNvSpPr/>
          <p:nvPr/>
        </p:nvSpPr>
        <p:spPr>
          <a:xfrm>
            <a:off x="5221559" y="3962171"/>
            <a:ext cx="9509" cy="6606"/>
          </a:xfrm>
          <a:custGeom>
            <a:avLst/>
            <a:gdLst/>
            <a:ahLst/>
            <a:cxnLst/>
            <a:rect l="l" t="t" r="r" b="b"/>
            <a:pathLst>
              <a:path w="226" h="157" extrusionOk="0">
                <a:moveTo>
                  <a:pt x="58" y="0"/>
                </a:moveTo>
                <a:cubicBezTo>
                  <a:pt x="48" y="0"/>
                  <a:pt x="36" y="4"/>
                  <a:pt x="29" y="9"/>
                </a:cubicBezTo>
                <a:cubicBezTo>
                  <a:pt x="17" y="15"/>
                  <a:pt x="7" y="28"/>
                  <a:pt x="4" y="41"/>
                </a:cubicBezTo>
                <a:cubicBezTo>
                  <a:pt x="1" y="55"/>
                  <a:pt x="2" y="71"/>
                  <a:pt x="9" y="83"/>
                </a:cubicBezTo>
                <a:cubicBezTo>
                  <a:pt x="12" y="87"/>
                  <a:pt x="15" y="90"/>
                  <a:pt x="18" y="94"/>
                </a:cubicBezTo>
                <a:cubicBezTo>
                  <a:pt x="25" y="101"/>
                  <a:pt x="33" y="106"/>
                  <a:pt x="42" y="108"/>
                </a:cubicBezTo>
                <a:cubicBezTo>
                  <a:pt x="79" y="123"/>
                  <a:pt x="117" y="139"/>
                  <a:pt x="155" y="154"/>
                </a:cubicBezTo>
                <a:cubicBezTo>
                  <a:pt x="159" y="156"/>
                  <a:pt x="163" y="157"/>
                  <a:pt x="168" y="157"/>
                </a:cubicBezTo>
                <a:cubicBezTo>
                  <a:pt x="179" y="157"/>
                  <a:pt x="190" y="153"/>
                  <a:pt x="198" y="149"/>
                </a:cubicBezTo>
                <a:cubicBezTo>
                  <a:pt x="209" y="142"/>
                  <a:pt x="220" y="128"/>
                  <a:pt x="223" y="115"/>
                </a:cubicBezTo>
                <a:cubicBezTo>
                  <a:pt x="226" y="102"/>
                  <a:pt x="226" y="85"/>
                  <a:pt x="218" y="73"/>
                </a:cubicBezTo>
                <a:cubicBezTo>
                  <a:pt x="214" y="69"/>
                  <a:pt x="211" y="65"/>
                  <a:pt x="209" y="61"/>
                </a:cubicBezTo>
                <a:cubicBezTo>
                  <a:pt x="202" y="54"/>
                  <a:pt x="194" y="50"/>
                  <a:pt x="185" y="47"/>
                </a:cubicBezTo>
                <a:lnTo>
                  <a:pt x="71" y="2"/>
                </a:lnTo>
                <a:cubicBezTo>
                  <a:pt x="67" y="1"/>
                  <a:pt x="63" y="0"/>
                  <a:pt x="5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76"/>
          <p:cNvSpPr/>
          <p:nvPr/>
        </p:nvSpPr>
        <p:spPr>
          <a:xfrm>
            <a:off x="5133201" y="4035803"/>
            <a:ext cx="11865" cy="15399"/>
          </a:xfrm>
          <a:custGeom>
            <a:avLst/>
            <a:gdLst/>
            <a:ahLst/>
            <a:cxnLst/>
            <a:rect l="l" t="t" r="r" b="b"/>
            <a:pathLst>
              <a:path w="282" h="366" extrusionOk="0">
                <a:moveTo>
                  <a:pt x="97" y="0"/>
                </a:moveTo>
                <a:cubicBezTo>
                  <a:pt x="80" y="0"/>
                  <a:pt x="63" y="5"/>
                  <a:pt x="49" y="13"/>
                </a:cubicBezTo>
                <a:cubicBezTo>
                  <a:pt x="30" y="25"/>
                  <a:pt x="12" y="45"/>
                  <a:pt x="7" y="69"/>
                </a:cubicBezTo>
                <a:cubicBezTo>
                  <a:pt x="1" y="94"/>
                  <a:pt x="4" y="117"/>
                  <a:pt x="16" y="141"/>
                </a:cubicBezTo>
                <a:cubicBezTo>
                  <a:pt x="47" y="201"/>
                  <a:pt x="77" y="261"/>
                  <a:pt x="108" y="321"/>
                </a:cubicBezTo>
                <a:cubicBezTo>
                  <a:pt x="118" y="340"/>
                  <a:pt x="142" y="357"/>
                  <a:pt x="163" y="363"/>
                </a:cubicBezTo>
                <a:cubicBezTo>
                  <a:pt x="170" y="365"/>
                  <a:pt x="178" y="366"/>
                  <a:pt x="187" y="366"/>
                </a:cubicBezTo>
                <a:cubicBezTo>
                  <a:pt x="203" y="366"/>
                  <a:pt x="221" y="362"/>
                  <a:pt x="233" y="354"/>
                </a:cubicBezTo>
                <a:cubicBezTo>
                  <a:pt x="253" y="341"/>
                  <a:pt x="270" y="323"/>
                  <a:pt x="275" y="299"/>
                </a:cubicBezTo>
                <a:cubicBezTo>
                  <a:pt x="282" y="274"/>
                  <a:pt x="277" y="251"/>
                  <a:pt x="266" y="229"/>
                </a:cubicBezTo>
                <a:cubicBezTo>
                  <a:pt x="237" y="168"/>
                  <a:pt x="207" y="107"/>
                  <a:pt x="177" y="46"/>
                </a:cubicBezTo>
                <a:cubicBezTo>
                  <a:pt x="168" y="26"/>
                  <a:pt x="142" y="10"/>
                  <a:pt x="122" y="4"/>
                </a:cubicBezTo>
                <a:cubicBezTo>
                  <a:pt x="114" y="1"/>
                  <a:pt x="106" y="0"/>
                  <a:pt x="9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76"/>
          <p:cNvSpPr/>
          <p:nvPr/>
        </p:nvSpPr>
        <p:spPr>
          <a:xfrm>
            <a:off x="5046358" y="4029407"/>
            <a:ext cx="6143" cy="11444"/>
          </a:xfrm>
          <a:custGeom>
            <a:avLst/>
            <a:gdLst/>
            <a:ahLst/>
            <a:cxnLst/>
            <a:rect l="l" t="t" r="r" b="b"/>
            <a:pathLst>
              <a:path w="146" h="272" extrusionOk="0">
                <a:moveTo>
                  <a:pt x="102" y="1"/>
                </a:moveTo>
                <a:cubicBezTo>
                  <a:pt x="83" y="1"/>
                  <a:pt x="67" y="12"/>
                  <a:pt x="62" y="31"/>
                </a:cubicBezTo>
                <a:lnTo>
                  <a:pt x="8" y="209"/>
                </a:lnTo>
                <a:cubicBezTo>
                  <a:pt x="1" y="234"/>
                  <a:pt x="17" y="265"/>
                  <a:pt x="43" y="270"/>
                </a:cubicBezTo>
                <a:cubicBezTo>
                  <a:pt x="47" y="271"/>
                  <a:pt x="51" y="272"/>
                  <a:pt x="55" y="272"/>
                </a:cubicBezTo>
                <a:cubicBezTo>
                  <a:pt x="76" y="272"/>
                  <a:pt x="99" y="259"/>
                  <a:pt x="103" y="236"/>
                </a:cubicBezTo>
                <a:cubicBezTo>
                  <a:pt x="115" y="175"/>
                  <a:pt x="128" y="114"/>
                  <a:pt x="141" y="52"/>
                </a:cubicBezTo>
                <a:cubicBezTo>
                  <a:pt x="145" y="32"/>
                  <a:pt x="135" y="7"/>
                  <a:pt x="112" y="2"/>
                </a:cubicBezTo>
                <a:cubicBezTo>
                  <a:pt x="109" y="1"/>
                  <a:pt x="105" y="1"/>
                  <a:pt x="10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76"/>
          <p:cNvSpPr/>
          <p:nvPr/>
        </p:nvSpPr>
        <p:spPr>
          <a:xfrm>
            <a:off x="4952783" y="3954513"/>
            <a:ext cx="12665" cy="9593"/>
          </a:xfrm>
          <a:custGeom>
            <a:avLst/>
            <a:gdLst/>
            <a:ahLst/>
            <a:cxnLst/>
            <a:rect l="l" t="t" r="r" b="b"/>
            <a:pathLst>
              <a:path w="301" h="228" extrusionOk="0">
                <a:moveTo>
                  <a:pt x="220" y="1"/>
                </a:moveTo>
                <a:cubicBezTo>
                  <a:pt x="206" y="1"/>
                  <a:pt x="193" y="5"/>
                  <a:pt x="180" y="11"/>
                </a:cubicBezTo>
                <a:cubicBezTo>
                  <a:pt x="135" y="34"/>
                  <a:pt x="90" y="55"/>
                  <a:pt x="43" y="77"/>
                </a:cubicBezTo>
                <a:cubicBezTo>
                  <a:pt x="27" y="85"/>
                  <a:pt x="11" y="107"/>
                  <a:pt x="7" y="126"/>
                </a:cubicBezTo>
                <a:cubicBezTo>
                  <a:pt x="1" y="144"/>
                  <a:pt x="4" y="170"/>
                  <a:pt x="14" y="188"/>
                </a:cubicBezTo>
                <a:cubicBezTo>
                  <a:pt x="26" y="204"/>
                  <a:pt x="42" y="220"/>
                  <a:pt x="63" y="225"/>
                </a:cubicBezTo>
                <a:cubicBezTo>
                  <a:pt x="70" y="226"/>
                  <a:pt x="77" y="227"/>
                  <a:pt x="83" y="227"/>
                </a:cubicBezTo>
                <a:cubicBezTo>
                  <a:pt x="98" y="227"/>
                  <a:pt x="111" y="223"/>
                  <a:pt x="125" y="216"/>
                </a:cubicBezTo>
                <a:cubicBezTo>
                  <a:pt x="170" y="193"/>
                  <a:pt x="215" y="170"/>
                  <a:pt x="260" y="146"/>
                </a:cubicBezTo>
                <a:cubicBezTo>
                  <a:pt x="277" y="138"/>
                  <a:pt x="291" y="117"/>
                  <a:pt x="295" y="100"/>
                </a:cubicBezTo>
                <a:cubicBezTo>
                  <a:pt x="300" y="81"/>
                  <a:pt x="298" y="56"/>
                  <a:pt x="288" y="40"/>
                </a:cubicBezTo>
                <a:cubicBezTo>
                  <a:pt x="277" y="22"/>
                  <a:pt x="261" y="8"/>
                  <a:pt x="240" y="4"/>
                </a:cubicBezTo>
                <a:cubicBezTo>
                  <a:pt x="234" y="3"/>
                  <a:pt x="227" y="2"/>
                  <a:pt x="22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76"/>
          <p:cNvSpPr/>
          <p:nvPr/>
        </p:nvSpPr>
        <p:spPr>
          <a:xfrm>
            <a:off x="5277772" y="3708500"/>
            <a:ext cx="5554" cy="36858"/>
          </a:xfrm>
          <a:custGeom>
            <a:avLst/>
            <a:gdLst/>
            <a:ahLst/>
            <a:cxnLst/>
            <a:rect l="l" t="t" r="r" b="b"/>
            <a:pathLst>
              <a:path w="132" h="876" extrusionOk="0">
                <a:moveTo>
                  <a:pt x="70" y="0"/>
                </a:moveTo>
                <a:cubicBezTo>
                  <a:pt x="49" y="0"/>
                  <a:pt x="29" y="13"/>
                  <a:pt x="29" y="40"/>
                </a:cubicBezTo>
                <a:cubicBezTo>
                  <a:pt x="29" y="301"/>
                  <a:pt x="15" y="562"/>
                  <a:pt x="2" y="823"/>
                </a:cubicBezTo>
                <a:cubicBezTo>
                  <a:pt x="0" y="858"/>
                  <a:pt x="27" y="876"/>
                  <a:pt x="54" y="876"/>
                </a:cubicBezTo>
                <a:cubicBezTo>
                  <a:pt x="82" y="876"/>
                  <a:pt x="111" y="858"/>
                  <a:pt x="113" y="823"/>
                </a:cubicBezTo>
                <a:cubicBezTo>
                  <a:pt x="132" y="561"/>
                  <a:pt x="128" y="301"/>
                  <a:pt x="113" y="40"/>
                </a:cubicBezTo>
                <a:cubicBezTo>
                  <a:pt x="112" y="14"/>
                  <a:pt x="91" y="0"/>
                  <a:pt x="7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76"/>
          <p:cNvSpPr/>
          <p:nvPr/>
        </p:nvSpPr>
        <p:spPr>
          <a:xfrm>
            <a:off x="5275962" y="3757854"/>
            <a:ext cx="7027" cy="49186"/>
          </a:xfrm>
          <a:custGeom>
            <a:avLst/>
            <a:gdLst/>
            <a:ahLst/>
            <a:cxnLst/>
            <a:rect l="l" t="t" r="r" b="b"/>
            <a:pathLst>
              <a:path w="167" h="1169" extrusionOk="0">
                <a:moveTo>
                  <a:pt x="84" y="0"/>
                </a:moveTo>
                <a:cubicBezTo>
                  <a:pt x="51" y="0"/>
                  <a:pt x="17" y="23"/>
                  <a:pt x="14" y="68"/>
                </a:cubicBezTo>
                <a:cubicBezTo>
                  <a:pt x="8" y="158"/>
                  <a:pt x="0" y="247"/>
                  <a:pt x="2" y="337"/>
                </a:cubicBezTo>
                <a:cubicBezTo>
                  <a:pt x="2" y="379"/>
                  <a:pt x="2" y="420"/>
                  <a:pt x="5" y="461"/>
                </a:cubicBezTo>
                <a:cubicBezTo>
                  <a:pt x="7" y="506"/>
                  <a:pt x="16" y="550"/>
                  <a:pt x="19" y="594"/>
                </a:cubicBezTo>
                <a:cubicBezTo>
                  <a:pt x="31" y="770"/>
                  <a:pt x="29" y="947"/>
                  <a:pt x="33" y="1123"/>
                </a:cubicBezTo>
                <a:cubicBezTo>
                  <a:pt x="34" y="1153"/>
                  <a:pt x="57" y="1169"/>
                  <a:pt x="81" y="1169"/>
                </a:cubicBezTo>
                <a:cubicBezTo>
                  <a:pt x="104" y="1169"/>
                  <a:pt x="127" y="1153"/>
                  <a:pt x="128" y="1123"/>
                </a:cubicBezTo>
                <a:cubicBezTo>
                  <a:pt x="134" y="947"/>
                  <a:pt x="133" y="770"/>
                  <a:pt x="146" y="594"/>
                </a:cubicBezTo>
                <a:cubicBezTo>
                  <a:pt x="149" y="550"/>
                  <a:pt x="159" y="506"/>
                  <a:pt x="161" y="461"/>
                </a:cubicBezTo>
                <a:cubicBezTo>
                  <a:pt x="164" y="420"/>
                  <a:pt x="164" y="379"/>
                  <a:pt x="165" y="337"/>
                </a:cubicBezTo>
                <a:cubicBezTo>
                  <a:pt x="167" y="247"/>
                  <a:pt x="159" y="158"/>
                  <a:pt x="154" y="68"/>
                </a:cubicBezTo>
                <a:cubicBezTo>
                  <a:pt x="152" y="23"/>
                  <a:pt x="118" y="0"/>
                  <a:pt x="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76"/>
          <p:cNvSpPr/>
          <p:nvPr/>
        </p:nvSpPr>
        <p:spPr>
          <a:xfrm>
            <a:off x="5230479" y="3743717"/>
            <a:ext cx="38835" cy="5428"/>
          </a:xfrm>
          <a:custGeom>
            <a:avLst/>
            <a:gdLst/>
            <a:ahLst/>
            <a:cxnLst/>
            <a:rect l="l" t="t" r="r" b="b"/>
            <a:pathLst>
              <a:path w="923" h="129" extrusionOk="0">
                <a:moveTo>
                  <a:pt x="679" y="0"/>
                </a:moveTo>
                <a:cubicBezTo>
                  <a:pt x="466" y="0"/>
                  <a:pt x="254" y="5"/>
                  <a:pt x="41" y="10"/>
                </a:cubicBezTo>
                <a:cubicBezTo>
                  <a:pt x="0" y="11"/>
                  <a:pt x="1" y="69"/>
                  <a:pt x="41" y="73"/>
                </a:cubicBezTo>
                <a:cubicBezTo>
                  <a:pt x="308" y="95"/>
                  <a:pt x="573" y="116"/>
                  <a:pt x="841" y="128"/>
                </a:cubicBezTo>
                <a:cubicBezTo>
                  <a:pt x="842" y="128"/>
                  <a:pt x="843" y="128"/>
                  <a:pt x="844" y="128"/>
                </a:cubicBezTo>
                <a:cubicBezTo>
                  <a:pt x="922" y="128"/>
                  <a:pt x="922" y="2"/>
                  <a:pt x="841" y="1"/>
                </a:cubicBezTo>
                <a:cubicBezTo>
                  <a:pt x="787" y="0"/>
                  <a:pt x="733" y="0"/>
                  <a:pt x="67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76"/>
          <p:cNvSpPr/>
          <p:nvPr/>
        </p:nvSpPr>
        <p:spPr>
          <a:xfrm>
            <a:off x="5287449" y="3745442"/>
            <a:ext cx="37405" cy="6942"/>
          </a:xfrm>
          <a:custGeom>
            <a:avLst/>
            <a:gdLst/>
            <a:ahLst/>
            <a:cxnLst/>
            <a:rect l="l" t="t" r="r" b="b"/>
            <a:pathLst>
              <a:path w="889" h="165" extrusionOk="0">
                <a:moveTo>
                  <a:pt x="81" y="0"/>
                </a:moveTo>
                <a:cubicBezTo>
                  <a:pt x="1" y="0"/>
                  <a:pt x="0" y="137"/>
                  <a:pt x="88" y="139"/>
                </a:cubicBezTo>
                <a:cubicBezTo>
                  <a:pt x="215" y="141"/>
                  <a:pt x="342" y="147"/>
                  <a:pt x="468" y="152"/>
                </a:cubicBezTo>
                <a:cubicBezTo>
                  <a:pt x="549" y="156"/>
                  <a:pt x="631" y="164"/>
                  <a:pt x="713" y="164"/>
                </a:cubicBezTo>
                <a:cubicBezTo>
                  <a:pt x="757" y="164"/>
                  <a:pt x="801" y="162"/>
                  <a:pt x="845" y="155"/>
                </a:cubicBezTo>
                <a:cubicBezTo>
                  <a:pt x="889" y="149"/>
                  <a:pt x="883" y="83"/>
                  <a:pt x="845" y="73"/>
                </a:cubicBezTo>
                <a:cubicBezTo>
                  <a:pt x="724" y="40"/>
                  <a:pt x="593" y="42"/>
                  <a:pt x="468" y="32"/>
                </a:cubicBezTo>
                <a:cubicBezTo>
                  <a:pt x="341" y="22"/>
                  <a:pt x="215" y="14"/>
                  <a:pt x="88" y="0"/>
                </a:cubicBezTo>
                <a:cubicBezTo>
                  <a:pt x="85" y="0"/>
                  <a:pt x="83" y="0"/>
                  <a:pt x="8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76"/>
          <p:cNvSpPr/>
          <p:nvPr/>
        </p:nvSpPr>
        <p:spPr>
          <a:xfrm>
            <a:off x="5256818" y="3716031"/>
            <a:ext cx="12244" cy="20785"/>
          </a:xfrm>
          <a:custGeom>
            <a:avLst/>
            <a:gdLst/>
            <a:ahLst/>
            <a:cxnLst/>
            <a:rect l="l" t="t" r="r" b="b"/>
            <a:pathLst>
              <a:path w="291" h="494" extrusionOk="0">
                <a:moveTo>
                  <a:pt x="56" y="0"/>
                </a:moveTo>
                <a:cubicBezTo>
                  <a:pt x="29" y="0"/>
                  <a:pt x="0" y="24"/>
                  <a:pt x="12" y="54"/>
                </a:cubicBezTo>
                <a:cubicBezTo>
                  <a:pt x="40" y="124"/>
                  <a:pt x="69" y="194"/>
                  <a:pt x="97" y="264"/>
                </a:cubicBezTo>
                <a:cubicBezTo>
                  <a:pt x="112" y="301"/>
                  <a:pt x="126" y="337"/>
                  <a:pt x="143" y="373"/>
                </a:cubicBezTo>
                <a:cubicBezTo>
                  <a:pt x="159" y="407"/>
                  <a:pt x="174" y="451"/>
                  <a:pt x="199" y="479"/>
                </a:cubicBezTo>
                <a:cubicBezTo>
                  <a:pt x="208" y="489"/>
                  <a:pt x="221" y="493"/>
                  <a:pt x="234" y="493"/>
                </a:cubicBezTo>
                <a:cubicBezTo>
                  <a:pt x="261" y="493"/>
                  <a:pt x="291" y="473"/>
                  <a:pt x="287" y="442"/>
                </a:cubicBezTo>
                <a:cubicBezTo>
                  <a:pt x="282" y="403"/>
                  <a:pt x="260" y="364"/>
                  <a:pt x="245" y="328"/>
                </a:cubicBezTo>
                <a:cubicBezTo>
                  <a:pt x="229" y="292"/>
                  <a:pt x="212" y="257"/>
                  <a:pt x="194" y="223"/>
                </a:cubicBezTo>
                <a:cubicBezTo>
                  <a:pt x="160" y="155"/>
                  <a:pt x="126" y="88"/>
                  <a:pt x="91" y="21"/>
                </a:cubicBezTo>
                <a:cubicBezTo>
                  <a:pt x="84" y="6"/>
                  <a:pt x="70" y="0"/>
                  <a:pt x="5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76"/>
          <p:cNvSpPr/>
          <p:nvPr/>
        </p:nvSpPr>
        <p:spPr>
          <a:xfrm>
            <a:off x="5289048" y="3717925"/>
            <a:ext cx="14810" cy="18345"/>
          </a:xfrm>
          <a:custGeom>
            <a:avLst/>
            <a:gdLst/>
            <a:ahLst/>
            <a:cxnLst/>
            <a:rect l="l" t="t" r="r" b="b"/>
            <a:pathLst>
              <a:path w="352" h="436" extrusionOk="0">
                <a:moveTo>
                  <a:pt x="326" y="1"/>
                </a:moveTo>
                <a:cubicBezTo>
                  <a:pt x="321" y="1"/>
                  <a:pt x="317" y="2"/>
                  <a:pt x="313" y="6"/>
                </a:cubicBezTo>
                <a:cubicBezTo>
                  <a:pt x="258" y="57"/>
                  <a:pt x="203" y="107"/>
                  <a:pt x="156" y="166"/>
                </a:cubicBezTo>
                <a:cubicBezTo>
                  <a:pt x="108" y="226"/>
                  <a:pt x="61" y="287"/>
                  <a:pt x="17" y="351"/>
                </a:cubicBezTo>
                <a:cubicBezTo>
                  <a:pt x="0" y="375"/>
                  <a:pt x="12" y="415"/>
                  <a:pt x="37" y="428"/>
                </a:cubicBezTo>
                <a:cubicBezTo>
                  <a:pt x="46" y="433"/>
                  <a:pt x="56" y="435"/>
                  <a:pt x="66" y="435"/>
                </a:cubicBezTo>
                <a:cubicBezTo>
                  <a:pt x="86" y="435"/>
                  <a:pt x="105" y="426"/>
                  <a:pt x="115" y="408"/>
                </a:cubicBezTo>
                <a:cubicBezTo>
                  <a:pt x="151" y="343"/>
                  <a:pt x="188" y="280"/>
                  <a:pt x="228" y="218"/>
                </a:cubicBezTo>
                <a:cubicBezTo>
                  <a:pt x="269" y="156"/>
                  <a:pt x="304" y="92"/>
                  <a:pt x="343" y="29"/>
                </a:cubicBezTo>
                <a:cubicBezTo>
                  <a:pt x="351" y="15"/>
                  <a:pt x="339" y="1"/>
                  <a:pt x="32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76"/>
          <p:cNvSpPr/>
          <p:nvPr/>
        </p:nvSpPr>
        <p:spPr>
          <a:xfrm>
            <a:off x="5252779" y="3757602"/>
            <a:ext cx="17629" cy="17840"/>
          </a:xfrm>
          <a:custGeom>
            <a:avLst/>
            <a:gdLst/>
            <a:ahLst/>
            <a:cxnLst/>
            <a:rect l="l" t="t" r="r" b="b"/>
            <a:pathLst>
              <a:path w="419" h="424" extrusionOk="0">
                <a:moveTo>
                  <a:pt x="348" y="0"/>
                </a:moveTo>
                <a:cubicBezTo>
                  <a:pt x="338" y="0"/>
                  <a:pt x="329" y="3"/>
                  <a:pt x="321" y="9"/>
                </a:cubicBezTo>
                <a:cubicBezTo>
                  <a:pt x="253" y="60"/>
                  <a:pt x="186" y="115"/>
                  <a:pt x="135" y="184"/>
                </a:cubicBezTo>
                <a:cubicBezTo>
                  <a:pt x="89" y="247"/>
                  <a:pt x="47" y="314"/>
                  <a:pt x="9" y="385"/>
                </a:cubicBezTo>
                <a:cubicBezTo>
                  <a:pt x="0" y="402"/>
                  <a:pt x="17" y="424"/>
                  <a:pt x="34" y="424"/>
                </a:cubicBezTo>
                <a:cubicBezTo>
                  <a:pt x="39" y="424"/>
                  <a:pt x="45" y="421"/>
                  <a:pt x="50" y="415"/>
                </a:cubicBezTo>
                <a:cubicBezTo>
                  <a:pt x="98" y="356"/>
                  <a:pt x="152" y="302"/>
                  <a:pt x="211" y="252"/>
                </a:cubicBezTo>
                <a:cubicBezTo>
                  <a:pt x="240" y="229"/>
                  <a:pt x="267" y="203"/>
                  <a:pt x="296" y="177"/>
                </a:cubicBezTo>
                <a:cubicBezTo>
                  <a:pt x="311" y="165"/>
                  <a:pt x="325" y="152"/>
                  <a:pt x="341" y="140"/>
                </a:cubicBezTo>
                <a:cubicBezTo>
                  <a:pt x="347" y="134"/>
                  <a:pt x="354" y="128"/>
                  <a:pt x="361" y="123"/>
                </a:cubicBezTo>
                <a:cubicBezTo>
                  <a:pt x="362" y="123"/>
                  <a:pt x="363" y="122"/>
                  <a:pt x="363" y="122"/>
                </a:cubicBezTo>
                <a:lnTo>
                  <a:pt x="363" y="122"/>
                </a:lnTo>
                <a:lnTo>
                  <a:pt x="366" y="120"/>
                </a:lnTo>
                <a:lnTo>
                  <a:pt x="379" y="109"/>
                </a:lnTo>
                <a:cubicBezTo>
                  <a:pt x="404" y="91"/>
                  <a:pt x="418" y="58"/>
                  <a:pt x="401" y="30"/>
                </a:cubicBezTo>
                <a:cubicBezTo>
                  <a:pt x="390" y="13"/>
                  <a:pt x="368" y="0"/>
                  <a:pt x="34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76"/>
          <p:cNvSpPr/>
          <p:nvPr/>
        </p:nvSpPr>
        <p:spPr>
          <a:xfrm>
            <a:off x="5286313" y="3757770"/>
            <a:ext cx="20785" cy="22047"/>
          </a:xfrm>
          <a:custGeom>
            <a:avLst/>
            <a:gdLst/>
            <a:ahLst/>
            <a:cxnLst/>
            <a:rect l="l" t="t" r="r" b="b"/>
            <a:pathLst>
              <a:path w="494" h="524" extrusionOk="0">
                <a:moveTo>
                  <a:pt x="78" y="1"/>
                </a:moveTo>
                <a:cubicBezTo>
                  <a:pt x="59" y="1"/>
                  <a:pt x="41" y="7"/>
                  <a:pt x="28" y="21"/>
                </a:cubicBezTo>
                <a:cubicBezTo>
                  <a:pt x="3" y="49"/>
                  <a:pt x="0" y="92"/>
                  <a:pt x="28" y="120"/>
                </a:cubicBezTo>
                <a:cubicBezTo>
                  <a:pt x="91" y="182"/>
                  <a:pt x="152" y="246"/>
                  <a:pt x="210" y="312"/>
                </a:cubicBezTo>
                <a:cubicBezTo>
                  <a:pt x="268" y="378"/>
                  <a:pt x="330" y="441"/>
                  <a:pt x="387" y="508"/>
                </a:cubicBezTo>
                <a:cubicBezTo>
                  <a:pt x="397" y="519"/>
                  <a:pt x="409" y="523"/>
                  <a:pt x="421" y="523"/>
                </a:cubicBezTo>
                <a:cubicBezTo>
                  <a:pt x="458" y="523"/>
                  <a:pt x="494" y="481"/>
                  <a:pt x="470" y="444"/>
                </a:cubicBezTo>
                <a:cubicBezTo>
                  <a:pt x="420" y="366"/>
                  <a:pt x="370" y="288"/>
                  <a:pt x="310" y="218"/>
                </a:cubicBezTo>
                <a:cubicBezTo>
                  <a:pt x="251" y="150"/>
                  <a:pt x="191" y="84"/>
                  <a:pt x="128" y="21"/>
                </a:cubicBezTo>
                <a:cubicBezTo>
                  <a:pt x="115" y="8"/>
                  <a:pt x="96" y="1"/>
                  <a:pt x="7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76"/>
          <p:cNvSpPr/>
          <p:nvPr/>
        </p:nvSpPr>
        <p:spPr>
          <a:xfrm>
            <a:off x="4885000" y="4031132"/>
            <a:ext cx="5596" cy="36900"/>
          </a:xfrm>
          <a:custGeom>
            <a:avLst/>
            <a:gdLst/>
            <a:ahLst/>
            <a:cxnLst/>
            <a:rect l="l" t="t" r="r" b="b"/>
            <a:pathLst>
              <a:path w="133" h="877" extrusionOk="0">
                <a:moveTo>
                  <a:pt x="70" y="1"/>
                </a:moveTo>
                <a:cubicBezTo>
                  <a:pt x="49" y="1"/>
                  <a:pt x="29" y="14"/>
                  <a:pt x="29" y="41"/>
                </a:cubicBezTo>
                <a:cubicBezTo>
                  <a:pt x="29" y="302"/>
                  <a:pt x="16" y="563"/>
                  <a:pt x="2" y="824"/>
                </a:cubicBezTo>
                <a:cubicBezTo>
                  <a:pt x="1" y="859"/>
                  <a:pt x="27" y="877"/>
                  <a:pt x="55" y="877"/>
                </a:cubicBezTo>
                <a:cubicBezTo>
                  <a:pt x="82" y="877"/>
                  <a:pt x="111" y="859"/>
                  <a:pt x="114" y="824"/>
                </a:cubicBezTo>
                <a:cubicBezTo>
                  <a:pt x="132" y="563"/>
                  <a:pt x="128" y="302"/>
                  <a:pt x="113" y="41"/>
                </a:cubicBezTo>
                <a:cubicBezTo>
                  <a:pt x="111" y="14"/>
                  <a:pt x="90" y="1"/>
                  <a:pt x="7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76"/>
          <p:cNvSpPr/>
          <p:nvPr/>
        </p:nvSpPr>
        <p:spPr>
          <a:xfrm>
            <a:off x="4883191" y="4080528"/>
            <a:ext cx="7027" cy="49186"/>
          </a:xfrm>
          <a:custGeom>
            <a:avLst/>
            <a:gdLst/>
            <a:ahLst/>
            <a:cxnLst/>
            <a:rect l="l" t="t" r="r" b="b"/>
            <a:pathLst>
              <a:path w="167" h="1169" extrusionOk="0">
                <a:moveTo>
                  <a:pt x="85" y="1"/>
                </a:moveTo>
                <a:cubicBezTo>
                  <a:pt x="51" y="1"/>
                  <a:pt x="17" y="23"/>
                  <a:pt x="14" y="68"/>
                </a:cubicBezTo>
                <a:cubicBezTo>
                  <a:pt x="8" y="158"/>
                  <a:pt x="1" y="248"/>
                  <a:pt x="3" y="337"/>
                </a:cubicBezTo>
                <a:cubicBezTo>
                  <a:pt x="3" y="379"/>
                  <a:pt x="3" y="420"/>
                  <a:pt x="5" y="461"/>
                </a:cubicBezTo>
                <a:cubicBezTo>
                  <a:pt x="6" y="506"/>
                  <a:pt x="16" y="550"/>
                  <a:pt x="19" y="595"/>
                </a:cubicBezTo>
                <a:cubicBezTo>
                  <a:pt x="32" y="770"/>
                  <a:pt x="30" y="948"/>
                  <a:pt x="34" y="1123"/>
                </a:cubicBezTo>
                <a:cubicBezTo>
                  <a:pt x="34" y="1154"/>
                  <a:pt x="58" y="1169"/>
                  <a:pt x="81" y="1169"/>
                </a:cubicBezTo>
                <a:cubicBezTo>
                  <a:pt x="104" y="1169"/>
                  <a:pt x="127" y="1154"/>
                  <a:pt x="128" y="1123"/>
                </a:cubicBezTo>
                <a:cubicBezTo>
                  <a:pt x="134" y="948"/>
                  <a:pt x="132" y="770"/>
                  <a:pt x="146" y="595"/>
                </a:cubicBezTo>
                <a:cubicBezTo>
                  <a:pt x="149" y="550"/>
                  <a:pt x="160" y="506"/>
                  <a:pt x="162" y="461"/>
                </a:cubicBezTo>
                <a:cubicBezTo>
                  <a:pt x="164" y="420"/>
                  <a:pt x="164" y="379"/>
                  <a:pt x="165" y="337"/>
                </a:cubicBezTo>
                <a:cubicBezTo>
                  <a:pt x="166" y="248"/>
                  <a:pt x="160" y="158"/>
                  <a:pt x="155" y="68"/>
                </a:cubicBezTo>
                <a:cubicBezTo>
                  <a:pt x="152" y="23"/>
                  <a:pt x="119" y="1"/>
                  <a:pt x="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76"/>
          <p:cNvSpPr/>
          <p:nvPr/>
        </p:nvSpPr>
        <p:spPr>
          <a:xfrm>
            <a:off x="4837708" y="4066391"/>
            <a:ext cx="38835" cy="5428"/>
          </a:xfrm>
          <a:custGeom>
            <a:avLst/>
            <a:gdLst/>
            <a:ahLst/>
            <a:cxnLst/>
            <a:rect l="l" t="t" r="r" b="b"/>
            <a:pathLst>
              <a:path w="923" h="129" extrusionOk="0">
                <a:moveTo>
                  <a:pt x="679" y="0"/>
                </a:moveTo>
                <a:cubicBezTo>
                  <a:pt x="467" y="0"/>
                  <a:pt x="254" y="5"/>
                  <a:pt x="41" y="11"/>
                </a:cubicBezTo>
                <a:cubicBezTo>
                  <a:pt x="1" y="12"/>
                  <a:pt x="2" y="69"/>
                  <a:pt x="41" y="73"/>
                </a:cubicBezTo>
                <a:cubicBezTo>
                  <a:pt x="308" y="95"/>
                  <a:pt x="574" y="116"/>
                  <a:pt x="841" y="128"/>
                </a:cubicBezTo>
                <a:cubicBezTo>
                  <a:pt x="842" y="128"/>
                  <a:pt x="843" y="128"/>
                  <a:pt x="844" y="128"/>
                </a:cubicBezTo>
                <a:cubicBezTo>
                  <a:pt x="923" y="128"/>
                  <a:pt x="923" y="2"/>
                  <a:pt x="841" y="1"/>
                </a:cubicBezTo>
                <a:cubicBezTo>
                  <a:pt x="787" y="1"/>
                  <a:pt x="733" y="0"/>
                  <a:pt x="67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76"/>
          <p:cNvSpPr/>
          <p:nvPr/>
        </p:nvSpPr>
        <p:spPr>
          <a:xfrm>
            <a:off x="4894677" y="4068116"/>
            <a:ext cx="37447" cy="6942"/>
          </a:xfrm>
          <a:custGeom>
            <a:avLst/>
            <a:gdLst/>
            <a:ahLst/>
            <a:cxnLst/>
            <a:rect l="l" t="t" r="r" b="b"/>
            <a:pathLst>
              <a:path w="890" h="165" extrusionOk="0">
                <a:moveTo>
                  <a:pt x="81" y="0"/>
                </a:moveTo>
                <a:cubicBezTo>
                  <a:pt x="1" y="0"/>
                  <a:pt x="1" y="137"/>
                  <a:pt x="88" y="139"/>
                </a:cubicBezTo>
                <a:cubicBezTo>
                  <a:pt x="215" y="141"/>
                  <a:pt x="341" y="147"/>
                  <a:pt x="468" y="152"/>
                </a:cubicBezTo>
                <a:cubicBezTo>
                  <a:pt x="550" y="156"/>
                  <a:pt x="634" y="164"/>
                  <a:pt x="717" y="164"/>
                </a:cubicBezTo>
                <a:cubicBezTo>
                  <a:pt x="760" y="164"/>
                  <a:pt x="803" y="162"/>
                  <a:pt x="845" y="155"/>
                </a:cubicBezTo>
                <a:cubicBezTo>
                  <a:pt x="889" y="149"/>
                  <a:pt x="883" y="83"/>
                  <a:pt x="845" y="73"/>
                </a:cubicBezTo>
                <a:cubicBezTo>
                  <a:pt x="724" y="40"/>
                  <a:pt x="593" y="42"/>
                  <a:pt x="468" y="32"/>
                </a:cubicBezTo>
                <a:cubicBezTo>
                  <a:pt x="341" y="22"/>
                  <a:pt x="215" y="14"/>
                  <a:pt x="88" y="1"/>
                </a:cubicBezTo>
                <a:cubicBezTo>
                  <a:pt x="86" y="0"/>
                  <a:pt x="83" y="0"/>
                  <a:pt x="8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76"/>
          <p:cNvSpPr/>
          <p:nvPr/>
        </p:nvSpPr>
        <p:spPr>
          <a:xfrm>
            <a:off x="4864047" y="4038664"/>
            <a:ext cx="12286" cy="20785"/>
          </a:xfrm>
          <a:custGeom>
            <a:avLst/>
            <a:gdLst/>
            <a:ahLst/>
            <a:cxnLst/>
            <a:rect l="l" t="t" r="r" b="b"/>
            <a:pathLst>
              <a:path w="292" h="494" extrusionOk="0">
                <a:moveTo>
                  <a:pt x="57" y="1"/>
                </a:moveTo>
                <a:cubicBezTo>
                  <a:pt x="30" y="1"/>
                  <a:pt x="1" y="24"/>
                  <a:pt x="13" y="55"/>
                </a:cubicBezTo>
                <a:cubicBezTo>
                  <a:pt x="41" y="126"/>
                  <a:pt x="69" y="195"/>
                  <a:pt x="98" y="265"/>
                </a:cubicBezTo>
                <a:cubicBezTo>
                  <a:pt x="112" y="301"/>
                  <a:pt x="126" y="338"/>
                  <a:pt x="143" y="373"/>
                </a:cubicBezTo>
                <a:cubicBezTo>
                  <a:pt x="159" y="408"/>
                  <a:pt x="174" y="452"/>
                  <a:pt x="200" y="480"/>
                </a:cubicBezTo>
                <a:cubicBezTo>
                  <a:pt x="209" y="490"/>
                  <a:pt x="221" y="494"/>
                  <a:pt x="234" y="494"/>
                </a:cubicBezTo>
                <a:cubicBezTo>
                  <a:pt x="262" y="494"/>
                  <a:pt x="291" y="474"/>
                  <a:pt x="288" y="444"/>
                </a:cubicBezTo>
                <a:cubicBezTo>
                  <a:pt x="282" y="404"/>
                  <a:pt x="261" y="365"/>
                  <a:pt x="245" y="328"/>
                </a:cubicBezTo>
                <a:cubicBezTo>
                  <a:pt x="230" y="293"/>
                  <a:pt x="212" y="259"/>
                  <a:pt x="195" y="224"/>
                </a:cubicBezTo>
                <a:cubicBezTo>
                  <a:pt x="161" y="156"/>
                  <a:pt x="126" y="89"/>
                  <a:pt x="91" y="21"/>
                </a:cubicBezTo>
                <a:cubicBezTo>
                  <a:pt x="84" y="7"/>
                  <a:pt x="71" y="1"/>
                  <a:pt x="5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76"/>
          <p:cNvSpPr/>
          <p:nvPr/>
        </p:nvSpPr>
        <p:spPr>
          <a:xfrm>
            <a:off x="4896234" y="4040641"/>
            <a:ext cx="14852" cy="18303"/>
          </a:xfrm>
          <a:custGeom>
            <a:avLst/>
            <a:gdLst/>
            <a:ahLst/>
            <a:cxnLst/>
            <a:rect l="l" t="t" r="r" b="b"/>
            <a:pathLst>
              <a:path w="353" h="435" extrusionOk="0">
                <a:moveTo>
                  <a:pt x="327" y="0"/>
                </a:moveTo>
                <a:cubicBezTo>
                  <a:pt x="323" y="0"/>
                  <a:pt x="318" y="2"/>
                  <a:pt x="314" y="5"/>
                </a:cubicBezTo>
                <a:cubicBezTo>
                  <a:pt x="260" y="56"/>
                  <a:pt x="204" y="106"/>
                  <a:pt x="156" y="164"/>
                </a:cubicBezTo>
                <a:cubicBezTo>
                  <a:pt x="109" y="225"/>
                  <a:pt x="63" y="286"/>
                  <a:pt x="18" y="350"/>
                </a:cubicBezTo>
                <a:cubicBezTo>
                  <a:pt x="1" y="374"/>
                  <a:pt x="13" y="414"/>
                  <a:pt x="39" y="427"/>
                </a:cubicBezTo>
                <a:cubicBezTo>
                  <a:pt x="48" y="432"/>
                  <a:pt x="58" y="434"/>
                  <a:pt x="68" y="434"/>
                </a:cubicBezTo>
                <a:cubicBezTo>
                  <a:pt x="87" y="434"/>
                  <a:pt x="106" y="425"/>
                  <a:pt x="116" y="407"/>
                </a:cubicBezTo>
                <a:cubicBezTo>
                  <a:pt x="152" y="342"/>
                  <a:pt x="190" y="279"/>
                  <a:pt x="230" y="217"/>
                </a:cubicBezTo>
                <a:cubicBezTo>
                  <a:pt x="270" y="155"/>
                  <a:pt x="304" y="90"/>
                  <a:pt x="343" y="28"/>
                </a:cubicBezTo>
                <a:cubicBezTo>
                  <a:pt x="353" y="14"/>
                  <a:pt x="340" y="0"/>
                  <a:pt x="32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76"/>
          <p:cNvSpPr/>
          <p:nvPr/>
        </p:nvSpPr>
        <p:spPr>
          <a:xfrm>
            <a:off x="4860008" y="4080276"/>
            <a:ext cx="17629" cy="17840"/>
          </a:xfrm>
          <a:custGeom>
            <a:avLst/>
            <a:gdLst/>
            <a:ahLst/>
            <a:cxnLst/>
            <a:rect l="l" t="t" r="r" b="b"/>
            <a:pathLst>
              <a:path w="419" h="424" extrusionOk="0">
                <a:moveTo>
                  <a:pt x="348" y="0"/>
                </a:moveTo>
                <a:cubicBezTo>
                  <a:pt x="339" y="0"/>
                  <a:pt x="330" y="3"/>
                  <a:pt x="322" y="9"/>
                </a:cubicBezTo>
                <a:cubicBezTo>
                  <a:pt x="253" y="61"/>
                  <a:pt x="186" y="115"/>
                  <a:pt x="136" y="183"/>
                </a:cubicBezTo>
                <a:cubicBezTo>
                  <a:pt x="89" y="247"/>
                  <a:pt x="47" y="315"/>
                  <a:pt x="10" y="384"/>
                </a:cubicBezTo>
                <a:cubicBezTo>
                  <a:pt x="1" y="402"/>
                  <a:pt x="17" y="423"/>
                  <a:pt x="34" y="423"/>
                </a:cubicBezTo>
                <a:cubicBezTo>
                  <a:pt x="39" y="423"/>
                  <a:pt x="45" y="421"/>
                  <a:pt x="50" y="415"/>
                </a:cubicBezTo>
                <a:cubicBezTo>
                  <a:pt x="99" y="356"/>
                  <a:pt x="152" y="302"/>
                  <a:pt x="211" y="253"/>
                </a:cubicBezTo>
                <a:cubicBezTo>
                  <a:pt x="240" y="229"/>
                  <a:pt x="268" y="203"/>
                  <a:pt x="297" y="177"/>
                </a:cubicBezTo>
                <a:cubicBezTo>
                  <a:pt x="311" y="165"/>
                  <a:pt x="326" y="152"/>
                  <a:pt x="341" y="140"/>
                </a:cubicBezTo>
                <a:cubicBezTo>
                  <a:pt x="347" y="134"/>
                  <a:pt x="355" y="129"/>
                  <a:pt x="362" y="124"/>
                </a:cubicBezTo>
                <a:cubicBezTo>
                  <a:pt x="363" y="122"/>
                  <a:pt x="364" y="121"/>
                  <a:pt x="364" y="121"/>
                </a:cubicBezTo>
                <a:lnTo>
                  <a:pt x="364" y="121"/>
                </a:lnTo>
                <a:cubicBezTo>
                  <a:pt x="364" y="121"/>
                  <a:pt x="363" y="122"/>
                  <a:pt x="361" y="124"/>
                </a:cubicBezTo>
                <a:lnTo>
                  <a:pt x="366" y="119"/>
                </a:lnTo>
                <a:cubicBezTo>
                  <a:pt x="370" y="116"/>
                  <a:pt x="375" y="113"/>
                  <a:pt x="379" y="109"/>
                </a:cubicBezTo>
                <a:cubicBezTo>
                  <a:pt x="404" y="92"/>
                  <a:pt x="419" y="59"/>
                  <a:pt x="400" y="30"/>
                </a:cubicBezTo>
                <a:cubicBezTo>
                  <a:pt x="390" y="13"/>
                  <a:pt x="369" y="0"/>
                  <a:pt x="34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76"/>
          <p:cNvSpPr/>
          <p:nvPr/>
        </p:nvSpPr>
        <p:spPr>
          <a:xfrm>
            <a:off x="4893541" y="4080444"/>
            <a:ext cx="20827" cy="22047"/>
          </a:xfrm>
          <a:custGeom>
            <a:avLst/>
            <a:gdLst/>
            <a:ahLst/>
            <a:cxnLst/>
            <a:rect l="l" t="t" r="r" b="b"/>
            <a:pathLst>
              <a:path w="495" h="524" extrusionOk="0">
                <a:moveTo>
                  <a:pt x="77" y="0"/>
                </a:moveTo>
                <a:cubicBezTo>
                  <a:pt x="59" y="0"/>
                  <a:pt x="41" y="7"/>
                  <a:pt x="28" y="20"/>
                </a:cubicBezTo>
                <a:cubicBezTo>
                  <a:pt x="4" y="48"/>
                  <a:pt x="1" y="93"/>
                  <a:pt x="28" y="120"/>
                </a:cubicBezTo>
                <a:cubicBezTo>
                  <a:pt x="91" y="182"/>
                  <a:pt x="152" y="247"/>
                  <a:pt x="210" y="313"/>
                </a:cubicBezTo>
                <a:cubicBezTo>
                  <a:pt x="268" y="379"/>
                  <a:pt x="330" y="441"/>
                  <a:pt x="388" y="507"/>
                </a:cubicBezTo>
                <a:cubicBezTo>
                  <a:pt x="398" y="518"/>
                  <a:pt x="410" y="523"/>
                  <a:pt x="422" y="523"/>
                </a:cubicBezTo>
                <a:cubicBezTo>
                  <a:pt x="458" y="523"/>
                  <a:pt x="494" y="481"/>
                  <a:pt x="470" y="443"/>
                </a:cubicBezTo>
                <a:cubicBezTo>
                  <a:pt x="421" y="365"/>
                  <a:pt x="370" y="288"/>
                  <a:pt x="310" y="218"/>
                </a:cubicBezTo>
                <a:cubicBezTo>
                  <a:pt x="251" y="151"/>
                  <a:pt x="192" y="84"/>
                  <a:pt x="129" y="20"/>
                </a:cubicBezTo>
                <a:cubicBezTo>
                  <a:pt x="115" y="7"/>
                  <a:pt x="96" y="0"/>
                  <a:pt x="7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76"/>
          <p:cNvSpPr/>
          <p:nvPr/>
        </p:nvSpPr>
        <p:spPr>
          <a:xfrm>
            <a:off x="6118465" y="2292601"/>
            <a:ext cx="177599" cy="252997"/>
          </a:xfrm>
          <a:custGeom>
            <a:avLst/>
            <a:gdLst/>
            <a:ahLst/>
            <a:cxnLst/>
            <a:rect l="l" t="t" r="r" b="b"/>
            <a:pathLst>
              <a:path w="4221" h="6013" extrusionOk="0">
                <a:moveTo>
                  <a:pt x="2257" y="1936"/>
                </a:moveTo>
                <a:cubicBezTo>
                  <a:pt x="2263" y="1950"/>
                  <a:pt x="2266" y="1965"/>
                  <a:pt x="2271" y="1978"/>
                </a:cubicBezTo>
                <a:cubicBezTo>
                  <a:pt x="2266" y="1978"/>
                  <a:pt x="2262" y="1978"/>
                  <a:pt x="2256" y="1979"/>
                </a:cubicBezTo>
                <a:cubicBezTo>
                  <a:pt x="2256" y="1965"/>
                  <a:pt x="2257" y="1950"/>
                  <a:pt x="2257" y="1936"/>
                </a:cubicBezTo>
                <a:close/>
                <a:moveTo>
                  <a:pt x="1616" y="2583"/>
                </a:moveTo>
                <a:lnTo>
                  <a:pt x="1616" y="2583"/>
                </a:lnTo>
                <a:cubicBezTo>
                  <a:pt x="1613" y="2602"/>
                  <a:pt x="1609" y="2620"/>
                  <a:pt x="1605" y="2639"/>
                </a:cubicBezTo>
                <a:cubicBezTo>
                  <a:pt x="1597" y="2632"/>
                  <a:pt x="1589" y="2624"/>
                  <a:pt x="1581" y="2618"/>
                </a:cubicBezTo>
                <a:cubicBezTo>
                  <a:pt x="1594" y="2607"/>
                  <a:pt x="1605" y="2595"/>
                  <a:pt x="1616" y="2583"/>
                </a:cubicBezTo>
                <a:close/>
                <a:moveTo>
                  <a:pt x="3128" y="2992"/>
                </a:moveTo>
                <a:cubicBezTo>
                  <a:pt x="3134" y="2995"/>
                  <a:pt x="3140" y="2997"/>
                  <a:pt x="3146" y="3001"/>
                </a:cubicBezTo>
                <a:cubicBezTo>
                  <a:pt x="3139" y="3002"/>
                  <a:pt x="3133" y="3004"/>
                  <a:pt x="3126" y="3006"/>
                </a:cubicBezTo>
                <a:cubicBezTo>
                  <a:pt x="3127" y="3001"/>
                  <a:pt x="3127" y="2996"/>
                  <a:pt x="3128" y="2992"/>
                </a:cubicBezTo>
                <a:close/>
                <a:moveTo>
                  <a:pt x="1110" y="2985"/>
                </a:moveTo>
                <a:cubicBezTo>
                  <a:pt x="1110" y="2986"/>
                  <a:pt x="1110" y="2988"/>
                  <a:pt x="1110" y="2990"/>
                </a:cubicBezTo>
                <a:cubicBezTo>
                  <a:pt x="1104" y="3003"/>
                  <a:pt x="1100" y="3017"/>
                  <a:pt x="1098" y="3032"/>
                </a:cubicBezTo>
                <a:cubicBezTo>
                  <a:pt x="1053" y="3017"/>
                  <a:pt x="1007" y="3002"/>
                  <a:pt x="961" y="2990"/>
                </a:cubicBezTo>
                <a:cubicBezTo>
                  <a:pt x="1010" y="2988"/>
                  <a:pt x="1061" y="2986"/>
                  <a:pt x="1110" y="2985"/>
                </a:cubicBezTo>
                <a:close/>
                <a:moveTo>
                  <a:pt x="2265" y="3835"/>
                </a:moveTo>
                <a:cubicBezTo>
                  <a:pt x="2255" y="3857"/>
                  <a:pt x="2247" y="3879"/>
                  <a:pt x="2239" y="3901"/>
                </a:cubicBezTo>
                <a:cubicBezTo>
                  <a:pt x="2240" y="3881"/>
                  <a:pt x="2240" y="3861"/>
                  <a:pt x="2240" y="3842"/>
                </a:cubicBezTo>
                <a:cubicBezTo>
                  <a:pt x="2249" y="3841"/>
                  <a:pt x="2256" y="3838"/>
                  <a:pt x="2265" y="3835"/>
                </a:cubicBezTo>
                <a:close/>
                <a:moveTo>
                  <a:pt x="2161" y="1"/>
                </a:moveTo>
                <a:cubicBezTo>
                  <a:pt x="2094" y="1"/>
                  <a:pt x="2028" y="43"/>
                  <a:pt x="2029" y="128"/>
                </a:cubicBezTo>
                <a:cubicBezTo>
                  <a:pt x="2032" y="363"/>
                  <a:pt x="2041" y="610"/>
                  <a:pt x="2061" y="858"/>
                </a:cubicBezTo>
                <a:cubicBezTo>
                  <a:pt x="2047" y="951"/>
                  <a:pt x="2031" y="1043"/>
                  <a:pt x="2013" y="1133"/>
                </a:cubicBezTo>
                <a:cubicBezTo>
                  <a:pt x="1949" y="1441"/>
                  <a:pt x="1873" y="1773"/>
                  <a:pt x="1720" y="2049"/>
                </a:cubicBezTo>
                <a:cubicBezTo>
                  <a:pt x="1557" y="2344"/>
                  <a:pt x="1290" y="2607"/>
                  <a:pt x="977" y="2735"/>
                </a:cubicBezTo>
                <a:cubicBezTo>
                  <a:pt x="708" y="2846"/>
                  <a:pt x="409" y="2869"/>
                  <a:pt x="124" y="2918"/>
                </a:cubicBezTo>
                <a:cubicBezTo>
                  <a:pt x="0" y="2938"/>
                  <a:pt x="35" y="3130"/>
                  <a:pt x="154" y="3131"/>
                </a:cubicBezTo>
                <a:cubicBezTo>
                  <a:pt x="706" y="3138"/>
                  <a:pt x="1279" y="3201"/>
                  <a:pt x="1563" y="3727"/>
                </a:cubicBezTo>
                <a:cubicBezTo>
                  <a:pt x="1698" y="3977"/>
                  <a:pt x="1828" y="4245"/>
                  <a:pt x="1903" y="4520"/>
                </a:cubicBezTo>
                <a:cubicBezTo>
                  <a:pt x="1988" y="4829"/>
                  <a:pt x="2019" y="5148"/>
                  <a:pt x="2032" y="5468"/>
                </a:cubicBezTo>
                <a:cubicBezTo>
                  <a:pt x="2035" y="5617"/>
                  <a:pt x="2040" y="5763"/>
                  <a:pt x="2045" y="5906"/>
                </a:cubicBezTo>
                <a:cubicBezTo>
                  <a:pt x="2047" y="5977"/>
                  <a:pt x="2103" y="6013"/>
                  <a:pt x="2158" y="6013"/>
                </a:cubicBezTo>
                <a:cubicBezTo>
                  <a:pt x="2213" y="6013"/>
                  <a:pt x="2267" y="5977"/>
                  <a:pt x="2267" y="5906"/>
                </a:cubicBezTo>
                <a:cubicBezTo>
                  <a:pt x="2266" y="5653"/>
                  <a:pt x="2265" y="5396"/>
                  <a:pt x="2245" y="5142"/>
                </a:cubicBezTo>
                <a:cubicBezTo>
                  <a:pt x="2251" y="4745"/>
                  <a:pt x="2299" y="4352"/>
                  <a:pt x="2458" y="3982"/>
                </a:cubicBezTo>
                <a:cubicBezTo>
                  <a:pt x="2588" y="3682"/>
                  <a:pt x="2808" y="3401"/>
                  <a:pt x="3127" y="3291"/>
                </a:cubicBezTo>
                <a:cubicBezTo>
                  <a:pt x="3332" y="3220"/>
                  <a:pt x="3553" y="3212"/>
                  <a:pt x="3772" y="3212"/>
                </a:cubicBezTo>
                <a:cubicBezTo>
                  <a:pt x="3840" y="3212"/>
                  <a:pt x="3907" y="3212"/>
                  <a:pt x="3974" y="3212"/>
                </a:cubicBezTo>
                <a:cubicBezTo>
                  <a:pt x="4000" y="3212"/>
                  <a:pt x="4027" y="3212"/>
                  <a:pt x="4053" y="3212"/>
                </a:cubicBezTo>
                <a:cubicBezTo>
                  <a:pt x="4053" y="3212"/>
                  <a:pt x="4054" y="3212"/>
                  <a:pt x="4054" y="3212"/>
                </a:cubicBezTo>
                <a:cubicBezTo>
                  <a:pt x="4220" y="3212"/>
                  <a:pt x="4220" y="2956"/>
                  <a:pt x="4053" y="2952"/>
                </a:cubicBezTo>
                <a:cubicBezTo>
                  <a:pt x="3989" y="2951"/>
                  <a:pt x="3924" y="2949"/>
                  <a:pt x="3859" y="2947"/>
                </a:cubicBezTo>
                <a:cubicBezTo>
                  <a:pt x="3723" y="2936"/>
                  <a:pt x="3586" y="2910"/>
                  <a:pt x="3456" y="2869"/>
                </a:cubicBezTo>
                <a:cubicBezTo>
                  <a:pt x="3450" y="2856"/>
                  <a:pt x="3441" y="2844"/>
                  <a:pt x="3424" y="2837"/>
                </a:cubicBezTo>
                <a:cubicBezTo>
                  <a:pt x="3360" y="2810"/>
                  <a:pt x="3294" y="2793"/>
                  <a:pt x="3228" y="2777"/>
                </a:cubicBezTo>
                <a:cubicBezTo>
                  <a:pt x="2924" y="2630"/>
                  <a:pt x="2674" y="2389"/>
                  <a:pt x="2556" y="2059"/>
                </a:cubicBezTo>
                <a:cubicBezTo>
                  <a:pt x="2338" y="1449"/>
                  <a:pt x="2289" y="770"/>
                  <a:pt x="2293" y="128"/>
                </a:cubicBezTo>
                <a:cubicBezTo>
                  <a:pt x="2293" y="43"/>
                  <a:pt x="2227" y="1"/>
                  <a:pt x="216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76"/>
          <p:cNvSpPr/>
          <p:nvPr/>
        </p:nvSpPr>
        <p:spPr>
          <a:xfrm>
            <a:off x="5864458" y="1995424"/>
            <a:ext cx="119198" cy="166449"/>
          </a:xfrm>
          <a:custGeom>
            <a:avLst/>
            <a:gdLst/>
            <a:ahLst/>
            <a:cxnLst/>
            <a:rect l="l" t="t" r="r" b="b"/>
            <a:pathLst>
              <a:path w="2833" h="3956" extrusionOk="0">
                <a:moveTo>
                  <a:pt x="1441" y="1227"/>
                </a:moveTo>
                <a:cubicBezTo>
                  <a:pt x="1444" y="1237"/>
                  <a:pt x="1447" y="1245"/>
                  <a:pt x="1450" y="1254"/>
                </a:cubicBezTo>
                <a:cubicBezTo>
                  <a:pt x="1441" y="1257"/>
                  <a:pt x="1434" y="1263"/>
                  <a:pt x="1426" y="1271"/>
                </a:cubicBezTo>
                <a:cubicBezTo>
                  <a:pt x="1432" y="1256"/>
                  <a:pt x="1437" y="1242"/>
                  <a:pt x="1441" y="1227"/>
                </a:cubicBezTo>
                <a:close/>
                <a:moveTo>
                  <a:pt x="1594" y="1599"/>
                </a:moveTo>
                <a:cubicBezTo>
                  <a:pt x="1604" y="1615"/>
                  <a:pt x="1613" y="1632"/>
                  <a:pt x="1625" y="1648"/>
                </a:cubicBezTo>
                <a:cubicBezTo>
                  <a:pt x="1613" y="1652"/>
                  <a:pt x="1602" y="1655"/>
                  <a:pt x="1592" y="1660"/>
                </a:cubicBezTo>
                <a:cubicBezTo>
                  <a:pt x="1593" y="1639"/>
                  <a:pt x="1593" y="1619"/>
                  <a:pt x="1594" y="1599"/>
                </a:cubicBezTo>
                <a:close/>
                <a:moveTo>
                  <a:pt x="867" y="1928"/>
                </a:moveTo>
                <a:cubicBezTo>
                  <a:pt x="874" y="1968"/>
                  <a:pt x="897" y="2005"/>
                  <a:pt x="935" y="2034"/>
                </a:cubicBezTo>
                <a:cubicBezTo>
                  <a:pt x="937" y="2035"/>
                  <a:pt x="938" y="2037"/>
                  <a:pt x="940" y="2038"/>
                </a:cubicBezTo>
                <a:lnTo>
                  <a:pt x="940" y="2038"/>
                </a:lnTo>
                <a:cubicBezTo>
                  <a:pt x="893" y="2011"/>
                  <a:pt x="845" y="1987"/>
                  <a:pt x="794" y="1968"/>
                </a:cubicBezTo>
                <a:cubicBezTo>
                  <a:pt x="796" y="1966"/>
                  <a:pt x="798" y="1966"/>
                  <a:pt x="799" y="1965"/>
                </a:cubicBezTo>
                <a:cubicBezTo>
                  <a:pt x="822" y="1955"/>
                  <a:pt x="844" y="1941"/>
                  <a:pt x="867" y="1928"/>
                </a:cubicBezTo>
                <a:close/>
                <a:moveTo>
                  <a:pt x="1446" y="1"/>
                </a:moveTo>
                <a:cubicBezTo>
                  <a:pt x="1380" y="1"/>
                  <a:pt x="1313" y="43"/>
                  <a:pt x="1315" y="128"/>
                </a:cubicBezTo>
                <a:cubicBezTo>
                  <a:pt x="1318" y="306"/>
                  <a:pt x="1325" y="497"/>
                  <a:pt x="1344" y="687"/>
                </a:cubicBezTo>
                <a:cubicBezTo>
                  <a:pt x="1303" y="915"/>
                  <a:pt x="1233" y="1141"/>
                  <a:pt x="1131" y="1330"/>
                </a:cubicBezTo>
                <a:cubicBezTo>
                  <a:pt x="910" y="1741"/>
                  <a:pt x="545" y="1816"/>
                  <a:pt x="126" y="1887"/>
                </a:cubicBezTo>
                <a:cubicBezTo>
                  <a:pt x="1" y="1908"/>
                  <a:pt x="36" y="2099"/>
                  <a:pt x="154" y="2101"/>
                </a:cubicBezTo>
                <a:cubicBezTo>
                  <a:pt x="511" y="2109"/>
                  <a:pt x="857" y="2149"/>
                  <a:pt x="1035" y="2486"/>
                </a:cubicBezTo>
                <a:cubicBezTo>
                  <a:pt x="1265" y="2923"/>
                  <a:pt x="1321" y="3360"/>
                  <a:pt x="1332" y="3849"/>
                </a:cubicBezTo>
                <a:cubicBezTo>
                  <a:pt x="1335" y="3920"/>
                  <a:pt x="1390" y="3956"/>
                  <a:pt x="1445" y="3956"/>
                </a:cubicBezTo>
                <a:cubicBezTo>
                  <a:pt x="1500" y="3956"/>
                  <a:pt x="1554" y="3920"/>
                  <a:pt x="1554" y="3849"/>
                </a:cubicBezTo>
                <a:cubicBezTo>
                  <a:pt x="1554" y="3704"/>
                  <a:pt x="1550" y="3563"/>
                  <a:pt x="1539" y="3424"/>
                </a:cubicBezTo>
                <a:cubicBezTo>
                  <a:pt x="1538" y="3171"/>
                  <a:pt x="1561" y="2921"/>
                  <a:pt x="1656" y="2678"/>
                </a:cubicBezTo>
                <a:cubicBezTo>
                  <a:pt x="1734" y="2477"/>
                  <a:pt x="1873" y="2287"/>
                  <a:pt x="2083" y="2211"/>
                </a:cubicBezTo>
                <a:cubicBezTo>
                  <a:pt x="2211" y="2165"/>
                  <a:pt x="2353" y="2161"/>
                  <a:pt x="2493" y="2161"/>
                </a:cubicBezTo>
                <a:cubicBezTo>
                  <a:pt x="2525" y="2161"/>
                  <a:pt x="2558" y="2161"/>
                  <a:pt x="2590" y="2161"/>
                </a:cubicBezTo>
                <a:cubicBezTo>
                  <a:pt x="2615" y="2161"/>
                  <a:pt x="2640" y="2161"/>
                  <a:pt x="2665" y="2161"/>
                </a:cubicBezTo>
                <a:cubicBezTo>
                  <a:pt x="2667" y="2161"/>
                  <a:pt x="2668" y="2161"/>
                  <a:pt x="2669" y="2161"/>
                </a:cubicBezTo>
                <a:cubicBezTo>
                  <a:pt x="2833" y="2161"/>
                  <a:pt x="2830" y="1907"/>
                  <a:pt x="2665" y="1900"/>
                </a:cubicBezTo>
                <a:cubicBezTo>
                  <a:pt x="2614" y="1899"/>
                  <a:pt x="2562" y="1897"/>
                  <a:pt x="2511" y="1895"/>
                </a:cubicBezTo>
                <a:cubicBezTo>
                  <a:pt x="2164" y="1861"/>
                  <a:pt x="1845" y="1669"/>
                  <a:pt x="1729" y="1322"/>
                </a:cubicBezTo>
                <a:cubicBezTo>
                  <a:pt x="1603" y="942"/>
                  <a:pt x="1575" y="526"/>
                  <a:pt x="1578" y="128"/>
                </a:cubicBezTo>
                <a:cubicBezTo>
                  <a:pt x="1579" y="43"/>
                  <a:pt x="1513" y="1"/>
                  <a:pt x="144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76"/>
          <p:cNvSpPr/>
          <p:nvPr/>
        </p:nvSpPr>
        <p:spPr>
          <a:xfrm>
            <a:off x="6169208" y="2073726"/>
            <a:ext cx="103462" cy="143181"/>
          </a:xfrm>
          <a:custGeom>
            <a:avLst/>
            <a:gdLst/>
            <a:ahLst/>
            <a:cxnLst/>
            <a:rect l="l" t="t" r="r" b="b"/>
            <a:pathLst>
              <a:path w="2459" h="3403" extrusionOk="0">
                <a:moveTo>
                  <a:pt x="1240" y="1143"/>
                </a:moveTo>
                <a:cubicBezTo>
                  <a:pt x="1239" y="1163"/>
                  <a:pt x="1238" y="1181"/>
                  <a:pt x="1237" y="1201"/>
                </a:cubicBezTo>
                <a:cubicBezTo>
                  <a:pt x="1232" y="1198"/>
                  <a:pt x="1227" y="1194"/>
                  <a:pt x="1221" y="1192"/>
                </a:cubicBezTo>
                <a:cubicBezTo>
                  <a:pt x="1228" y="1176"/>
                  <a:pt x="1234" y="1160"/>
                  <a:pt x="1240" y="1143"/>
                </a:cubicBezTo>
                <a:close/>
                <a:moveTo>
                  <a:pt x="1359" y="1381"/>
                </a:moveTo>
                <a:cubicBezTo>
                  <a:pt x="1362" y="1387"/>
                  <a:pt x="1366" y="1392"/>
                  <a:pt x="1369" y="1397"/>
                </a:cubicBezTo>
                <a:cubicBezTo>
                  <a:pt x="1366" y="1397"/>
                  <a:pt x="1362" y="1398"/>
                  <a:pt x="1359" y="1398"/>
                </a:cubicBezTo>
                <a:cubicBezTo>
                  <a:pt x="1359" y="1393"/>
                  <a:pt x="1359" y="1387"/>
                  <a:pt x="1359" y="1381"/>
                </a:cubicBezTo>
                <a:close/>
                <a:moveTo>
                  <a:pt x="1418" y="1874"/>
                </a:moveTo>
                <a:lnTo>
                  <a:pt x="1418" y="1874"/>
                </a:lnTo>
                <a:cubicBezTo>
                  <a:pt x="1402" y="1892"/>
                  <a:pt x="1387" y="1910"/>
                  <a:pt x="1374" y="1929"/>
                </a:cubicBezTo>
                <a:cubicBezTo>
                  <a:pt x="1373" y="1919"/>
                  <a:pt x="1373" y="1908"/>
                  <a:pt x="1373" y="1898"/>
                </a:cubicBezTo>
                <a:cubicBezTo>
                  <a:pt x="1388" y="1891"/>
                  <a:pt x="1402" y="1882"/>
                  <a:pt x="1418" y="1874"/>
                </a:cubicBezTo>
                <a:close/>
                <a:moveTo>
                  <a:pt x="1046" y="1945"/>
                </a:moveTo>
                <a:lnTo>
                  <a:pt x="1046" y="1945"/>
                </a:lnTo>
                <a:cubicBezTo>
                  <a:pt x="1058" y="1946"/>
                  <a:pt x="1069" y="1946"/>
                  <a:pt x="1080" y="1946"/>
                </a:cubicBezTo>
                <a:cubicBezTo>
                  <a:pt x="1083" y="1969"/>
                  <a:pt x="1087" y="1992"/>
                  <a:pt x="1090" y="2015"/>
                </a:cubicBezTo>
                <a:cubicBezTo>
                  <a:pt x="1082" y="2001"/>
                  <a:pt x="1076" y="1989"/>
                  <a:pt x="1069" y="1975"/>
                </a:cubicBezTo>
                <a:cubicBezTo>
                  <a:pt x="1062" y="1964"/>
                  <a:pt x="1054" y="1956"/>
                  <a:pt x="1046" y="1945"/>
                </a:cubicBezTo>
                <a:close/>
                <a:moveTo>
                  <a:pt x="1253" y="0"/>
                </a:moveTo>
                <a:cubicBezTo>
                  <a:pt x="1187" y="0"/>
                  <a:pt x="1121" y="43"/>
                  <a:pt x="1123" y="127"/>
                </a:cubicBezTo>
                <a:cubicBezTo>
                  <a:pt x="1126" y="285"/>
                  <a:pt x="1132" y="453"/>
                  <a:pt x="1151" y="622"/>
                </a:cubicBezTo>
                <a:cubicBezTo>
                  <a:pt x="1111" y="812"/>
                  <a:pt x="1050" y="999"/>
                  <a:pt x="963" y="1153"/>
                </a:cubicBezTo>
                <a:cubicBezTo>
                  <a:pt x="773" y="1491"/>
                  <a:pt x="473" y="1550"/>
                  <a:pt x="124" y="1609"/>
                </a:cubicBezTo>
                <a:cubicBezTo>
                  <a:pt x="0" y="1630"/>
                  <a:pt x="35" y="1820"/>
                  <a:pt x="154" y="1824"/>
                </a:cubicBezTo>
                <a:cubicBezTo>
                  <a:pt x="445" y="1831"/>
                  <a:pt x="738" y="1862"/>
                  <a:pt x="885" y="2139"/>
                </a:cubicBezTo>
                <a:cubicBezTo>
                  <a:pt x="1082" y="2508"/>
                  <a:pt x="1130" y="2881"/>
                  <a:pt x="1140" y="3295"/>
                </a:cubicBezTo>
                <a:cubicBezTo>
                  <a:pt x="1142" y="3366"/>
                  <a:pt x="1198" y="3402"/>
                  <a:pt x="1253" y="3402"/>
                </a:cubicBezTo>
                <a:cubicBezTo>
                  <a:pt x="1308" y="3402"/>
                  <a:pt x="1362" y="3366"/>
                  <a:pt x="1362" y="3295"/>
                </a:cubicBezTo>
                <a:cubicBezTo>
                  <a:pt x="1362" y="3165"/>
                  <a:pt x="1358" y="3037"/>
                  <a:pt x="1347" y="2912"/>
                </a:cubicBezTo>
                <a:cubicBezTo>
                  <a:pt x="1347" y="2699"/>
                  <a:pt x="1369" y="2489"/>
                  <a:pt x="1455" y="2287"/>
                </a:cubicBezTo>
                <a:cubicBezTo>
                  <a:pt x="1522" y="2128"/>
                  <a:pt x="1634" y="1982"/>
                  <a:pt x="1801" y="1921"/>
                </a:cubicBezTo>
                <a:cubicBezTo>
                  <a:pt x="1913" y="1880"/>
                  <a:pt x="2040" y="1878"/>
                  <a:pt x="2164" y="1878"/>
                </a:cubicBezTo>
                <a:cubicBezTo>
                  <a:pt x="2178" y="1878"/>
                  <a:pt x="2191" y="1878"/>
                  <a:pt x="2205" y="1878"/>
                </a:cubicBezTo>
                <a:cubicBezTo>
                  <a:pt x="2234" y="1878"/>
                  <a:pt x="2263" y="1878"/>
                  <a:pt x="2291" y="1877"/>
                </a:cubicBezTo>
                <a:cubicBezTo>
                  <a:pt x="2293" y="1877"/>
                  <a:pt x="2295" y="1877"/>
                  <a:pt x="2296" y="1877"/>
                </a:cubicBezTo>
                <a:cubicBezTo>
                  <a:pt x="2459" y="1877"/>
                  <a:pt x="2456" y="1623"/>
                  <a:pt x="2291" y="1617"/>
                </a:cubicBezTo>
                <a:cubicBezTo>
                  <a:pt x="2245" y="1615"/>
                  <a:pt x="2199" y="1613"/>
                  <a:pt x="2153" y="1612"/>
                </a:cubicBezTo>
                <a:cubicBezTo>
                  <a:pt x="1867" y="1582"/>
                  <a:pt x="1604" y="1424"/>
                  <a:pt x="1510" y="1136"/>
                </a:cubicBezTo>
                <a:cubicBezTo>
                  <a:pt x="1406" y="814"/>
                  <a:pt x="1382" y="464"/>
                  <a:pt x="1386" y="127"/>
                </a:cubicBezTo>
                <a:cubicBezTo>
                  <a:pt x="1386" y="43"/>
                  <a:pt x="1320" y="0"/>
                  <a:pt x="125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76"/>
          <p:cNvSpPr/>
          <p:nvPr/>
        </p:nvSpPr>
        <p:spPr>
          <a:xfrm>
            <a:off x="5890039" y="2341240"/>
            <a:ext cx="74347" cy="99970"/>
          </a:xfrm>
          <a:custGeom>
            <a:avLst/>
            <a:gdLst/>
            <a:ahLst/>
            <a:cxnLst/>
            <a:rect l="l" t="t" r="r" b="b"/>
            <a:pathLst>
              <a:path w="1767" h="2376" extrusionOk="0">
                <a:moveTo>
                  <a:pt x="898" y="0"/>
                </a:moveTo>
                <a:cubicBezTo>
                  <a:pt x="831" y="0"/>
                  <a:pt x="764" y="43"/>
                  <a:pt x="767" y="128"/>
                </a:cubicBezTo>
                <a:cubicBezTo>
                  <a:pt x="770" y="243"/>
                  <a:pt x="777" y="365"/>
                  <a:pt x="792" y="485"/>
                </a:cubicBezTo>
                <a:cubicBezTo>
                  <a:pt x="761" y="598"/>
                  <a:pt x="719" y="707"/>
                  <a:pt x="667" y="801"/>
                </a:cubicBezTo>
                <a:cubicBezTo>
                  <a:pt x="545" y="1019"/>
                  <a:pt x="353" y="1055"/>
                  <a:pt x="126" y="1095"/>
                </a:cubicBezTo>
                <a:cubicBezTo>
                  <a:pt x="1" y="1116"/>
                  <a:pt x="37" y="1305"/>
                  <a:pt x="156" y="1309"/>
                </a:cubicBezTo>
                <a:cubicBezTo>
                  <a:pt x="337" y="1316"/>
                  <a:pt x="523" y="1333"/>
                  <a:pt x="616" y="1507"/>
                </a:cubicBezTo>
                <a:cubicBezTo>
                  <a:pt x="746" y="1749"/>
                  <a:pt x="777" y="1996"/>
                  <a:pt x="785" y="2269"/>
                </a:cubicBezTo>
                <a:cubicBezTo>
                  <a:pt x="787" y="2340"/>
                  <a:pt x="843" y="2376"/>
                  <a:pt x="898" y="2376"/>
                </a:cubicBezTo>
                <a:cubicBezTo>
                  <a:pt x="953" y="2376"/>
                  <a:pt x="1008" y="2340"/>
                  <a:pt x="1008" y="2269"/>
                </a:cubicBezTo>
                <a:cubicBezTo>
                  <a:pt x="1008" y="2169"/>
                  <a:pt x="1005" y="2072"/>
                  <a:pt x="996" y="1977"/>
                </a:cubicBezTo>
                <a:cubicBezTo>
                  <a:pt x="998" y="1850"/>
                  <a:pt x="1015" y="1724"/>
                  <a:pt x="1069" y="1602"/>
                </a:cubicBezTo>
                <a:cubicBezTo>
                  <a:pt x="1113" y="1508"/>
                  <a:pt x="1181" y="1419"/>
                  <a:pt x="1280" y="1382"/>
                </a:cubicBezTo>
                <a:cubicBezTo>
                  <a:pt x="1378" y="1346"/>
                  <a:pt x="1497" y="1356"/>
                  <a:pt x="1600" y="1352"/>
                </a:cubicBezTo>
                <a:cubicBezTo>
                  <a:pt x="1603" y="1352"/>
                  <a:pt x="1605" y="1352"/>
                  <a:pt x="1608" y="1352"/>
                </a:cubicBezTo>
                <a:cubicBezTo>
                  <a:pt x="1766" y="1352"/>
                  <a:pt x="1764" y="1101"/>
                  <a:pt x="1600" y="1093"/>
                </a:cubicBezTo>
                <a:cubicBezTo>
                  <a:pt x="1562" y="1090"/>
                  <a:pt x="1525" y="1088"/>
                  <a:pt x="1487" y="1087"/>
                </a:cubicBezTo>
                <a:cubicBezTo>
                  <a:pt x="1318" y="1066"/>
                  <a:pt x="1165" y="973"/>
                  <a:pt x="1110" y="798"/>
                </a:cubicBezTo>
                <a:cubicBezTo>
                  <a:pt x="1040" y="584"/>
                  <a:pt x="1026" y="352"/>
                  <a:pt x="1030" y="128"/>
                </a:cubicBezTo>
                <a:cubicBezTo>
                  <a:pt x="1032" y="43"/>
                  <a:pt x="965" y="0"/>
                  <a:pt x="89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76"/>
          <p:cNvSpPr/>
          <p:nvPr/>
        </p:nvSpPr>
        <p:spPr>
          <a:xfrm>
            <a:off x="5917388" y="2050459"/>
            <a:ext cx="265367" cy="383177"/>
          </a:xfrm>
          <a:custGeom>
            <a:avLst/>
            <a:gdLst/>
            <a:ahLst/>
            <a:cxnLst/>
            <a:rect l="l" t="t" r="r" b="b"/>
            <a:pathLst>
              <a:path w="6307" h="9107" extrusionOk="0">
                <a:moveTo>
                  <a:pt x="3230" y="1813"/>
                </a:moveTo>
                <a:cubicBezTo>
                  <a:pt x="3235" y="1845"/>
                  <a:pt x="3239" y="1876"/>
                  <a:pt x="3244" y="1908"/>
                </a:cubicBezTo>
                <a:cubicBezTo>
                  <a:pt x="3240" y="1899"/>
                  <a:pt x="3232" y="1895"/>
                  <a:pt x="3222" y="1895"/>
                </a:cubicBezTo>
                <a:cubicBezTo>
                  <a:pt x="3221" y="1895"/>
                  <a:pt x="3220" y="1895"/>
                  <a:pt x="3219" y="1895"/>
                </a:cubicBezTo>
                <a:cubicBezTo>
                  <a:pt x="3224" y="1869"/>
                  <a:pt x="3227" y="1841"/>
                  <a:pt x="3230" y="1813"/>
                </a:cubicBezTo>
                <a:close/>
                <a:moveTo>
                  <a:pt x="1427" y="4438"/>
                </a:moveTo>
                <a:cubicBezTo>
                  <a:pt x="1428" y="4441"/>
                  <a:pt x="1428" y="4445"/>
                  <a:pt x="1429" y="4447"/>
                </a:cubicBezTo>
                <a:cubicBezTo>
                  <a:pt x="1419" y="4448"/>
                  <a:pt x="1407" y="4448"/>
                  <a:pt x="1397" y="4448"/>
                </a:cubicBezTo>
                <a:cubicBezTo>
                  <a:pt x="1407" y="4445"/>
                  <a:pt x="1417" y="4441"/>
                  <a:pt x="1427" y="4438"/>
                </a:cubicBezTo>
                <a:close/>
                <a:moveTo>
                  <a:pt x="4751" y="4612"/>
                </a:moveTo>
                <a:lnTo>
                  <a:pt x="4751" y="4612"/>
                </a:lnTo>
                <a:cubicBezTo>
                  <a:pt x="4695" y="4627"/>
                  <a:pt x="4638" y="4644"/>
                  <a:pt x="4582" y="4665"/>
                </a:cubicBezTo>
                <a:cubicBezTo>
                  <a:pt x="4540" y="4681"/>
                  <a:pt x="4501" y="4701"/>
                  <a:pt x="4459" y="4719"/>
                </a:cubicBezTo>
                <a:cubicBezTo>
                  <a:pt x="4519" y="4681"/>
                  <a:pt x="4581" y="4647"/>
                  <a:pt x="4643" y="4617"/>
                </a:cubicBezTo>
                <a:cubicBezTo>
                  <a:pt x="4679" y="4615"/>
                  <a:pt x="4715" y="4614"/>
                  <a:pt x="4751" y="4612"/>
                </a:cubicBezTo>
                <a:close/>
                <a:moveTo>
                  <a:pt x="3571" y="4966"/>
                </a:moveTo>
                <a:cubicBezTo>
                  <a:pt x="3578" y="4973"/>
                  <a:pt x="3585" y="4979"/>
                  <a:pt x="3592" y="4987"/>
                </a:cubicBezTo>
                <a:cubicBezTo>
                  <a:pt x="3585" y="4995"/>
                  <a:pt x="3579" y="5004"/>
                  <a:pt x="3571" y="5013"/>
                </a:cubicBezTo>
                <a:cubicBezTo>
                  <a:pt x="3571" y="4998"/>
                  <a:pt x="3571" y="4981"/>
                  <a:pt x="3571" y="4966"/>
                </a:cubicBezTo>
                <a:close/>
                <a:moveTo>
                  <a:pt x="3283" y="6112"/>
                </a:moveTo>
                <a:cubicBezTo>
                  <a:pt x="3300" y="6116"/>
                  <a:pt x="3317" y="6118"/>
                  <a:pt x="3335" y="6118"/>
                </a:cubicBezTo>
                <a:cubicBezTo>
                  <a:pt x="3338" y="6118"/>
                  <a:pt x="3341" y="6118"/>
                  <a:pt x="3343" y="6118"/>
                </a:cubicBezTo>
                <a:lnTo>
                  <a:pt x="3343" y="6118"/>
                </a:lnTo>
                <a:cubicBezTo>
                  <a:pt x="3322" y="6184"/>
                  <a:pt x="3301" y="6251"/>
                  <a:pt x="3282" y="6320"/>
                </a:cubicBezTo>
                <a:cubicBezTo>
                  <a:pt x="3281" y="6313"/>
                  <a:pt x="3280" y="6307"/>
                  <a:pt x="3279" y="6301"/>
                </a:cubicBezTo>
                <a:cubicBezTo>
                  <a:pt x="3281" y="6238"/>
                  <a:pt x="3282" y="6175"/>
                  <a:pt x="3283" y="6112"/>
                </a:cubicBezTo>
                <a:close/>
                <a:moveTo>
                  <a:pt x="3233" y="0"/>
                </a:moveTo>
                <a:cubicBezTo>
                  <a:pt x="3167" y="0"/>
                  <a:pt x="3102" y="43"/>
                  <a:pt x="3103" y="128"/>
                </a:cubicBezTo>
                <a:cubicBezTo>
                  <a:pt x="3105" y="439"/>
                  <a:pt x="3120" y="750"/>
                  <a:pt x="3146" y="1061"/>
                </a:cubicBezTo>
                <a:cubicBezTo>
                  <a:pt x="3122" y="1284"/>
                  <a:pt x="3090" y="1507"/>
                  <a:pt x="3047" y="1727"/>
                </a:cubicBezTo>
                <a:cubicBezTo>
                  <a:pt x="2957" y="2192"/>
                  <a:pt x="2847" y="2688"/>
                  <a:pt x="2616" y="3107"/>
                </a:cubicBezTo>
                <a:cubicBezTo>
                  <a:pt x="2368" y="3560"/>
                  <a:pt x="1954" y="3970"/>
                  <a:pt x="1475" y="4174"/>
                </a:cubicBezTo>
                <a:cubicBezTo>
                  <a:pt x="1048" y="4356"/>
                  <a:pt x="575" y="4390"/>
                  <a:pt x="123" y="4466"/>
                </a:cubicBezTo>
                <a:cubicBezTo>
                  <a:pt x="0" y="4487"/>
                  <a:pt x="32" y="4680"/>
                  <a:pt x="152" y="4680"/>
                </a:cubicBezTo>
                <a:cubicBezTo>
                  <a:pt x="827" y="4683"/>
                  <a:pt x="1677" y="4723"/>
                  <a:pt x="2149" y="5282"/>
                </a:cubicBezTo>
                <a:cubicBezTo>
                  <a:pt x="2302" y="5463"/>
                  <a:pt x="2405" y="5680"/>
                  <a:pt x="2506" y="5892"/>
                </a:cubicBezTo>
                <a:cubicBezTo>
                  <a:pt x="2692" y="6286"/>
                  <a:pt x="2867" y="6669"/>
                  <a:pt x="2959" y="7098"/>
                </a:cubicBezTo>
                <a:cubicBezTo>
                  <a:pt x="3037" y="7456"/>
                  <a:pt x="3072" y="7821"/>
                  <a:pt x="3091" y="8186"/>
                </a:cubicBezTo>
                <a:cubicBezTo>
                  <a:pt x="3094" y="8461"/>
                  <a:pt x="3105" y="8734"/>
                  <a:pt x="3115" y="8999"/>
                </a:cubicBezTo>
                <a:cubicBezTo>
                  <a:pt x="3118" y="9070"/>
                  <a:pt x="3174" y="9106"/>
                  <a:pt x="3229" y="9106"/>
                </a:cubicBezTo>
                <a:cubicBezTo>
                  <a:pt x="3284" y="9106"/>
                  <a:pt x="3338" y="9070"/>
                  <a:pt x="3337" y="8999"/>
                </a:cubicBezTo>
                <a:cubicBezTo>
                  <a:pt x="3335" y="8629"/>
                  <a:pt x="3331" y="8258"/>
                  <a:pt x="3304" y="7889"/>
                </a:cubicBezTo>
                <a:cubicBezTo>
                  <a:pt x="3305" y="7778"/>
                  <a:pt x="3308" y="7669"/>
                  <a:pt x="3313" y="7559"/>
                </a:cubicBezTo>
                <a:cubicBezTo>
                  <a:pt x="3389" y="6935"/>
                  <a:pt x="3616" y="6338"/>
                  <a:pt x="3952" y="5804"/>
                </a:cubicBezTo>
                <a:cubicBezTo>
                  <a:pt x="4149" y="5493"/>
                  <a:pt x="4377" y="5230"/>
                  <a:pt x="4710" y="5064"/>
                </a:cubicBezTo>
                <a:cubicBezTo>
                  <a:pt x="5033" y="4903"/>
                  <a:pt x="5399" y="4845"/>
                  <a:pt x="5752" y="4797"/>
                </a:cubicBezTo>
                <a:cubicBezTo>
                  <a:pt x="5756" y="4796"/>
                  <a:pt x="5759" y="4793"/>
                  <a:pt x="5764" y="4792"/>
                </a:cubicBezTo>
                <a:cubicBezTo>
                  <a:pt x="5851" y="4792"/>
                  <a:pt x="5937" y="4793"/>
                  <a:pt x="6023" y="4793"/>
                </a:cubicBezTo>
                <a:cubicBezTo>
                  <a:pt x="6062" y="4793"/>
                  <a:pt x="6101" y="4793"/>
                  <a:pt x="6139" y="4793"/>
                </a:cubicBezTo>
                <a:cubicBezTo>
                  <a:pt x="6305" y="4792"/>
                  <a:pt x="6306" y="4535"/>
                  <a:pt x="6139" y="4533"/>
                </a:cubicBezTo>
                <a:cubicBezTo>
                  <a:pt x="6055" y="4532"/>
                  <a:pt x="5969" y="4529"/>
                  <a:pt x="5883" y="4527"/>
                </a:cubicBezTo>
                <a:cubicBezTo>
                  <a:pt x="5019" y="4472"/>
                  <a:pt x="4117" y="4007"/>
                  <a:pt x="3800" y="3172"/>
                </a:cubicBezTo>
                <a:cubicBezTo>
                  <a:pt x="3438" y="2221"/>
                  <a:pt x="3362" y="1137"/>
                  <a:pt x="3366" y="128"/>
                </a:cubicBezTo>
                <a:cubicBezTo>
                  <a:pt x="3366" y="43"/>
                  <a:pt x="3299" y="0"/>
                  <a:pt x="323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76"/>
          <p:cNvSpPr/>
          <p:nvPr/>
        </p:nvSpPr>
        <p:spPr>
          <a:xfrm>
            <a:off x="6818892" y="3651308"/>
            <a:ext cx="494297" cy="491394"/>
          </a:xfrm>
          <a:custGeom>
            <a:avLst/>
            <a:gdLst/>
            <a:ahLst/>
            <a:cxnLst/>
            <a:rect l="l" t="t" r="r" b="b"/>
            <a:pathLst>
              <a:path w="11748" h="11679" extrusionOk="0">
                <a:moveTo>
                  <a:pt x="5934" y="0"/>
                </a:moveTo>
                <a:cubicBezTo>
                  <a:pt x="5891" y="0"/>
                  <a:pt x="5848" y="29"/>
                  <a:pt x="5845" y="86"/>
                </a:cubicBezTo>
                <a:cubicBezTo>
                  <a:pt x="5804" y="827"/>
                  <a:pt x="5716" y="1559"/>
                  <a:pt x="5712" y="2304"/>
                </a:cubicBezTo>
                <a:cubicBezTo>
                  <a:pt x="5708" y="3056"/>
                  <a:pt x="5702" y="3808"/>
                  <a:pt x="5692" y="4561"/>
                </a:cubicBezTo>
                <a:cubicBezTo>
                  <a:pt x="5691" y="4669"/>
                  <a:pt x="5691" y="4779"/>
                  <a:pt x="5690" y="4887"/>
                </a:cubicBezTo>
                <a:cubicBezTo>
                  <a:pt x="5255" y="3812"/>
                  <a:pt x="4805" y="2744"/>
                  <a:pt x="4351" y="1675"/>
                </a:cubicBezTo>
                <a:cubicBezTo>
                  <a:pt x="4345" y="1660"/>
                  <a:pt x="4332" y="1654"/>
                  <a:pt x="4318" y="1654"/>
                </a:cubicBezTo>
                <a:cubicBezTo>
                  <a:pt x="4291" y="1654"/>
                  <a:pt x="4261" y="1678"/>
                  <a:pt x="4273" y="1708"/>
                </a:cubicBezTo>
                <a:cubicBezTo>
                  <a:pt x="4708" y="2880"/>
                  <a:pt x="5146" y="4050"/>
                  <a:pt x="5604" y="5213"/>
                </a:cubicBezTo>
                <a:cubicBezTo>
                  <a:pt x="5169" y="4780"/>
                  <a:pt x="4715" y="4358"/>
                  <a:pt x="4242" y="3973"/>
                </a:cubicBezTo>
                <a:cubicBezTo>
                  <a:pt x="4214" y="3950"/>
                  <a:pt x="4184" y="3941"/>
                  <a:pt x="4157" y="3941"/>
                </a:cubicBezTo>
                <a:cubicBezTo>
                  <a:pt x="4064" y="3941"/>
                  <a:pt x="3994" y="4051"/>
                  <a:pt x="4069" y="4147"/>
                </a:cubicBezTo>
                <a:cubicBezTo>
                  <a:pt x="4401" y="4565"/>
                  <a:pt x="4761" y="4968"/>
                  <a:pt x="5133" y="5358"/>
                </a:cubicBezTo>
                <a:cubicBezTo>
                  <a:pt x="4260" y="4939"/>
                  <a:pt x="3379" y="4536"/>
                  <a:pt x="2507" y="4116"/>
                </a:cubicBezTo>
                <a:cubicBezTo>
                  <a:pt x="2497" y="4111"/>
                  <a:pt x="2486" y="4108"/>
                  <a:pt x="2476" y="4108"/>
                </a:cubicBezTo>
                <a:cubicBezTo>
                  <a:pt x="2414" y="4108"/>
                  <a:pt x="2372" y="4198"/>
                  <a:pt x="2439" y="4231"/>
                </a:cubicBezTo>
                <a:cubicBezTo>
                  <a:pt x="3318" y="4683"/>
                  <a:pt x="4187" y="5152"/>
                  <a:pt x="5066" y="5604"/>
                </a:cubicBezTo>
                <a:cubicBezTo>
                  <a:pt x="4887" y="5603"/>
                  <a:pt x="4709" y="5603"/>
                  <a:pt x="4530" y="5603"/>
                </a:cubicBezTo>
                <a:cubicBezTo>
                  <a:pt x="3915" y="5603"/>
                  <a:pt x="3299" y="5606"/>
                  <a:pt x="2683" y="5614"/>
                </a:cubicBezTo>
                <a:cubicBezTo>
                  <a:pt x="1841" y="5624"/>
                  <a:pt x="1000" y="5629"/>
                  <a:pt x="158" y="5663"/>
                </a:cubicBezTo>
                <a:cubicBezTo>
                  <a:pt x="0" y="5670"/>
                  <a:pt x="1" y="5900"/>
                  <a:pt x="158" y="5908"/>
                </a:cubicBezTo>
                <a:cubicBezTo>
                  <a:pt x="1817" y="5997"/>
                  <a:pt x="3477" y="6024"/>
                  <a:pt x="5138" y="6034"/>
                </a:cubicBezTo>
                <a:cubicBezTo>
                  <a:pt x="3997" y="6548"/>
                  <a:pt x="2879" y="7127"/>
                  <a:pt x="1808" y="7769"/>
                </a:cubicBezTo>
                <a:cubicBezTo>
                  <a:pt x="1740" y="7809"/>
                  <a:pt x="1781" y="7906"/>
                  <a:pt x="1845" y="7906"/>
                </a:cubicBezTo>
                <a:cubicBezTo>
                  <a:pt x="1856" y="7906"/>
                  <a:pt x="1869" y="7902"/>
                  <a:pt x="1882" y="7895"/>
                </a:cubicBezTo>
                <a:cubicBezTo>
                  <a:pt x="2926" y="7251"/>
                  <a:pt x="4026" y="6731"/>
                  <a:pt x="5151" y="6254"/>
                </a:cubicBezTo>
                <a:lnTo>
                  <a:pt x="5151" y="6254"/>
                </a:lnTo>
                <a:cubicBezTo>
                  <a:pt x="4765" y="6647"/>
                  <a:pt x="4390" y="7054"/>
                  <a:pt x="4047" y="7478"/>
                </a:cubicBezTo>
                <a:cubicBezTo>
                  <a:pt x="3969" y="7572"/>
                  <a:pt x="4041" y="7682"/>
                  <a:pt x="4134" y="7682"/>
                </a:cubicBezTo>
                <a:cubicBezTo>
                  <a:pt x="4162" y="7682"/>
                  <a:pt x="4191" y="7672"/>
                  <a:pt x="4219" y="7650"/>
                </a:cubicBezTo>
                <a:cubicBezTo>
                  <a:pt x="4609" y="7340"/>
                  <a:pt x="4987" y="7005"/>
                  <a:pt x="5354" y="6659"/>
                </a:cubicBezTo>
                <a:lnTo>
                  <a:pt x="5354" y="6659"/>
                </a:lnTo>
                <a:cubicBezTo>
                  <a:pt x="4845" y="7791"/>
                  <a:pt x="4351" y="8930"/>
                  <a:pt x="3861" y="10071"/>
                </a:cubicBezTo>
                <a:cubicBezTo>
                  <a:pt x="3822" y="10160"/>
                  <a:pt x="3887" y="10227"/>
                  <a:pt x="3954" y="10227"/>
                </a:cubicBezTo>
                <a:cubicBezTo>
                  <a:pt x="3993" y="10227"/>
                  <a:pt x="4033" y="10205"/>
                  <a:pt x="4055" y="10153"/>
                </a:cubicBezTo>
                <a:cubicBezTo>
                  <a:pt x="4575" y="8916"/>
                  <a:pt x="5124" y="7689"/>
                  <a:pt x="5678" y="6467"/>
                </a:cubicBezTo>
                <a:lnTo>
                  <a:pt x="5678" y="6467"/>
                </a:lnTo>
                <a:cubicBezTo>
                  <a:pt x="5674" y="7323"/>
                  <a:pt x="5676" y="8179"/>
                  <a:pt x="5686" y="9036"/>
                </a:cubicBezTo>
                <a:cubicBezTo>
                  <a:pt x="5698" y="9878"/>
                  <a:pt x="5703" y="10720"/>
                  <a:pt x="5737" y="11561"/>
                </a:cubicBezTo>
                <a:cubicBezTo>
                  <a:pt x="5740" y="11639"/>
                  <a:pt x="5799" y="11679"/>
                  <a:pt x="5858" y="11679"/>
                </a:cubicBezTo>
                <a:cubicBezTo>
                  <a:pt x="5917" y="11679"/>
                  <a:pt x="5976" y="11639"/>
                  <a:pt x="5981" y="11561"/>
                </a:cubicBezTo>
                <a:cubicBezTo>
                  <a:pt x="6071" y="9870"/>
                  <a:pt x="6097" y="8178"/>
                  <a:pt x="6107" y="6484"/>
                </a:cubicBezTo>
                <a:cubicBezTo>
                  <a:pt x="6303" y="6976"/>
                  <a:pt x="6496" y="7468"/>
                  <a:pt x="6692" y="7960"/>
                </a:cubicBezTo>
                <a:cubicBezTo>
                  <a:pt x="6976" y="8669"/>
                  <a:pt x="7291" y="9366"/>
                  <a:pt x="7577" y="10074"/>
                </a:cubicBezTo>
                <a:cubicBezTo>
                  <a:pt x="7589" y="10103"/>
                  <a:pt x="7614" y="10115"/>
                  <a:pt x="7640" y="10115"/>
                </a:cubicBezTo>
                <a:cubicBezTo>
                  <a:pt x="7678" y="10115"/>
                  <a:pt x="7715" y="10086"/>
                  <a:pt x="7698" y="10041"/>
                </a:cubicBezTo>
                <a:cubicBezTo>
                  <a:pt x="7421" y="9332"/>
                  <a:pt x="7173" y="8612"/>
                  <a:pt x="6892" y="7904"/>
                </a:cubicBezTo>
                <a:cubicBezTo>
                  <a:pt x="6722" y="7471"/>
                  <a:pt x="6548" y="7040"/>
                  <a:pt x="6376" y="6608"/>
                </a:cubicBezTo>
                <a:lnTo>
                  <a:pt x="6376" y="6608"/>
                </a:lnTo>
                <a:cubicBezTo>
                  <a:pt x="6453" y="6686"/>
                  <a:pt x="6532" y="6761"/>
                  <a:pt x="6608" y="6838"/>
                </a:cubicBezTo>
                <a:cubicBezTo>
                  <a:pt x="6746" y="6979"/>
                  <a:pt x="6880" y="7128"/>
                  <a:pt x="7029" y="7256"/>
                </a:cubicBezTo>
                <a:cubicBezTo>
                  <a:pt x="7200" y="7401"/>
                  <a:pt x="7399" y="7508"/>
                  <a:pt x="7574" y="7649"/>
                </a:cubicBezTo>
                <a:cubicBezTo>
                  <a:pt x="7594" y="7666"/>
                  <a:pt x="7616" y="7673"/>
                  <a:pt x="7636" y="7673"/>
                </a:cubicBezTo>
                <a:cubicBezTo>
                  <a:pt x="7703" y="7673"/>
                  <a:pt x="7753" y="7593"/>
                  <a:pt x="7699" y="7524"/>
                </a:cubicBezTo>
                <a:cubicBezTo>
                  <a:pt x="7566" y="7356"/>
                  <a:pt x="7469" y="7165"/>
                  <a:pt x="7334" y="7000"/>
                </a:cubicBezTo>
                <a:cubicBezTo>
                  <a:pt x="7209" y="6847"/>
                  <a:pt x="7064" y="6711"/>
                  <a:pt x="6924" y="6571"/>
                </a:cubicBezTo>
                <a:cubicBezTo>
                  <a:pt x="6896" y="6543"/>
                  <a:pt x="6869" y="6513"/>
                  <a:pt x="6842" y="6485"/>
                </a:cubicBezTo>
                <a:lnTo>
                  <a:pt x="6842" y="6485"/>
                </a:lnTo>
                <a:cubicBezTo>
                  <a:pt x="7812" y="6966"/>
                  <a:pt x="8779" y="7458"/>
                  <a:pt x="9758" y="7919"/>
                </a:cubicBezTo>
                <a:cubicBezTo>
                  <a:pt x="9775" y="7928"/>
                  <a:pt x="9792" y="7931"/>
                  <a:pt x="9808" y="7931"/>
                </a:cubicBezTo>
                <a:cubicBezTo>
                  <a:pt x="9909" y="7931"/>
                  <a:pt x="9977" y="7789"/>
                  <a:pt x="9869" y="7732"/>
                </a:cubicBezTo>
                <a:cubicBezTo>
                  <a:pt x="8759" y="7149"/>
                  <a:pt x="7628" y="6606"/>
                  <a:pt x="6510" y="6040"/>
                </a:cubicBezTo>
                <a:lnTo>
                  <a:pt x="6510" y="6040"/>
                </a:lnTo>
                <a:cubicBezTo>
                  <a:pt x="7376" y="6043"/>
                  <a:pt x="8243" y="6044"/>
                  <a:pt x="9109" y="6051"/>
                </a:cubicBezTo>
                <a:cubicBezTo>
                  <a:pt x="9336" y="6052"/>
                  <a:pt x="9564" y="6059"/>
                  <a:pt x="9793" y="6059"/>
                </a:cubicBezTo>
                <a:cubicBezTo>
                  <a:pt x="9973" y="6059"/>
                  <a:pt x="10154" y="6055"/>
                  <a:pt x="10333" y="6040"/>
                </a:cubicBezTo>
                <a:cubicBezTo>
                  <a:pt x="10767" y="6006"/>
                  <a:pt x="11198" y="5967"/>
                  <a:pt x="11633" y="5949"/>
                </a:cubicBezTo>
                <a:cubicBezTo>
                  <a:pt x="11748" y="5944"/>
                  <a:pt x="11747" y="5778"/>
                  <a:pt x="11633" y="5772"/>
                </a:cubicBezTo>
                <a:cubicBezTo>
                  <a:pt x="10891" y="5732"/>
                  <a:pt x="10159" y="5643"/>
                  <a:pt x="9415" y="5639"/>
                </a:cubicBezTo>
                <a:cubicBezTo>
                  <a:pt x="8663" y="5635"/>
                  <a:pt x="7910" y="5629"/>
                  <a:pt x="7159" y="5619"/>
                </a:cubicBezTo>
                <a:cubicBezTo>
                  <a:pt x="7004" y="5618"/>
                  <a:pt x="6850" y="5618"/>
                  <a:pt x="6696" y="5616"/>
                </a:cubicBezTo>
                <a:cubicBezTo>
                  <a:pt x="7715" y="5198"/>
                  <a:pt x="8735" y="4783"/>
                  <a:pt x="9771" y="4409"/>
                </a:cubicBezTo>
                <a:cubicBezTo>
                  <a:pt x="9825" y="4389"/>
                  <a:pt x="9810" y="4309"/>
                  <a:pt x="9762" y="4309"/>
                </a:cubicBezTo>
                <a:cubicBezTo>
                  <a:pt x="9756" y="4309"/>
                  <a:pt x="9750" y="4310"/>
                  <a:pt x="9744" y="4312"/>
                </a:cubicBezTo>
                <a:cubicBezTo>
                  <a:pt x="8701" y="4689"/>
                  <a:pt x="7642" y="5025"/>
                  <a:pt x="6605" y="5420"/>
                </a:cubicBezTo>
                <a:cubicBezTo>
                  <a:pt x="6707" y="5317"/>
                  <a:pt x="6808" y="5212"/>
                  <a:pt x="6911" y="5111"/>
                </a:cubicBezTo>
                <a:cubicBezTo>
                  <a:pt x="7052" y="4973"/>
                  <a:pt x="7200" y="4840"/>
                  <a:pt x="7329" y="4689"/>
                </a:cubicBezTo>
                <a:cubicBezTo>
                  <a:pt x="7474" y="4518"/>
                  <a:pt x="7581" y="4320"/>
                  <a:pt x="7722" y="4145"/>
                </a:cubicBezTo>
                <a:cubicBezTo>
                  <a:pt x="7778" y="4076"/>
                  <a:pt x="7726" y="3997"/>
                  <a:pt x="7658" y="3997"/>
                </a:cubicBezTo>
                <a:cubicBezTo>
                  <a:pt x="7638" y="3997"/>
                  <a:pt x="7617" y="4004"/>
                  <a:pt x="7596" y="4020"/>
                </a:cubicBezTo>
                <a:cubicBezTo>
                  <a:pt x="7429" y="4152"/>
                  <a:pt x="7238" y="4249"/>
                  <a:pt x="7073" y="4384"/>
                </a:cubicBezTo>
                <a:cubicBezTo>
                  <a:pt x="6920" y="4509"/>
                  <a:pt x="6785" y="4656"/>
                  <a:pt x="6644" y="4794"/>
                </a:cubicBezTo>
                <a:cubicBezTo>
                  <a:pt x="6525" y="4913"/>
                  <a:pt x="6403" y="5027"/>
                  <a:pt x="6283" y="5144"/>
                </a:cubicBezTo>
                <a:cubicBezTo>
                  <a:pt x="6849" y="3921"/>
                  <a:pt x="7431" y="2705"/>
                  <a:pt x="7968" y="1469"/>
                </a:cubicBezTo>
                <a:cubicBezTo>
                  <a:pt x="7984" y="1432"/>
                  <a:pt x="7954" y="1399"/>
                  <a:pt x="7925" y="1399"/>
                </a:cubicBezTo>
                <a:cubicBezTo>
                  <a:pt x="7912" y="1399"/>
                  <a:pt x="7899" y="1406"/>
                  <a:pt x="7890" y="1422"/>
                </a:cubicBezTo>
                <a:cubicBezTo>
                  <a:pt x="7246" y="2590"/>
                  <a:pt x="6674" y="3792"/>
                  <a:pt x="6115" y="5000"/>
                </a:cubicBezTo>
                <a:cubicBezTo>
                  <a:pt x="6117" y="4203"/>
                  <a:pt x="6118" y="3406"/>
                  <a:pt x="6124" y="2610"/>
                </a:cubicBezTo>
                <a:cubicBezTo>
                  <a:pt x="6126" y="2204"/>
                  <a:pt x="6146" y="1792"/>
                  <a:pt x="6114" y="1386"/>
                </a:cubicBezTo>
                <a:cubicBezTo>
                  <a:pt x="6079" y="952"/>
                  <a:pt x="6040" y="521"/>
                  <a:pt x="6022" y="86"/>
                </a:cubicBezTo>
                <a:cubicBezTo>
                  <a:pt x="6019" y="29"/>
                  <a:pt x="5976" y="0"/>
                  <a:pt x="593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76"/>
          <p:cNvSpPr/>
          <p:nvPr/>
        </p:nvSpPr>
        <p:spPr>
          <a:xfrm>
            <a:off x="6882552" y="3699232"/>
            <a:ext cx="92186" cy="104430"/>
          </a:xfrm>
          <a:custGeom>
            <a:avLst/>
            <a:gdLst/>
            <a:ahLst/>
            <a:cxnLst/>
            <a:rect l="l" t="t" r="r" b="b"/>
            <a:pathLst>
              <a:path w="2191" h="2482" extrusionOk="0">
                <a:moveTo>
                  <a:pt x="93" y="1"/>
                </a:moveTo>
                <a:cubicBezTo>
                  <a:pt x="44" y="1"/>
                  <a:pt x="1" y="67"/>
                  <a:pt x="43" y="117"/>
                </a:cubicBezTo>
                <a:cubicBezTo>
                  <a:pt x="380" y="502"/>
                  <a:pt x="717" y="888"/>
                  <a:pt x="1040" y="1286"/>
                </a:cubicBezTo>
                <a:cubicBezTo>
                  <a:pt x="1362" y="1683"/>
                  <a:pt x="1677" y="2083"/>
                  <a:pt x="2025" y="2459"/>
                </a:cubicBezTo>
                <a:cubicBezTo>
                  <a:pt x="2040" y="2475"/>
                  <a:pt x="2059" y="2482"/>
                  <a:pt x="2077" y="2482"/>
                </a:cubicBezTo>
                <a:cubicBezTo>
                  <a:pt x="2134" y="2482"/>
                  <a:pt x="2190" y="2419"/>
                  <a:pt x="2152" y="2361"/>
                </a:cubicBezTo>
                <a:cubicBezTo>
                  <a:pt x="1862" y="1936"/>
                  <a:pt x="1531" y="1552"/>
                  <a:pt x="1187" y="1169"/>
                </a:cubicBezTo>
                <a:cubicBezTo>
                  <a:pt x="841" y="783"/>
                  <a:pt x="497" y="397"/>
                  <a:pt x="138" y="22"/>
                </a:cubicBezTo>
                <a:cubicBezTo>
                  <a:pt x="124" y="7"/>
                  <a:pt x="109" y="1"/>
                  <a:pt x="9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76"/>
          <p:cNvSpPr/>
          <p:nvPr/>
        </p:nvSpPr>
        <p:spPr>
          <a:xfrm>
            <a:off x="7155998" y="3981009"/>
            <a:ext cx="118062" cy="111667"/>
          </a:xfrm>
          <a:custGeom>
            <a:avLst/>
            <a:gdLst/>
            <a:ahLst/>
            <a:cxnLst/>
            <a:rect l="l" t="t" r="r" b="b"/>
            <a:pathLst>
              <a:path w="2806" h="2654" extrusionOk="0">
                <a:moveTo>
                  <a:pt x="152" y="0"/>
                </a:moveTo>
                <a:cubicBezTo>
                  <a:pt x="72" y="0"/>
                  <a:pt x="0" y="108"/>
                  <a:pt x="71" y="189"/>
                </a:cubicBezTo>
                <a:cubicBezTo>
                  <a:pt x="470" y="643"/>
                  <a:pt x="880" y="1093"/>
                  <a:pt x="1322" y="1506"/>
                </a:cubicBezTo>
                <a:cubicBezTo>
                  <a:pt x="1761" y="1914"/>
                  <a:pt x="2223" y="2285"/>
                  <a:pt x="2701" y="2644"/>
                </a:cubicBezTo>
                <a:cubicBezTo>
                  <a:pt x="2710" y="2651"/>
                  <a:pt x="2720" y="2654"/>
                  <a:pt x="2729" y="2654"/>
                </a:cubicBezTo>
                <a:cubicBezTo>
                  <a:pt x="2771" y="2654"/>
                  <a:pt x="2806" y="2592"/>
                  <a:pt x="2768" y="2558"/>
                </a:cubicBezTo>
                <a:cubicBezTo>
                  <a:pt x="2330" y="2154"/>
                  <a:pt x="1905" y="1732"/>
                  <a:pt x="1482" y="1312"/>
                </a:cubicBezTo>
                <a:cubicBezTo>
                  <a:pt x="1058" y="891"/>
                  <a:pt x="630" y="475"/>
                  <a:pt x="224" y="35"/>
                </a:cubicBezTo>
                <a:cubicBezTo>
                  <a:pt x="202" y="10"/>
                  <a:pt x="177" y="0"/>
                  <a:pt x="15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76"/>
          <p:cNvSpPr/>
          <p:nvPr/>
        </p:nvSpPr>
        <p:spPr>
          <a:xfrm>
            <a:off x="7167779" y="3685599"/>
            <a:ext cx="128749" cy="119788"/>
          </a:xfrm>
          <a:custGeom>
            <a:avLst/>
            <a:gdLst/>
            <a:ahLst/>
            <a:cxnLst/>
            <a:rect l="l" t="t" r="r" b="b"/>
            <a:pathLst>
              <a:path w="3060" h="2847" extrusionOk="0">
                <a:moveTo>
                  <a:pt x="2936" y="0"/>
                </a:moveTo>
                <a:cubicBezTo>
                  <a:pt x="2915" y="0"/>
                  <a:pt x="2892" y="8"/>
                  <a:pt x="2870" y="26"/>
                </a:cubicBezTo>
                <a:cubicBezTo>
                  <a:pt x="2621" y="232"/>
                  <a:pt x="2402" y="480"/>
                  <a:pt x="2173" y="708"/>
                </a:cubicBezTo>
                <a:cubicBezTo>
                  <a:pt x="1942" y="938"/>
                  <a:pt x="1712" y="1168"/>
                  <a:pt x="1481" y="1397"/>
                </a:cubicBezTo>
                <a:cubicBezTo>
                  <a:pt x="1018" y="1855"/>
                  <a:pt x="540" y="2295"/>
                  <a:pt x="54" y="2728"/>
                </a:cubicBezTo>
                <a:cubicBezTo>
                  <a:pt x="1" y="2776"/>
                  <a:pt x="50" y="2846"/>
                  <a:pt x="107" y="2846"/>
                </a:cubicBezTo>
                <a:cubicBezTo>
                  <a:pt x="123" y="2846"/>
                  <a:pt x="139" y="2841"/>
                  <a:pt x="154" y="2828"/>
                </a:cubicBezTo>
                <a:cubicBezTo>
                  <a:pt x="647" y="2402"/>
                  <a:pt x="1131" y="1967"/>
                  <a:pt x="1613" y="1529"/>
                </a:cubicBezTo>
                <a:cubicBezTo>
                  <a:pt x="1848" y="1316"/>
                  <a:pt x="2079" y="1101"/>
                  <a:pt x="2305" y="880"/>
                </a:cubicBezTo>
                <a:cubicBezTo>
                  <a:pt x="2543" y="648"/>
                  <a:pt x="2797" y="419"/>
                  <a:pt x="3003" y="158"/>
                </a:cubicBezTo>
                <a:cubicBezTo>
                  <a:pt x="3060" y="86"/>
                  <a:pt x="3006" y="0"/>
                  <a:pt x="293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76"/>
          <p:cNvSpPr/>
          <p:nvPr/>
        </p:nvSpPr>
        <p:spPr>
          <a:xfrm>
            <a:off x="6866058" y="3992496"/>
            <a:ext cx="107207" cy="104977"/>
          </a:xfrm>
          <a:custGeom>
            <a:avLst/>
            <a:gdLst/>
            <a:ahLst/>
            <a:cxnLst/>
            <a:rect l="l" t="t" r="r" b="b"/>
            <a:pathLst>
              <a:path w="2548" h="2495" extrusionOk="0">
                <a:moveTo>
                  <a:pt x="2406" y="1"/>
                </a:moveTo>
                <a:cubicBezTo>
                  <a:pt x="2382" y="1"/>
                  <a:pt x="2356" y="10"/>
                  <a:pt x="2332" y="32"/>
                </a:cubicBezTo>
                <a:cubicBezTo>
                  <a:pt x="1932" y="405"/>
                  <a:pt x="1565" y="816"/>
                  <a:pt x="1192" y="1216"/>
                </a:cubicBezTo>
                <a:cubicBezTo>
                  <a:pt x="817" y="1615"/>
                  <a:pt x="434" y="2008"/>
                  <a:pt x="45" y="2393"/>
                </a:cubicBezTo>
                <a:cubicBezTo>
                  <a:pt x="1" y="2436"/>
                  <a:pt x="42" y="2495"/>
                  <a:pt x="90" y="2495"/>
                </a:cubicBezTo>
                <a:cubicBezTo>
                  <a:pt x="104" y="2495"/>
                  <a:pt x="118" y="2490"/>
                  <a:pt x="131" y="2478"/>
                </a:cubicBezTo>
                <a:cubicBezTo>
                  <a:pt x="543" y="2116"/>
                  <a:pt x="947" y="1746"/>
                  <a:pt x="1347" y="1371"/>
                </a:cubicBezTo>
                <a:cubicBezTo>
                  <a:pt x="1745" y="996"/>
                  <a:pt x="2141" y="611"/>
                  <a:pt x="2483" y="183"/>
                </a:cubicBezTo>
                <a:cubicBezTo>
                  <a:pt x="2548" y="102"/>
                  <a:pt x="2485" y="1"/>
                  <a:pt x="240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2342"/>
        <p:cNvGrpSpPr/>
        <p:nvPr/>
      </p:nvGrpSpPr>
      <p:grpSpPr>
        <a:xfrm>
          <a:off x="0" y="0"/>
          <a:ext cx="0" cy="0"/>
          <a:chOff x="0" y="0"/>
          <a:chExt cx="0" cy="0"/>
        </a:xfrm>
      </p:grpSpPr>
      <p:sp>
        <p:nvSpPr>
          <p:cNvPr id="2343" name="Google Shape;2343;p77"/>
          <p:cNvSpPr txBox="1">
            <a:spLocks noGrp="1"/>
          </p:cNvSpPr>
          <p:nvPr>
            <p:ph type="title"/>
          </p:nvPr>
        </p:nvSpPr>
        <p:spPr>
          <a:xfrm>
            <a:off x="720000" y="48027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Resources</a:t>
            </a:r>
            <a:endParaRPr/>
          </a:p>
        </p:txBody>
      </p:sp>
      <p:sp>
        <p:nvSpPr>
          <p:cNvPr id="2344" name="Google Shape;2344;p77"/>
          <p:cNvSpPr/>
          <p:nvPr/>
        </p:nvSpPr>
        <p:spPr>
          <a:xfrm>
            <a:off x="434888" y="4617677"/>
            <a:ext cx="280220" cy="280204"/>
          </a:xfrm>
          <a:custGeom>
            <a:avLst/>
            <a:gdLst/>
            <a:ahLst/>
            <a:cxnLst/>
            <a:rect l="l" t="t" r="r" b="b"/>
            <a:pathLst>
              <a:path w="6527" h="6527" extrusionOk="0">
                <a:moveTo>
                  <a:pt x="3264" y="0"/>
                </a:moveTo>
                <a:lnTo>
                  <a:pt x="2496" y="1408"/>
                </a:lnTo>
                <a:lnTo>
                  <a:pt x="956" y="956"/>
                </a:lnTo>
                <a:lnTo>
                  <a:pt x="1409" y="2495"/>
                </a:lnTo>
                <a:lnTo>
                  <a:pt x="0" y="3263"/>
                </a:lnTo>
                <a:lnTo>
                  <a:pt x="1409" y="4032"/>
                </a:lnTo>
                <a:lnTo>
                  <a:pt x="956" y="5571"/>
                </a:lnTo>
                <a:lnTo>
                  <a:pt x="2496" y="5118"/>
                </a:lnTo>
                <a:lnTo>
                  <a:pt x="3264" y="6527"/>
                </a:lnTo>
                <a:lnTo>
                  <a:pt x="4032" y="5118"/>
                </a:lnTo>
                <a:lnTo>
                  <a:pt x="5572" y="5571"/>
                </a:lnTo>
                <a:lnTo>
                  <a:pt x="5119" y="4032"/>
                </a:lnTo>
                <a:lnTo>
                  <a:pt x="6527" y="3263"/>
                </a:lnTo>
                <a:lnTo>
                  <a:pt x="5119" y="2495"/>
                </a:lnTo>
                <a:lnTo>
                  <a:pt x="5572" y="956"/>
                </a:lnTo>
                <a:lnTo>
                  <a:pt x="4032" y="1408"/>
                </a:lnTo>
                <a:lnTo>
                  <a:pt x="326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77"/>
          <p:cNvSpPr txBox="1"/>
          <p:nvPr/>
        </p:nvSpPr>
        <p:spPr>
          <a:xfrm>
            <a:off x="715875" y="1241050"/>
            <a:ext cx="7713000" cy="357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lt1"/>
                </a:solidFill>
                <a:latin typeface="Nunito"/>
                <a:ea typeface="Nunito"/>
                <a:cs typeface="Nunito"/>
                <a:sym typeface="Nunito"/>
              </a:rPr>
              <a:t>Did you like the resources on this template? Get them for free at our other websites.</a:t>
            </a:r>
            <a:endParaRPr sz="1600">
              <a:solidFill>
                <a:schemeClr val="lt1"/>
              </a:solidFill>
              <a:latin typeface="Nunito"/>
              <a:ea typeface="Nunito"/>
              <a:cs typeface="Nunito"/>
              <a:sym typeface="Nunito"/>
            </a:endParaRPr>
          </a:p>
        </p:txBody>
      </p:sp>
      <p:sp>
        <p:nvSpPr>
          <p:cNvPr id="2346" name="Google Shape;2346;p77"/>
          <p:cNvSpPr txBox="1"/>
          <p:nvPr/>
        </p:nvSpPr>
        <p:spPr>
          <a:xfrm>
            <a:off x="715875" y="1628100"/>
            <a:ext cx="3795000" cy="3193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sz="1600" b="1">
                <a:solidFill>
                  <a:schemeClr val="lt1"/>
                </a:solidFill>
                <a:latin typeface="Nunito"/>
                <a:ea typeface="Nunito"/>
                <a:cs typeface="Nunito"/>
                <a:sym typeface="Nunito"/>
              </a:rPr>
              <a:t>Photos</a:t>
            </a:r>
            <a:endParaRPr sz="1600" b="1">
              <a:solidFill>
                <a:schemeClr val="lt1"/>
              </a:solidFill>
              <a:latin typeface="Nunito"/>
              <a:ea typeface="Nunito"/>
              <a:cs typeface="Nunito"/>
              <a:sym typeface="Nunito"/>
            </a:endParaRPr>
          </a:p>
          <a:p>
            <a:pPr marL="0" lvl="0" indent="0" algn="l" rtl="0">
              <a:lnSpc>
                <a:spcPct val="100000"/>
              </a:lnSpc>
              <a:spcBef>
                <a:spcPts val="0"/>
              </a:spcBef>
              <a:spcAft>
                <a:spcPts val="0"/>
              </a:spcAft>
              <a:buNone/>
            </a:pPr>
            <a:endParaRPr b="1">
              <a:solidFill>
                <a:schemeClr val="lt1"/>
              </a:solidFill>
              <a:latin typeface="Nunito"/>
              <a:ea typeface="Nunito"/>
              <a:cs typeface="Nunito"/>
              <a:sym typeface="Nunito"/>
            </a:endParaRPr>
          </a:p>
          <a:p>
            <a:pPr marL="457200" lvl="0" indent="-323850" algn="l" rtl="0">
              <a:lnSpc>
                <a:spcPct val="100000"/>
              </a:lnSpc>
              <a:spcBef>
                <a:spcPts val="0"/>
              </a:spcBef>
              <a:spcAft>
                <a:spcPts val="0"/>
              </a:spcAft>
              <a:buClr>
                <a:schemeClr val="lt1"/>
              </a:buClr>
              <a:buSzPts val="1500"/>
              <a:buFont typeface="Nunito"/>
              <a:buChar char="●"/>
            </a:pPr>
            <a:r>
              <a:rPr lang="en">
                <a:solidFill>
                  <a:schemeClr val="hlink"/>
                </a:solidFill>
                <a:uFill>
                  <a:noFill/>
                </a:uFill>
                <a:latin typeface="Nunito"/>
                <a:ea typeface="Nunito"/>
                <a:cs typeface="Nunito"/>
                <a:sym typeface="Nunito"/>
                <a:hlinkClick r:id="rId3"/>
              </a:rPr>
              <a:t>Portrait of woman blowing confetti at party</a:t>
            </a:r>
            <a:endParaRPr>
              <a:solidFill>
                <a:schemeClr val="lt1"/>
              </a:solidFill>
              <a:latin typeface="Nunito"/>
              <a:ea typeface="Nunito"/>
              <a:cs typeface="Nunito"/>
              <a:sym typeface="Nunito"/>
            </a:endParaRPr>
          </a:p>
          <a:p>
            <a:pPr marL="457200" lvl="0" indent="-323850" algn="l" rtl="0">
              <a:lnSpc>
                <a:spcPct val="100000"/>
              </a:lnSpc>
              <a:spcBef>
                <a:spcPts val="0"/>
              </a:spcBef>
              <a:spcAft>
                <a:spcPts val="0"/>
              </a:spcAft>
              <a:buClr>
                <a:schemeClr val="lt1"/>
              </a:buClr>
              <a:buSzPts val="1500"/>
              <a:buFont typeface="Nunito"/>
              <a:buChar char="●"/>
            </a:pPr>
            <a:r>
              <a:rPr lang="en">
                <a:solidFill>
                  <a:schemeClr val="hlink"/>
                </a:solidFill>
                <a:uFill>
                  <a:noFill/>
                </a:uFill>
                <a:latin typeface="Nunito"/>
                <a:ea typeface="Nunito"/>
                <a:cs typeface="Nunito"/>
                <a:sym typeface="Nunito"/>
                <a:hlinkClick r:id="rId4"/>
              </a:rPr>
              <a:t>Friends toasting in celebration of new years</a:t>
            </a:r>
            <a:endParaRPr>
              <a:solidFill>
                <a:schemeClr val="lt1"/>
              </a:solidFill>
              <a:latin typeface="Nunito"/>
              <a:ea typeface="Nunito"/>
              <a:cs typeface="Nunito"/>
              <a:sym typeface="Nunito"/>
            </a:endParaRPr>
          </a:p>
          <a:p>
            <a:pPr marL="457200" lvl="0" indent="-323850" algn="l" rtl="0">
              <a:lnSpc>
                <a:spcPct val="100000"/>
              </a:lnSpc>
              <a:spcBef>
                <a:spcPts val="0"/>
              </a:spcBef>
              <a:spcAft>
                <a:spcPts val="0"/>
              </a:spcAft>
              <a:buClr>
                <a:schemeClr val="lt1"/>
              </a:buClr>
              <a:buSzPts val="1500"/>
              <a:buFont typeface="Nunito"/>
              <a:buChar char="●"/>
            </a:pPr>
            <a:r>
              <a:rPr lang="en">
                <a:solidFill>
                  <a:schemeClr val="hlink"/>
                </a:solidFill>
                <a:uFill>
                  <a:noFill/>
                </a:uFill>
                <a:latin typeface="Nunito"/>
                <a:ea typeface="Nunito"/>
                <a:cs typeface="Nunito"/>
                <a:sym typeface="Nunito"/>
                <a:hlinkClick r:id="rId5"/>
              </a:rPr>
              <a:t>Fire sparkles against the background</a:t>
            </a:r>
            <a:endParaRPr>
              <a:solidFill>
                <a:schemeClr val="lt1"/>
              </a:solidFill>
              <a:latin typeface="Nunito"/>
              <a:ea typeface="Nunito"/>
              <a:cs typeface="Nunito"/>
              <a:sym typeface="Nunito"/>
            </a:endParaRPr>
          </a:p>
          <a:p>
            <a:pPr marL="457200" lvl="0" indent="-323850" algn="l" rtl="0">
              <a:lnSpc>
                <a:spcPct val="100000"/>
              </a:lnSpc>
              <a:spcBef>
                <a:spcPts val="0"/>
              </a:spcBef>
              <a:spcAft>
                <a:spcPts val="0"/>
              </a:spcAft>
              <a:buClr>
                <a:schemeClr val="lt1"/>
              </a:buClr>
              <a:buSzPts val="1500"/>
              <a:buFont typeface="Nunito"/>
              <a:buChar char="●"/>
            </a:pPr>
            <a:r>
              <a:rPr lang="en">
                <a:solidFill>
                  <a:schemeClr val="hlink"/>
                </a:solidFill>
                <a:uFill>
                  <a:noFill/>
                </a:uFill>
                <a:latin typeface="Nunito"/>
                <a:ea typeface="Nunito"/>
                <a:cs typeface="Nunito"/>
                <a:sym typeface="Nunito"/>
                <a:hlinkClick r:id="rId6"/>
              </a:rPr>
              <a:t>Champagne bottle in an ice bucket with copy space</a:t>
            </a:r>
            <a:endParaRPr>
              <a:solidFill>
                <a:schemeClr val="lt1"/>
              </a:solidFill>
              <a:latin typeface="Nunito"/>
              <a:ea typeface="Nunito"/>
              <a:cs typeface="Nunito"/>
              <a:sym typeface="Nunito"/>
            </a:endParaRPr>
          </a:p>
          <a:p>
            <a:pPr marL="457200" lvl="0" indent="-323850" algn="l" rtl="0">
              <a:lnSpc>
                <a:spcPct val="100000"/>
              </a:lnSpc>
              <a:spcBef>
                <a:spcPts val="0"/>
              </a:spcBef>
              <a:spcAft>
                <a:spcPts val="0"/>
              </a:spcAft>
              <a:buClr>
                <a:schemeClr val="lt1"/>
              </a:buClr>
              <a:buSzPts val="1500"/>
              <a:buFont typeface="Nunito"/>
              <a:buChar char="●"/>
            </a:pPr>
            <a:r>
              <a:rPr lang="en">
                <a:solidFill>
                  <a:schemeClr val="hlink"/>
                </a:solidFill>
                <a:uFill>
                  <a:noFill/>
                </a:uFill>
                <a:latin typeface="Nunito"/>
                <a:ea typeface="Nunito"/>
                <a:cs typeface="Nunito"/>
                <a:sym typeface="Nunito"/>
                <a:hlinkClick r:id="rId7"/>
              </a:rPr>
              <a:t>Champagne bottle with glass on a tray</a:t>
            </a:r>
            <a:endParaRPr>
              <a:solidFill>
                <a:schemeClr val="lt1"/>
              </a:solidFill>
              <a:latin typeface="Nunito"/>
              <a:ea typeface="Nunito"/>
              <a:cs typeface="Nunito"/>
              <a:sym typeface="Nunito"/>
            </a:endParaRPr>
          </a:p>
          <a:p>
            <a:pPr marL="0" lvl="0" indent="0" algn="l" rtl="0">
              <a:lnSpc>
                <a:spcPct val="100000"/>
              </a:lnSpc>
              <a:spcBef>
                <a:spcPts val="0"/>
              </a:spcBef>
              <a:spcAft>
                <a:spcPts val="0"/>
              </a:spcAft>
              <a:buNone/>
            </a:pPr>
            <a:endParaRPr>
              <a:solidFill>
                <a:schemeClr val="lt1"/>
              </a:solidFill>
              <a:latin typeface="Nunito"/>
              <a:ea typeface="Nunito"/>
              <a:cs typeface="Nunito"/>
              <a:sym typeface="Nunito"/>
            </a:endParaRPr>
          </a:p>
          <a:p>
            <a:pPr marL="457200" lvl="0" indent="0" algn="l" rtl="0">
              <a:lnSpc>
                <a:spcPct val="100000"/>
              </a:lnSpc>
              <a:spcBef>
                <a:spcPts val="0"/>
              </a:spcBef>
              <a:spcAft>
                <a:spcPts val="0"/>
              </a:spcAft>
              <a:buNone/>
            </a:pPr>
            <a:endParaRPr sz="1200">
              <a:solidFill>
                <a:schemeClr val="lt1"/>
              </a:solidFill>
              <a:latin typeface="Nunito"/>
              <a:ea typeface="Nunito"/>
              <a:cs typeface="Nunito"/>
              <a:sym typeface="Nunito"/>
            </a:endParaRPr>
          </a:p>
          <a:p>
            <a:pPr marL="0" lvl="0" indent="0" algn="l" rtl="0">
              <a:spcBef>
                <a:spcPts val="0"/>
              </a:spcBef>
              <a:spcAft>
                <a:spcPts val="0"/>
              </a:spcAft>
              <a:buNone/>
            </a:pPr>
            <a:endParaRPr sz="1200">
              <a:solidFill>
                <a:schemeClr val="lt1"/>
              </a:solidFill>
              <a:latin typeface="Nunito"/>
              <a:ea typeface="Nunito"/>
              <a:cs typeface="Nunito"/>
              <a:sym typeface="Nunito"/>
            </a:endParaRPr>
          </a:p>
          <a:p>
            <a:pPr marL="0" lvl="0" indent="0" algn="l" rtl="0">
              <a:spcBef>
                <a:spcPts val="0"/>
              </a:spcBef>
              <a:spcAft>
                <a:spcPts val="0"/>
              </a:spcAft>
              <a:buNone/>
            </a:pPr>
            <a:endParaRPr sz="1200">
              <a:solidFill>
                <a:schemeClr val="lt1"/>
              </a:solidFill>
              <a:latin typeface="Nunito"/>
              <a:ea typeface="Nunito"/>
              <a:cs typeface="Nunito"/>
              <a:sym typeface="Nunito"/>
            </a:endParaRPr>
          </a:p>
          <a:p>
            <a:pPr marL="0" lvl="0" indent="0" algn="l" rtl="0">
              <a:lnSpc>
                <a:spcPct val="100000"/>
              </a:lnSpc>
              <a:spcBef>
                <a:spcPts val="0"/>
              </a:spcBef>
              <a:spcAft>
                <a:spcPts val="0"/>
              </a:spcAft>
              <a:buNone/>
            </a:pPr>
            <a:endParaRPr sz="1200">
              <a:solidFill>
                <a:schemeClr val="lt1"/>
              </a:solidFill>
              <a:latin typeface="Nunito"/>
              <a:ea typeface="Nunito"/>
              <a:cs typeface="Nunito"/>
              <a:sym typeface="Nunito"/>
            </a:endParaRPr>
          </a:p>
        </p:txBody>
      </p:sp>
      <p:sp>
        <p:nvSpPr>
          <p:cNvPr id="2347" name="Google Shape;2347;p77"/>
          <p:cNvSpPr txBox="1"/>
          <p:nvPr/>
        </p:nvSpPr>
        <p:spPr>
          <a:xfrm>
            <a:off x="4565675" y="1628100"/>
            <a:ext cx="3795000" cy="3193800"/>
          </a:xfrm>
          <a:prstGeom prst="rect">
            <a:avLst/>
          </a:prstGeom>
          <a:noFill/>
          <a:ln>
            <a:noFill/>
          </a:ln>
        </p:spPr>
        <p:txBody>
          <a:bodyPr spcFirstLastPara="1" wrap="square" lIns="91425" tIns="91425" rIns="91425" bIns="91425" anchor="t" anchorCtr="0">
            <a:noAutofit/>
          </a:bodyPr>
          <a:lstStyle/>
          <a:p>
            <a:pPr marL="457200" lvl="0" indent="-323850" algn="l" rtl="0">
              <a:spcBef>
                <a:spcPts val="0"/>
              </a:spcBef>
              <a:spcAft>
                <a:spcPts val="0"/>
              </a:spcAft>
              <a:buClr>
                <a:schemeClr val="lt1"/>
              </a:buClr>
              <a:buSzPts val="1500"/>
              <a:buFont typeface="Nunito"/>
              <a:buChar char="●"/>
            </a:pPr>
            <a:r>
              <a:rPr lang="en">
                <a:solidFill>
                  <a:schemeClr val="hlink"/>
                </a:solidFill>
                <a:uFill>
                  <a:noFill/>
                </a:uFill>
                <a:latin typeface="Nunito"/>
                <a:ea typeface="Nunito"/>
                <a:cs typeface="Nunito"/>
                <a:sym typeface="Nunito"/>
                <a:hlinkClick r:id="rId8"/>
              </a:rPr>
              <a:t>Top view melted golden paint on black background</a:t>
            </a:r>
            <a:endParaRPr>
              <a:solidFill>
                <a:schemeClr val="lt1"/>
              </a:solidFill>
              <a:latin typeface="Nunito"/>
              <a:ea typeface="Nunito"/>
              <a:cs typeface="Nunito"/>
              <a:sym typeface="Nunito"/>
            </a:endParaRPr>
          </a:p>
          <a:p>
            <a:pPr marL="457200" lvl="0" indent="-323850" algn="l" rtl="0">
              <a:spcBef>
                <a:spcPts val="0"/>
              </a:spcBef>
              <a:spcAft>
                <a:spcPts val="0"/>
              </a:spcAft>
              <a:buClr>
                <a:schemeClr val="lt1"/>
              </a:buClr>
              <a:buSzPts val="1500"/>
              <a:buFont typeface="Nunito"/>
              <a:buChar char="●"/>
            </a:pPr>
            <a:r>
              <a:rPr lang="en">
                <a:solidFill>
                  <a:schemeClr val="hlink"/>
                </a:solidFill>
                <a:uFill>
                  <a:noFill/>
                </a:uFill>
                <a:latin typeface="Nunito"/>
                <a:ea typeface="Nunito"/>
                <a:cs typeface="Nunito"/>
                <a:sym typeface="Nunito"/>
                <a:hlinkClick r:id="rId9"/>
              </a:rPr>
              <a:t>Elegant woman posing at new years party</a:t>
            </a:r>
            <a:endParaRPr>
              <a:solidFill>
                <a:schemeClr val="lt1"/>
              </a:solidFill>
              <a:latin typeface="Nunito"/>
              <a:ea typeface="Nunito"/>
              <a:cs typeface="Nunito"/>
              <a:sym typeface="Nunito"/>
            </a:endParaRPr>
          </a:p>
          <a:p>
            <a:pPr marL="457200" lvl="0" indent="-323850" algn="l" rtl="0">
              <a:spcBef>
                <a:spcPts val="0"/>
              </a:spcBef>
              <a:spcAft>
                <a:spcPts val="0"/>
              </a:spcAft>
              <a:buClr>
                <a:schemeClr val="lt1"/>
              </a:buClr>
              <a:buSzPts val="1500"/>
              <a:buFont typeface="Nunito"/>
              <a:buChar char="●"/>
            </a:pPr>
            <a:r>
              <a:rPr lang="en">
                <a:solidFill>
                  <a:schemeClr val="hlink"/>
                </a:solidFill>
                <a:uFill>
                  <a:noFill/>
                </a:uFill>
                <a:latin typeface="Nunito"/>
                <a:ea typeface="Nunito"/>
                <a:cs typeface="Nunito"/>
                <a:sym typeface="Nunito"/>
                <a:hlinkClick r:id="rId10"/>
              </a:rPr>
              <a:t>Smiley woman having fun at new years party </a:t>
            </a:r>
            <a:endParaRPr>
              <a:solidFill>
                <a:schemeClr val="lt1"/>
              </a:solidFill>
              <a:latin typeface="Nunito"/>
              <a:ea typeface="Nunito"/>
              <a:cs typeface="Nunito"/>
              <a:sym typeface="Nunito"/>
            </a:endParaRPr>
          </a:p>
          <a:p>
            <a:pPr marL="457200" lvl="0" indent="-323850" algn="l" rtl="0">
              <a:spcBef>
                <a:spcPts val="0"/>
              </a:spcBef>
              <a:spcAft>
                <a:spcPts val="0"/>
              </a:spcAft>
              <a:buClr>
                <a:schemeClr val="lt1"/>
              </a:buClr>
              <a:buSzPts val="1500"/>
              <a:buFont typeface="Nunito"/>
              <a:buChar char="●"/>
            </a:pPr>
            <a:r>
              <a:rPr lang="en">
                <a:solidFill>
                  <a:schemeClr val="hlink"/>
                </a:solidFill>
                <a:uFill>
                  <a:noFill/>
                </a:uFill>
                <a:latin typeface="Nunito"/>
                <a:ea typeface="Nunito"/>
                <a:cs typeface="Nunito"/>
                <a:sym typeface="Nunito"/>
                <a:hlinkClick r:id="rId11"/>
              </a:rPr>
              <a:t>Front view people holding sparklers at new year's eve party</a:t>
            </a:r>
            <a:endParaRPr>
              <a:solidFill>
                <a:schemeClr val="lt1"/>
              </a:solidFill>
              <a:latin typeface="Nunito"/>
              <a:ea typeface="Nunito"/>
              <a:cs typeface="Nunito"/>
              <a:sym typeface="Nunito"/>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2351"/>
        <p:cNvGrpSpPr/>
        <p:nvPr/>
      </p:nvGrpSpPr>
      <p:grpSpPr>
        <a:xfrm>
          <a:off x="0" y="0"/>
          <a:ext cx="0" cy="0"/>
          <a:chOff x="0" y="0"/>
          <a:chExt cx="0" cy="0"/>
        </a:xfrm>
      </p:grpSpPr>
      <p:sp>
        <p:nvSpPr>
          <p:cNvPr id="2352" name="Google Shape;2352;p78"/>
          <p:cNvSpPr txBox="1">
            <a:spLocks noGrp="1"/>
          </p:cNvSpPr>
          <p:nvPr>
            <p:ph type="title"/>
          </p:nvPr>
        </p:nvSpPr>
        <p:spPr>
          <a:xfrm>
            <a:off x="720000" y="4793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Resources</a:t>
            </a:r>
            <a:endParaRPr/>
          </a:p>
        </p:txBody>
      </p:sp>
      <p:sp>
        <p:nvSpPr>
          <p:cNvPr id="2353" name="Google Shape;2353;p78"/>
          <p:cNvSpPr txBox="1"/>
          <p:nvPr/>
        </p:nvSpPr>
        <p:spPr>
          <a:xfrm>
            <a:off x="4509525" y="1628100"/>
            <a:ext cx="3795000" cy="3193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sz="1600" b="1">
                <a:solidFill>
                  <a:schemeClr val="lt1"/>
                </a:solidFill>
                <a:latin typeface="Nunito"/>
                <a:ea typeface="Nunito"/>
                <a:cs typeface="Nunito"/>
                <a:sym typeface="Nunito"/>
              </a:rPr>
              <a:t>Vectors</a:t>
            </a:r>
            <a:endParaRPr sz="1600" b="1">
              <a:solidFill>
                <a:schemeClr val="lt1"/>
              </a:solidFill>
              <a:latin typeface="Nunito"/>
              <a:ea typeface="Nunito"/>
              <a:cs typeface="Nunito"/>
              <a:sym typeface="Nunito"/>
            </a:endParaRPr>
          </a:p>
          <a:p>
            <a:pPr marL="0" lvl="0" indent="0" algn="l" rtl="0">
              <a:lnSpc>
                <a:spcPct val="100000"/>
              </a:lnSpc>
              <a:spcBef>
                <a:spcPts val="0"/>
              </a:spcBef>
              <a:spcAft>
                <a:spcPts val="0"/>
              </a:spcAft>
              <a:buNone/>
            </a:pPr>
            <a:endParaRPr b="1">
              <a:solidFill>
                <a:schemeClr val="lt1"/>
              </a:solidFill>
              <a:latin typeface="Nunito"/>
              <a:ea typeface="Nunito"/>
              <a:cs typeface="Nunito"/>
              <a:sym typeface="Nunito"/>
            </a:endParaRPr>
          </a:p>
          <a:p>
            <a:pPr marL="457200" lvl="0" indent="-323850" algn="l" rtl="0">
              <a:lnSpc>
                <a:spcPct val="100000"/>
              </a:lnSpc>
              <a:spcBef>
                <a:spcPts val="0"/>
              </a:spcBef>
              <a:spcAft>
                <a:spcPts val="0"/>
              </a:spcAft>
              <a:buClr>
                <a:schemeClr val="lt1"/>
              </a:buClr>
              <a:buSzPts val="1500"/>
              <a:buFont typeface="Nunito"/>
              <a:buChar char="●"/>
            </a:pPr>
            <a:r>
              <a:rPr lang="en">
                <a:solidFill>
                  <a:schemeClr val="hlink"/>
                </a:solidFill>
                <a:uFill>
                  <a:noFill/>
                </a:uFill>
                <a:latin typeface="Nunito"/>
                <a:ea typeface="Nunito"/>
                <a:cs typeface="Nunito"/>
                <a:sym typeface="Nunito"/>
                <a:hlinkClick r:id="rId3"/>
              </a:rPr>
              <a:t>Flat sparkling star collection</a:t>
            </a:r>
            <a:endParaRPr>
              <a:solidFill>
                <a:schemeClr val="lt1"/>
              </a:solidFill>
              <a:latin typeface="Nunito"/>
              <a:ea typeface="Nunito"/>
              <a:cs typeface="Nunito"/>
              <a:sym typeface="Nunito"/>
            </a:endParaRPr>
          </a:p>
          <a:p>
            <a:pPr marL="457200" lvl="0" indent="-323850" algn="l" rtl="0">
              <a:lnSpc>
                <a:spcPct val="100000"/>
              </a:lnSpc>
              <a:spcBef>
                <a:spcPts val="0"/>
              </a:spcBef>
              <a:spcAft>
                <a:spcPts val="0"/>
              </a:spcAft>
              <a:buClr>
                <a:schemeClr val="lt1"/>
              </a:buClr>
              <a:buSzPts val="1500"/>
              <a:buFont typeface="Nunito"/>
              <a:buChar char="●"/>
            </a:pPr>
            <a:r>
              <a:rPr lang="en">
                <a:solidFill>
                  <a:schemeClr val="hlink"/>
                </a:solidFill>
                <a:uFill>
                  <a:noFill/>
                </a:uFill>
                <a:latin typeface="Nunito"/>
                <a:ea typeface="Nunito"/>
                <a:cs typeface="Nunito"/>
                <a:sym typeface="Nunito"/>
                <a:hlinkClick r:id="rId4"/>
              </a:rPr>
              <a:t>Flat sparkling stars collection</a:t>
            </a:r>
            <a:endParaRPr>
              <a:solidFill>
                <a:schemeClr val="lt1"/>
              </a:solidFill>
              <a:latin typeface="Nunito"/>
              <a:ea typeface="Nunito"/>
              <a:cs typeface="Nunito"/>
              <a:sym typeface="Nunito"/>
            </a:endParaRPr>
          </a:p>
          <a:p>
            <a:pPr marL="457200" lvl="0" indent="-323850" algn="l" rtl="0">
              <a:lnSpc>
                <a:spcPct val="100000"/>
              </a:lnSpc>
              <a:spcBef>
                <a:spcPts val="0"/>
              </a:spcBef>
              <a:spcAft>
                <a:spcPts val="0"/>
              </a:spcAft>
              <a:buClr>
                <a:schemeClr val="lt1"/>
              </a:buClr>
              <a:buSzPts val="1500"/>
              <a:buFont typeface="Nunito"/>
              <a:buChar char="●"/>
            </a:pPr>
            <a:r>
              <a:rPr lang="en">
                <a:solidFill>
                  <a:schemeClr val="hlink"/>
                </a:solidFill>
                <a:uFill>
                  <a:noFill/>
                </a:uFill>
                <a:latin typeface="Nunito"/>
                <a:ea typeface="Nunito"/>
                <a:cs typeface="Nunito"/>
                <a:sym typeface="Nunito"/>
                <a:hlinkClick r:id="rId5"/>
              </a:rPr>
              <a:t>Hand drawn sunburst ornament set</a:t>
            </a:r>
            <a:endParaRPr>
              <a:solidFill>
                <a:schemeClr val="lt1"/>
              </a:solidFill>
              <a:latin typeface="Nunito"/>
              <a:ea typeface="Nunito"/>
              <a:cs typeface="Nunito"/>
              <a:sym typeface="Nunito"/>
            </a:endParaRPr>
          </a:p>
          <a:p>
            <a:pPr marL="457200" lvl="0" indent="-323850" algn="l" rtl="0">
              <a:lnSpc>
                <a:spcPct val="100000"/>
              </a:lnSpc>
              <a:spcBef>
                <a:spcPts val="0"/>
              </a:spcBef>
              <a:spcAft>
                <a:spcPts val="0"/>
              </a:spcAft>
              <a:buClr>
                <a:schemeClr val="lt1"/>
              </a:buClr>
              <a:buSzPts val="1500"/>
              <a:buFont typeface="Nunito"/>
              <a:buChar char="●"/>
            </a:pPr>
            <a:r>
              <a:rPr lang="en">
                <a:solidFill>
                  <a:schemeClr val="hlink"/>
                </a:solidFill>
                <a:uFill>
                  <a:noFill/>
                </a:uFill>
                <a:latin typeface="Nunito"/>
                <a:ea typeface="Nunito"/>
                <a:cs typeface="Nunito"/>
                <a:sym typeface="Nunito"/>
                <a:hlinkClick r:id="rId6"/>
              </a:rPr>
              <a:t>Hand drawn sparkling star collection</a:t>
            </a:r>
            <a:endParaRPr>
              <a:solidFill>
                <a:schemeClr val="lt1"/>
              </a:solidFill>
              <a:latin typeface="Nunito"/>
              <a:ea typeface="Nunito"/>
              <a:cs typeface="Nunito"/>
              <a:sym typeface="Nunito"/>
            </a:endParaRPr>
          </a:p>
          <a:p>
            <a:pPr marL="457200" lvl="0" indent="-323850" algn="l" rtl="0">
              <a:lnSpc>
                <a:spcPct val="100000"/>
              </a:lnSpc>
              <a:spcBef>
                <a:spcPts val="0"/>
              </a:spcBef>
              <a:spcAft>
                <a:spcPts val="0"/>
              </a:spcAft>
              <a:buClr>
                <a:schemeClr val="lt1"/>
              </a:buClr>
              <a:buSzPts val="1500"/>
              <a:buFont typeface="Nunito"/>
              <a:buChar char="●"/>
            </a:pPr>
            <a:r>
              <a:rPr lang="en">
                <a:solidFill>
                  <a:schemeClr val="hlink"/>
                </a:solidFill>
                <a:uFill>
                  <a:noFill/>
                </a:uFill>
                <a:latin typeface="Nunito"/>
                <a:ea typeface="Nunito"/>
                <a:cs typeface="Nunito"/>
                <a:sym typeface="Nunito"/>
                <a:hlinkClick r:id="rId7"/>
              </a:rPr>
              <a:t>Black star set</a:t>
            </a:r>
            <a:endParaRPr>
              <a:solidFill>
                <a:schemeClr val="lt1"/>
              </a:solidFill>
              <a:latin typeface="Nunito"/>
              <a:ea typeface="Nunito"/>
              <a:cs typeface="Nunito"/>
              <a:sym typeface="Nunito"/>
            </a:endParaRPr>
          </a:p>
          <a:p>
            <a:pPr marL="457200" lvl="0" indent="-323850" algn="l" rtl="0">
              <a:lnSpc>
                <a:spcPct val="100000"/>
              </a:lnSpc>
              <a:spcBef>
                <a:spcPts val="0"/>
              </a:spcBef>
              <a:spcAft>
                <a:spcPts val="0"/>
              </a:spcAft>
              <a:buClr>
                <a:schemeClr val="lt1"/>
              </a:buClr>
              <a:buSzPts val="1500"/>
              <a:buFont typeface="Nunito"/>
              <a:buChar char="●"/>
            </a:pPr>
            <a:r>
              <a:rPr lang="en">
                <a:solidFill>
                  <a:schemeClr val="hlink"/>
                </a:solidFill>
                <a:uFill>
                  <a:noFill/>
                </a:uFill>
                <a:latin typeface="Nunito"/>
                <a:ea typeface="Nunito"/>
                <a:cs typeface="Nunito"/>
                <a:sym typeface="Nunito"/>
                <a:hlinkClick r:id="rId8"/>
              </a:rPr>
              <a:t>Elegant fireworks flat design happy new year 2021 </a:t>
            </a:r>
            <a:endParaRPr>
              <a:solidFill>
                <a:schemeClr val="lt1"/>
              </a:solidFill>
              <a:latin typeface="Nunito"/>
              <a:ea typeface="Nunito"/>
              <a:cs typeface="Nunito"/>
              <a:sym typeface="Nunito"/>
            </a:endParaRPr>
          </a:p>
          <a:p>
            <a:pPr marL="0" lvl="0" indent="0" algn="l" rtl="0">
              <a:lnSpc>
                <a:spcPct val="100000"/>
              </a:lnSpc>
              <a:spcBef>
                <a:spcPts val="0"/>
              </a:spcBef>
              <a:spcAft>
                <a:spcPts val="0"/>
              </a:spcAft>
              <a:buNone/>
            </a:pPr>
            <a:endParaRPr>
              <a:solidFill>
                <a:schemeClr val="lt1"/>
              </a:solidFill>
              <a:latin typeface="Nunito"/>
              <a:ea typeface="Nunito"/>
              <a:cs typeface="Nunito"/>
              <a:sym typeface="Nunito"/>
            </a:endParaRPr>
          </a:p>
          <a:p>
            <a:pPr marL="457200" lvl="0" indent="0" algn="l" rtl="0">
              <a:lnSpc>
                <a:spcPct val="100000"/>
              </a:lnSpc>
              <a:spcBef>
                <a:spcPts val="0"/>
              </a:spcBef>
              <a:spcAft>
                <a:spcPts val="0"/>
              </a:spcAft>
              <a:buNone/>
            </a:pPr>
            <a:endParaRPr sz="1200">
              <a:solidFill>
                <a:schemeClr val="lt1"/>
              </a:solidFill>
              <a:latin typeface="Nunito"/>
              <a:ea typeface="Nunito"/>
              <a:cs typeface="Nunito"/>
              <a:sym typeface="Nunito"/>
            </a:endParaRPr>
          </a:p>
          <a:p>
            <a:pPr marL="0" lvl="0" indent="0" algn="l" rtl="0">
              <a:spcBef>
                <a:spcPts val="0"/>
              </a:spcBef>
              <a:spcAft>
                <a:spcPts val="0"/>
              </a:spcAft>
              <a:buNone/>
            </a:pPr>
            <a:endParaRPr sz="1200">
              <a:solidFill>
                <a:schemeClr val="lt1"/>
              </a:solidFill>
              <a:latin typeface="Nunito"/>
              <a:ea typeface="Nunito"/>
              <a:cs typeface="Nunito"/>
              <a:sym typeface="Nunito"/>
            </a:endParaRPr>
          </a:p>
          <a:p>
            <a:pPr marL="0" lvl="0" indent="0" algn="l" rtl="0">
              <a:spcBef>
                <a:spcPts val="0"/>
              </a:spcBef>
              <a:spcAft>
                <a:spcPts val="0"/>
              </a:spcAft>
              <a:buNone/>
            </a:pPr>
            <a:endParaRPr sz="1200">
              <a:solidFill>
                <a:schemeClr val="lt1"/>
              </a:solidFill>
              <a:latin typeface="Nunito"/>
              <a:ea typeface="Nunito"/>
              <a:cs typeface="Nunito"/>
              <a:sym typeface="Nunito"/>
            </a:endParaRPr>
          </a:p>
          <a:p>
            <a:pPr marL="0" lvl="0" indent="0" algn="l" rtl="0">
              <a:lnSpc>
                <a:spcPct val="100000"/>
              </a:lnSpc>
              <a:spcBef>
                <a:spcPts val="0"/>
              </a:spcBef>
              <a:spcAft>
                <a:spcPts val="0"/>
              </a:spcAft>
              <a:buNone/>
            </a:pPr>
            <a:endParaRPr sz="1200">
              <a:solidFill>
                <a:schemeClr val="lt1"/>
              </a:solidFill>
              <a:latin typeface="Nunito"/>
              <a:ea typeface="Nunito"/>
              <a:cs typeface="Nunito"/>
              <a:sym typeface="Nunito"/>
            </a:endParaRPr>
          </a:p>
        </p:txBody>
      </p:sp>
      <p:sp>
        <p:nvSpPr>
          <p:cNvPr id="2354" name="Google Shape;2354;p78"/>
          <p:cNvSpPr txBox="1"/>
          <p:nvPr/>
        </p:nvSpPr>
        <p:spPr>
          <a:xfrm>
            <a:off x="715875" y="1241050"/>
            <a:ext cx="7713000" cy="357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lt1"/>
                </a:solidFill>
                <a:latin typeface="Nunito"/>
                <a:ea typeface="Nunito"/>
                <a:cs typeface="Nunito"/>
                <a:sym typeface="Nunito"/>
              </a:rPr>
              <a:t>Did you like the resources on this template? Get them for free at our other websites.</a:t>
            </a:r>
            <a:endParaRPr sz="1600">
              <a:solidFill>
                <a:schemeClr val="lt1"/>
              </a:solidFill>
              <a:latin typeface="Nunito"/>
              <a:ea typeface="Nunito"/>
              <a:cs typeface="Nunito"/>
              <a:sym typeface="Nunito"/>
            </a:endParaRPr>
          </a:p>
        </p:txBody>
      </p:sp>
      <p:sp>
        <p:nvSpPr>
          <p:cNvPr id="2355" name="Google Shape;2355;p78"/>
          <p:cNvSpPr txBox="1"/>
          <p:nvPr/>
        </p:nvSpPr>
        <p:spPr>
          <a:xfrm>
            <a:off x="715875" y="1628100"/>
            <a:ext cx="3543600" cy="3193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sz="1600" b="1">
                <a:solidFill>
                  <a:schemeClr val="lt1"/>
                </a:solidFill>
                <a:latin typeface="Nunito"/>
                <a:ea typeface="Nunito"/>
                <a:cs typeface="Nunito"/>
                <a:sym typeface="Nunito"/>
              </a:rPr>
              <a:t>Photos</a:t>
            </a:r>
            <a:endParaRPr sz="1600" b="1">
              <a:solidFill>
                <a:schemeClr val="lt1"/>
              </a:solidFill>
              <a:latin typeface="Nunito"/>
              <a:ea typeface="Nunito"/>
              <a:cs typeface="Nunito"/>
              <a:sym typeface="Nunito"/>
            </a:endParaRPr>
          </a:p>
          <a:p>
            <a:pPr marL="0" lvl="0" indent="0" algn="l" rtl="0">
              <a:lnSpc>
                <a:spcPct val="100000"/>
              </a:lnSpc>
              <a:spcBef>
                <a:spcPts val="0"/>
              </a:spcBef>
              <a:spcAft>
                <a:spcPts val="0"/>
              </a:spcAft>
              <a:buNone/>
            </a:pPr>
            <a:endParaRPr b="1">
              <a:solidFill>
                <a:schemeClr val="lt1"/>
              </a:solidFill>
              <a:latin typeface="Nunito"/>
              <a:ea typeface="Nunito"/>
              <a:cs typeface="Nunito"/>
              <a:sym typeface="Nunito"/>
            </a:endParaRPr>
          </a:p>
          <a:p>
            <a:pPr marL="457200" lvl="0" indent="-323850" algn="l" rtl="0">
              <a:lnSpc>
                <a:spcPct val="100000"/>
              </a:lnSpc>
              <a:spcBef>
                <a:spcPts val="0"/>
              </a:spcBef>
              <a:spcAft>
                <a:spcPts val="0"/>
              </a:spcAft>
              <a:buClr>
                <a:schemeClr val="lt1"/>
              </a:buClr>
              <a:buSzPts val="1500"/>
              <a:buFont typeface="Nunito"/>
              <a:buChar char="●"/>
            </a:pPr>
            <a:r>
              <a:rPr lang="en">
                <a:solidFill>
                  <a:schemeClr val="hlink"/>
                </a:solidFill>
                <a:uFill>
                  <a:noFill/>
                </a:uFill>
                <a:latin typeface="Nunito"/>
                <a:ea typeface="Nunito"/>
                <a:cs typeface="Nunito"/>
                <a:sym typeface="Nunito"/>
                <a:hlinkClick r:id="rId9"/>
              </a:rPr>
              <a:t>New year's eve party people</a:t>
            </a:r>
            <a:endParaRPr>
              <a:solidFill>
                <a:schemeClr val="lt1"/>
              </a:solidFill>
              <a:latin typeface="Nunito"/>
              <a:ea typeface="Nunito"/>
              <a:cs typeface="Nunito"/>
              <a:sym typeface="Nunito"/>
            </a:endParaRPr>
          </a:p>
          <a:p>
            <a:pPr marL="457200" lvl="0" indent="-323850" algn="l" rtl="0">
              <a:lnSpc>
                <a:spcPct val="100000"/>
              </a:lnSpc>
              <a:spcBef>
                <a:spcPts val="0"/>
              </a:spcBef>
              <a:spcAft>
                <a:spcPts val="0"/>
              </a:spcAft>
              <a:buClr>
                <a:schemeClr val="lt1"/>
              </a:buClr>
              <a:buSzPts val="1500"/>
              <a:buFont typeface="Nunito"/>
              <a:buChar char="●"/>
            </a:pPr>
            <a:r>
              <a:rPr lang="en">
                <a:solidFill>
                  <a:schemeClr val="hlink"/>
                </a:solidFill>
                <a:uFill>
                  <a:noFill/>
                </a:uFill>
                <a:latin typeface="Nunito"/>
                <a:ea typeface="Nunito"/>
                <a:cs typeface="Nunito"/>
                <a:sym typeface="Nunito"/>
                <a:hlinkClick r:id="rId10"/>
              </a:rPr>
              <a:t>Friends enjoying their time together at new years party</a:t>
            </a:r>
            <a:endParaRPr>
              <a:solidFill>
                <a:schemeClr val="lt1"/>
              </a:solidFill>
              <a:latin typeface="Nunito"/>
              <a:ea typeface="Nunito"/>
              <a:cs typeface="Nunito"/>
              <a:sym typeface="Nunito"/>
            </a:endParaRPr>
          </a:p>
          <a:p>
            <a:pPr marL="457200" lvl="0" indent="-323850" algn="l" rtl="0">
              <a:lnSpc>
                <a:spcPct val="100000"/>
              </a:lnSpc>
              <a:spcBef>
                <a:spcPts val="0"/>
              </a:spcBef>
              <a:spcAft>
                <a:spcPts val="0"/>
              </a:spcAft>
              <a:buClr>
                <a:schemeClr val="lt1"/>
              </a:buClr>
              <a:buSzPts val="1500"/>
              <a:buFont typeface="Nunito"/>
              <a:buChar char="●"/>
            </a:pPr>
            <a:r>
              <a:rPr lang="en">
                <a:solidFill>
                  <a:schemeClr val="hlink"/>
                </a:solidFill>
                <a:uFill>
                  <a:noFill/>
                </a:uFill>
                <a:latin typeface="Nunito"/>
                <a:ea typeface="Nunito"/>
                <a:cs typeface="Nunito"/>
                <a:sym typeface="Nunito"/>
                <a:hlinkClick r:id="rId11"/>
              </a:rPr>
              <a:t>Man kissing woman at new years party</a:t>
            </a:r>
            <a:endParaRPr>
              <a:solidFill>
                <a:schemeClr val="lt1"/>
              </a:solidFill>
              <a:latin typeface="Nunito"/>
              <a:ea typeface="Nunito"/>
              <a:cs typeface="Nunito"/>
              <a:sym typeface="Nunito"/>
            </a:endParaRPr>
          </a:p>
          <a:p>
            <a:pPr marL="457200" lvl="0" indent="-323850" algn="l" rtl="0">
              <a:lnSpc>
                <a:spcPct val="100000"/>
              </a:lnSpc>
              <a:spcBef>
                <a:spcPts val="0"/>
              </a:spcBef>
              <a:spcAft>
                <a:spcPts val="0"/>
              </a:spcAft>
              <a:buClr>
                <a:schemeClr val="lt1"/>
              </a:buClr>
              <a:buSzPts val="1500"/>
              <a:buFont typeface="Nunito"/>
              <a:buChar char="●"/>
            </a:pPr>
            <a:r>
              <a:rPr lang="en">
                <a:solidFill>
                  <a:schemeClr val="hlink"/>
                </a:solidFill>
                <a:uFill>
                  <a:noFill/>
                </a:uFill>
                <a:latin typeface="Nunito"/>
                <a:ea typeface="Nunito"/>
                <a:cs typeface="Nunito"/>
                <a:sym typeface="Nunito"/>
                <a:hlinkClick r:id="rId12"/>
              </a:rPr>
              <a:t>Young women celebrating new year's eve at home</a:t>
            </a:r>
            <a:endParaRPr>
              <a:solidFill>
                <a:schemeClr val="lt1"/>
              </a:solidFill>
              <a:latin typeface="Nunito"/>
              <a:ea typeface="Nunito"/>
              <a:cs typeface="Nunito"/>
              <a:sym typeface="Nunito"/>
            </a:endParaRPr>
          </a:p>
          <a:p>
            <a:pPr marL="0" lvl="0" indent="0" algn="l" rtl="0">
              <a:lnSpc>
                <a:spcPct val="100000"/>
              </a:lnSpc>
              <a:spcBef>
                <a:spcPts val="0"/>
              </a:spcBef>
              <a:spcAft>
                <a:spcPts val="0"/>
              </a:spcAft>
              <a:buNone/>
            </a:pPr>
            <a:endParaRPr>
              <a:solidFill>
                <a:schemeClr val="lt1"/>
              </a:solidFill>
              <a:latin typeface="Nunito"/>
              <a:ea typeface="Nunito"/>
              <a:cs typeface="Nunito"/>
              <a:sym typeface="Nunito"/>
            </a:endParaRPr>
          </a:p>
          <a:p>
            <a:pPr marL="457200" lvl="0" indent="0" algn="l" rtl="0">
              <a:lnSpc>
                <a:spcPct val="100000"/>
              </a:lnSpc>
              <a:spcBef>
                <a:spcPts val="0"/>
              </a:spcBef>
              <a:spcAft>
                <a:spcPts val="0"/>
              </a:spcAft>
              <a:buNone/>
            </a:pPr>
            <a:endParaRPr sz="1200">
              <a:solidFill>
                <a:schemeClr val="lt1"/>
              </a:solidFill>
              <a:latin typeface="Nunito"/>
              <a:ea typeface="Nunito"/>
              <a:cs typeface="Nunito"/>
              <a:sym typeface="Nunito"/>
            </a:endParaRPr>
          </a:p>
          <a:p>
            <a:pPr marL="0" lvl="0" indent="0" algn="l" rtl="0">
              <a:spcBef>
                <a:spcPts val="0"/>
              </a:spcBef>
              <a:spcAft>
                <a:spcPts val="0"/>
              </a:spcAft>
              <a:buNone/>
            </a:pPr>
            <a:endParaRPr sz="1200">
              <a:solidFill>
                <a:schemeClr val="lt1"/>
              </a:solidFill>
              <a:latin typeface="Nunito"/>
              <a:ea typeface="Nunito"/>
              <a:cs typeface="Nunito"/>
              <a:sym typeface="Nunito"/>
            </a:endParaRPr>
          </a:p>
          <a:p>
            <a:pPr marL="0" lvl="0" indent="0" algn="l" rtl="0">
              <a:spcBef>
                <a:spcPts val="0"/>
              </a:spcBef>
              <a:spcAft>
                <a:spcPts val="0"/>
              </a:spcAft>
              <a:buNone/>
            </a:pPr>
            <a:endParaRPr sz="1200">
              <a:solidFill>
                <a:schemeClr val="lt1"/>
              </a:solidFill>
              <a:latin typeface="Nunito"/>
              <a:ea typeface="Nunito"/>
              <a:cs typeface="Nunito"/>
              <a:sym typeface="Nunito"/>
            </a:endParaRPr>
          </a:p>
          <a:p>
            <a:pPr marL="0" lvl="0" indent="0" algn="l" rtl="0">
              <a:lnSpc>
                <a:spcPct val="100000"/>
              </a:lnSpc>
              <a:spcBef>
                <a:spcPts val="0"/>
              </a:spcBef>
              <a:spcAft>
                <a:spcPts val="0"/>
              </a:spcAft>
              <a:buNone/>
            </a:pPr>
            <a:endParaRPr sz="1200">
              <a:solidFill>
                <a:schemeClr val="lt1"/>
              </a:solidFill>
              <a:latin typeface="Nunito"/>
              <a:ea typeface="Nunito"/>
              <a:cs typeface="Nunito"/>
              <a:sym typeface="Nunito"/>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366"/>
        <p:cNvGrpSpPr/>
        <p:nvPr/>
      </p:nvGrpSpPr>
      <p:grpSpPr>
        <a:xfrm>
          <a:off x="0" y="0"/>
          <a:ext cx="0" cy="0"/>
          <a:chOff x="0" y="0"/>
          <a:chExt cx="0" cy="0"/>
        </a:xfrm>
      </p:grpSpPr>
      <p:sp>
        <p:nvSpPr>
          <p:cNvPr id="2367" name="Google Shape;2367;p80"/>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2368" name="Google Shape;2368;p80"/>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2369" name="Google Shape;2369;p80"/>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EFEFEF"/>
                </a:solidFill>
                <a:latin typeface="Arial"/>
                <a:ea typeface="Arial"/>
                <a:cs typeface="Arial"/>
                <a:sym typeface="Arial"/>
              </a:rPr>
              <a:t>Montserrat</a:t>
            </a:r>
            <a:endParaRPr b="1">
              <a:solidFill>
                <a:srgbClr val="EFEFEF"/>
              </a:solidFill>
              <a:latin typeface="Arial"/>
              <a:ea typeface="Arial"/>
              <a:cs typeface="Arial"/>
              <a:sym typeface="Arial"/>
            </a:endParaRPr>
          </a:p>
          <a:p>
            <a:pPr marL="0" lvl="0" indent="0" algn="ctr" rtl="0">
              <a:spcBef>
                <a:spcPts val="0"/>
              </a:spcBef>
              <a:spcAft>
                <a:spcPts val="0"/>
              </a:spcAft>
              <a:buNone/>
            </a:pPr>
            <a:r>
              <a:rPr lang="en">
                <a:solidFill>
                  <a:schemeClr val="lt1"/>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(https://fonts.google.com/specimen/Montserrat)</a:t>
            </a:r>
            <a:endParaRPr>
              <a:solidFill>
                <a:schemeClr val="lt1"/>
              </a:solidFill>
              <a:latin typeface="Arial"/>
              <a:ea typeface="Arial"/>
              <a:cs typeface="Arial"/>
              <a:sym typeface="Arial"/>
            </a:endParaRPr>
          </a:p>
          <a:p>
            <a:pPr marL="0" lvl="0" indent="0" algn="ctr" rtl="0">
              <a:spcBef>
                <a:spcPts val="0"/>
              </a:spcBef>
              <a:spcAft>
                <a:spcPts val="0"/>
              </a:spcAft>
              <a:buNone/>
            </a:pPr>
            <a:endParaRPr sz="800">
              <a:solidFill>
                <a:srgbClr val="435D74"/>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Nunito</a:t>
            </a:r>
            <a:endParaRPr b="1">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chemeClr val="lt1"/>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(https://fonts.google.com/specimen/Work+Nunito)</a:t>
            </a:r>
            <a:endParaRPr>
              <a:solidFill>
                <a:schemeClr val="lt1"/>
              </a:solidFill>
              <a:latin typeface="Arial"/>
              <a:ea typeface="Arial"/>
              <a:cs typeface="Arial"/>
              <a:sym typeface="Arial"/>
            </a:endParaRPr>
          </a:p>
        </p:txBody>
      </p:sp>
      <p:sp>
        <p:nvSpPr>
          <p:cNvPr id="2370" name="Google Shape;2370;p80"/>
          <p:cNvSpPr/>
          <p:nvPr/>
        </p:nvSpPr>
        <p:spPr>
          <a:xfrm>
            <a:off x="5769063" y="3498875"/>
            <a:ext cx="791400" cy="754200"/>
          </a:xfrm>
          <a:prstGeom prst="roundRect">
            <a:avLst>
              <a:gd name="adj" fmla="val 16667"/>
            </a:avLst>
          </a:prstGeom>
          <a:solidFill>
            <a:srgbClr val="FCBB0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80"/>
          <p:cNvSpPr/>
          <p:nvPr/>
        </p:nvSpPr>
        <p:spPr>
          <a:xfrm>
            <a:off x="3645402" y="3498875"/>
            <a:ext cx="791400" cy="754200"/>
          </a:xfrm>
          <a:prstGeom prst="roundRect">
            <a:avLst>
              <a:gd name="adj" fmla="val 16667"/>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80"/>
          <p:cNvSpPr/>
          <p:nvPr/>
        </p:nvSpPr>
        <p:spPr>
          <a:xfrm>
            <a:off x="4707238" y="3498875"/>
            <a:ext cx="791400" cy="754200"/>
          </a:xfrm>
          <a:prstGeom prst="roundRect">
            <a:avLst>
              <a:gd name="adj" fmla="val 16667"/>
            </a:avLst>
          </a:prstGeom>
          <a:solidFill>
            <a:srgbClr val="8BD2A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80"/>
          <p:cNvSpPr txBox="1"/>
          <p:nvPr/>
        </p:nvSpPr>
        <p:spPr>
          <a:xfrm>
            <a:off x="576906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#fcbb01</a:t>
            </a:r>
            <a:endParaRPr sz="1000">
              <a:solidFill>
                <a:srgbClr val="FFFFFF"/>
              </a:solidFill>
            </a:endParaRPr>
          </a:p>
        </p:txBody>
      </p:sp>
      <p:sp>
        <p:nvSpPr>
          <p:cNvPr id="2374" name="Google Shape;2374;p80"/>
          <p:cNvSpPr txBox="1"/>
          <p:nvPr/>
        </p:nvSpPr>
        <p:spPr>
          <a:xfrm>
            <a:off x="364541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#ffffff</a:t>
            </a:r>
            <a:endParaRPr sz="1000">
              <a:solidFill>
                <a:schemeClr val="dk1"/>
              </a:solidFill>
            </a:endParaRPr>
          </a:p>
        </p:txBody>
      </p:sp>
      <p:sp>
        <p:nvSpPr>
          <p:cNvPr id="2375" name="Google Shape;2375;p80"/>
          <p:cNvSpPr txBox="1"/>
          <p:nvPr/>
        </p:nvSpPr>
        <p:spPr>
          <a:xfrm>
            <a:off x="470723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#8bd2a</a:t>
            </a:r>
            <a:endParaRPr sz="1000">
              <a:solidFill>
                <a:srgbClr val="FFFFFF"/>
              </a:solidFill>
            </a:endParaRPr>
          </a:p>
        </p:txBody>
      </p:sp>
      <p:sp>
        <p:nvSpPr>
          <p:cNvPr id="2376" name="Google Shape;2376;p80"/>
          <p:cNvSpPr/>
          <p:nvPr/>
        </p:nvSpPr>
        <p:spPr>
          <a:xfrm>
            <a:off x="2583545" y="3498875"/>
            <a:ext cx="791400" cy="754200"/>
          </a:xfrm>
          <a:prstGeom prst="roundRect">
            <a:avLst>
              <a:gd name="adj" fmla="val 16667"/>
            </a:avLst>
          </a:prstGeom>
          <a:solidFill>
            <a:srgbClr val="00000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80"/>
          <p:cNvSpPr txBox="1"/>
          <p:nvPr/>
        </p:nvSpPr>
        <p:spPr>
          <a:xfrm>
            <a:off x="258353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#000000</a:t>
            </a:r>
            <a:endParaRPr sz="1000">
              <a:solidFill>
                <a:srgbClr val="FFFFFF"/>
              </a:solidFill>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397"/>
        <p:cNvGrpSpPr/>
        <p:nvPr/>
      </p:nvGrpSpPr>
      <p:grpSpPr>
        <a:xfrm>
          <a:off x="0" y="0"/>
          <a:ext cx="0" cy="0"/>
          <a:chOff x="0" y="0"/>
          <a:chExt cx="0" cy="0"/>
        </a:xfrm>
      </p:grpSpPr>
      <p:sp>
        <p:nvSpPr>
          <p:cNvPr id="2398" name="Google Shape;2398;p82"/>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dirty="0">
                <a:solidFill>
                  <a:srgbClr val="FFFFFF"/>
                </a:solidFill>
              </a:rPr>
              <a:t>You can easily</a:t>
            </a:r>
            <a:r>
              <a:rPr lang="en" sz="1100" dirty="0">
                <a:solidFill>
                  <a:srgbClr val="435D74"/>
                </a:solidFill>
              </a:rPr>
              <a:t> </a:t>
            </a:r>
            <a:r>
              <a:rPr lang="en" sz="1100" dirty="0">
                <a:solidFill>
                  <a:srgbClr val="869FB2"/>
                </a:solidFill>
              </a:rPr>
              <a:t>resize</a:t>
            </a:r>
            <a:r>
              <a:rPr lang="en" sz="1100" dirty="0">
                <a:solidFill>
                  <a:srgbClr val="435D74"/>
                </a:solidFill>
              </a:rPr>
              <a:t> </a:t>
            </a:r>
            <a:r>
              <a:rPr lang="en" sz="1100" dirty="0">
                <a:solidFill>
                  <a:srgbClr val="FFFFFF"/>
                </a:solidFill>
              </a:rPr>
              <a:t>these resources without losing quality. To</a:t>
            </a:r>
            <a:r>
              <a:rPr lang="en" sz="1100" dirty="0">
                <a:solidFill>
                  <a:srgbClr val="435D74"/>
                </a:solidFill>
              </a:rPr>
              <a:t> </a:t>
            </a:r>
            <a:r>
              <a:rPr lang="en" sz="1100" dirty="0">
                <a:solidFill>
                  <a:srgbClr val="869FB2"/>
                </a:solidFill>
              </a:rPr>
              <a:t>change the color</a:t>
            </a:r>
            <a:r>
              <a:rPr lang="en" sz="1100" dirty="0">
                <a:solidFill>
                  <a:srgbClr val="FFFFFF"/>
                </a:solidFill>
              </a:rPr>
              <a:t>, just ungroup the resource and click on the object you want to change. Then, click on the paint bucket and select the color you want. Group the resource again when you’re done. You can also look for more </a:t>
            </a:r>
            <a:r>
              <a:rPr lang="en" sz="1100" dirty="0">
                <a:solidFill>
                  <a:srgbClr val="869FB2"/>
                </a:solidFill>
                <a:uFill>
                  <a:noFill/>
                </a:uFill>
              </a:rPr>
              <a:t>infographics</a:t>
            </a:r>
            <a:r>
              <a:rPr lang="en" sz="1100" dirty="0">
                <a:solidFill>
                  <a:srgbClr val="FFFFFF"/>
                </a:solidFill>
              </a:rPr>
              <a:t> on G</a:t>
            </a:r>
            <a:r>
              <a:rPr lang="en-US" altLang="zh-CN" sz="1100" dirty="0" err="1">
                <a:solidFill>
                  <a:srgbClr val="FFFFFF"/>
                </a:solidFill>
              </a:rPr>
              <a:t>reatPPT</a:t>
            </a:r>
            <a:r>
              <a:rPr lang="en" sz="1100" dirty="0">
                <a:solidFill>
                  <a:srgbClr val="FFFFFF"/>
                </a:solidFill>
              </a:rPr>
              <a:t>.</a:t>
            </a:r>
            <a:endParaRPr sz="1100" dirty="0">
              <a:solidFill>
                <a:srgbClr val="FFFFFF"/>
              </a:solidFill>
            </a:endParaRPr>
          </a:p>
        </p:txBody>
      </p:sp>
      <p:grpSp>
        <p:nvGrpSpPr>
          <p:cNvPr id="2399" name="Google Shape;2399;p82"/>
          <p:cNvGrpSpPr/>
          <p:nvPr/>
        </p:nvGrpSpPr>
        <p:grpSpPr>
          <a:xfrm>
            <a:off x="5156078" y="3085736"/>
            <a:ext cx="474294" cy="551291"/>
            <a:chOff x="4727025" y="1332775"/>
            <a:chExt cx="59900" cy="69625"/>
          </a:xfrm>
        </p:grpSpPr>
        <p:sp>
          <p:nvSpPr>
            <p:cNvPr id="2400" name="Google Shape;2400;p82"/>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82"/>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2" name="Google Shape;2402;p82"/>
          <p:cNvGrpSpPr/>
          <p:nvPr/>
        </p:nvGrpSpPr>
        <p:grpSpPr>
          <a:xfrm>
            <a:off x="5769734" y="2314340"/>
            <a:ext cx="555653" cy="557031"/>
            <a:chOff x="4820425" y="1329900"/>
            <a:chExt cx="70175" cy="70350"/>
          </a:xfrm>
        </p:grpSpPr>
        <p:sp>
          <p:nvSpPr>
            <p:cNvPr id="2403" name="Google Shape;2403;p82"/>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82"/>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82"/>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82"/>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7" name="Google Shape;2407;p82"/>
          <p:cNvGrpSpPr/>
          <p:nvPr/>
        </p:nvGrpSpPr>
        <p:grpSpPr>
          <a:xfrm>
            <a:off x="6396103" y="2318845"/>
            <a:ext cx="582574" cy="533871"/>
            <a:chOff x="4903200" y="1331525"/>
            <a:chExt cx="73575" cy="67425"/>
          </a:xfrm>
        </p:grpSpPr>
        <p:sp>
          <p:nvSpPr>
            <p:cNvPr id="2408" name="Google Shape;2408;p82"/>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82"/>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0" name="Google Shape;2410;p82"/>
          <p:cNvGrpSpPr/>
          <p:nvPr/>
        </p:nvGrpSpPr>
        <p:grpSpPr>
          <a:xfrm>
            <a:off x="5755581" y="3078709"/>
            <a:ext cx="583960" cy="565345"/>
            <a:chOff x="4815575" y="1416800"/>
            <a:chExt cx="73750" cy="71400"/>
          </a:xfrm>
        </p:grpSpPr>
        <p:sp>
          <p:nvSpPr>
            <p:cNvPr id="2411" name="Google Shape;2411;p82"/>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82"/>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82"/>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4" name="Google Shape;2414;p82"/>
          <p:cNvGrpSpPr/>
          <p:nvPr/>
        </p:nvGrpSpPr>
        <p:grpSpPr>
          <a:xfrm>
            <a:off x="6390362" y="3108896"/>
            <a:ext cx="589898" cy="504970"/>
            <a:chOff x="4902475" y="1418875"/>
            <a:chExt cx="74500" cy="63775"/>
          </a:xfrm>
        </p:grpSpPr>
        <p:sp>
          <p:nvSpPr>
            <p:cNvPr id="2415" name="Google Shape;2415;p82"/>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82"/>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7" name="Google Shape;2417;p82"/>
          <p:cNvGrpSpPr/>
          <p:nvPr/>
        </p:nvGrpSpPr>
        <p:grpSpPr>
          <a:xfrm>
            <a:off x="5765577" y="3826000"/>
            <a:ext cx="563967" cy="567127"/>
            <a:chOff x="4818100" y="1507675"/>
            <a:chExt cx="71225" cy="71625"/>
          </a:xfrm>
        </p:grpSpPr>
        <p:sp>
          <p:nvSpPr>
            <p:cNvPr id="2418" name="Google Shape;2418;p82"/>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82"/>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82"/>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82"/>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2" name="Google Shape;2422;p82"/>
          <p:cNvGrpSpPr/>
          <p:nvPr/>
        </p:nvGrpSpPr>
        <p:grpSpPr>
          <a:xfrm>
            <a:off x="5079075" y="3829461"/>
            <a:ext cx="628301" cy="588505"/>
            <a:chOff x="4721450" y="1509475"/>
            <a:chExt cx="79350" cy="74325"/>
          </a:xfrm>
        </p:grpSpPr>
        <p:sp>
          <p:nvSpPr>
            <p:cNvPr id="2423" name="Google Shape;2423;p82"/>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82"/>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82"/>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82"/>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7" name="Google Shape;2427;p82"/>
          <p:cNvGrpSpPr/>
          <p:nvPr/>
        </p:nvGrpSpPr>
        <p:grpSpPr>
          <a:xfrm>
            <a:off x="6424608" y="3814027"/>
            <a:ext cx="557038" cy="562772"/>
            <a:chOff x="4906800" y="1507500"/>
            <a:chExt cx="70350" cy="71075"/>
          </a:xfrm>
        </p:grpSpPr>
        <p:sp>
          <p:nvSpPr>
            <p:cNvPr id="2428" name="Google Shape;2428;p82"/>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82"/>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82"/>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82"/>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82"/>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3" name="Google Shape;2433;p82"/>
          <p:cNvGrpSpPr/>
          <p:nvPr/>
        </p:nvGrpSpPr>
        <p:grpSpPr>
          <a:xfrm>
            <a:off x="4462216" y="2340963"/>
            <a:ext cx="517934" cy="517934"/>
            <a:chOff x="3736598" y="2170606"/>
            <a:chExt cx="404889" cy="404889"/>
          </a:xfrm>
        </p:grpSpPr>
        <p:sp>
          <p:nvSpPr>
            <p:cNvPr id="2434" name="Google Shape;2434;p82"/>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82"/>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82"/>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82"/>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8" name="Google Shape;2438;p82"/>
          <p:cNvGrpSpPr/>
          <p:nvPr/>
        </p:nvGrpSpPr>
        <p:grpSpPr>
          <a:xfrm>
            <a:off x="3729277" y="2341061"/>
            <a:ext cx="586986" cy="517740"/>
            <a:chOff x="3161917" y="2170682"/>
            <a:chExt cx="458870" cy="404737"/>
          </a:xfrm>
        </p:grpSpPr>
        <p:sp>
          <p:nvSpPr>
            <p:cNvPr id="2439" name="Google Shape;2439;p82"/>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82"/>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82"/>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2" name="Google Shape;2442;p82"/>
          <p:cNvGrpSpPr/>
          <p:nvPr/>
        </p:nvGrpSpPr>
        <p:grpSpPr>
          <a:xfrm>
            <a:off x="3752299" y="3102400"/>
            <a:ext cx="540943" cy="517963"/>
            <a:chOff x="3179914" y="2889488"/>
            <a:chExt cx="422876" cy="404911"/>
          </a:xfrm>
        </p:grpSpPr>
        <p:sp>
          <p:nvSpPr>
            <p:cNvPr id="2443" name="Google Shape;2443;p82"/>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82"/>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82"/>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82"/>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82"/>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82"/>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9" name="Google Shape;2449;p82"/>
          <p:cNvGrpSpPr/>
          <p:nvPr/>
        </p:nvGrpSpPr>
        <p:grpSpPr>
          <a:xfrm>
            <a:off x="4453093" y="3102358"/>
            <a:ext cx="536180" cy="518047"/>
            <a:chOff x="3729467" y="2889422"/>
            <a:chExt cx="419153" cy="404977"/>
          </a:xfrm>
        </p:grpSpPr>
        <p:sp>
          <p:nvSpPr>
            <p:cNvPr id="2450" name="Google Shape;2450;p82"/>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82"/>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82"/>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82"/>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82"/>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82"/>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82"/>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7" name="Google Shape;2457;p82"/>
          <p:cNvGrpSpPr/>
          <p:nvPr/>
        </p:nvGrpSpPr>
        <p:grpSpPr>
          <a:xfrm>
            <a:off x="1990126" y="3445787"/>
            <a:ext cx="965351" cy="134611"/>
            <a:chOff x="4411970" y="2962952"/>
            <a:chExt cx="706544" cy="104212"/>
          </a:xfrm>
        </p:grpSpPr>
        <p:sp>
          <p:nvSpPr>
            <p:cNvPr id="2458" name="Google Shape;2458;p82"/>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82"/>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82"/>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82"/>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2" name="Google Shape;2462;p82"/>
          <p:cNvGrpSpPr/>
          <p:nvPr/>
        </p:nvGrpSpPr>
        <p:grpSpPr>
          <a:xfrm>
            <a:off x="1990126" y="3041077"/>
            <a:ext cx="960158" cy="289172"/>
            <a:chOff x="4411970" y="2726085"/>
            <a:chExt cx="643107" cy="193659"/>
          </a:xfrm>
        </p:grpSpPr>
        <p:sp>
          <p:nvSpPr>
            <p:cNvPr id="2463" name="Google Shape;2463;p82"/>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82"/>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82"/>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6" name="Google Shape;2466;p82"/>
          <p:cNvGrpSpPr/>
          <p:nvPr/>
        </p:nvGrpSpPr>
        <p:grpSpPr>
          <a:xfrm>
            <a:off x="998624" y="3295400"/>
            <a:ext cx="811503" cy="252584"/>
            <a:chOff x="4411970" y="4340222"/>
            <a:chExt cx="779467" cy="242683"/>
          </a:xfrm>
        </p:grpSpPr>
        <p:sp>
          <p:nvSpPr>
            <p:cNvPr id="2467" name="Google Shape;2467;p82"/>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82"/>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82"/>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0" name="Google Shape;2470;p82"/>
          <p:cNvGrpSpPr/>
          <p:nvPr/>
        </p:nvGrpSpPr>
        <p:grpSpPr>
          <a:xfrm>
            <a:off x="1990126" y="2709308"/>
            <a:ext cx="965160" cy="216230"/>
            <a:chOff x="4411970" y="2468674"/>
            <a:chExt cx="747317" cy="167425"/>
          </a:xfrm>
        </p:grpSpPr>
        <p:sp>
          <p:nvSpPr>
            <p:cNvPr id="2471" name="Google Shape;2471;p82"/>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82"/>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73" name="Google Shape;2473;p82"/>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74" name="Google Shape;2474;p82"/>
          <p:cNvGrpSpPr/>
          <p:nvPr/>
        </p:nvGrpSpPr>
        <p:grpSpPr>
          <a:xfrm>
            <a:off x="997692" y="2334687"/>
            <a:ext cx="1959041" cy="208784"/>
            <a:chOff x="6336019" y="3733725"/>
            <a:chExt cx="2566206" cy="351310"/>
          </a:xfrm>
        </p:grpSpPr>
        <p:sp>
          <p:nvSpPr>
            <p:cNvPr id="2475" name="Google Shape;2475;p82"/>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82"/>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82"/>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82"/>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9" name="Google Shape;2479;p82"/>
          <p:cNvGrpSpPr/>
          <p:nvPr/>
        </p:nvGrpSpPr>
        <p:grpSpPr>
          <a:xfrm>
            <a:off x="1990126" y="3950602"/>
            <a:ext cx="946551" cy="153200"/>
            <a:chOff x="4404545" y="3301592"/>
            <a:chExt cx="782403" cy="129272"/>
          </a:xfrm>
        </p:grpSpPr>
        <p:sp>
          <p:nvSpPr>
            <p:cNvPr id="2480" name="Google Shape;2480;p82"/>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82"/>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2" name="Google Shape;2482;p82"/>
          <p:cNvGrpSpPr/>
          <p:nvPr/>
        </p:nvGrpSpPr>
        <p:grpSpPr>
          <a:xfrm>
            <a:off x="1990126" y="3695937"/>
            <a:ext cx="962257" cy="139127"/>
            <a:chOff x="4411970" y="3131459"/>
            <a:chExt cx="710520" cy="117397"/>
          </a:xfrm>
        </p:grpSpPr>
        <p:sp>
          <p:nvSpPr>
            <p:cNvPr id="2483" name="Google Shape;2483;p82"/>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82"/>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85" name="Google Shape;2485;p82"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86" name="Google Shape;2486;p82"/>
          <p:cNvGrpSpPr/>
          <p:nvPr/>
        </p:nvGrpSpPr>
        <p:grpSpPr>
          <a:xfrm>
            <a:off x="990271" y="3621603"/>
            <a:ext cx="823838" cy="458988"/>
            <a:chOff x="4411970" y="1801825"/>
            <a:chExt cx="734586" cy="409262"/>
          </a:xfrm>
        </p:grpSpPr>
        <p:sp>
          <p:nvSpPr>
            <p:cNvPr id="2487" name="Google Shape;2487;p82"/>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82"/>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9" name="Google Shape;2489;p82"/>
          <p:cNvGrpSpPr/>
          <p:nvPr/>
        </p:nvGrpSpPr>
        <p:grpSpPr>
          <a:xfrm>
            <a:off x="3095243" y="2339173"/>
            <a:ext cx="521514" cy="521514"/>
            <a:chOff x="5681300" y="2527788"/>
            <a:chExt cx="805800" cy="805800"/>
          </a:xfrm>
        </p:grpSpPr>
        <p:sp>
          <p:nvSpPr>
            <p:cNvPr id="2490" name="Google Shape;2490;p82"/>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82"/>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2" name="Google Shape;2492;p82"/>
          <p:cNvGrpSpPr/>
          <p:nvPr/>
        </p:nvGrpSpPr>
        <p:grpSpPr>
          <a:xfrm>
            <a:off x="3089483" y="3094865"/>
            <a:ext cx="533033" cy="533033"/>
            <a:chOff x="4049800" y="640400"/>
            <a:chExt cx="858900" cy="858900"/>
          </a:xfrm>
        </p:grpSpPr>
        <p:sp>
          <p:nvSpPr>
            <p:cNvPr id="2493" name="Google Shape;2493;p82"/>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82"/>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5" name="Google Shape;2495;p82"/>
          <p:cNvGrpSpPr/>
          <p:nvPr/>
        </p:nvGrpSpPr>
        <p:grpSpPr>
          <a:xfrm>
            <a:off x="3014966" y="3772543"/>
            <a:ext cx="682068" cy="682068"/>
            <a:chOff x="5080188" y="927900"/>
            <a:chExt cx="961200" cy="961200"/>
          </a:xfrm>
        </p:grpSpPr>
        <p:sp>
          <p:nvSpPr>
            <p:cNvPr id="2496" name="Google Shape;2496;p82"/>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82"/>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82"/>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82"/>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82"/>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82"/>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82"/>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82"/>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4" name="Google Shape;2504;p82"/>
          <p:cNvGrpSpPr/>
          <p:nvPr/>
        </p:nvGrpSpPr>
        <p:grpSpPr>
          <a:xfrm>
            <a:off x="4478465" y="3869234"/>
            <a:ext cx="505650" cy="504006"/>
            <a:chOff x="6039282" y="1042577"/>
            <a:chExt cx="734315" cy="731929"/>
          </a:xfrm>
        </p:grpSpPr>
        <p:sp>
          <p:nvSpPr>
            <p:cNvPr id="2505" name="Google Shape;2505;p82"/>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82"/>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82"/>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82"/>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82"/>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82"/>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82"/>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82"/>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82"/>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82"/>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82"/>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82"/>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82"/>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82"/>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82"/>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82"/>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82"/>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82"/>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82"/>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82"/>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82"/>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6" name="Google Shape;2526;p82"/>
          <p:cNvGrpSpPr/>
          <p:nvPr/>
        </p:nvGrpSpPr>
        <p:grpSpPr>
          <a:xfrm>
            <a:off x="5091067" y="2298862"/>
            <a:ext cx="567744" cy="602136"/>
            <a:chOff x="1825800" y="1651625"/>
            <a:chExt cx="539989" cy="571775"/>
          </a:xfrm>
        </p:grpSpPr>
        <p:sp>
          <p:nvSpPr>
            <p:cNvPr id="2527" name="Google Shape;2527;p82"/>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82"/>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82"/>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82"/>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1" name="Google Shape;2531;p82"/>
          <p:cNvGrpSpPr/>
          <p:nvPr/>
        </p:nvGrpSpPr>
        <p:grpSpPr>
          <a:xfrm>
            <a:off x="3765995" y="3855579"/>
            <a:ext cx="508123" cy="507955"/>
            <a:chOff x="1897577" y="2802432"/>
            <a:chExt cx="492176" cy="492014"/>
          </a:xfrm>
        </p:grpSpPr>
        <p:sp>
          <p:nvSpPr>
            <p:cNvPr id="2532" name="Google Shape;2532;p82"/>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82"/>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82"/>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82"/>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82"/>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82"/>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82"/>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82"/>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82"/>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82"/>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82"/>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82"/>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4" name="Google Shape;2544;p82"/>
          <p:cNvGrpSpPr/>
          <p:nvPr/>
        </p:nvGrpSpPr>
        <p:grpSpPr>
          <a:xfrm>
            <a:off x="997525" y="4169123"/>
            <a:ext cx="809227" cy="200842"/>
            <a:chOff x="2013045" y="4813233"/>
            <a:chExt cx="921986" cy="228854"/>
          </a:xfrm>
        </p:grpSpPr>
        <p:sp>
          <p:nvSpPr>
            <p:cNvPr id="2545" name="Google Shape;2545;p82"/>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82"/>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7" name="Google Shape;2547;p82"/>
          <p:cNvGrpSpPr/>
          <p:nvPr/>
        </p:nvGrpSpPr>
        <p:grpSpPr>
          <a:xfrm>
            <a:off x="1005985" y="2656004"/>
            <a:ext cx="792421" cy="269941"/>
            <a:chOff x="1046767" y="4756633"/>
            <a:chExt cx="859646" cy="292841"/>
          </a:xfrm>
        </p:grpSpPr>
        <p:sp>
          <p:nvSpPr>
            <p:cNvPr id="2548" name="Google Shape;2548;p82"/>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82"/>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82"/>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51" name="Google Shape;2551;p82"/>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82"/>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82"/>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82"/>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55" name="Google Shape;2555;p82"/>
          <p:cNvGrpSpPr/>
          <p:nvPr/>
        </p:nvGrpSpPr>
        <p:grpSpPr>
          <a:xfrm>
            <a:off x="7141841" y="2550562"/>
            <a:ext cx="166473" cy="141497"/>
            <a:chOff x="4660325" y="1866850"/>
            <a:chExt cx="68350" cy="58100"/>
          </a:xfrm>
        </p:grpSpPr>
        <p:sp>
          <p:nvSpPr>
            <p:cNvPr id="2556" name="Google Shape;2556;p82"/>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82"/>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8" name="Google Shape;2558;p82"/>
          <p:cNvGrpSpPr/>
          <p:nvPr/>
        </p:nvGrpSpPr>
        <p:grpSpPr>
          <a:xfrm>
            <a:off x="7451186" y="2576286"/>
            <a:ext cx="162515" cy="90049"/>
            <a:chOff x="4791775" y="1877500"/>
            <a:chExt cx="66725" cy="36975"/>
          </a:xfrm>
        </p:grpSpPr>
        <p:sp>
          <p:nvSpPr>
            <p:cNvPr id="2559" name="Google Shape;2559;p82"/>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82"/>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1" name="Google Shape;2561;p82"/>
          <p:cNvGrpSpPr/>
          <p:nvPr/>
        </p:nvGrpSpPr>
        <p:grpSpPr>
          <a:xfrm>
            <a:off x="7772899" y="2576286"/>
            <a:ext cx="144979" cy="90049"/>
            <a:chOff x="4923925" y="1877500"/>
            <a:chExt cx="59525" cy="36975"/>
          </a:xfrm>
        </p:grpSpPr>
        <p:sp>
          <p:nvSpPr>
            <p:cNvPr id="2562" name="Google Shape;2562;p82"/>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82"/>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4" name="Google Shape;2564;p82"/>
          <p:cNvGrpSpPr/>
          <p:nvPr/>
        </p:nvGrpSpPr>
        <p:grpSpPr>
          <a:xfrm>
            <a:off x="8067390" y="2558477"/>
            <a:ext cx="141447" cy="125667"/>
            <a:chOff x="5058450" y="1870100"/>
            <a:chExt cx="58075" cy="51600"/>
          </a:xfrm>
        </p:grpSpPr>
        <p:sp>
          <p:nvSpPr>
            <p:cNvPr id="2565" name="Google Shape;2565;p82"/>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82"/>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7" name="Google Shape;2567;p82"/>
          <p:cNvGrpSpPr/>
          <p:nvPr/>
        </p:nvGrpSpPr>
        <p:grpSpPr>
          <a:xfrm>
            <a:off x="7481905" y="2980885"/>
            <a:ext cx="101077" cy="107645"/>
            <a:chOff x="4811425" y="2065025"/>
            <a:chExt cx="41500" cy="44200"/>
          </a:xfrm>
        </p:grpSpPr>
        <p:sp>
          <p:nvSpPr>
            <p:cNvPr id="2568" name="Google Shape;2568;p82"/>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82"/>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0" name="Google Shape;2570;p82"/>
          <p:cNvGrpSpPr/>
          <p:nvPr/>
        </p:nvGrpSpPr>
        <p:grpSpPr>
          <a:xfrm>
            <a:off x="7774342" y="2981098"/>
            <a:ext cx="120867" cy="107218"/>
            <a:chOff x="4929875" y="2065025"/>
            <a:chExt cx="49625" cy="44025"/>
          </a:xfrm>
        </p:grpSpPr>
        <p:sp>
          <p:nvSpPr>
            <p:cNvPr id="2571" name="Google Shape;2571;p82"/>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82"/>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3" name="Google Shape;2573;p82"/>
          <p:cNvGrpSpPr/>
          <p:nvPr/>
        </p:nvGrpSpPr>
        <p:grpSpPr>
          <a:xfrm>
            <a:off x="8103011" y="2984112"/>
            <a:ext cx="70206" cy="101191"/>
            <a:chOff x="5083925" y="2066350"/>
            <a:chExt cx="28825" cy="41550"/>
          </a:xfrm>
        </p:grpSpPr>
        <p:sp>
          <p:nvSpPr>
            <p:cNvPr id="2574" name="Google Shape;2574;p82"/>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82"/>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6" name="Google Shape;2576;p82"/>
          <p:cNvGrpSpPr/>
          <p:nvPr/>
        </p:nvGrpSpPr>
        <p:grpSpPr>
          <a:xfrm>
            <a:off x="7134565" y="2999759"/>
            <a:ext cx="181026" cy="69896"/>
            <a:chOff x="4659775" y="2072775"/>
            <a:chExt cx="74325" cy="28700"/>
          </a:xfrm>
        </p:grpSpPr>
        <p:sp>
          <p:nvSpPr>
            <p:cNvPr id="2577" name="Google Shape;2577;p82"/>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82"/>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82"/>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0" name="Google Shape;2580;p82"/>
          <p:cNvGrpSpPr/>
          <p:nvPr/>
        </p:nvGrpSpPr>
        <p:grpSpPr>
          <a:xfrm>
            <a:off x="8054421" y="2790324"/>
            <a:ext cx="167387" cy="89197"/>
            <a:chOff x="4662475" y="1976500"/>
            <a:chExt cx="68725" cy="36625"/>
          </a:xfrm>
        </p:grpSpPr>
        <p:sp>
          <p:nvSpPr>
            <p:cNvPr id="2581" name="Google Shape;2581;p82"/>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82"/>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82"/>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4" name="Google Shape;2584;p82"/>
          <p:cNvGrpSpPr/>
          <p:nvPr/>
        </p:nvGrpSpPr>
        <p:grpSpPr>
          <a:xfrm>
            <a:off x="7751326" y="2793764"/>
            <a:ext cx="166899" cy="82317"/>
            <a:chOff x="4920150" y="1977875"/>
            <a:chExt cx="68525" cy="33800"/>
          </a:xfrm>
        </p:grpSpPr>
        <p:sp>
          <p:nvSpPr>
            <p:cNvPr id="2585" name="Google Shape;2585;p82"/>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82"/>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82"/>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8" name="Google Shape;2588;p82"/>
          <p:cNvGrpSpPr/>
          <p:nvPr/>
        </p:nvGrpSpPr>
        <p:grpSpPr>
          <a:xfrm>
            <a:off x="7162483" y="3197682"/>
            <a:ext cx="125190" cy="127859"/>
            <a:chOff x="4676550" y="2160575"/>
            <a:chExt cx="51400" cy="52500"/>
          </a:xfrm>
        </p:grpSpPr>
        <p:sp>
          <p:nvSpPr>
            <p:cNvPr id="2589" name="Google Shape;2589;p82"/>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82"/>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82"/>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2" name="Google Shape;2592;p82"/>
          <p:cNvGrpSpPr/>
          <p:nvPr/>
        </p:nvGrpSpPr>
        <p:grpSpPr>
          <a:xfrm>
            <a:off x="7459741" y="3204714"/>
            <a:ext cx="145405" cy="113794"/>
            <a:chOff x="4768325" y="2163475"/>
            <a:chExt cx="59700" cy="46725"/>
          </a:xfrm>
        </p:grpSpPr>
        <p:sp>
          <p:nvSpPr>
            <p:cNvPr id="2593" name="Google Shape;2593;p82"/>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82"/>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95" name="Google Shape;2595;p82"/>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82"/>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82"/>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82"/>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82"/>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82"/>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01" name="Google Shape;2601;p82"/>
          <p:cNvGrpSpPr/>
          <p:nvPr/>
        </p:nvGrpSpPr>
        <p:grpSpPr>
          <a:xfrm>
            <a:off x="7476059" y="3459808"/>
            <a:ext cx="112768" cy="106853"/>
            <a:chOff x="4768575" y="2253950"/>
            <a:chExt cx="46300" cy="43875"/>
          </a:xfrm>
        </p:grpSpPr>
        <p:sp>
          <p:nvSpPr>
            <p:cNvPr id="2602" name="Google Shape;2602;p82"/>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82"/>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4" name="Google Shape;2604;p82"/>
          <p:cNvGrpSpPr/>
          <p:nvPr/>
        </p:nvGrpSpPr>
        <p:grpSpPr>
          <a:xfrm>
            <a:off x="7775682" y="3948834"/>
            <a:ext cx="118187" cy="146246"/>
            <a:chOff x="4960900" y="2433225"/>
            <a:chExt cx="48525" cy="60050"/>
          </a:xfrm>
        </p:grpSpPr>
        <p:sp>
          <p:nvSpPr>
            <p:cNvPr id="2605" name="Google Shape;2605;p82"/>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82"/>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7" name="Google Shape;2607;p82"/>
          <p:cNvGrpSpPr/>
          <p:nvPr/>
        </p:nvGrpSpPr>
        <p:grpSpPr>
          <a:xfrm>
            <a:off x="7464247" y="4212895"/>
            <a:ext cx="136394" cy="143810"/>
            <a:chOff x="4854075" y="2527625"/>
            <a:chExt cx="56000" cy="59050"/>
          </a:xfrm>
        </p:grpSpPr>
        <p:sp>
          <p:nvSpPr>
            <p:cNvPr id="2608" name="Google Shape;2608;p82"/>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82"/>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10" name="Google Shape;2610;p82"/>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82"/>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82"/>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13" name="Google Shape;2613;p82"/>
          <p:cNvGrpSpPr/>
          <p:nvPr/>
        </p:nvGrpSpPr>
        <p:grpSpPr>
          <a:xfrm>
            <a:off x="8088458" y="3676639"/>
            <a:ext cx="99312" cy="160797"/>
            <a:chOff x="5059700" y="2334775"/>
            <a:chExt cx="40775" cy="66025"/>
          </a:xfrm>
        </p:grpSpPr>
        <p:sp>
          <p:nvSpPr>
            <p:cNvPr id="2614" name="Google Shape;2614;p82"/>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82"/>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82"/>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82"/>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82"/>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82"/>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82"/>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82"/>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82"/>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3" name="Google Shape;2623;p82"/>
          <p:cNvGrpSpPr/>
          <p:nvPr/>
        </p:nvGrpSpPr>
        <p:grpSpPr>
          <a:xfrm>
            <a:off x="8045622" y="3941771"/>
            <a:ext cx="184984" cy="160371"/>
            <a:chOff x="5037700" y="2430325"/>
            <a:chExt cx="75950" cy="65850"/>
          </a:xfrm>
        </p:grpSpPr>
        <p:sp>
          <p:nvSpPr>
            <p:cNvPr id="2624" name="Google Shape;2624;p82"/>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82"/>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6" name="Google Shape;2626;p82"/>
          <p:cNvGrpSpPr/>
          <p:nvPr/>
        </p:nvGrpSpPr>
        <p:grpSpPr>
          <a:xfrm>
            <a:off x="7465128" y="3708223"/>
            <a:ext cx="173014" cy="97629"/>
            <a:chOff x="4756975" y="2341800"/>
            <a:chExt cx="91975" cy="51925"/>
          </a:xfrm>
        </p:grpSpPr>
        <p:sp>
          <p:nvSpPr>
            <p:cNvPr id="2627" name="Google Shape;2627;p82"/>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82"/>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82"/>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82"/>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82"/>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82"/>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82"/>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82"/>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82"/>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82"/>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82"/>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82"/>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82"/>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82"/>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82"/>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82"/>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82"/>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82"/>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82"/>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82"/>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7" name="Google Shape;2647;p82"/>
          <p:cNvGrpSpPr/>
          <p:nvPr/>
        </p:nvGrpSpPr>
        <p:grpSpPr>
          <a:xfrm>
            <a:off x="7732065" y="4196920"/>
            <a:ext cx="212497" cy="175761"/>
            <a:chOff x="4943575" y="2516350"/>
            <a:chExt cx="98675" cy="81700"/>
          </a:xfrm>
        </p:grpSpPr>
        <p:sp>
          <p:nvSpPr>
            <p:cNvPr id="2648" name="Google Shape;2648;p82"/>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82"/>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82"/>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82"/>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82"/>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82"/>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82"/>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82"/>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82"/>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82"/>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82"/>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82"/>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82"/>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82"/>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82"/>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82"/>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82"/>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82"/>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82"/>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82"/>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82"/>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82"/>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82"/>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82"/>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82"/>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82"/>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82"/>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82"/>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82"/>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82"/>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82"/>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82"/>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82"/>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82"/>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82"/>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82"/>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82"/>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82"/>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82"/>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82"/>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82"/>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82"/>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82"/>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82"/>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82"/>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82"/>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82"/>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82"/>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82"/>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82"/>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82"/>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82"/>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82"/>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82"/>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82"/>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82"/>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82"/>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82"/>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82"/>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82"/>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82"/>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82"/>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82"/>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82"/>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82"/>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82"/>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82"/>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82"/>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82"/>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82"/>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82"/>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82"/>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82"/>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82"/>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82"/>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82"/>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82"/>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82"/>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26" name="Google Shape;2726;p82"/>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82"/>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82"/>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82"/>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82"/>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chemeClr val="lt1"/>
              </a:solidFill>
              <a:latin typeface="Arial"/>
              <a:ea typeface="Arial"/>
              <a:cs typeface="Arial"/>
              <a:sym typeface="Arial"/>
            </a:endParaRPr>
          </a:p>
          <a:p>
            <a:pPr marL="0" lvl="0" indent="0" algn="ctr" rtl="0">
              <a:spcBef>
                <a:spcPts val="0"/>
              </a:spcBef>
              <a:spcAft>
                <a:spcPts val="0"/>
              </a:spcAft>
              <a:buClr>
                <a:srgbClr val="000000"/>
              </a:buClr>
              <a:buSzPts val="1100"/>
              <a:buFont typeface="Arial"/>
              <a:buNone/>
            </a:pPr>
            <a:endParaRPr>
              <a:latin typeface="Arial"/>
              <a:ea typeface="Arial"/>
              <a:cs typeface="Arial"/>
              <a:sym typeface="Arial"/>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578"/>
        <p:cNvGrpSpPr/>
        <p:nvPr/>
      </p:nvGrpSpPr>
      <p:grpSpPr>
        <a:xfrm>
          <a:off x="0" y="0"/>
          <a:ext cx="0" cy="0"/>
          <a:chOff x="0" y="0"/>
          <a:chExt cx="0" cy="0"/>
        </a:xfrm>
      </p:grpSpPr>
      <p:sp>
        <p:nvSpPr>
          <p:cNvPr id="579" name="Google Shape;579;p45"/>
          <p:cNvSpPr txBox="1">
            <a:spLocks noGrp="1"/>
          </p:cNvSpPr>
          <p:nvPr>
            <p:ph type="subTitle" idx="1"/>
          </p:nvPr>
        </p:nvSpPr>
        <p:spPr>
          <a:xfrm>
            <a:off x="1239975" y="3082400"/>
            <a:ext cx="2907600" cy="492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a:t>
            </a:r>
            <a:endParaRPr/>
          </a:p>
        </p:txBody>
      </p:sp>
      <p:sp>
        <p:nvSpPr>
          <p:cNvPr id="580" name="Google Shape;580;p45"/>
          <p:cNvSpPr txBox="1">
            <a:spLocks noGrp="1"/>
          </p:cNvSpPr>
          <p:nvPr>
            <p:ph type="subTitle" idx="2"/>
          </p:nvPr>
        </p:nvSpPr>
        <p:spPr>
          <a:xfrm>
            <a:off x="4894850" y="3082400"/>
            <a:ext cx="2907600" cy="492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a:t>
            </a:r>
            <a:endParaRPr/>
          </a:p>
        </p:txBody>
      </p:sp>
      <p:sp>
        <p:nvSpPr>
          <p:cNvPr id="581" name="Google Shape;581;p45"/>
          <p:cNvSpPr txBox="1">
            <a:spLocks noGrp="1"/>
          </p:cNvSpPr>
          <p:nvPr>
            <p:ph type="subTitle" idx="3"/>
          </p:nvPr>
        </p:nvSpPr>
        <p:spPr>
          <a:xfrm>
            <a:off x="1239975" y="3476600"/>
            <a:ext cx="2907600" cy="831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 is the closest planet to the Sun and the smallest one in the entire Solar System</a:t>
            </a:r>
            <a:endParaRPr/>
          </a:p>
        </p:txBody>
      </p:sp>
      <p:sp>
        <p:nvSpPr>
          <p:cNvPr id="582" name="Google Shape;582;p45"/>
          <p:cNvSpPr txBox="1">
            <a:spLocks noGrp="1"/>
          </p:cNvSpPr>
          <p:nvPr>
            <p:ph type="subTitle" idx="4"/>
          </p:nvPr>
        </p:nvSpPr>
        <p:spPr>
          <a:xfrm>
            <a:off x="4894850" y="3476600"/>
            <a:ext cx="2907600" cy="831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 has a beautiful name and is the second planet from the Sun. It has very high temperatures</a:t>
            </a:r>
            <a:endParaRPr/>
          </a:p>
        </p:txBody>
      </p:sp>
      <p:sp>
        <p:nvSpPr>
          <p:cNvPr id="583" name="Google Shape;583;p45"/>
          <p:cNvSpPr txBox="1">
            <a:spLocks noGrp="1"/>
          </p:cNvSpPr>
          <p:nvPr>
            <p:ph type="title"/>
          </p:nvPr>
        </p:nvSpPr>
        <p:spPr>
          <a:xfrm>
            <a:off x="720000" y="445025"/>
            <a:ext cx="4253100" cy="1108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Maybe you need to </a:t>
            </a:r>
            <a:r>
              <a:rPr lang="en">
                <a:solidFill>
                  <a:schemeClr val="dk2"/>
                </a:solidFill>
              </a:rPr>
              <a:t>divide the content</a:t>
            </a:r>
            <a:endParaRPr>
              <a:solidFill>
                <a:schemeClr val="dk2"/>
              </a:solidFill>
            </a:endParaRPr>
          </a:p>
        </p:txBody>
      </p:sp>
      <p:sp>
        <p:nvSpPr>
          <p:cNvPr id="584" name="Google Shape;584;p45"/>
          <p:cNvSpPr txBox="1">
            <a:spLocks noGrp="1"/>
          </p:cNvSpPr>
          <p:nvPr>
            <p:ph type="title" idx="4294967295"/>
          </p:nvPr>
        </p:nvSpPr>
        <p:spPr>
          <a:xfrm>
            <a:off x="2056125" y="2434400"/>
            <a:ext cx="1275300" cy="80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000">
                <a:solidFill>
                  <a:schemeClr val="dk2"/>
                </a:solidFill>
              </a:rPr>
              <a:t>01</a:t>
            </a:r>
            <a:endParaRPr sz="4000">
              <a:solidFill>
                <a:schemeClr val="dk2"/>
              </a:solidFill>
            </a:endParaRPr>
          </a:p>
        </p:txBody>
      </p:sp>
      <p:sp>
        <p:nvSpPr>
          <p:cNvPr id="585" name="Google Shape;585;p45"/>
          <p:cNvSpPr txBox="1">
            <a:spLocks noGrp="1"/>
          </p:cNvSpPr>
          <p:nvPr>
            <p:ph type="title" idx="4294967295"/>
          </p:nvPr>
        </p:nvSpPr>
        <p:spPr>
          <a:xfrm>
            <a:off x="5711000" y="2434400"/>
            <a:ext cx="1275300" cy="80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000">
                <a:solidFill>
                  <a:schemeClr val="dk2"/>
                </a:solidFill>
              </a:rPr>
              <a:t>02</a:t>
            </a:r>
            <a:endParaRPr sz="4000">
              <a:solidFill>
                <a:schemeClr val="dk2"/>
              </a:solidFill>
            </a:endParaRPr>
          </a:p>
        </p:txBody>
      </p:sp>
      <p:sp>
        <p:nvSpPr>
          <p:cNvPr id="586" name="Google Shape;586;p45"/>
          <p:cNvSpPr/>
          <p:nvPr/>
        </p:nvSpPr>
        <p:spPr>
          <a:xfrm>
            <a:off x="7404141" y="511887"/>
            <a:ext cx="974506" cy="974476"/>
          </a:xfrm>
          <a:custGeom>
            <a:avLst/>
            <a:gdLst/>
            <a:ahLst/>
            <a:cxnLst/>
            <a:rect l="l" t="t" r="r" b="b"/>
            <a:pathLst>
              <a:path w="14607" h="14606" extrusionOk="0">
                <a:moveTo>
                  <a:pt x="7304" y="1"/>
                </a:moveTo>
                <a:lnTo>
                  <a:pt x="6849" y="6206"/>
                </a:lnTo>
                <a:lnTo>
                  <a:pt x="2140" y="2139"/>
                </a:lnTo>
                <a:lnTo>
                  <a:pt x="6206" y="6848"/>
                </a:lnTo>
                <a:lnTo>
                  <a:pt x="1" y="7302"/>
                </a:lnTo>
                <a:lnTo>
                  <a:pt x="6206" y="7758"/>
                </a:lnTo>
                <a:lnTo>
                  <a:pt x="2140" y="12467"/>
                </a:lnTo>
                <a:lnTo>
                  <a:pt x="2140" y="12467"/>
                </a:lnTo>
                <a:lnTo>
                  <a:pt x="6849" y="8400"/>
                </a:lnTo>
                <a:lnTo>
                  <a:pt x="7304" y="14605"/>
                </a:lnTo>
                <a:lnTo>
                  <a:pt x="7758" y="8400"/>
                </a:lnTo>
                <a:lnTo>
                  <a:pt x="12467" y="12467"/>
                </a:lnTo>
                <a:lnTo>
                  <a:pt x="12467" y="12467"/>
                </a:lnTo>
                <a:lnTo>
                  <a:pt x="8401" y="7758"/>
                </a:lnTo>
                <a:lnTo>
                  <a:pt x="14606" y="7302"/>
                </a:lnTo>
                <a:lnTo>
                  <a:pt x="8401" y="6848"/>
                </a:lnTo>
                <a:lnTo>
                  <a:pt x="12467" y="2139"/>
                </a:lnTo>
                <a:lnTo>
                  <a:pt x="7758" y="6206"/>
                </a:lnTo>
                <a:lnTo>
                  <a:pt x="730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7" name="Google Shape;587;p45"/>
          <p:cNvGrpSpPr/>
          <p:nvPr/>
        </p:nvGrpSpPr>
        <p:grpSpPr>
          <a:xfrm>
            <a:off x="6163034" y="2069603"/>
            <a:ext cx="371224" cy="364800"/>
            <a:chOff x="6168359" y="1915203"/>
            <a:chExt cx="371224" cy="364800"/>
          </a:xfrm>
        </p:grpSpPr>
        <p:sp>
          <p:nvSpPr>
            <p:cNvPr id="588" name="Google Shape;588;p45"/>
            <p:cNvSpPr/>
            <p:nvPr/>
          </p:nvSpPr>
          <p:spPr>
            <a:xfrm>
              <a:off x="6168359" y="1915203"/>
              <a:ext cx="364878" cy="364800"/>
            </a:xfrm>
            <a:custGeom>
              <a:avLst/>
              <a:gdLst/>
              <a:ahLst/>
              <a:cxnLst/>
              <a:rect l="l" t="t" r="r" b="b"/>
              <a:pathLst>
                <a:path w="5689" h="5688" extrusionOk="0">
                  <a:moveTo>
                    <a:pt x="2844" y="0"/>
                  </a:moveTo>
                  <a:lnTo>
                    <a:pt x="2263" y="1555"/>
                  </a:lnTo>
                  <a:cubicBezTo>
                    <a:pt x="2141" y="1882"/>
                    <a:pt x="1882" y="2141"/>
                    <a:pt x="1555" y="2263"/>
                  </a:cubicBezTo>
                  <a:lnTo>
                    <a:pt x="0" y="2843"/>
                  </a:lnTo>
                  <a:lnTo>
                    <a:pt x="1555" y="3425"/>
                  </a:lnTo>
                  <a:cubicBezTo>
                    <a:pt x="1882" y="3547"/>
                    <a:pt x="2141" y="3806"/>
                    <a:pt x="2263" y="4133"/>
                  </a:cubicBezTo>
                  <a:lnTo>
                    <a:pt x="2844" y="5688"/>
                  </a:lnTo>
                  <a:lnTo>
                    <a:pt x="3425" y="4133"/>
                  </a:lnTo>
                  <a:cubicBezTo>
                    <a:pt x="3547" y="3806"/>
                    <a:pt x="3806" y="3547"/>
                    <a:pt x="4133" y="3425"/>
                  </a:cubicBezTo>
                  <a:lnTo>
                    <a:pt x="5688" y="2843"/>
                  </a:lnTo>
                  <a:lnTo>
                    <a:pt x="4133" y="2263"/>
                  </a:lnTo>
                  <a:cubicBezTo>
                    <a:pt x="3806" y="2141"/>
                    <a:pt x="3547" y="1882"/>
                    <a:pt x="3425" y="1555"/>
                  </a:cubicBezTo>
                  <a:lnTo>
                    <a:pt x="28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45"/>
            <p:cNvSpPr/>
            <p:nvPr/>
          </p:nvSpPr>
          <p:spPr>
            <a:xfrm>
              <a:off x="6432698" y="1923612"/>
              <a:ext cx="106885" cy="106959"/>
            </a:xfrm>
            <a:custGeom>
              <a:avLst/>
              <a:gdLst/>
              <a:ahLst/>
              <a:cxnLst/>
              <a:rect l="l" t="t" r="r" b="b"/>
              <a:pathLst>
                <a:path w="1449" h="1450" extrusionOk="0">
                  <a:moveTo>
                    <a:pt x="0" y="1"/>
                  </a:moveTo>
                  <a:lnTo>
                    <a:pt x="248" y="545"/>
                  </a:lnTo>
                  <a:cubicBezTo>
                    <a:pt x="301" y="659"/>
                    <a:pt x="301" y="792"/>
                    <a:pt x="248" y="905"/>
                  </a:cubicBezTo>
                  <a:lnTo>
                    <a:pt x="0" y="1449"/>
                  </a:lnTo>
                  <a:lnTo>
                    <a:pt x="0" y="1449"/>
                  </a:lnTo>
                  <a:lnTo>
                    <a:pt x="544" y="1201"/>
                  </a:lnTo>
                  <a:cubicBezTo>
                    <a:pt x="602" y="1176"/>
                    <a:pt x="663" y="1163"/>
                    <a:pt x="725" y="1163"/>
                  </a:cubicBezTo>
                  <a:cubicBezTo>
                    <a:pt x="786" y="1163"/>
                    <a:pt x="847" y="1176"/>
                    <a:pt x="905" y="1201"/>
                  </a:cubicBezTo>
                  <a:lnTo>
                    <a:pt x="1449" y="1449"/>
                  </a:lnTo>
                  <a:lnTo>
                    <a:pt x="1449" y="1449"/>
                  </a:lnTo>
                  <a:lnTo>
                    <a:pt x="1201" y="905"/>
                  </a:lnTo>
                  <a:cubicBezTo>
                    <a:pt x="1148" y="790"/>
                    <a:pt x="1148" y="659"/>
                    <a:pt x="1201" y="545"/>
                  </a:cubicBezTo>
                  <a:lnTo>
                    <a:pt x="1449" y="1"/>
                  </a:lnTo>
                  <a:lnTo>
                    <a:pt x="905" y="248"/>
                  </a:lnTo>
                  <a:cubicBezTo>
                    <a:pt x="847" y="275"/>
                    <a:pt x="786" y="288"/>
                    <a:pt x="725" y="288"/>
                  </a:cubicBezTo>
                  <a:cubicBezTo>
                    <a:pt x="663" y="288"/>
                    <a:pt x="602" y="275"/>
                    <a:pt x="544" y="248"/>
                  </a:cubicBez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 name="Google Shape;590;p45"/>
          <p:cNvGrpSpPr/>
          <p:nvPr/>
        </p:nvGrpSpPr>
        <p:grpSpPr>
          <a:xfrm>
            <a:off x="2508159" y="2069603"/>
            <a:ext cx="371224" cy="364800"/>
            <a:chOff x="6168359" y="1915203"/>
            <a:chExt cx="371224" cy="364800"/>
          </a:xfrm>
        </p:grpSpPr>
        <p:sp>
          <p:nvSpPr>
            <p:cNvPr id="591" name="Google Shape;591;p45"/>
            <p:cNvSpPr/>
            <p:nvPr/>
          </p:nvSpPr>
          <p:spPr>
            <a:xfrm>
              <a:off x="6168359" y="1915203"/>
              <a:ext cx="364878" cy="364800"/>
            </a:xfrm>
            <a:custGeom>
              <a:avLst/>
              <a:gdLst/>
              <a:ahLst/>
              <a:cxnLst/>
              <a:rect l="l" t="t" r="r" b="b"/>
              <a:pathLst>
                <a:path w="5689" h="5688" extrusionOk="0">
                  <a:moveTo>
                    <a:pt x="2844" y="0"/>
                  </a:moveTo>
                  <a:lnTo>
                    <a:pt x="2263" y="1555"/>
                  </a:lnTo>
                  <a:cubicBezTo>
                    <a:pt x="2141" y="1882"/>
                    <a:pt x="1882" y="2141"/>
                    <a:pt x="1555" y="2263"/>
                  </a:cubicBezTo>
                  <a:lnTo>
                    <a:pt x="0" y="2843"/>
                  </a:lnTo>
                  <a:lnTo>
                    <a:pt x="1555" y="3425"/>
                  </a:lnTo>
                  <a:cubicBezTo>
                    <a:pt x="1882" y="3547"/>
                    <a:pt x="2141" y="3806"/>
                    <a:pt x="2263" y="4133"/>
                  </a:cubicBezTo>
                  <a:lnTo>
                    <a:pt x="2844" y="5688"/>
                  </a:lnTo>
                  <a:lnTo>
                    <a:pt x="3425" y="4133"/>
                  </a:lnTo>
                  <a:cubicBezTo>
                    <a:pt x="3547" y="3806"/>
                    <a:pt x="3806" y="3547"/>
                    <a:pt x="4133" y="3425"/>
                  </a:cubicBezTo>
                  <a:lnTo>
                    <a:pt x="5688" y="2843"/>
                  </a:lnTo>
                  <a:lnTo>
                    <a:pt x="4133" y="2263"/>
                  </a:lnTo>
                  <a:cubicBezTo>
                    <a:pt x="3806" y="2141"/>
                    <a:pt x="3547" y="1882"/>
                    <a:pt x="3425" y="1555"/>
                  </a:cubicBezTo>
                  <a:lnTo>
                    <a:pt x="28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45"/>
            <p:cNvSpPr/>
            <p:nvPr/>
          </p:nvSpPr>
          <p:spPr>
            <a:xfrm>
              <a:off x="6432698" y="1923612"/>
              <a:ext cx="106885" cy="106959"/>
            </a:xfrm>
            <a:custGeom>
              <a:avLst/>
              <a:gdLst/>
              <a:ahLst/>
              <a:cxnLst/>
              <a:rect l="l" t="t" r="r" b="b"/>
              <a:pathLst>
                <a:path w="1449" h="1450" extrusionOk="0">
                  <a:moveTo>
                    <a:pt x="0" y="1"/>
                  </a:moveTo>
                  <a:lnTo>
                    <a:pt x="248" y="545"/>
                  </a:lnTo>
                  <a:cubicBezTo>
                    <a:pt x="301" y="659"/>
                    <a:pt x="301" y="792"/>
                    <a:pt x="248" y="905"/>
                  </a:cubicBezTo>
                  <a:lnTo>
                    <a:pt x="0" y="1449"/>
                  </a:lnTo>
                  <a:lnTo>
                    <a:pt x="0" y="1449"/>
                  </a:lnTo>
                  <a:lnTo>
                    <a:pt x="544" y="1201"/>
                  </a:lnTo>
                  <a:cubicBezTo>
                    <a:pt x="602" y="1176"/>
                    <a:pt x="663" y="1163"/>
                    <a:pt x="725" y="1163"/>
                  </a:cubicBezTo>
                  <a:cubicBezTo>
                    <a:pt x="786" y="1163"/>
                    <a:pt x="847" y="1176"/>
                    <a:pt x="905" y="1201"/>
                  </a:cubicBezTo>
                  <a:lnTo>
                    <a:pt x="1449" y="1449"/>
                  </a:lnTo>
                  <a:lnTo>
                    <a:pt x="1449" y="1449"/>
                  </a:lnTo>
                  <a:lnTo>
                    <a:pt x="1201" y="905"/>
                  </a:lnTo>
                  <a:cubicBezTo>
                    <a:pt x="1148" y="790"/>
                    <a:pt x="1148" y="659"/>
                    <a:pt x="1201" y="545"/>
                  </a:cubicBezTo>
                  <a:lnTo>
                    <a:pt x="1449" y="1"/>
                  </a:lnTo>
                  <a:lnTo>
                    <a:pt x="905" y="248"/>
                  </a:lnTo>
                  <a:cubicBezTo>
                    <a:pt x="847" y="275"/>
                    <a:pt x="786" y="288"/>
                    <a:pt x="725" y="288"/>
                  </a:cubicBezTo>
                  <a:cubicBezTo>
                    <a:pt x="663" y="288"/>
                    <a:pt x="602" y="275"/>
                    <a:pt x="544" y="248"/>
                  </a:cubicBez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2734"/>
        <p:cNvGrpSpPr/>
        <p:nvPr/>
      </p:nvGrpSpPr>
      <p:grpSpPr>
        <a:xfrm>
          <a:off x="0" y="0"/>
          <a:ext cx="0" cy="0"/>
          <a:chOff x="0" y="0"/>
          <a:chExt cx="0" cy="0"/>
        </a:xfrm>
      </p:grpSpPr>
      <p:grpSp>
        <p:nvGrpSpPr>
          <p:cNvPr id="2735" name="Google Shape;2735;p83"/>
          <p:cNvGrpSpPr/>
          <p:nvPr/>
        </p:nvGrpSpPr>
        <p:grpSpPr>
          <a:xfrm>
            <a:off x="745571" y="1168666"/>
            <a:ext cx="2492868" cy="1379876"/>
            <a:chOff x="2654821" y="2311071"/>
            <a:chExt cx="2279715" cy="1262120"/>
          </a:xfrm>
        </p:grpSpPr>
        <p:grpSp>
          <p:nvGrpSpPr>
            <p:cNvPr id="2736" name="Google Shape;2736;p83"/>
            <p:cNvGrpSpPr/>
            <p:nvPr/>
          </p:nvGrpSpPr>
          <p:grpSpPr>
            <a:xfrm>
              <a:off x="4034269" y="2840745"/>
              <a:ext cx="40212" cy="36437"/>
              <a:chOff x="4293400" y="2574725"/>
              <a:chExt cx="84425" cy="80100"/>
            </a:xfrm>
          </p:grpSpPr>
          <p:sp>
            <p:nvSpPr>
              <p:cNvPr id="2737" name="Google Shape;2737;p83"/>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2738" name="Google Shape;2738;p83"/>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9" name="Google Shape;2739;p83"/>
            <p:cNvGrpSpPr/>
            <p:nvPr/>
          </p:nvGrpSpPr>
          <p:grpSpPr>
            <a:xfrm>
              <a:off x="3894606" y="2334874"/>
              <a:ext cx="913198" cy="518984"/>
              <a:chOff x="4000175" y="1462675"/>
              <a:chExt cx="1917275" cy="1140875"/>
            </a:xfrm>
          </p:grpSpPr>
          <p:sp>
            <p:nvSpPr>
              <p:cNvPr id="2740" name="Google Shape;2740;p83"/>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2741" name="Google Shape;2741;p83"/>
              <p:cNvGrpSpPr/>
              <p:nvPr/>
            </p:nvGrpSpPr>
            <p:grpSpPr>
              <a:xfrm>
                <a:off x="4000175" y="1462675"/>
                <a:ext cx="1917275" cy="1140875"/>
                <a:chOff x="4000175" y="1462675"/>
                <a:chExt cx="1917275" cy="1140875"/>
              </a:xfrm>
            </p:grpSpPr>
            <p:sp>
              <p:nvSpPr>
                <p:cNvPr id="2742" name="Google Shape;2742;p83"/>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2743" name="Google Shape;2743;p83"/>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83"/>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83"/>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83"/>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747" name="Google Shape;2747;p83"/>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48" name="Google Shape;2748;p83"/>
            <p:cNvGrpSpPr/>
            <p:nvPr/>
          </p:nvGrpSpPr>
          <p:grpSpPr>
            <a:xfrm>
              <a:off x="3875768" y="2846704"/>
              <a:ext cx="44796" cy="47366"/>
              <a:chOff x="3960625" y="2587825"/>
              <a:chExt cx="94050" cy="104125"/>
            </a:xfrm>
          </p:grpSpPr>
          <p:sp>
            <p:nvSpPr>
              <p:cNvPr id="2749" name="Google Shape;2749;p83"/>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2750" name="Google Shape;2750;p83"/>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1" name="Google Shape;2751;p83"/>
            <p:cNvGrpSpPr/>
            <p:nvPr/>
          </p:nvGrpSpPr>
          <p:grpSpPr>
            <a:xfrm>
              <a:off x="3782759" y="2807162"/>
              <a:ext cx="82686" cy="85487"/>
              <a:chOff x="3765350" y="2500900"/>
              <a:chExt cx="173600" cy="187925"/>
            </a:xfrm>
          </p:grpSpPr>
          <p:sp>
            <p:nvSpPr>
              <p:cNvPr id="2752" name="Google Shape;2752;p83"/>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2753" name="Google Shape;2753;p83"/>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83"/>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83"/>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83"/>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83"/>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8" name="Google Shape;2758;p83"/>
            <p:cNvGrpSpPr/>
            <p:nvPr/>
          </p:nvGrpSpPr>
          <p:grpSpPr>
            <a:xfrm>
              <a:off x="3775674" y="2798496"/>
              <a:ext cx="40545" cy="23564"/>
              <a:chOff x="3750475" y="2481850"/>
              <a:chExt cx="85125" cy="51800"/>
            </a:xfrm>
          </p:grpSpPr>
          <p:sp>
            <p:nvSpPr>
              <p:cNvPr id="2759" name="Google Shape;2759;p83"/>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83"/>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2761" name="Google Shape;2761;p83"/>
            <p:cNvGrpSpPr/>
            <p:nvPr/>
          </p:nvGrpSpPr>
          <p:grpSpPr>
            <a:xfrm>
              <a:off x="3716946" y="2776024"/>
              <a:ext cx="81971" cy="76912"/>
              <a:chOff x="3627175" y="2432450"/>
              <a:chExt cx="172100" cy="169075"/>
            </a:xfrm>
          </p:grpSpPr>
          <p:sp>
            <p:nvSpPr>
              <p:cNvPr id="2762" name="Google Shape;2762;p83"/>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83"/>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2764" name="Google Shape;2764;p83"/>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2765" name="Google Shape;2765;p83"/>
            <p:cNvGrpSpPr/>
            <p:nvPr/>
          </p:nvGrpSpPr>
          <p:grpSpPr>
            <a:xfrm>
              <a:off x="3685682" y="2845624"/>
              <a:ext cx="29311" cy="45055"/>
              <a:chOff x="3561536" y="2585450"/>
              <a:chExt cx="61539" cy="99045"/>
            </a:xfrm>
          </p:grpSpPr>
          <p:sp>
            <p:nvSpPr>
              <p:cNvPr id="2766" name="Google Shape;2766;p83"/>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83"/>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2768" name="Google Shape;2768;p83"/>
            <p:cNvGrpSpPr/>
            <p:nvPr/>
          </p:nvGrpSpPr>
          <p:grpSpPr>
            <a:xfrm>
              <a:off x="3849905" y="2572252"/>
              <a:ext cx="74339" cy="119559"/>
              <a:chOff x="3906325" y="1984500"/>
              <a:chExt cx="156075" cy="262825"/>
            </a:xfrm>
          </p:grpSpPr>
          <p:sp>
            <p:nvSpPr>
              <p:cNvPr id="2769" name="Google Shape;2769;p83"/>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2770" name="Google Shape;2770;p83"/>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1" name="Google Shape;2771;p83"/>
            <p:cNvGrpSpPr/>
            <p:nvPr/>
          </p:nvGrpSpPr>
          <p:grpSpPr>
            <a:xfrm>
              <a:off x="2654821" y="2414345"/>
              <a:ext cx="667570" cy="558731"/>
              <a:chOff x="1397225" y="1637375"/>
              <a:chExt cx="1401575" cy="1228250"/>
            </a:xfrm>
          </p:grpSpPr>
          <p:sp>
            <p:nvSpPr>
              <p:cNvPr id="2772" name="Google Shape;2772;p83"/>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2773" name="Google Shape;2773;p83"/>
              <p:cNvGrpSpPr/>
              <p:nvPr/>
            </p:nvGrpSpPr>
            <p:grpSpPr>
              <a:xfrm>
                <a:off x="1397225" y="1637375"/>
                <a:ext cx="1398775" cy="1228250"/>
                <a:chOff x="1397225" y="1637375"/>
                <a:chExt cx="1398775" cy="1228250"/>
              </a:xfrm>
            </p:grpSpPr>
            <p:sp>
              <p:nvSpPr>
                <p:cNvPr id="2774" name="Google Shape;2774;p83"/>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83"/>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76" name="Google Shape;2776;p83"/>
            <p:cNvGrpSpPr/>
            <p:nvPr/>
          </p:nvGrpSpPr>
          <p:grpSpPr>
            <a:xfrm>
              <a:off x="3230417" y="3103734"/>
              <a:ext cx="282982" cy="280332"/>
              <a:chOff x="2605700" y="3152850"/>
              <a:chExt cx="594125" cy="616250"/>
            </a:xfrm>
          </p:grpSpPr>
          <p:sp>
            <p:nvSpPr>
              <p:cNvPr id="2777" name="Google Shape;2777;p83"/>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2778" name="Google Shape;2778;p83"/>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2779" name="Google Shape;2779;p83"/>
            <p:cNvGrpSpPr/>
            <p:nvPr/>
          </p:nvGrpSpPr>
          <p:grpSpPr>
            <a:xfrm>
              <a:off x="3265985" y="3226989"/>
              <a:ext cx="87151" cy="346202"/>
              <a:chOff x="2680375" y="3423800"/>
              <a:chExt cx="182975" cy="761050"/>
            </a:xfrm>
          </p:grpSpPr>
          <p:sp>
            <p:nvSpPr>
              <p:cNvPr id="2780" name="Google Shape;2780;p83"/>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2781" name="Google Shape;2781;p83"/>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2" name="Google Shape;2782;p83"/>
            <p:cNvGrpSpPr/>
            <p:nvPr/>
          </p:nvGrpSpPr>
          <p:grpSpPr>
            <a:xfrm>
              <a:off x="3855466" y="3289811"/>
              <a:ext cx="112514" cy="94210"/>
              <a:chOff x="3918000" y="3561900"/>
              <a:chExt cx="236225" cy="207100"/>
            </a:xfrm>
          </p:grpSpPr>
          <p:sp>
            <p:nvSpPr>
              <p:cNvPr id="2783" name="Google Shape;2783;p83"/>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2784" name="Google Shape;2784;p83"/>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85" name="Google Shape;2785;p83"/>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83"/>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83"/>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2788" name="Google Shape;2788;p83"/>
            <p:cNvGrpSpPr/>
            <p:nvPr/>
          </p:nvGrpSpPr>
          <p:grpSpPr>
            <a:xfrm>
              <a:off x="2905224" y="2311071"/>
              <a:ext cx="596721" cy="528992"/>
              <a:chOff x="1922950" y="1410350"/>
              <a:chExt cx="1252825" cy="1162875"/>
            </a:xfrm>
          </p:grpSpPr>
          <p:sp>
            <p:nvSpPr>
              <p:cNvPr id="2789" name="Google Shape;2789;p83"/>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83"/>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83"/>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83"/>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83"/>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83"/>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83"/>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83"/>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83"/>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83"/>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83"/>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83"/>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83"/>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83"/>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83"/>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83"/>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2805" name="Google Shape;2805;p83"/>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83"/>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83"/>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83"/>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83"/>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83"/>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83"/>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83"/>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83"/>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83"/>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83"/>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83"/>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83"/>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83"/>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83"/>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83"/>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83"/>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83"/>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83"/>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83"/>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825" name="Google Shape;2825;p83"/>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826" name="Google Shape;2826;p83"/>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27" name="Google Shape;2827;p83"/>
            <p:cNvGrpSpPr/>
            <p:nvPr/>
          </p:nvGrpSpPr>
          <p:grpSpPr>
            <a:xfrm>
              <a:off x="3280929" y="3294542"/>
              <a:ext cx="109894" cy="272224"/>
              <a:chOff x="2711750" y="3572300"/>
              <a:chExt cx="230725" cy="598425"/>
            </a:xfrm>
          </p:grpSpPr>
          <p:sp>
            <p:nvSpPr>
              <p:cNvPr id="2828" name="Google Shape;2828;p83"/>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83"/>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30" name="Google Shape;2830;p83"/>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31" name="Google Shape;2831;p83"/>
            <p:cNvGrpSpPr/>
            <p:nvPr/>
          </p:nvGrpSpPr>
          <p:grpSpPr>
            <a:xfrm>
              <a:off x="3790439" y="2408636"/>
              <a:ext cx="73017" cy="75684"/>
              <a:chOff x="3781475" y="1624825"/>
              <a:chExt cx="153300" cy="166375"/>
            </a:xfrm>
          </p:grpSpPr>
          <p:sp>
            <p:nvSpPr>
              <p:cNvPr id="2832" name="Google Shape;2832;p83"/>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83"/>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83"/>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83"/>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36" name="Google Shape;2836;p83"/>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83"/>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83"/>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83"/>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83"/>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83"/>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83"/>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43" name="Google Shape;2843;p83"/>
            <p:cNvGrpSpPr/>
            <p:nvPr/>
          </p:nvGrpSpPr>
          <p:grpSpPr>
            <a:xfrm>
              <a:off x="4403342" y="3107749"/>
              <a:ext cx="316680" cy="101374"/>
              <a:chOff x="5068275" y="3161675"/>
              <a:chExt cx="664875" cy="222850"/>
            </a:xfrm>
          </p:grpSpPr>
          <p:sp>
            <p:nvSpPr>
              <p:cNvPr id="2844" name="Google Shape;2844;p83"/>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83"/>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83"/>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83"/>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48" name="Google Shape;2848;p83"/>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83"/>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83"/>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83"/>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83"/>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83"/>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83"/>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83"/>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83"/>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83"/>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83"/>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83"/>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83"/>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83"/>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83"/>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83"/>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83"/>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83"/>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83"/>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83"/>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83"/>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83"/>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83"/>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83"/>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83"/>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83"/>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83"/>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83"/>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83"/>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77" name="Google Shape;2877;p83"/>
            <p:cNvGrpSpPr/>
            <p:nvPr/>
          </p:nvGrpSpPr>
          <p:grpSpPr>
            <a:xfrm>
              <a:off x="3697513" y="2707266"/>
              <a:ext cx="59549" cy="79733"/>
              <a:chOff x="3586375" y="2281300"/>
              <a:chExt cx="125025" cy="175275"/>
            </a:xfrm>
          </p:grpSpPr>
          <p:sp>
            <p:nvSpPr>
              <p:cNvPr id="2878" name="Google Shape;2878;p83"/>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83"/>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80" name="Google Shape;2880;p83"/>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81" name="Google Shape;2881;p83"/>
            <p:cNvGrpSpPr/>
            <p:nvPr/>
          </p:nvGrpSpPr>
          <p:grpSpPr>
            <a:xfrm>
              <a:off x="4513224" y="3221724"/>
              <a:ext cx="274563" cy="280321"/>
              <a:chOff x="5298975" y="3412225"/>
              <a:chExt cx="576450" cy="616225"/>
            </a:xfrm>
          </p:grpSpPr>
          <p:sp>
            <p:nvSpPr>
              <p:cNvPr id="2882" name="Google Shape;2882;p83"/>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883" name="Google Shape;2883;p83"/>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4" name="Google Shape;2884;p83"/>
            <p:cNvGrpSpPr/>
            <p:nvPr/>
          </p:nvGrpSpPr>
          <p:grpSpPr>
            <a:xfrm>
              <a:off x="4824403" y="3421846"/>
              <a:ext cx="110132" cy="130647"/>
              <a:chOff x="5952300" y="3852150"/>
              <a:chExt cx="231225" cy="287200"/>
            </a:xfrm>
          </p:grpSpPr>
          <p:sp>
            <p:nvSpPr>
              <p:cNvPr id="2885" name="Google Shape;2885;p83"/>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83"/>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87" name="Google Shape;2887;p83"/>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83"/>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83"/>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83"/>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83"/>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83"/>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83"/>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83"/>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95" name="Google Shape;2895;p83"/>
            <p:cNvGrpSpPr/>
            <p:nvPr/>
          </p:nvGrpSpPr>
          <p:grpSpPr>
            <a:xfrm>
              <a:off x="4295710" y="3079670"/>
              <a:ext cx="14968" cy="27135"/>
              <a:chOff x="4842300" y="3099950"/>
              <a:chExt cx="31425" cy="59650"/>
            </a:xfrm>
          </p:grpSpPr>
          <p:sp>
            <p:nvSpPr>
              <p:cNvPr id="2896" name="Google Shape;2896;p83"/>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83"/>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83"/>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83"/>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00" name="Google Shape;2900;p83"/>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83"/>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83"/>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83"/>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83"/>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83"/>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83"/>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83"/>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08" name="Google Shape;2908;p83"/>
            <p:cNvGrpSpPr/>
            <p:nvPr/>
          </p:nvGrpSpPr>
          <p:grpSpPr>
            <a:xfrm>
              <a:off x="3831056" y="2816010"/>
              <a:ext cx="37378" cy="27612"/>
              <a:chOff x="3866750" y="2520350"/>
              <a:chExt cx="78475" cy="60700"/>
            </a:xfrm>
          </p:grpSpPr>
          <p:sp>
            <p:nvSpPr>
              <p:cNvPr id="2909" name="Google Shape;2909;p83"/>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83"/>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83"/>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83"/>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13" name="Google Shape;2913;p83"/>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83"/>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83"/>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83"/>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83"/>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83"/>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83"/>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83"/>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83"/>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83"/>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83"/>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83"/>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83"/>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83"/>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83"/>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83"/>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83"/>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930" name="Google Shape;2930;p83"/>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83"/>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83"/>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83"/>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83"/>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83"/>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83"/>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83"/>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83"/>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83"/>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83"/>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83"/>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942" name="Google Shape;2942;p83"/>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83"/>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83"/>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83"/>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83"/>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83"/>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83"/>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83"/>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83"/>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83"/>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83"/>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83"/>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83"/>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55" name="Google Shape;2955;p83"/>
            <p:cNvGrpSpPr/>
            <p:nvPr/>
          </p:nvGrpSpPr>
          <p:grpSpPr>
            <a:xfrm>
              <a:off x="3632736" y="3051591"/>
              <a:ext cx="63288" cy="45217"/>
              <a:chOff x="3450375" y="3038225"/>
              <a:chExt cx="132875" cy="99400"/>
            </a:xfrm>
          </p:grpSpPr>
          <p:sp>
            <p:nvSpPr>
              <p:cNvPr id="2956" name="Google Shape;2956;p83"/>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83"/>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58" name="Google Shape;2958;p83"/>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83"/>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83"/>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83"/>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83"/>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83"/>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83"/>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83"/>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83"/>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967" name="Google Shape;2967;p83"/>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83"/>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83"/>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83"/>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83"/>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83"/>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83"/>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83"/>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83"/>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83"/>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977" name="Google Shape;2977;p83"/>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83"/>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83"/>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83"/>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83"/>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83"/>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983" name="Google Shape;2983;p83"/>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83"/>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83"/>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83"/>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83"/>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83"/>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83"/>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83"/>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83"/>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83"/>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3" name="Google Shape;2993;p83"/>
          <p:cNvGrpSpPr/>
          <p:nvPr/>
        </p:nvGrpSpPr>
        <p:grpSpPr>
          <a:xfrm>
            <a:off x="3554131" y="1233340"/>
            <a:ext cx="2078182" cy="1366558"/>
            <a:chOff x="235800" y="830650"/>
            <a:chExt cx="6978450" cy="4588844"/>
          </a:xfrm>
        </p:grpSpPr>
        <p:sp>
          <p:nvSpPr>
            <p:cNvPr id="2994" name="Google Shape;2994;p83"/>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83"/>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83"/>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83"/>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83"/>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83"/>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0" name="Google Shape;3000;p83"/>
          <p:cNvGrpSpPr/>
          <p:nvPr/>
        </p:nvGrpSpPr>
        <p:grpSpPr>
          <a:xfrm>
            <a:off x="742628" y="3064442"/>
            <a:ext cx="2622876" cy="1333540"/>
            <a:chOff x="238125" y="1038125"/>
            <a:chExt cx="7146800" cy="3633625"/>
          </a:xfrm>
        </p:grpSpPr>
        <p:sp>
          <p:nvSpPr>
            <p:cNvPr id="3001" name="Google Shape;3001;p83"/>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83"/>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83"/>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83"/>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83"/>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83"/>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83"/>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83"/>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83"/>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83"/>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83"/>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83"/>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83"/>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83"/>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83"/>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83"/>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83"/>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83"/>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83"/>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83"/>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83"/>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83"/>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83"/>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83"/>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83"/>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83"/>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83"/>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83"/>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83"/>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83"/>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83"/>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83"/>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83"/>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83"/>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83"/>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83"/>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83"/>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83"/>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83"/>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83"/>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83"/>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83"/>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83"/>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83"/>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83"/>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83"/>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83"/>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83"/>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83"/>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83"/>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83"/>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83"/>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83"/>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83"/>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83"/>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83"/>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83"/>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83"/>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83"/>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83"/>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83"/>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83"/>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83"/>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83"/>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83"/>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83"/>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83"/>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83"/>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83"/>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83"/>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83"/>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83"/>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83"/>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83"/>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83"/>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83"/>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83"/>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83"/>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83"/>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83"/>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83"/>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83"/>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83"/>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83"/>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83"/>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83"/>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83"/>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83"/>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83"/>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83"/>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83"/>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83"/>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83"/>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83"/>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83"/>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83"/>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83"/>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83"/>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83"/>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83"/>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83"/>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83"/>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83"/>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83"/>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83"/>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83"/>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83"/>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83"/>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83"/>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83"/>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83"/>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83"/>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83"/>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83"/>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83"/>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83"/>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83"/>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83"/>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83"/>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83"/>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83"/>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83"/>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83"/>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83"/>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83"/>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83"/>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83"/>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83"/>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83"/>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83"/>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83"/>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83"/>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83"/>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83"/>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83"/>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83"/>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83"/>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83"/>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83"/>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83"/>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83"/>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83"/>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83"/>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83"/>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83"/>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83"/>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83"/>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83"/>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83"/>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83"/>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83"/>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83"/>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83"/>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83"/>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83"/>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83"/>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83"/>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83"/>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83"/>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83"/>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83"/>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83"/>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83"/>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83"/>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83"/>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83"/>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83"/>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83"/>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83"/>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83"/>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83"/>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83"/>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83"/>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83"/>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83"/>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83"/>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83"/>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83"/>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83"/>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83"/>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83"/>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83"/>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83"/>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83"/>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83"/>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83"/>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83"/>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83"/>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83"/>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83"/>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83"/>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83"/>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83"/>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83"/>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83"/>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83"/>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83"/>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83"/>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83"/>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83"/>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83"/>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83"/>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83"/>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83"/>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83"/>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83"/>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83"/>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83"/>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83"/>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83"/>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83"/>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83"/>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83"/>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83"/>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83"/>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83"/>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83"/>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83"/>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83"/>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83"/>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83"/>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83"/>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83"/>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83"/>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83"/>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83"/>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83"/>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83"/>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83"/>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83"/>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83"/>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83"/>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83"/>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83"/>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83"/>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83"/>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83"/>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83"/>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83"/>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83"/>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83"/>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83"/>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83"/>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83"/>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83"/>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83"/>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83"/>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83"/>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83"/>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83"/>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83"/>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83"/>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83"/>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83"/>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83"/>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83"/>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83"/>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83"/>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83"/>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83"/>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83"/>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83"/>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83"/>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83"/>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83"/>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83"/>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83"/>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83"/>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83"/>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83"/>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83"/>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83"/>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83"/>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83"/>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83"/>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83"/>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83"/>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83"/>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83"/>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83"/>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83"/>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83"/>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83"/>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83"/>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83"/>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83"/>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83"/>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83"/>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83"/>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83"/>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83"/>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83"/>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83"/>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83"/>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83"/>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83"/>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83"/>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83"/>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83"/>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83"/>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83"/>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83"/>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83"/>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83"/>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83"/>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83"/>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83"/>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83"/>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83"/>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83"/>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83"/>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83"/>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83"/>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83"/>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83"/>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83"/>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83"/>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83"/>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83"/>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83"/>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83"/>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83"/>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83"/>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83"/>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83"/>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83"/>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83"/>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83"/>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83"/>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83"/>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83"/>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83"/>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83"/>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83"/>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83"/>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83"/>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83"/>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83"/>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83"/>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83"/>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83"/>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83"/>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83"/>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83"/>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83"/>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83"/>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83"/>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83"/>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83"/>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83"/>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83"/>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83"/>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83"/>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83"/>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83"/>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83"/>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83"/>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83"/>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83"/>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83"/>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83"/>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83"/>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83"/>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83"/>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83"/>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83"/>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83"/>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83"/>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83"/>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83"/>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83"/>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83"/>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83"/>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83"/>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83"/>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83"/>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83"/>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83"/>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83"/>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83"/>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83"/>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83"/>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83"/>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83"/>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83"/>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83"/>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83"/>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83"/>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83"/>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83"/>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83"/>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83"/>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83"/>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83"/>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83"/>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83"/>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83"/>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83"/>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83"/>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83"/>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83"/>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83"/>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83"/>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83"/>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83"/>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83"/>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83"/>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83"/>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83"/>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83"/>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83"/>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83"/>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83"/>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83"/>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83"/>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83"/>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83"/>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83"/>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83"/>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83"/>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83"/>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83"/>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83"/>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83"/>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83"/>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83"/>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83"/>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83"/>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83"/>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83"/>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83"/>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83"/>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83"/>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83"/>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83"/>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83"/>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83"/>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83"/>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83"/>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83"/>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83"/>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83"/>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83"/>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83"/>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83"/>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83"/>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83"/>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83"/>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83"/>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83"/>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83"/>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83"/>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83"/>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83"/>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83"/>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83"/>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83"/>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83"/>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83"/>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83"/>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83"/>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83"/>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83"/>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83"/>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83"/>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83"/>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83"/>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83"/>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83"/>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83"/>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83"/>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83"/>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83"/>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83"/>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83"/>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83"/>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83"/>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83"/>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83"/>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83"/>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83"/>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83"/>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83"/>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83"/>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83"/>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83"/>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83"/>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83"/>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83"/>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83"/>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83"/>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83"/>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83"/>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83"/>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83"/>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83"/>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83"/>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83"/>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83"/>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83"/>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83"/>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83"/>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83"/>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83"/>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83"/>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83"/>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83"/>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83"/>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83"/>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83"/>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83"/>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83"/>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83"/>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83"/>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83"/>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83"/>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83"/>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83"/>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83"/>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83"/>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83"/>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83"/>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83"/>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83"/>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83"/>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83"/>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83"/>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83"/>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83"/>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83"/>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83"/>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83"/>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83"/>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83"/>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83"/>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83"/>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83"/>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83"/>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83"/>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83"/>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83"/>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83"/>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83"/>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83"/>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83"/>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83"/>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83"/>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83"/>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83"/>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83"/>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83"/>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83"/>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83"/>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83"/>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83"/>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83"/>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83"/>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83"/>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83"/>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83"/>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83"/>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83"/>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83"/>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83"/>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83"/>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83"/>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83"/>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83"/>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83"/>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83"/>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83"/>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83"/>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83"/>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83"/>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83"/>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83"/>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83"/>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83"/>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83"/>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83"/>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83"/>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83"/>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83"/>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83"/>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83"/>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83"/>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83"/>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83"/>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83"/>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83"/>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83"/>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83"/>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83"/>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83"/>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83"/>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83"/>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83"/>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83"/>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83"/>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83"/>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83"/>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83"/>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83"/>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83"/>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83"/>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83"/>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83"/>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83"/>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83"/>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83"/>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83"/>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83"/>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83"/>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83"/>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83"/>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83"/>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83"/>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83"/>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83"/>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83"/>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83"/>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83"/>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83"/>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83"/>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83"/>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83"/>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83"/>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83"/>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83"/>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83"/>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83"/>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83"/>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83"/>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83"/>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83"/>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83"/>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83"/>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83"/>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83"/>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83"/>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83"/>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83"/>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83"/>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83"/>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83"/>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83"/>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83"/>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83"/>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83"/>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83"/>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83"/>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83"/>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83"/>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83"/>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83"/>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83"/>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83"/>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83"/>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83"/>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83"/>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83"/>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83"/>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83"/>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83"/>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83"/>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83"/>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83"/>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83"/>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83"/>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83"/>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83"/>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83"/>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83"/>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83"/>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83"/>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83"/>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83"/>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83"/>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83"/>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83"/>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83"/>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83"/>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83"/>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83"/>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83"/>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83"/>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83"/>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83"/>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83"/>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83"/>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83"/>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83"/>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83"/>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83"/>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83"/>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83"/>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83"/>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83"/>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83"/>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83"/>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83"/>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83"/>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83"/>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83"/>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83"/>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83"/>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83"/>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83"/>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83"/>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83"/>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83"/>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83"/>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83"/>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83"/>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83"/>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83"/>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83"/>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83"/>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83"/>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83"/>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83"/>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83"/>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83"/>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83"/>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83"/>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83"/>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83"/>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83"/>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83"/>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83"/>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83"/>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83"/>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83"/>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83"/>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83"/>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83"/>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83"/>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83"/>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83"/>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83"/>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83"/>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83"/>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83"/>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83"/>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83"/>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83"/>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83"/>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83"/>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83"/>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83"/>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83"/>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83"/>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83"/>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83"/>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83"/>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83"/>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83"/>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83"/>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83"/>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83"/>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83"/>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83"/>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83"/>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83"/>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83"/>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83"/>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83"/>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83"/>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83"/>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83"/>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83"/>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83"/>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83"/>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83"/>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83"/>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83"/>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83"/>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83"/>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83"/>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83"/>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83"/>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83"/>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83"/>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83"/>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83"/>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83"/>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83"/>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83"/>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83"/>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83"/>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83"/>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83"/>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83"/>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83"/>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83"/>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83"/>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83"/>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83"/>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83"/>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83"/>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83"/>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83"/>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83"/>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83"/>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83"/>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83"/>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83"/>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83"/>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83"/>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83"/>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83"/>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83"/>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83"/>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83"/>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83"/>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83"/>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83"/>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83"/>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83"/>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83"/>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83"/>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83"/>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83"/>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83"/>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83"/>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83"/>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83"/>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83"/>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83"/>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83"/>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83"/>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83"/>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83"/>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83"/>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83"/>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83"/>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83"/>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83"/>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83"/>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83"/>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83"/>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83"/>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83"/>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83"/>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83"/>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83"/>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83"/>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83"/>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83"/>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83"/>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83"/>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83"/>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83"/>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83"/>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83"/>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83"/>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83"/>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83"/>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83"/>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83"/>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83"/>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83"/>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83"/>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83"/>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83"/>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83"/>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83"/>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83"/>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83"/>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83"/>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83"/>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83"/>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83"/>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83"/>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83"/>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83"/>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83"/>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83"/>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83"/>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83"/>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83"/>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83"/>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83"/>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83"/>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83"/>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83"/>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83"/>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83"/>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83"/>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83"/>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83"/>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83"/>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83"/>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83"/>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83"/>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83"/>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83"/>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83"/>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83"/>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83"/>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83"/>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83"/>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83"/>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83"/>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83"/>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83"/>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83"/>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83"/>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83"/>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83"/>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83"/>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83"/>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83"/>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83"/>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83"/>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83"/>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83"/>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83"/>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83"/>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83"/>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83"/>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83"/>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83"/>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83"/>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83"/>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83"/>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83"/>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83"/>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83"/>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83"/>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83"/>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83"/>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83"/>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83"/>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83"/>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83"/>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83"/>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83"/>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83"/>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83"/>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83"/>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83"/>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83"/>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83"/>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83"/>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83"/>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83"/>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83"/>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83"/>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83"/>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83"/>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83"/>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83"/>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83"/>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83"/>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83"/>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83"/>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83"/>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83"/>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83"/>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83"/>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83"/>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83"/>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83"/>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83"/>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83"/>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83"/>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83"/>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83"/>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83"/>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83"/>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83"/>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83"/>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83"/>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83"/>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83"/>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83"/>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83"/>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83"/>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83"/>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83"/>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83"/>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83"/>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83"/>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83"/>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83"/>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83"/>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83"/>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83"/>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83"/>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83"/>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83"/>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83"/>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83"/>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83"/>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83"/>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83"/>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83"/>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83"/>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83"/>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83"/>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83"/>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83"/>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83"/>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83"/>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83"/>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83"/>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83"/>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83"/>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83"/>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83"/>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83"/>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83"/>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83"/>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83"/>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83"/>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83"/>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83"/>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83"/>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83"/>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83"/>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83"/>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83"/>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83"/>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83"/>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83"/>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83"/>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83"/>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83"/>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83"/>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83"/>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83"/>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83"/>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83"/>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83"/>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83"/>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83"/>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83"/>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83"/>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83"/>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83"/>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83"/>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83"/>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83"/>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83"/>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83"/>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83"/>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83"/>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83"/>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83"/>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83"/>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83"/>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83"/>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83"/>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83"/>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83"/>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83"/>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83"/>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83"/>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83"/>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83"/>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83"/>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83"/>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83"/>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83"/>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83"/>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83"/>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83"/>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83"/>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83"/>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83"/>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83"/>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83"/>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83"/>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83"/>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83"/>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83"/>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83"/>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83"/>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83"/>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83"/>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83"/>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83"/>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83"/>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83"/>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83"/>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83"/>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83"/>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83"/>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83"/>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83"/>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83"/>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83"/>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83"/>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83"/>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83"/>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83"/>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83"/>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83"/>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83"/>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83"/>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83"/>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83"/>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83"/>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83"/>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83"/>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83"/>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83"/>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83"/>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83"/>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83"/>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83"/>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83"/>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83"/>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83"/>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83"/>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83"/>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83"/>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83"/>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83"/>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83"/>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83"/>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83"/>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83"/>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83"/>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83"/>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83"/>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83"/>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83"/>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83"/>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83"/>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83"/>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83"/>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83"/>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83"/>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83"/>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83"/>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83"/>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83"/>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83"/>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83"/>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83"/>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83"/>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83"/>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83"/>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83"/>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83"/>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83"/>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83"/>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83"/>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83"/>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83"/>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83"/>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83"/>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83"/>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83"/>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83"/>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83"/>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83"/>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83"/>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83"/>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83"/>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83"/>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83"/>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83"/>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83"/>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83"/>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83"/>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83"/>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83"/>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83"/>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83"/>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83"/>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83"/>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83"/>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83"/>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83"/>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83"/>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83"/>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83"/>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83"/>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83"/>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83"/>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83"/>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83"/>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83"/>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83"/>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83"/>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83"/>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83"/>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83"/>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83"/>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83"/>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83"/>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83"/>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83"/>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83"/>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83"/>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83"/>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83"/>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83"/>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83"/>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83"/>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83"/>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83"/>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83"/>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83"/>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83"/>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83"/>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83"/>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83"/>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83"/>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83"/>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83"/>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83"/>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83"/>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83"/>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83"/>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83"/>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83"/>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83"/>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83"/>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83"/>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83"/>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83"/>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83"/>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83"/>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83"/>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83"/>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83"/>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83"/>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83"/>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83"/>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83"/>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83"/>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83"/>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83"/>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83"/>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83"/>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83"/>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83"/>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83"/>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83"/>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83"/>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83"/>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83"/>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83"/>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83"/>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83"/>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83"/>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83"/>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83"/>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83"/>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83"/>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83"/>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83"/>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83"/>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83"/>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83"/>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83"/>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83"/>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83"/>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83"/>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83"/>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83"/>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83"/>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83"/>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83"/>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83"/>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83"/>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83"/>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83"/>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83"/>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83"/>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83"/>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83"/>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83"/>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83"/>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83"/>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83"/>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83"/>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83"/>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83"/>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83"/>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83"/>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83"/>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83"/>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83"/>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83"/>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83"/>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83"/>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83"/>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83"/>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83"/>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83"/>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83"/>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83"/>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83"/>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83"/>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83"/>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83"/>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83"/>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83"/>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83"/>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83"/>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83"/>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83"/>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83"/>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83"/>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83"/>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83"/>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83"/>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83"/>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83"/>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83"/>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83"/>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83"/>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83"/>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83"/>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83"/>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83"/>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83"/>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83"/>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83"/>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83"/>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83"/>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83"/>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83"/>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83"/>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83"/>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83"/>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83"/>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83"/>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83"/>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83"/>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83"/>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83"/>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83"/>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83"/>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83"/>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83"/>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83"/>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83"/>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83"/>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83"/>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83"/>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83"/>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83"/>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83"/>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83"/>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83"/>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83"/>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83"/>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83"/>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83"/>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83"/>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83"/>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83"/>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83"/>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83"/>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83"/>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83"/>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83"/>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83"/>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83"/>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83"/>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83"/>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83"/>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83"/>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83"/>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83"/>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83"/>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83"/>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83"/>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83"/>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83"/>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83"/>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83"/>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83"/>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83"/>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83"/>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83"/>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83"/>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83"/>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83"/>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83"/>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83"/>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83"/>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83"/>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83"/>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83"/>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83"/>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83"/>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83"/>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83"/>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83"/>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83"/>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83"/>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83"/>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83"/>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83"/>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83"/>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83"/>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83"/>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83"/>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83"/>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83"/>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83"/>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83"/>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83"/>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83"/>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83"/>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83"/>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83"/>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83"/>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83"/>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83"/>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83"/>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83"/>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83"/>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83"/>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83"/>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83"/>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83"/>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83"/>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83"/>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83"/>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83"/>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83"/>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83"/>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83"/>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83"/>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83"/>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83"/>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83"/>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83"/>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83"/>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83"/>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83"/>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83"/>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83"/>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83"/>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83"/>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83"/>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83"/>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83"/>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83"/>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83"/>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83"/>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83"/>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83"/>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83"/>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83"/>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83"/>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83"/>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83"/>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83"/>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83"/>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83"/>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83"/>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83"/>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83"/>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83"/>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83"/>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83"/>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83"/>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83"/>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83"/>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83"/>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83"/>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83"/>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83"/>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83"/>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83"/>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83"/>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83"/>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83"/>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83"/>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83"/>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83"/>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83"/>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83"/>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83"/>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83"/>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83"/>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83"/>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83"/>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83"/>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83"/>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83"/>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83"/>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83"/>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83"/>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83"/>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83"/>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83"/>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83"/>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83"/>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83"/>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83"/>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83"/>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83"/>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83"/>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83"/>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83"/>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83"/>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83"/>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83"/>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83"/>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83"/>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83"/>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83"/>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83"/>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83"/>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83"/>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83"/>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83"/>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83"/>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83"/>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83"/>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83"/>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83"/>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83"/>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83"/>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83"/>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83"/>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83"/>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83"/>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83"/>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83"/>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83"/>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83"/>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83"/>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83"/>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83"/>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83"/>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83"/>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83"/>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83"/>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83"/>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83"/>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83"/>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83"/>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83"/>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83"/>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83"/>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83"/>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83"/>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83"/>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83"/>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83"/>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83"/>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83"/>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83"/>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83"/>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83"/>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83"/>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83"/>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83"/>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83"/>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83"/>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83"/>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83"/>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83"/>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83"/>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83"/>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83"/>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83"/>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83"/>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83"/>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83"/>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83"/>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3" name="Google Shape;4573;p83"/>
          <p:cNvGrpSpPr/>
          <p:nvPr/>
        </p:nvGrpSpPr>
        <p:grpSpPr>
          <a:xfrm>
            <a:off x="5857556" y="1206552"/>
            <a:ext cx="2590840" cy="1380235"/>
            <a:chOff x="233350" y="949250"/>
            <a:chExt cx="7137300" cy="3802300"/>
          </a:xfrm>
        </p:grpSpPr>
        <p:sp>
          <p:nvSpPr>
            <p:cNvPr id="4574" name="Google Shape;4574;p83"/>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83"/>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83"/>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83"/>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83"/>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83"/>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83"/>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83"/>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83"/>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83"/>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83"/>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83"/>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83"/>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83"/>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83"/>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83"/>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83"/>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83"/>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83"/>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83"/>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83"/>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83"/>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83"/>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83"/>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83"/>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83"/>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83"/>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83"/>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83"/>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83"/>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83"/>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83"/>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83"/>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83"/>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83"/>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83"/>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83"/>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83"/>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83"/>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83"/>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83"/>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83"/>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83"/>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83"/>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83"/>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83"/>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83"/>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83"/>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83"/>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83"/>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83"/>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5" name="Google Shape;4625;p83"/>
          <p:cNvGrpSpPr/>
          <p:nvPr/>
        </p:nvGrpSpPr>
        <p:grpSpPr>
          <a:xfrm>
            <a:off x="7671985" y="3251325"/>
            <a:ext cx="104231" cy="320340"/>
            <a:chOff x="7564426" y="3224343"/>
            <a:chExt cx="119985" cy="368801"/>
          </a:xfrm>
        </p:grpSpPr>
        <p:sp>
          <p:nvSpPr>
            <p:cNvPr id="4626" name="Google Shape;4626;p83"/>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83"/>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8" name="Google Shape;4628;p83"/>
          <p:cNvGrpSpPr/>
          <p:nvPr/>
        </p:nvGrpSpPr>
        <p:grpSpPr>
          <a:xfrm>
            <a:off x="7371473" y="3245427"/>
            <a:ext cx="189489" cy="332132"/>
            <a:chOff x="8370831" y="3202002"/>
            <a:chExt cx="218129" cy="382376"/>
          </a:xfrm>
        </p:grpSpPr>
        <p:sp>
          <p:nvSpPr>
            <p:cNvPr id="4629" name="Google Shape;4629;p83"/>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83"/>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1" name="Google Shape;4631;p83"/>
          <p:cNvGrpSpPr/>
          <p:nvPr/>
        </p:nvGrpSpPr>
        <p:grpSpPr>
          <a:xfrm>
            <a:off x="8094863" y="3656559"/>
            <a:ext cx="309429" cy="267000"/>
            <a:chOff x="6742064" y="3750480"/>
            <a:chExt cx="399315" cy="344560"/>
          </a:xfrm>
        </p:grpSpPr>
        <p:sp>
          <p:nvSpPr>
            <p:cNvPr id="4632" name="Google Shape;4632;p83"/>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83"/>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4" name="Google Shape;4634;p83"/>
          <p:cNvGrpSpPr/>
          <p:nvPr/>
        </p:nvGrpSpPr>
        <p:grpSpPr>
          <a:xfrm>
            <a:off x="7633882" y="4007606"/>
            <a:ext cx="180437" cy="281608"/>
            <a:chOff x="7248525" y="3739696"/>
            <a:chExt cx="230531" cy="359790"/>
          </a:xfrm>
        </p:grpSpPr>
        <p:sp>
          <p:nvSpPr>
            <p:cNvPr id="4635" name="Google Shape;4635;p83"/>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83"/>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7" name="Google Shape;4637;p83"/>
          <p:cNvGrpSpPr/>
          <p:nvPr/>
        </p:nvGrpSpPr>
        <p:grpSpPr>
          <a:xfrm>
            <a:off x="7879801" y="3650830"/>
            <a:ext cx="162896" cy="278710"/>
            <a:chOff x="7601242" y="3729267"/>
            <a:chExt cx="222566" cy="380803"/>
          </a:xfrm>
        </p:grpSpPr>
        <p:sp>
          <p:nvSpPr>
            <p:cNvPr id="4638" name="Google Shape;4638;p83"/>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83"/>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40" name="Google Shape;4640;p83"/>
          <p:cNvSpPr/>
          <p:nvPr/>
        </p:nvSpPr>
        <p:spPr>
          <a:xfrm>
            <a:off x="7845827" y="32631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41" name="Google Shape;4641;p83"/>
          <p:cNvGrpSpPr/>
          <p:nvPr/>
        </p:nvGrpSpPr>
        <p:grpSpPr>
          <a:xfrm>
            <a:off x="7369446" y="3651971"/>
            <a:ext cx="193543" cy="275990"/>
            <a:chOff x="8304647" y="3738687"/>
            <a:chExt cx="225076" cy="320956"/>
          </a:xfrm>
        </p:grpSpPr>
        <p:sp>
          <p:nvSpPr>
            <p:cNvPr id="4642" name="Google Shape;4642;p83"/>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83"/>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83"/>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5" name="Google Shape;4645;p83"/>
          <p:cNvGrpSpPr/>
          <p:nvPr/>
        </p:nvGrpSpPr>
        <p:grpSpPr>
          <a:xfrm>
            <a:off x="7641939" y="3651971"/>
            <a:ext cx="178492" cy="275990"/>
            <a:chOff x="8615101" y="3738687"/>
            <a:chExt cx="207573" cy="320956"/>
          </a:xfrm>
        </p:grpSpPr>
        <p:sp>
          <p:nvSpPr>
            <p:cNvPr id="4646" name="Google Shape;4646;p83"/>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83"/>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83"/>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49" name="Google Shape;4649;p83"/>
          <p:cNvSpPr/>
          <p:nvPr/>
        </p:nvSpPr>
        <p:spPr>
          <a:xfrm>
            <a:off x="8138379" y="32418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50" name="Google Shape;4650;p83"/>
          <p:cNvGrpSpPr/>
          <p:nvPr/>
        </p:nvGrpSpPr>
        <p:grpSpPr>
          <a:xfrm>
            <a:off x="6036644" y="3773459"/>
            <a:ext cx="557670" cy="511283"/>
            <a:chOff x="6015419" y="3716859"/>
            <a:chExt cx="557671" cy="511283"/>
          </a:xfrm>
        </p:grpSpPr>
        <p:sp>
          <p:nvSpPr>
            <p:cNvPr id="4651" name="Google Shape;4651;p83"/>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52" name="Google Shape;4652;p83"/>
            <p:cNvGrpSpPr/>
            <p:nvPr/>
          </p:nvGrpSpPr>
          <p:grpSpPr>
            <a:xfrm>
              <a:off x="6036094" y="3716980"/>
              <a:ext cx="529860" cy="510468"/>
              <a:chOff x="6036094" y="3716980"/>
              <a:chExt cx="529860" cy="510468"/>
            </a:xfrm>
          </p:grpSpPr>
          <p:sp>
            <p:nvSpPr>
              <p:cNvPr id="4653" name="Google Shape;4653;p83"/>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83"/>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83"/>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83"/>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83"/>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83"/>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83"/>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83"/>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83"/>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83"/>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63" name="Google Shape;4663;p83"/>
          <p:cNvGrpSpPr/>
          <p:nvPr/>
        </p:nvGrpSpPr>
        <p:grpSpPr>
          <a:xfrm>
            <a:off x="6665529" y="3130228"/>
            <a:ext cx="576302" cy="511871"/>
            <a:chOff x="6644304" y="3073628"/>
            <a:chExt cx="576302" cy="511871"/>
          </a:xfrm>
        </p:grpSpPr>
        <p:sp>
          <p:nvSpPr>
            <p:cNvPr id="4664" name="Google Shape;4664;p83"/>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65" name="Google Shape;4665;p83"/>
            <p:cNvGrpSpPr/>
            <p:nvPr/>
          </p:nvGrpSpPr>
          <p:grpSpPr>
            <a:xfrm>
              <a:off x="6712169" y="3085440"/>
              <a:ext cx="481622" cy="494913"/>
              <a:chOff x="6712169" y="3085440"/>
              <a:chExt cx="481622" cy="494913"/>
            </a:xfrm>
          </p:grpSpPr>
          <p:sp>
            <p:nvSpPr>
              <p:cNvPr id="4666" name="Google Shape;4666;p83"/>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83"/>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83"/>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83"/>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83"/>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71" name="Google Shape;4671;p83"/>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83"/>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83"/>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74" name="Google Shape;4674;p83"/>
          <p:cNvSpPr/>
          <p:nvPr/>
        </p:nvSpPr>
        <p:spPr>
          <a:xfrm>
            <a:off x="7009563" y="3146856"/>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75" name="Google Shape;4675;p83"/>
          <p:cNvGrpSpPr/>
          <p:nvPr/>
        </p:nvGrpSpPr>
        <p:grpSpPr>
          <a:xfrm>
            <a:off x="6673379" y="3773223"/>
            <a:ext cx="560631" cy="511352"/>
            <a:chOff x="6652154" y="3716623"/>
            <a:chExt cx="560631" cy="511352"/>
          </a:xfrm>
        </p:grpSpPr>
        <p:sp>
          <p:nvSpPr>
            <p:cNvPr id="4676" name="Google Shape;4676;p83"/>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77" name="Google Shape;4677;p83"/>
            <p:cNvGrpSpPr/>
            <p:nvPr/>
          </p:nvGrpSpPr>
          <p:grpSpPr>
            <a:xfrm>
              <a:off x="6669657" y="3716715"/>
              <a:ext cx="466779" cy="464290"/>
              <a:chOff x="6669657" y="3716715"/>
              <a:chExt cx="466779" cy="464290"/>
            </a:xfrm>
          </p:grpSpPr>
          <p:sp>
            <p:nvSpPr>
              <p:cNvPr id="4678" name="Google Shape;4678;p83"/>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83"/>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83"/>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83"/>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83"/>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83"/>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83"/>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83"/>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83"/>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83"/>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83"/>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83"/>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83"/>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91" name="Google Shape;4691;p83"/>
          <p:cNvGrpSpPr/>
          <p:nvPr/>
        </p:nvGrpSpPr>
        <p:grpSpPr>
          <a:xfrm>
            <a:off x="7867470" y="4054631"/>
            <a:ext cx="187557" cy="187557"/>
            <a:chOff x="8565775" y="671075"/>
            <a:chExt cx="441000" cy="441000"/>
          </a:xfrm>
        </p:grpSpPr>
        <p:sp>
          <p:nvSpPr>
            <p:cNvPr id="4692" name="Google Shape;4692;p83"/>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83"/>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94" name="Google Shape;4694;p83"/>
          <p:cNvSpPr/>
          <p:nvPr/>
        </p:nvSpPr>
        <p:spPr>
          <a:xfrm>
            <a:off x="8168685" y="40505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83"/>
          <p:cNvSpPr/>
          <p:nvPr/>
        </p:nvSpPr>
        <p:spPr>
          <a:xfrm flipH="1">
            <a:off x="7376923" y="4017007"/>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96" name="Google Shape;4696;p83"/>
          <p:cNvGrpSpPr/>
          <p:nvPr/>
        </p:nvGrpSpPr>
        <p:grpSpPr>
          <a:xfrm>
            <a:off x="6021325" y="3132850"/>
            <a:ext cx="587871" cy="512373"/>
            <a:chOff x="6000100" y="3076250"/>
            <a:chExt cx="587871" cy="512373"/>
          </a:xfrm>
        </p:grpSpPr>
        <p:sp>
          <p:nvSpPr>
            <p:cNvPr id="4697" name="Google Shape;4697;p83"/>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98" name="Google Shape;4698;p83"/>
            <p:cNvGrpSpPr/>
            <p:nvPr/>
          </p:nvGrpSpPr>
          <p:grpSpPr>
            <a:xfrm>
              <a:off x="6031360" y="3076713"/>
              <a:ext cx="539107" cy="480965"/>
              <a:chOff x="6031360" y="3076713"/>
              <a:chExt cx="539107" cy="480965"/>
            </a:xfrm>
          </p:grpSpPr>
          <p:sp>
            <p:nvSpPr>
              <p:cNvPr id="4699" name="Google Shape;4699;p83"/>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83"/>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83"/>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83"/>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83"/>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83"/>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83"/>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06" name="Google Shape;4706;p83"/>
          <p:cNvGrpSpPr/>
          <p:nvPr/>
        </p:nvGrpSpPr>
        <p:grpSpPr>
          <a:xfrm>
            <a:off x="3597785" y="3065882"/>
            <a:ext cx="2241344" cy="1330656"/>
            <a:chOff x="3597785" y="3065882"/>
            <a:chExt cx="2241344" cy="1330656"/>
          </a:xfrm>
        </p:grpSpPr>
        <p:grpSp>
          <p:nvGrpSpPr>
            <p:cNvPr id="4707" name="Google Shape;4707;p83"/>
            <p:cNvGrpSpPr/>
            <p:nvPr/>
          </p:nvGrpSpPr>
          <p:grpSpPr>
            <a:xfrm>
              <a:off x="5296908" y="3937355"/>
              <a:ext cx="143198" cy="32380"/>
              <a:chOff x="5296908" y="3937355"/>
              <a:chExt cx="143198" cy="32380"/>
            </a:xfrm>
          </p:grpSpPr>
          <p:sp>
            <p:nvSpPr>
              <p:cNvPr id="4708" name="Google Shape;4708;p83"/>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09" name="Google Shape;4709;p83"/>
              <p:cNvGrpSpPr/>
              <p:nvPr/>
            </p:nvGrpSpPr>
            <p:grpSpPr>
              <a:xfrm>
                <a:off x="5402331" y="3937355"/>
                <a:ext cx="37776" cy="32380"/>
                <a:chOff x="5402331" y="3937355"/>
                <a:chExt cx="37776" cy="32380"/>
              </a:xfrm>
            </p:grpSpPr>
            <p:sp>
              <p:nvSpPr>
                <p:cNvPr id="4710" name="Google Shape;4710;p83"/>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83"/>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2" name="Google Shape;4712;p83"/>
              <p:cNvGrpSpPr/>
              <p:nvPr/>
            </p:nvGrpSpPr>
            <p:grpSpPr>
              <a:xfrm>
                <a:off x="5296908" y="3937355"/>
                <a:ext cx="37783" cy="32380"/>
                <a:chOff x="5296908" y="3937355"/>
                <a:chExt cx="37783" cy="32380"/>
              </a:xfrm>
            </p:grpSpPr>
            <p:sp>
              <p:nvSpPr>
                <p:cNvPr id="4713" name="Google Shape;4713;p83"/>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83"/>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15" name="Google Shape;4715;p83"/>
            <p:cNvGrpSpPr/>
            <p:nvPr/>
          </p:nvGrpSpPr>
          <p:grpSpPr>
            <a:xfrm>
              <a:off x="4724163" y="3119631"/>
              <a:ext cx="120838" cy="84218"/>
              <a:chOff x="4724163" y="3119631"/>
              <a:chExt cx="120838" cy="84218"/>
            </a:xfrm>
          </p:grpSpPr>
          <p:grpSp>
            <p:nvGrpSpPr>
              <p:cNvPr id="4716" name="Google Shape;4716;p83"/>
              <p:cNvGrpSpPr/>
              <p:nvPr/>
            </p:nvGrpSpPr>
            <p:grpSpPr>
              <a:xfrm>
                <a:off x="4746712" y="3132773"/>
                <a:ext cx="86869" cy="56424"/>
                <a:chOff x="4746712" y="3132773"/>
                <a:chExt cx="86869" cy="56424"/>
              </a:xfrm>
            </p:grpSpPr>
            <p:sp>
              <p:nvSpPr>
                <p:cNvPr id="4717" name="Google Shape;4717;p83"/>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83"/>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9" name="Google Shape;4719;p83"/>
              <p:cNvGrpSpPr/>
              <p:nvPr/>
            </p:nvGrpSpPr>
            <p:grpSpPr>
              <a:xfrm>
                <a:off x="4773634" y="3143336"/>
                <a:ext cx="37776" cy="32451"/>
                <a:chOff x="4773634" y="3143336"/>
                <a:chExt cx="37776" cy="32451"/>
              </a:xfrm>
            </p:grpSpPr>
            <p:sp>
              <p:nvSpPr>
                <p:cNvPr id="4720" name="Google Shape;4720;p83"/>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83"/>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2" name="Google Shape;4722;p83"/>
              <p:cNvGrpSpPr/>
              <p:nvPr/>
            </p:nvGrpSpPr>
            <p:grpSpPr>
              <a:xfrm>
                <a:off x="4724163" y="3131248"/>
                <a:ext cx="37776" cy="32459"/>
                <a:chOff x="4724163" y="3131248"/>
                <a:chExt cx="37776" cy="32459"/>
              </a:xfrm>
            </p:grpSpPr>
            <p:sp>
              <p:nvSpPr>
                <p:cNvPr id="4723" name="Google Shape;4723;p83"/>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83"/>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5" name="Google Shape;4725;p83"/>
              <p:cNvGrpSpPr/>
              <p:nvPr/>
            </p:nvGrpSpPr>
            <p:grpSpPr>
              <a:xfrm>
                <a:off x="4755081" y="3176054"/>
                <a:ext cx="32357" cy="27795"/>
                <a:chOff x="4755081" y="3176054"/>
                <a:chExt cx="32357" cy="27795"/>
              </a:xfrm>
            </p:grpSpPr>
            <p:sp>
              <p:nvSpPr>
                <p:cNvPr id="4726" name="Google Shape;4726;p83"/>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83"/>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8" name="Google Shape;4728;p83"/>
              <p:cNvGrpSpPr/>
              <p:nvPr/>
            </p:nvGrpSpPr>
            <p:grpSpPr>
              <a:xfrm>
                <a:off x="4812550" y="3119631"/>
                <a:ext cx="32451" cy="27803"/>
                <a:chOff x="4812550" y="3119631"/>
                <a:chExt cx="32451" cy="27803"/>
              </a:xfrm>
            </p:grpSpPr>
            <p:sp>
              <p:nvSpPr>
                <p:cNvPr id="4729" name="Google Shape;4729;p83"/>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83"/>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31" name="Google Shape;4731;p83"/>
            <p:cNvGrpSpPr/>
            <p:nvPr/>
          </p:nvGrpSpPr>
          <p:grpSpPr>
            <a:xfrm>
              <a:off x="5382826" y="4027197"/>
              <a:ext cx="268967" cy="250422"/>
              <a:chOff x="5382826" y="4027197"/>
              <a:chExt cx="268967" cy="250422"/>
            </a:xfrm>
          </p:grpSpPr>
          <p:grpSp>
            <p:nvGrpSpPr>
              <p:cNvPr id="4732" name="Google Shape;4732;p83"/>
              <p:cNvGrpSpPr/>
              <p:nvPr/>
            </p:nvGrpSpPr>
            <p:grpSpPr>
              <a:xfrm>
                <a:off x="5405280" y="4042510"/>
                <a:ext cx="237570" cy="218647"/>
                <a:chOff x="5405280" y="4042510"/>
                <a:chExt cx="237570" cy="218647"/>
              </a:xfrm>
            </p:grpSpPr>
            <p:sp>
              <p:nvSpPr>
                <p:cNvPr id="4733" name="Google Shape;4733;p83"/>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83"/>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83"/>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83"/>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83"/>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83"/>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9" name="Google Shape;4739;p83"/>
              <p:cNvGrpSpPr/>
              <p:nvPr/>
            </p:nvGrpSpPr>
            <p:grpSpPr>
              <a:xfrm>
                <a:off x="5382826" y="4125549"/>
                <a:ext cx="37776" cy="32380"/>
                <a:chOff x="5382826" y="4125549"/>
                <a:chExt cx="37776" cy="32380"/>
              </a:xfrm>
            </p:grpSpPr>
            <p:sp>
              <p:nvSpPr>
                <p:cNvPr id="4740" name="Google Shape;4740;p83"/>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83"/>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2" name="Google Shape;4742;p83"/>
              <p:cNvGrpSpPr/>
              <p:nvPr/>
            </p:nvGrpSpPr>
            <p:grpSpPr>
              <a:xfrm>
                <a:off x="5475680" y="4195587"/>
                <a:ext cx="37783" cy="32364"/>
                <a:chOff x="5475680" y="4195587"/>
                <a:chExt cx="37783" cy="32364"/>
              </a:xfrm>
            </p:grpSpPr>
            <p:sp>
              <p:nvSpPr>
                <p:cNvPr id="4743" name="Google Shape;4743;p83"/>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83"/>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5" name="Google Shape;4745;p83"/>
              <p:cNvGrpSpPr/>
              <p:nvPr/>
            </p:nvGrpSpPr>
            <p:grpSpPr>
              <a:xfrm>
                <a:off x="5532575" y="4027197"/>
                <a:ext cx="33308" cy="32262"/>
                <a:chOff x="5532575" y="4027197"/>
                <a:chExt cx="33308" cy="32262"/>
              </a:xfrm>
            </p:grpSpPr>
            <p:sp>
              <p:nvSpPr>
                <p:cNvPr id="4746" name="Google Shape;4746;p83"/>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83"/>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8" name="Google Shape;4748;p83"/>
              <p:cNvGrpSpPr/>
              <p:nvPr/>
            </p:nvGrpSpPr>
            <p:grpSpPr>
              <a:xfrm>
                <a:off x="5590706" y="4245348"/>
                <a:ext cx="33497" cy="32270"/>
                <a:chOff x="5590706" y="4245348"/>
                <a:chExt cx="33497" cy="32270"/>
              </a:xfrm>
            </p:grpSpPr>
            <p:sp>
              <p:nvSpPr>
                <p:cNvPr id="4749" name="Google Shape;4749;p83"/>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83"/>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1" name="Google Shape;4751;p83"/>
              <p:cNvGrpSpPr/>
              <p:nvPr/>
            </p:nvGrpSpPr>
            <p:grpSpPr>
              <a:xfrm>
                <a:off x="5618681" y="4109677"/>
                <a:ext cx="33112" cy="32357"/>
                <a:chOff x="5618681" y="4109677"/>
                <a:chExt cx="33112" cy="32357"/>
              </a:xfrm>
            </p:grpSpPr>
            <p:sp>
              <p:nvSpPr>
                <p:cNvPr id="4752" name="Google Shape;4752;p83"/>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83"/>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4" name="Google Shape;4754;p83"/>
              <p:cNvGrpSpPr/>
              <p:nvPr/>
            </p:nvGrpSpPr>
            <p:grpSpPr>
              <a:xfrm>
                <a:off x="5479298" y="4128262"/>
                <a:ext cx="31405" cy="26906"/>
                <a:chOff x="5479298" y="4128262"/>
                <a:chExt cx="31405" cy="26906"/>
              </a:xfrm>
            </p:grpSpPr>
            <p:sp>
              <p:nvSpPr>
                <p:cNvPr id="4755" name="Google Shape;4755;p83"/>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83"/>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7" name="Google Shape;4757;p83"/>
              <p:cNvGrpSpPr/>
              <p:nvPr/>
            </p:nvGrpSpPr>
            <p:grpSpPr>
              <a:xfrm>
                <a:off x="5582903" y="4180116"/>
                <a:ext cx="31499" cy="26898"/>
                <a:chOff x="5582903" y="4180116"/>
                <a:chExt cx="31499" cy="26898"/>
              </a:xfrm>
            </p:grpSpPr>
            <p:sp>
              <p:nvSpPr>
                <p:cNvPr id="4758" name="Google Shape;4758;p83"/>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83"/>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60" name="Google Shape;4760;p83"/>
            <p:cNvGrpSpPr/>
            <p:nvPr/>
          </p:nvGrpSpPr>
          <p:grpSpPr>
            <a:xfrm>
              <a:off x="3977681" y="3230323"/>
              <a:ext cx="94584" cy="84085"/>
              <a:chOff x="3977681" y="3230323"/>
              <a:chExt cx="94584" cy="84085"/>
            </a:xfrm>
          </p:grpSpPr>
          <p:grpSp>
            <p:nvGrpSpPr>
              <p:cNvPr id="4761" name="Google Shape;4761;p83"/>
              <p:cNvGrpSpPr/>
              <p:nvPr/>
            </p:nvGrpSpPr>
            <p:grpSpPr>
              <a:xfrm>
                <a:off x="4000135" y="3243041"/>
                <a:ext cx="59570" cy="57186"/>
                <a:chOff x="4000135" y="3243041"/>
                <a:chExt cx="59570" cy="57186"/>
              </a:xfrm>
            </p:grpSpPr>
            <p:sp>
              <p:nvSpPr>
                <p:cNvPr id="4762" name="Google Shape;4762;p83"/>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83"/>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83"/>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5" name="Google Shape;4765;p83"/>
              <p:cNvGrpSpPr/>
              <p:nvPr/>
            </p:nvGrpSpPr>
            <p:grpSpPr>
              <a:xfrm>
                <a:off x="3977681" y="3245872"/>
                <a:ext cx="37783" cy="32380"/>
                <a:chOff x="3977681" y="3245872"/>
                <a:chExt cx="37783" cy="32380"/>
              </a:xfrm>
            </p:grpSpPr>
            <p:sp>
              <p:nvSpPr>
                <p:cNvPr id="4766" name="Google Shape;4766;p83"/>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83"/>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8" name="Google Shape;4768;p83"/>
              <p:cNvGrpSpPr/>
              <p:nvPr/>
            </p:nvGrpSpPr>
            <p:grpSpPr>
              <a:xfrm>
                <a:off x="4040860" y="3262672"/>
                <a:ext cx="31405" cy="27001"/>
                <a:chOff x="4040860" y="3262672"/>
                <a:chExt cx="31405" cy="27001"/>
              </a:xfrm>
            </p:grpSpPr>
            <p:sp>
              <p:nvSpPr>
                <p:cNvPr id="4769" name="Google Shape;4769;p83"/>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83"/>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1" name="Google Shape;4771;p83"/>
              <p:cNvGrpSpPr/>
              <p:nvPr/>
            </p:nvGrpSpPr>
            <p:grpSpPr>
              <a:xfrm>
                <a:off x="4021072" y="3230323"/>
                <a:ext cx="31397" cy="26906"/>
                <a:chOff x="4021072" y="3230323"/>
                <a:chExt cx="31397" cy="26906"/>
              </a:xfrm>
            </p:grpSpPr>
            <p:sp>
              <p:nvSpPr>
                <p:cNvPr id="4772" name="Google Shape;4772;p83"/>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83"/>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4" name="Google Shape;4774;p83"/>
              <p:cNvGrpSpPr/>
              <p:nvPr/>
            </p:nvGrpSpPr>
            <p:grpSpPr>
              <a:xfrm>
                <a:off x="4001472" y="3287462"/>
                <a:ext cx="31499" cy="26945"/>
                <a:chOff x="4001472" y="3287462"/>
                <a:chExt cx="31499" cy="26945"/>
              </a:xfrm>
            </p:grpSpPr>
            <p:sp>
              <p:nvSpPr>
                <p:cNvPr id="4775" name="Google Shape;4775;p83"/>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83"/>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77" name="Google Shape;4777;p83"/>
            <p:cNvGrpSpPr/>
            <p:nvPr/>
          </p:nvGrpSpPr>
          <p:grpSpPr>
            <a:xfrm>
              <a:off x="4084715" y="3258865"/>
              <a:ext cx="184961" cy="137268"/>
              <a:chOff x="4084715" y="3258865"/>
              <a:chExt cx="184961" cy="137268"/>
            </a:xfrm>
          </p:grpSpPr>
          <p:grpSp>
            <p:nvGrpSpPr>
              <p:cNvPr id="4778" name="Google Shape;4778;p83"/>
              <p:cNvGrpSpPr/>
              <p:nvPr/>
            </p:nvGrpSpPr>
            <p:grpSpPr>
              <a:xfrm>
                <a:off x="4107453" y="3271583"/>
                <a:ext cx="153470" cy="110275"/>
                <a:chOff x="4107453" y="3271583"/>
                <a:chExt cx="153470" cy="110275"/>
              </a:xfrm>
            </p:grpSpPr>
            <p:sp>
              <p:nvSpPr>
                <p:cNvPr id="4779" name="Google Shape;4779;p83"/>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83"/>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83"/>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83"/>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3" name="Google Shape;4783;p83"/>
              <p:cNvGrpSpPr/>
              <p:nvPr/>
            </p:nvGrpSpPr>
            <p:grpSpPr>
              <a:xfrm>
                <a:off x="4136947" y="3258865"/>
                <a:ext cx="31499" cy="27001"/>
                <a:chOff x="4136947" y="3258865"/>
                <a:chExt cx="31499" cy="27001"/>
              </a:xfrm>
            </p:grpSpPr>
            <p:sp>
              <p:nvSpPr>
                <p:cNvPr id="4784" name="Google Shape;4784;p83"/>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83"/>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6" name="Google Shape;4786;p83"/>
              <p:cNvGrpSpPr/>
              <p:nvPr/>
            </p:nvGrpSpPr>
            <p:grpSpPr>
              <a:xfrm>
                <a:off x="4084715" y="3266478"/>
                <a:ext cx="31468" cy="26898"/>
                <a:chOff x="4084715" y="3266478"/>
                <a:chExt cx="31468" cy="26898"/>
              </a:xfrm>
            </p:grpSpPr>
            <p:sp>
              <p:nvSpPr>
                <p:cNvPr id="4787" name="Google Shape;4787;p83"/>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83"/>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9" name="Google Shape;4789;p83"/>
              <p:cNvGrpSpPr/>
              <p:nvPr/>
            </p:nvGrpSpPr>
            <p:grpSpPr>
              <a:xfrm>
                <a:off x="4159213" y="3279849"/>
                <a:ext cx="31405" cy="26945"/>
                <a:chOff x="4159213" y="3279849"/>
                <a:chExt cx="31405" cy="26945"/>
              </a:xfrm>
            </p:grpSpPr>
            <p:sp>
              <p:nvSpPr>
                <p:cNvPr id="4790" name="Google Shape;4790;p83"/>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83"/>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2" name="Google Shape;4792;p83"/>
              <p:cNvGrpSpPr/>
              <p:nvPr/>
            </p:nvGrpSpPr>
            <p:grpSpPr>
              <a:xfrm>
                <a:off x="4201550" y="3266502"/>
                <a:ext cx="31405" cy="26883"/>
                <a:chOff x="4201550" y="3266502"/>
                <a:chExt cx="31405" cy="26883"/>
              </a:xfrm>
            </p:grpSpPr>
            <p:sp>
              <p:nvSpPr>
                <p:cNvPr id="4793" name="Google Shape;4793;p83"/>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83"/>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5" name="Google Shape;4795;p83"/>
              <p:cNvGrpSpPr/>
              <p:nvPr/>
            </p:nvGrpSpPr>
            <p:grpSpPr>
              <a:xfrm>
                <a:off x="4201550" y="3338278"/>
                <a:ext cx="31405" cy="26930"/>
                <a:chOff x="4201550" y="3338278"/>
                <a:chExt cx="31405" cy="26930"/>
              </a:xfrm>
            </p:grpSpPr>
            <p:sp>
              <p:nvSpPr>
                <p:cNvPr id="4796" name="Google Shape;4796;p83"/>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83"/>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8" name="Google Shape;4798;p83"/>
              <p:cNvGrpSpPr/>
              <p:nvPr/>
            </p:nvGrpSpPr>
            <p:grpSpPr>
              <a:xfrm>
                <a:off x="4238272" y="3369132"/>
                <a:ext cx="31405" cy="27001"/>
                <a:chOff x="4238272" y="3369132"/>
                <a:chExt cx="31405" cy="27001"/>
              </a:xfrm>
            </p:grpSpPr>
            <p:sp>
              <p:nvSpPr>
                <p:cNvPr id="4799" name="Google Shape;4799;p83"/>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83"/>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01" name="Google Shape;4801;p83"/>
            <p:cNvGrpSpPr/>
            <p:nvPr/>
          </p:nvGrpSpPr>
          <p:grpSpPr>
            <a:xfrm>
              <a:off x="4068639" y="3200169"/>
              <a:ext cx="77643" cy="37272"/>
              <a:chOff x="4068639" y="3200169"/>
              <a:chExt cx="77643" cy="37272"/>
            </a:xfrm>
          </p:grpSpPr>
          <p:sp>
            <p:nvSpPr>
              <p:cNvPr id="4802" name="Google Shape;4802;p83"/>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03" name="Google Shape;4803;p83"/>
              <p:cNvGrpSpPr/>
              <p:nvPr/>
            </p:nvGrpSpPr>
            <p:grpSpPr>
              <a:xfrm>
                <a:off x="4114878" y="3200169"/>
                <a:ext cx="31405" cy="26993"/>
                <a:chOff x="4114878" y="3200169"/>
                <a:chExt cx="31405" cy="26993"/>
              </a:xfrm>
            </p:grpSpPr>
            <p:sp>
              <p:nvSpPr>
                <p:cNvPr id="4804" name="Google Shape;4804;p83"/>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83"/>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6" name="Google Shape;4806;p83"/>
              <p:cNvGrpSpPr/>
              <p:nvPr/>
            </p:nvGrpSpPr>
            <p:grpSpPr>
              <a:xfrm>
                <a:off x="4068639" y="3210535"/>
                <a:ext cx="31499" cy="26906"/>
                <a:chOff x="4068639" y="3210535"/>
                <a:chExt cx="31499" cy="26906"/>
              </a:xfrm>
            </p:grpSpPr>
            <p:sp>
              <p:nvSpPr>
                <p:cNvPr id="4807" name="Google Shape;4807;p83"/>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83"/>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09" name="Google Shape;4809;p83"/>
            <p:cNvGrpSpPr/>
            <p:nvPr/>
          </p:nvGrpSpPr>
          <p:grpSpPr>
            <a:xfrm>
              <a:off x="3869702" y="3066935"/>
              <a:ext cx="382664" cy="190294"/>
              <a:chOff x="3869702" y="3066935"/>
              <a:chExt cx="382664" cy="190294"/>
            </a:xfrm>
          </p:grpSpPr>
          <p:grpSp>
            <p:nvGrpSpPr>
              <p:cNvPr id="4810" name="Google Shape;4810;p83"/>
              <p:cNvGrpSpPr/>
              <p:nvPr/>
            </p:nvGrpSpPr>
            <p:grpSpPr>
              <a:xfrm>
                <a:off x="3888633" y="3082351"/>
                <a:ext cx="351172" cy="160698"/>
                <a:chOff x="3888633" y="3082351"/>
                <a:chExt cx="351172" cy="160698"/>
              </a:xfrm>
            </p:grpSpPr>
            <p:sp>
              <p:nvSpPr>
                <p:cNvPr id="4811" name="Google Shape;4811;p83"/>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83"/>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83"/>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83"/>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83"/>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83"/>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7" name="Google Shape;4817;p83"/>
              <p:cNvGrpSpPr/>
              <p:nvPr/>
            </p:nvGrpSpPr>
            <p:grpSpPr>
              <a:xfrm>
                <a:off x="4143703" y="3066935"/>
                <a:ext cx="37783" cy="32357"/>
                <a:chOff x="4143703" y="3066935"/>
                <a:chExt cx="37783" cy="32357"/>
              </a:xfrm>
            </p:grpSpPr>
            <p:sp>
              <p:nvSpPr>
                <p:cNvPr id="4818" name="Google Shape;4818;p83"/>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83"/>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0" name="Google Shape;4820;p83"/>
              <p:cNvGrpSpPr/>
              <p:nvPr/>
            </p:nvGrpSpPr>
            <p:grpSpPr>
              <a:xfrm>
                <a:off x="4044565" y="3103563"/>
                <a:ext cx="37783" cy="32451"/>
                <a:chOff x="4044565" y="3103563"/>
                <a:chExt cx="37783" cy="32451"/>
              </a:xfrm>
            </p:grpSpPr>
            <p:sp>
              <p:nvSpPr>
                <p:cNvPr id="4821" name="Google Shape;4821;p83"/>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83"/>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3" name="Google Shape;4823;p83"/>
              <p:cNvGrpSpPr/>
              <p:nvPr/>
            </p:nvGrpSpPr>
            <p:grpSpPr>
              <a:xfrm>
                <a:off x="4017454" y="3188237"/>
                <a:ext cx="37776" cy="32357"/>
                <a:chOff x="4017454" y="3188237"/>
                <a:chExt cx="37776" cy="32357"/>
              </a:xfrm>
            </p:grpSpPr>
            <p:sp>
              <p:nvSpPr>
                <p:cNvPr id="4824" name="Google Shape;4824;p83"/>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83"/>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6" name="Google Shape;4826;p83"/>
              <p:cNvGrpSpPr/>
              <p:nvPr/>
            </p:nvGrpSpPr>
            <p:grpSpPr>
              <a:xfrm>
                <a:off x="3921548" y="3157509"/>
                <a:ext cx="37783" cy="32357"/>
                <a:chOff x="3921548" y="3157509"/>
                <a:chExt cx="37783" cy="32357"/>
              </a:xfrm>
            </p:grpSpPr>
            <p:sp>
              <p:nvSpPr>
                <p:cNvPr id="4827" name="Google Shape;4827;p83"/>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83"/>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9" name="Google Shape;4829;p83"/>
              <p:cNvGrpSpPr/>
              <p:nvPr/>
            </p:nvGrpSpPr>
            <p:grpSpPr>
              <a:xfrm>
                <a:off x="3939056" y="3211620"/>
                <a:ext cx="37783" cy="32380"/>
                <a:chOff x="3939056" y="3211620"/>
                <a:chExt cx="37783" cy="32380"/>
              </a:xfrm>
            </p:grpSpPr>
            <p:sp>
              <p:nvSpPr>
                <p:cNvPr id="4830" name="Google Shape;4830;p83"/>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83"/>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2" name="Google Shape;4832;p83"/>
              <p:cNvGrpSpPr/>
              <p:nvPr/>
            </p:nvGrpSpPr>
            <p:grpSpPr>
              <a:xfrm>
                <a:off x="4176240" y="3136965"/>
                <a:ext cx="31405" cy="26930"/>
                <a:chOff x="4176240" y="3136965"/>
                <a:chExt cx="31405" cy="26930"/>
              </a:xfrm>
            </p:grpSpPr>
            <p:sp>
              <p:nvSpPr>
                <p:cNvPr id="4833" name="Google Shape;4833;p83"/>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83"/>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5" name="Google Shape;4835;p83"/>
              <p:cNvGrpSpPr/>
              <p:nvPr/>
            </p:nvGrpSpPr>
            <p:grpSpPr>
              <a:xfrm>
                <a:off x="4133148" y="3152593"/>
                <a:ext cx="31499" cy="27001"/>
                <a:chOff x="4133148" y="3152593"/>
                <a:chExt cx="31499" cy="27001"/>
              </a:xfrm>
            </p:grpSpPr>
            <p:sp>
              <p:nvSpPr>
                <p:cNvPr id="4836" name="Google Shape;4836;p83"/>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83"/>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8" name="Google Shape;4838;p83"/>
              <p:cNvGrpSpPr/>
              <p:nvPr/>
            </p:nvGrpSpPr>
            <p:grpSpPr>
              <a:xfrm>
                <a:off x="4220866" y="3073534"/>
                <a:ext cx="31499" cy="26898"/>
                <a:chOff x="4220866" y="3073534"/>
                <a:chExt cx="31499" cy="26898"/>
              </a:xfrm>
            </p:grpSpPr>
            <p:sp>
              <p:nvSpPr>
                <p:cNvPr id="4839" name="Google Shape;4839;p83"/>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83"/>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1" name="Google Shape;4841;p83"/>
              <p:cNvGrpSpPr/>
              <p:nvPr/>
            </p:nvGrpSpPr>
            <p:grpSpPr>
              <a:xfrm>
                <a:off x="3869702" y="3230323"/>
                <a:ext cx="31499" cy="26906"/>
                <a:chOff x="3869702" y="3230323"/>
                <a:chExt cx="31499" cy="26906"/>
              </a:xfrm>
            </p:grpSpPr>
            <p:sp>
              <p:nvSpPr>
                <p:cNvPr id="4842" name="Google Shape;4842;p83"/>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83"/>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44" name="Google Shape;4844;p83"/>
            <p:cNvGrpSpPr/>
            <p:nvPr/>
          </p:nvGrpSpPr>
          <p:grpSpPr>
            <a:xfrm>
              <a:off x="4271383" y="3065882"/>
              <a:ext cx="304556" cy="341663"/>
              <a:chOff x="4271383" y="3065882"/>
              <a:chExt cx="304556" cy="341663"/>
            </a:xfrm>
          </p:grpSpPr>
          <p:grpSp>
            <p:nvGrpSpPr>
              <p:cNvPr id="4845" name="Google Shape;4845;p83"/>
              <p:cNvGrpSpPr/>
              <p:nvPr/>
            </p:nvGrpSpPr>
            <p:grpSpPr>
              <a:xfrm>
                <a:off x="4293838" y="3078639"/>
                <a:ext cx="269353" cy="311973"/>
                <a:chOff x="4293838" y="3078639"/>
                <a:chExt cx="269353" cy="311973"/>
              </a:xfrm>
            </p:grpSpPr>
            <p:sp>
              <p:nvSpPr>
                <p:cNvPr id="4846" name="Google Shape;4846;p83"/>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83"/>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83"/>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83"/>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83"/>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83"/>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83"/>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83"/>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83"/>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83"/>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83"/>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83"/>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83"/>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83"/>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83"/>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83"/>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83"/>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3" name="Google Shape;4863;p83"/>
              <p:cNvGrpSpPr/>
              <p:nvPr/>
            </p:nvGrpSpPr>
            <p:grpSpPr>
              <a:xfrm>
                <a:off x="4538164" y="3342061"/>
                <a:ext cx="37776" cy="32380"/>
                <a:chOff x="4538164" y="3342061"/>
                <a:chExt cx="37776" cy="32380"/>
              </a:xfrm>
            </p:grpSpPr>
            <p:sp>
              <p:nvSpPr>
                <p:cNvPr id="4864" name="Google Shape;4864;p83"/>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83"/>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6" name="Google Shape;4866;p83"/>
              <p:cNvGrpSpPr/>
              <p:nvPr/>
            </p:nvGrpSpPr>
            <p:grpSpPr>
              <a:xfrm>
                <a:off x="4271383" y="3194742"/>
                <a:ext cx="37783" cy="32420"/>
                <a:chOff x="4271383" y="3194742"/>
                <a:chExt cx="37783" cy="32420"/>
              </a:xfrm>
            </p:grpSpPr>
            <p:sp>
              <p:nvSpPr>
                <p:cNvPr id="4867" name="Google Shape;4867;p83"/>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83"/>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9" name="Google Shape;4869;p83"/>
              <p:cNvGrpSpPr/>
              <p:nvPr/>
            </p:nvGrpSpPr>
            <p:grpSpPr>
              <a:xfrm>
                <a:off x="4284416" y="3084058"/>
                <a:ext cx="37783" cy="32357"/>
                <a:chOff x="4284416" y="3084058"/>
                <a:chExt cx="37783" cy="32357"/>
              </a:xfrm>
            </p:grpSpPr>
            <p:sp>
              <p:nvSpPr>
                <p:cNvPr id="4870" name="Google Shape;4870;p83"/>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83"/>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2" name="Google Shape;4872;p83"/>
              <p:cNvGrpSpPr/>
              <p:nvPr/>
            </p:nvGrpSpPr>
            <p:grpSpPr>
              <a:xfrm>
                <a:off x="4478697" y="3297561"/>
                <a:ext cx="37776" cy="32451"/>
                <a:chOff x="4478697" y="3297561"/>
                <a:chExt cx="37776" cy="32451"/>
              </a:xfrm>
            </p:grpSpPr>
            <p:sp>
              <p:nvSpPr>
                <p:cNvPr id="4873" name="Google Shape;4873;p83"/>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83"/>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5" name="Google Shape;4875;p83"/>
              <p:cNvGrpSpPr/>
              <p:nvPr/>
            </p:nvGrpSpPr>
            <p:grpSpPr>
              <a:xfrm>
                <a:off x="4411813" y="3331711"/>
                <a:ext cx="37776" cy="32451"/>
                <a:chOff x="4411813" y="3331711"/>
                <a:chExt cx="37776" cy="32451"/>
              </a:xfrm>
            </p:grpSpPr>
            <p:sp>
              <p:nvSpPr>
                <p:cNvPr id="4876" name="Google Shape;4876;p83"/>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83"/>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8" name="Google Shape;4878;p83"/>
              <p:cNvGrpSpPr/>
              <p:nvPr/>
            </p:nvGrpSpPr>
            <p:grpSpPr>
              <a:xfrm>
                <a:off x="4337984" y="3375188"/>
                <a:ext cx="37776" cy="32357"/>
                <a:chOff x="4337984" y="3375188"/>
                <a:chExt cx="37776" cy="32357"/>
              </a:xfrm>
            </p:grpSpPr>
            <p:sp>
              <p:nvSpPr>
                <p:cNvPr id="4879" name="Google Shape;4879;p83"/>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83"/>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1" name="Google Shape;4881;p83"/>
              <p:cNvGrpSpPr/>
              <p:nvPr/>
            </p:nvGrpSpPr>
            <p:grpSpPr>
              <a:xfrm>
                <a:off x="4494867" y="3090530"/>
                <a:ext cx="37878" cy="32451"/>
                <a:chOff x="4494867" y="3090530"/>
                <a:chExt cx="37878" cy="32451"/>
              </a:xfrm>
            </p:grpSpPr>
            <p:sp>
              <p:nvSpPr>
                <p:cNvPr id="4882" name="Google Shape;4882;p83"/>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83"/>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4" name="Google Shape;4884;p83"/>
              <p:cNvGrpSpPr/>
              <p:nvPr/>
            </p:nvGrpSpPr>
            <p:grpSpPr>
              <a:xfrm>
                <a:off x="4525124" y="3207774"/>
                <a:ext cx="37783" cy="32420"/>
                <a:chOff x="4525124" y="3207774"/>
                <a:chExt cx="37783" cy="32420"/>
              </a:xfrm>
            </p:grpSpPr>
            <p:sp>
              <p:nvSpPr>
                <p:cNvPr id="4885" name="Google Shape;4885;p83"/>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83"/>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7" name="Google Shape;4887;p83"/>
              <p:cNvGrpSpPr/>
              <p:nvPr/>
            </p:nvGrpSpPr>
            <p:grpSpPr>
              <a:xfrm>
                <a:off x="4440544" y="3176479"/>
                <a:ext cx="31499" cy="26898"/>
                <a:chOff x="4440544" y="3176479"/>
                <a:chExt cx="31499" cy="26898"/>
              </a:xfrm>
            </p:grpSpPr>
            <p:sp>
              <p:nvSpPr>
                <p:cNvPr id="4888" name="Google Shape;4888;p83"/>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83"/>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0" name="Google Shape;4890;p83"/>
              <p:cNvGrpSpPr/>
              <p:nvPr/>
            </p:nvGrpSpPr>
            <p:grpSpPr>
              <a:xfrm>
                <a:off x="4350545" y="3156400"/>
                <a:ext cx="31405" cy="27001"/>
                <a:chOff x="4350545" y="3156400"/>
                <a:chExt cx="31405" cy="27001"/>
              </a:xfrm>
            </p:grpSpPr>
            <p:sp>
              <p:nvSpPr>
                <p:cNvPr id="4891" name="Google Shape;4891;p83"/>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83"/>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3" name="Google Shape;4893;p83"/>
              <p:cNvGrpSpPr/>
              <p:nvPr/>
            </p:nvGrpSpPr>
            <p:grpSpPr>
              <a:xfrm>
                <a:off x="4376703" y="3255058"/>
                <a:ext cx="31405" cy="27001"/>
                <a:chOff x="4376703" y="3255058"/>
                <a:chExt cx="31405" cy="27001"/>
              </a:xfrm>
            </p:grpSpPr>
            <p:sp>
              <p:nvSpPr>
                <p:cNvPr id="4894" name="Google Shape;4894;p83"/>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83"/>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6" name="Google Shape;4896;p83"/>
              <p:cNvGrpSpPr/>
              <p:nvPr/>
            </p:nvGrpSpPr>
            <p:grpSpPr>
              <a:xfrm>
                <a:off x="4331322" y="3283656"/>
                <a:ext cx="31405" cy="26945"/>
                <a:chOff x="4331322" y="3283656"/>
                <a:chExt cx="31405" cy="26945"/>
              </a:xfrm>
            </p:grpSpPr>
            <p:sp>
              <p:nvSpPr>
                <p:cNvPr id="4897" name="Google Shape;4897;p83"/>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83"/>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9" name="Google Shape;4899;p83"/>
              <p:cNvGrpSpPr/>
              <p:nvPr/>
            </p:nvGrpSpPr>
            <p:grpSpPr>
              <a:xfrm>
                <a:off x="4380510" y="3065882"/>
                <a:ext cx="31405" cy="26938"/>
                <a:chOff x="4380510" y="3065882"/>
                <a:chExt cx="31405" cy="26938"/>
              </a:xfrm>
            </p:grpSpPr>
            <p:sp>
              <p:nvSpPr>
                <p:cNvPr id="4900" name="Google Shape;4900;p83"/>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83"/>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02" name="Google Shape;4902;p83"/>
            <p:cNvGrpSpPr/>
            <p:nvPr/>
          </p:nvGrpSpPr>
          <p:grpSpPr>
            <a:xfrm>
              <a:off x="4558998" y="3188237"/>
              <a:ext cx="1280131" cy="1052746"/>
              <a:chOff x="4558998" y="3188237"/>
              <a:chExt cx="1280131" cy="1052746"/>
            </a:xfrm>
          </p:grpSpPr>
          <p:sp>
            <p:nvSpPr>
              <p:cNvPr id="4903" name="Google Shape;4903;p83"/>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04" name="Google Shape;4904;p83"/>
              <p:cNvGrpSpPr/>
              <p:nvPr/>
            </p:nvGrpSpPr>
            <p:grpSpPr>
              <a:xfrm>
                <a:off x="4579164" y="3203653"/>
                <a:ext cx="1244833" cy="1020397"/>
                <a:chOff x="4579164" y="3203653"/>
                <a:chExt cx="1244833" cy="1020397"/>
              </a:xfrm>
            </p:grpSpPr>
            <p:sp>
              <p:nvSpPr>
                <p:cNvPr id="4905" name="Google Shape;4905;p83"/>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83"/>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07" name="Google Shape;4907;p83"/>
                <p:cNvGrpSpPr/>
                <p:nvPr/>
              </p:nvGrpSpPr>
              <p:grpSpPr>
                <a:xfrm>
                  <a:off x="4579164" y="3203653"/>
                  <a:ext cx="1244833" cy="1020397"/>
                  <a:chOff x="4579164" y="3203653"/>
                  <a:chExt cx="1244833" cy="1020397"/>
                </a:xfrm>
              </p:grpSpPr>
              <p:sp>
                <p:nvSpPr>
                  <p:cNvPr id="4908" name="Google Shape;4908;p83"/>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83"/>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10" name="Google Shape;4910;p83"/>
                  <p:cNvGrpSpPr/>
                  <p:nvPr/>
                </p:nvGrpSpPr>
                <p:grpSpPr>
                  <a:xfrm>
                    <a:off x="4579164" y="3203653"/>
                    <a:ext cx="1244833" cy="1020397"/>
                    <a:chOff x="4579164" y="3203653"/>
                    <a:chExt cx="1244833" cy="1020397"/>
                  </a:xfrm>
                </p:grpSpPr>
                <p:sp>
                  <p:nvSpPr>
                    <p:cNvPr id="4911" name="Google Shape;4911;p83"/>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83"/>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83"/>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83"/>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83"/>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83"/>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83"/>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83"/>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19" name="Google Shape;4919;p83"/>
                    <p:cNvGrpSpPr/>
                    <p:nvPr/>
                  </p:nvGrpSpPr>
                  <p:grpSpPr>
                    <a:xfrm>
                      <a:off x="4579164" y="3203653"/>
                      <a:ext cx="1244833" cy="1020397"/>
                      <a:chOff x="4579164" y="3203653"/>
                      <a:chExt cx="1244833" cy="1020397"/>
                    </a:xfrm>
                  </p:grpSpPr>
                  <p:sp>
                    <p:nvSpPr>
                      <p:cNvPr id="4920" name="Google Shape;4920;p83"/>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83"/>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83"/>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83"/>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83"/>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83"/>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83"/>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83"/>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83"/>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83"/>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83"/>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83"/>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83"/>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83"/>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34" name="Google Shape;4934;p83"/>
                      <p:cNvGrpSpPr/>
                      <p:nvPr/>
                    </p:nvGrpSpPr>
                    <p:grpSpPr>
                      <a:xfrm>
                        <a:off x="4579164" y="3203653"/>
                        <a:ext cx="1244833" cy="1020397"/>
                        <a:chOff x="4579164" y="3203653"/>
                        <a:chExt cx="1244833" cy="1020397"/>
                      </a:xfrm>
                    </p:grpSpPr>
                    <p:sp>
                      <p:nvSpPr>
                        <p:cNvPr id="4935" name="Google Shape;4935;p83"/>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83"/>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83"/>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83"/>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83"/>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83"/>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83"/>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83"/>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83"/>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83"/>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83"/>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83"/>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83"/>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83"/>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83"/>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83"/>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83"/>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83"/>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83"/>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83"/>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83"/>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83"/>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83"/>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83"/>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59" name="Google Shape;4959;p83"/>
                        <p:cNvGrpSpPr/>
                        <p:nvPr/>
                      </p:nvGrpSpPr>
                      <p:grpSpPr>
                        <a:xfrm>
                          <a:off x="4579164" y="3203653"/>
                          <a:ext cx="1244833" cy="1020397"/>
                          <a:chOff x="4579164" y="3203653"/>
                          <a:chExt cx="1244833" cy="1020397"/>
                        </a:xfrm>
                      </p:grpSpPr>
                      <p:sp>
                        <p:nvSpPr>
                          <p:cNvPr id="4960" name="Google Shape;4960;p83"/>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61" name="Google Shape;4961;p83"/>
                          <p:cNvGrpSpPr/>
                          <p:nvPr/>
                        </p:nvGrpSpPr>
                        <p:grpSpPr>
                          <a:xfrm>
                            <a:off x="4579164" y="3203653"/>
                            <a:ext cx="1244833" cy="1020397"/>
                            <a:chOff x="4579164" y="3203653"/>
                            <a:chExt cx="1244833" cy="1020397"/>
                          </a:xfrm>
                        </p:grpSpPr>
                        <p:sp>
                          <p:nvSpPr>
                            <p:cNvPr id="4962" name="Google Shape;4962;p83"/>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83"/>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83"/>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83"/>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83"/>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83"/>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83"/>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69" name="Google Shape;4969;p83"/>
                            <p:cNvGrpSpPr/>
                            <p:nvPr/>
                          </p:nvGrpSpPr>
                          <p:grpSpPr>
                            <a:xfrm>
                              <a:off x="4579164" y="3203653"/>
                              <a:ext cx="1244833" cy="1020397"/>
                              <a:chOff x="4579164" y="3203653"/>
                              <a:chExt cx="1244833" cy="1020397"/>
                            </a:xfrm>
                          </p:grpSpPr>
                          <p:sp>
                            <p:nvSpPr>
                              <p:cNvPr id="4970" name="Google Shape;4970;p83"/>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83"/>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83"/>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83"/>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83"/>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83"/>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83"/>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83"/>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83"/>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83"/>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83"/>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83"/>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83"/>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83" name="Google Shape;4983;p83"/>
                              <p:cNvGrpSpPr/>
                              <p:nvPr/>
                            </p:nvGrpSpPr>
                            <p:grpSpPr>
                              <a:xfrm>
                                <a:off x="4579164" y="3203653"/>
                                <a:ext cx="1244833" cy="1020397"/>
                                <a:chOff x="4579164" y="3203653"/>
                                <a:chExt cx="1244833" cy="1020397"/>
                              </a:xfrm>
                            </p:grpSpPr>
                            <p:sp>
                              <p:nvSpPr>
                                <p:cNvPr id="4984" name="Google Shape;4984;p83"/>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83"/>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83"/>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83"/>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83"/>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83"/>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83"/>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91" name="Google Shape;4991;p83"/>
                                <p:cNvGrpSpPr/>
                                <p:nvPr/>
                              </p:nvGrpSpPr>
                              <p:grpSpPr>
                                <a:xfrm>
                                  <a:off x="4579164" y="3203653"/>
                                  <a:ext cx="1244833" cy="1020397"/>
                                  <a:chOff x="4579164" y="3203653"/>
                                  <a:chExt cx="1244833" cy="1020397"/>
                                </a:xfrm>
                              </p:grpSpPr>
                              <p:sp>
                                <p:nvSpPr>
                                  <p:cNvPr id="4992" name="Google Shape;4992;p83"/>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83"/>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83"/>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83"/>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83"/>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97" name="Google Shape;4997;p83"/>
                                  <p:cNvGrpSpPr/>
                                  <p:nvPr/>
                                </p:nvGrpSpPr>
                                <p:grpSpPr>
                                  <a:xfrm>
                                    <a:off x="4579164" y="3203653"/>
                                    <a:ext cx="1244833" cy="1020397"/>
                                    <a:chOff x="4579164" y="3203653"/>
                                    <a:chExt cx="1244833" cy="1020397"/>
                                  </a:xfrm>
                                </p:grpSpPr>
                                <p:sp>
                                  <p:nvSpPr>
                                    <p:cNvPr id="4998" name="Google Shape;4998;p83"/>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83"/>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83"/>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83"/>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5002" name="Google Shape;5002;p83"/>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83"/>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83"/>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005" name="Google Shape;5005;p83"/>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5006" name="Google Shape;5006;p83"/>
              <p:cNvGrpSpPr/>
              <p:nvPr/>
            </p:nvGrpSpPr>
            <p:grpSpPr>
              <a:xfrm>
                <a:off x="4595437" y="3598775"/>
                <a:ext cx="37776" cy="32451"/>
                <a:chOff x="4595437" y="3598775"/>
                <a:chExt cx="37776" cy="32451"/>
              </a:xfrm>
            </p:grpSpPr>
            <p:sp>
              <p:nvSpPr>
                <p:cNvPr id="5007" name="Google Shape;5007;p83"/>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83"/>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9" name="Google Shape;5009;p83"/>
              <p:cNvGrpSpPr/>
              <p:nvPr/>
            </p:nvGrpSpPr>
            <p:grpSpPr>
              <a:xfrm>
                <a:off x="4641864" y="3524443"/>
                <a:ext cx="37776" cy="32380"/>
                <a:chOff x="4641864" y="3524443"/>
                <a:chExt cx="37776" cy="32380"/>
              </a:xfrm>
            </p:grpSpPr>
            <p:sp>
              <p:nvSpPr>
                <p:cNvPr id="5010" name="Google Shape;5010;p83"/>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83"/>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2" name="Google Shape;5012;p83"/>
              <p:cNvGrpSpPr/>
              <p:nvPr/>
            </p:nvGrpSpPr>
            <p:grpSpPr>
              <a:xfrm>
                <a:off x="4648431" y="3893901"/>
                <a:ext cx="37776" cy="32357"/>
                <a:chOff x="4648431" y="3893901"/>
                <a:chExt cx="37776" cy="32357"/>
              </a:xfrm>
            </p:grpSpPr>
            <p:sp>
              <p:nvSpPr>
                <p:cNvPr id="5013" name="Google Shape;5013;p83"/>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83"/>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5" name="Google Shape;5015;p83"/>
              <p:cNvGrpSpPr/>
              <p:nvPr/>
            </p:nvGrpSpPr>
            <p:grpSpPr>
              <a:xfrm>
                <a:off x="4567752" y="3722908"/>
                <a:ext cx="37870" cy="32380"/>
                <a:chOff x="4567752" y="3722908"/>
                <a:chExt cx="37870" cy="32380"/>
              </a:xfrm>
            </p:grpSpPr>
            <p:sp>
              <p:nvSpPr>
                <p:cNvPr id="5016" name="Google Shape;5016;p83"/>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83"/>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8" name="Google Shape;5018;p83"/>
              <p:cNvGrpSpPr/>
              <p:nvPr/>
            </p:nvGrpSpPr>
            <p:grpSpPr>
              <a:xfrm>
                <a:off x="4617506" y="3652052"/>
                <a:ext cx="37783" cy="32357"/>
                <a:chOff x="4617506" y="3652052"/>
                <a:chExt cx="37783" cy="32357"/>
              </a:xfrm>
            </p:grpSpPr>
            <p:sp>
              <p:nvSpPr>
                <p:cNvPr id="5019" name="Google Shape;5019;p83"/>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83"/>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1" name="Google Shape;5021;p83"/>
              <p:cNvGrpSpPr/>
              <p:nvPr/>
            </p:nvGrpSpPr>
            <p:grpSpPr>
              <a:xfrm>
                <a:off x="4739005" y="3554149"/>
                <a:ext cx="37870" cy="32357"/>
                <a:chOff x="4739005" y="3554149"/>
                <a:chExt cx="37870" cy="32357"/>
              </a:xfrm>
            </p:grpSpPr>
            <p:sp>
              <p:nvSpPr>
                <p:cNvPr id="5022" name="Google Shape;5022;p83"/>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83"/>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4" name="Google Shape;5024;p83"/>
              <p:cNvGrpSpPr/>
              <p:nvPr/>
            </p:nvGrpSpPr>
            <p:grpSpPr>
              <a:xfrm>
                <a:off x="4806557" y="3630258"/>
                <a:ext cx="37776" cy="32364"/>
                <a:chOff x="4806557" y="3630258"/>
                <a:chExt cx="37776" cy="32364"/>
              </a:xfrm>
            </p:grpSpPr>
            <p:sp>
              <p:nvSpPr>
                <p:cNvPr id="5025" name="Google Shape;5025;p83"/>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83"/>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7" name="Google Shape;5027;p83"/>
              <p:cNvGrpSpPr/>
              <p:nvPr/>
            </p:nvGrpSpPr>
            <p:grpSpPr>
              <a:xfrm>
                <a:off x="4737007" y="4004357"/>
                <a:ext cx="37870" cy="32357"/>
                <a:chOff x="4737007" y="4004357"/>
                <a:chExt cx="37870" cy="32357"/>
              </a:xfrm>
            </p:grpSpPr>
            <p:sp>
              <p:nvSpPr>
                <p:cNvPr id="5028" name="Google Shape;5028;p83"/>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83"/>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0" name="Google Shape;5030;p83"/>
              <p:cNvGrpSpPr/>
              <p:nvPr/>
            </p:nvGrpSpPr>
            <p:grpSpPr>
              <a:xfrm>
                <a:off x="4773634" y="4208627"/>
                <a:ext cx="37776" cy="32357"/>
                <a:chOff x="4773634" y="4208627"/>
                <a:chExt cx="37776" cy="32357"/>
              </a:xfrm>
            </p:grpSpPr>
            <p:sp>
              <p:nvSpPr>
                <p:cNvPr id="5031" name="Google Shape;5031;p83"/>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83"/>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3" name="Google Shape;5033;p83"/>
              <p:cNvGrpSpPr/>
              <p:nvPr/>
            </p:nvGrpSpPr>
            <p:grpSpPr>
              <a:xfrm>
                <a:off x="4888282" y="4074764"/>
                <a:ext cx="37776" cy="32451"/>
                <a:chOff x="4888282" y="4074764"/>
                <a:chExt cx="37776" cy="32451"/>
              </a:xfrm>
            </p:grpSpPr>
            <p:sp>
              <p:nvSpPr>
                <p:cNvPr id="5034" name="Google Shape;5034;p83"/>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83"/>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6" name="Google Shape;5036;p83"/>
              <p:cNvGrpSpPr/>
              <p:nvPr/>
            </p:nvGrpSpPr>
            <p:grpSpPr>
              <a:xfrm>
                <a:off x="4901315" y="3804271"/>
                <a:ext cx="37776" cy="32364"/>
                <a:chOff x="4901315" y="3804271"/>
                <a:chExt cx="37776" cy="32364"/>
              </a:xfrm>
            </p:grpSpPr>
            <p:sp>
              <p:nvSpPr>
                <p:cNvPr id="5037" name="Google Shape;5037;p83"/>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83"/>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9" name="Google Shape;5039;p83"/>
              <p:cNvGrpSpPr/>
              <p:nvPr/>
            </p:nvGrpSpPr>
            <p:grpSpPr>
              <a:xfrm>
                <a:off x="4866394" y="3715035"/>
                <a:ext cx="37846" cy="32357"/>
                <a:chOff x="4866394" y="3715035"/>
                <a:chExt cx="37846" cy="32357"/>
              </a:xfrm>
            </p:grpSpPr>
            <p:sp>
              <p:nvSpPr>
                <p:cNvPr id="5040" name="Google Shape;5040;p83"/>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83"/>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2" name="Google Shape;5042;p83"/>
              <p:cNvGrpSpPr/>
              <p:nvPr/>
            </p:nvGrpSpPr>
            <p:grpSpPr>
              <a:xfrm>
                <a:off x="4979233" y="3839798"/>
                <a:ext cx="37878" cy="32420"/>
                <a:chOff x="4979233" y="3839798"/>
                <a:chExt cx="37878" cy="32420"/>
              </a:xfrm>
            </p:grpSpPr>
            <p:sp>
              <p:nvSpPr>
                <p:cNvPr id="5043" name="Google Shape;5043;p83"/>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83"/>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5" name="Google Shape;5045;p83"/>
              <p:cNvGrpSpPr/>
              <p:nvPr/>
            </p:nvGrpSpPr>
            <p:grpSpPr>
              <a:xfrm>
                <a:off x="4790662" y="3679147"/>
                <a:ext cx="37783" cy="32380"/>
                <a:chOff x="4790662" y="3679147"/>
                <a:chExt cx="37783" cy="32380"/>
              </a:xfrm>
            </p:grpSpPr>
            <p:sp>
              <p:nvSpPr>
                <p:cNvPr id="5046" name="Google Shape;5046;p83"/>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83"/>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8" name="Google Shape;5048;p83"/>
              <p:cNvGrpSpPr/>
              <p:nvPr/>
            </p:nvGrpSpPr>
            <p:grpSpPr>
              <a:xfrm>
                <a:off x="4857263" y="3557861"/>
                <a:ext cx="37776" cy="32357"/>
                <a:chOff x="4857263" y="3557861"/>
                <a:chExt cx="37776" cy="32357"/>
              </a:xfrm>
            </p:grpSpPr>
            <p:sp>
              <p:nvSpPr>
                <p:cNvPr id="5049" name="Google Shape;5049;p83"/>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83"/>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1" name="Google Shape;5051;p83"/>
              <p:cNvGrpSpPr/>
              <p:nvPr/>
            </p:nvGrpSpPr>
            <p:grpSpPr>
              <a:xfrm>
                <a:off x="4883902" y="3648033"/>
                <a:ext cx="37783" cy="32380"/>
                <a:chOff x="4883902" y="3648033"/>
                <a:chExt cx="37783" cy="32380"/>
              </a:xfrm>
            </p:grpSpPr>
            <p:sp>
              <p:nvSpPr>
                <p:cNvPr id="5052" name="Google Shape;5052;p83"/>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83"/>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4" name="Google Shape;5054;p83"/>
              <p:cNvGrpSpPr/>
              <p:nvPr/>
            </p:nvGrpSpPr>
            <p:grpSpPr>
              <a:xfrm>
                <a:off x="4907780" y="3347220"/>
                <a:ext cx="37878" cy="32357"/>
                <a:chOff x="4907780" y="3347220"/>
                <a:chExt cx="37878" cy="32357"/>
              </a:xfrm>
            </p:grpSpPr>
            <p:sp>
              <p:nvSpPr>
                <p:cNvPr id="5055" name="Google Shape;5055;p83"/>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83"/>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7" name="Google Shape;5057;p83"/>
              <p:cNvGrpSpPr/>
              <p:nvPr/>
            </p:nvGrpSpPr>
            <p:grpSpPr>
              <a:xfrm>
                <a:off x="5065048" y="3738150"/>
                <a:ext cx="37783" cy="32364"/>
                <a:chOff x="5065048" y="3738150"/>
                <a:chExt cx="37783" cy="32364"/>
              </a:xfrm>
            </p:grpSpPr>
            <p:sp>
              <p:nvSpPr>
                <p:cNvPr id="5058" name="Google Shape;5058;p83"/>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83"/>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0" name="Google Shape;5060;p83"/>
              <p:cNvGrpSpPr/>
              <p:nvPr/>
            </p:nvGrpSpPr>
            <p:grpSpPr>
              <a:xfrm>
                <a:off x="5071616" y="3284615"/>
                <a:ext cx="37783" cy="32357"/>
                <a:chOff x="5071616" y="3284615"/>
                <a:chExt cx="37783" cy="32357"/>
              </a:xfrm>
            </p:grpSpPr>
            <p:sp>
              <p:nvSpPr>
                <p:cNvPr id="5061" name="Google Shape;5061;p83"/>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83"/>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3" name="Google Shape;5063;p83"/>
              <p:cNvGrpSpPr/>
              <p:nvPr/>
            </p:nvGrpSpPr>
            <p:grpSpPr>
              <a:xfrm>
                <a:off x="5389291" y="3759921"/>
                <a:ext cx="37783" cy="32380"/>
                <a:chOff x="5389291" y="3759921"/>
                <a:chExt cx="37783" cy="32380"/>
              </a:xfrm>
            </p:grpSpPr>
            <p:sp>
              <p:nvSpPr>
                <p:cNvPr id="5064" name="Google Shape;5064;p83"/>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83"/>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6" name="Google Shape;5066;p83"/>
              <p:cNvGrpSpPr/>
              <p:nvPr/>
            </p:nvGrpSpPr>
            <p:grpSpPr>
              <a:xfrm>
                <a:off x="5431534" y="3632932"/>
                <a:ext cx="37878" cy="32451"/>
                <a:chOff x="5431534" y="3632932"/>
                <a:chExt cx="37878" cy="32451"/>
              </a:xfrm>
            </p:grpSpPr>
            <p:sp>
              <p:nvSpPr>
                <p:cNvPr id="5067" name="Google Shape;5067;p83"/>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83"/>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9" name="Google Shape;5069;p83"/>
              <p:cNvGrpSpPr/>
              <p:nvPr/>
            </p:nvGrpSpPr>
            <p:grpSpPr>
              <a:xfrm>
                <a:off x="5540755" y="3544829"/>
                <a:ext cx="37783" cy="32357"/>
                <a:chOff x="5540755" y="3544829"/>
                <a:chExt cx="37783" cy="32357"/>
              </a:xfrm>
            </p:grpSpPr>
            <p:sp>
              <p:nvSpPr>
                <p:cNvPr id="5070" name="Google Shape;5070;p83"/>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83"/>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2" name="Google Shape;5072;p83"/>
              <p:cNvGrpSpPr/>
              <p:nvPr/>
            </p:nvGrpSpPr>
            <p:grpSpPr>
              <a:xfrm>
                <a:off x="5579293" y="3412107"/>
                <a:ext cx="37776" cy="32357"/>
                <a:chOff x="5579293" y="3412107"/>
                <a:chExt cx="37776" cy="32357"/>
              </a:xfrm>
            </p:grpSpPr>
            <p:sp>
              <p:nvSpPr>
                <p:cNvPr id="5073" name="Google Shape;5073;p83"/>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83"/>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5" name="Google Shape;5075;p83"/>
              <p:cNvGrpSpPr/>
              <p:nvPr/>
            </p:nvGrpSpPr>
            <p:grpSpPr>
              <a:xfrm>
                <a:off x="5801346" y="3284615"/>
                <a:ext cx="37783" cy="32357"/>
                <a:chOff x="5801346" y="3284615"/>
                <a:chExt cx="37783" cy="32357"/>
              </a:xfrm>
            </p:grpSpPr>
            <p:sp>
              <p:nvSpPr>
                <p:cNvPr id="5076" name="Google Shape;5076;p83"/>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83"/>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8" name="Google Shape;5078;p83"/>
              <p:cNvGrpSpPr/>
              <p:nvPr/>
            </p:nvGrpSpPr>
            <p:grpSpPr>
              <a:xfrm>
                <a:off x="5763578" y="3399067"/>
                <a:ext cx="37776" cy="32364"/>
                <a:chOff x="5763578" y="3399067"/>
                <a:chExt cx="37776" cy="32364"/>
              </a:xfrm>
            </p:grpSpPr>
            <p:sp>
              <p:nvSpPr>
                <p:cNvPr id="5079" name="Google Shape;5079;p83"/>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83"/>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1" name="Google Shape;5081;p83"/>
              <p:cNvGrpSpPr/>
              <p:nvPr/>
            </p:nvGrpSpPr>
            <p:grpSpPr>
              <a:xfrm>
                <a:off x="5395858" y="3230952"/>
                <a:ext cx="37776" cy="32364"/>
                <a:chOff x="5395858" y="3230952"/>
                <a:chExt cx="37776" cy="32364"/>
              </a:xfrm>
            </p:grpSpPr>
            <p:sp>
              <p:nvSpPr>
                <p:cNvPr id="5082" name="Google Shape;5082;p83"/>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83"/>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4" name="Google Shape;5084;p83"/>
              <p:cNvGrpSpPr/>
              <p:nvPr/>
            </p:nvGrpSpPr>
            <p:grpSpPr>
              <a:xfrm>
                <a:off x="5264088" y="3188237"/>
                <a:ext cx="37776" cy="32357"/>
                <a:chOff x="5264088" y="3188237"/>
                <a:chExt cx="37776" cy="32357"/>
              </a:xfrm>
            </p:grpSpPr>
            <p:sp>
              <p:nvSpPr>
                <p:cNvPr id="5085" name="Google Shape;5085;p83"/>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83"/>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7" name="Google Shape;5087;p83"/>
              <p:cNvGrpSpPr/>
              <p:nvPr/>
            </p:nvGrpSpPr>
            <p:grpSpPr>
              <a:xfrm>
                <a:off x="5585758" y="3237425"/>
                <a:ext cx="37878" cy="32357"/>
                <a:chOff x="5585758" y="3237425"/>
                <a:chExt cx="37878" cy="32357"/>
              </a:xfrm>
            </p:grpSpPr>
            <p:sp>
              <p:nvSpPr>
                <p:cNvPr id="5088" name="Google Shape;5088;p83"/>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83"/>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0" name="Google Shape;5090;p83"/>
              <p:cNvGrpSpPr/>
              <p:nvPr/>
            </p:nvGrpSpPr>
            <p:grpSpPr>
              <a:xfrm>
                <a:off x="4874196" y="3291088"/>
                <a:ext cx="37878" cy="32451"/>
                <a:chOff x="4874196" y="3291088"/>
                <a:chExt cx="37878" cy="32451"/>
              </a:xfrm>
            </p:grpSpPr>
            <p:sp>
              <p:nvSpPr>
                <p:cNvPr id="5091" name="Google Shape;5091;p83"/>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83"/>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3" name="Google Shape;5093;p83"/>
              <p:cNvGrpSpPr/>
              <p:nvPr/>
            </p:nvGrpSpPr>
            <p:grpSpPr>
              <a:xfrm>
                <a:off x="5197770" y="3785466"/>
                <a:ext cx="37783" cy="32427"/>
                <a:chOff x="5197770" y="3785466"/>
                <a:chExt cx="37783" cy="32427"/>
              </a:xfrm>
            </p:grpSpPr>
            <p:sp>
              <p:nvSpPr>
                <p:cNvPr id="5094" name="Google Shape;5094;p83"/>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83"/>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6" name="Google Shape;5096;p83"/>
              <p:cNvGrpSpPr/>
              <p:nvPr/>
            </p:nvGrpSpPr>
            <p:grpSpPr>
              <a:xfrm>
                <a:off x="5177699" y="3492117"/>
                <a:ext cx="37776" cy="32357"/>
                <a:chOff x="5177699" y="3492117"/>
                <a:chExt cx="37776" cy="32357"/>
              </a:xfrm>
            </p:grpSpPr>
            <p:sp>
              <p:nvSpPr>
                <p:cNvPr id="5097" name="Google Shape;5097;p83"/>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83"/>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9" name="Google Shape;5099;p83"/>
              <p:cNvGrpSpPr/>
              <p:nvPr/>
            </p:nvGrpSpPr>
            <p:grpSpPr>
              <a:xfrm>
                <a:off x="5349431" y="3622346"/>
                <a:ext cx="37870" cy="32380"/>
                <a:chOff x="5349431" y="3622346"/>
                <a:chExt cx="37870" cy="32380"/>
              </a:xfrm>
            </p:grpSpPr>
            <p:sp>
              <p:nvSpPr>
                <p:cNvPr id="5100" name="Google Shape;5100;p83"/>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83"/>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2" name="Google Shape;5102;p83"/>
              <p:cNvGrpSpPr/>
              <p:nvPr/>
            </p:nvGrpSpPr>
            <p:grpSpPr>
              <a:xfrm>
                <a:off x="5068855" y="3563980"/>
                <a:ext cx="53954" cy="46223"/>
                <a:chOff x="5068855" y="3563980"/>
                <a:chExt cx="53954" cy="46223"/>
              </a:xfrm>
            </p:grpSpPr>
            <p:sp>
              <p:nvSpPr>
                <p:cNvPr id="5103" name="Google Shape;5103;p83"/>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83"/>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5" name="Google Shape;5105;p83"/>
              <p:cNvGrpSpPr/>
              <p:nvPr/>
            </p:nvGrpSpPr>
            <p:grpSpPr>
              <a:xfrm>
                <a:off x="5037654" y="3392507"/>
                <a:ext cx="37870" cy="32451"/>
                <a:chOff x="5037654" y="3392507"/>
                <a:chExt cx="37870" cy="32451"/>
              </a:xfrm>
            </p:grpSpPr>
            <p:sp>
              <p:nvSpPr>
                <p:cNvPr id="5106" name="Google Shape;5106;p83"/>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83"/>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8" name="Google Shape;5108;p83"/>
              <p:cNvGrpSpPr/>
              <p:nvPr/>
            </p:nvGrpSpPr>
            <p:grpSpPr>
              <a:xfrm>
                <a:off x="5456560" y="3368629"/>
                <a:ext cx="37870" cy="32451"/>
                <a:chOff x="5456560" y="3368629"/>
                <a:chExt cx="37870" cy="32451"/>
              </a:xfrm>
            </p:grpSpPr>
            <p:sp>
              <p:nvSpPr>
                <p:cNvPr id="5109" name="Google Shape;5109;p83"/>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83"/>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1" name="Google Shape;5111;p83"/>
              <p:cNvGrpSpPr/>
              <p:nvPr/>
            </p:nvGrpSpPr>
            <p:grpSpPr>
              <a:xfrm>
                <a:off x="4755749" y="3501516"/>
                <a:ext cx="46246" cy="39608"/>
                <a:chOff x="4755749" y="3501516"/>
                <a:chExt cx="46246" cy="39608"/>
              </a:xfrm>
            </p:grpSpPr>
            <p:sp>
              <p:nvSpPr>
                <p:cNvPr id="5112" name="Google Shape;5112;p83"/>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83"/>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4" name="Google Shape;5114;p83"/>
              <p:cNvGrpSpPr/>
              <p:nvPr/>
            </p:nvGrpSpPr>
            <p:grpSpPr>
              <a:xfrm>
                <a:off x="4681346" y="3485582"/>
                <a:ext cx="37783" cy="32427"/>
                <a:chOff x="4681346" y="3485582"/>
                <a:chExt cx="37783" cy="32427"/>
              </a:xfrm>
            </p:grpSpPr>
            <p:sp>
              <p:nvSpPr>
                <p:cNvPr id="5115" name="Google Shape;5115;p83"/>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83"/>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7" name="Google Shape;5117;p83"/>
              <p:cNvGrpSpPr/>
              <p:nvPr/>
            </p:nvGrpSpPr>
            <p:grpSpPr>
              <a:xfrm>
                <a:off x="4767067" y="3291088"/>
                <a:ext cx="37878" cy="32451"/>
                <a:chOff x="4767067" y="3291088"/>
                <a:chExt cx="37878" cy="32451"/>
              </a:xfrm>
            </p:grpSpPr>
            <p:sp>
              <p:nvSpPr>
                <p:cNvPr id="5118" name="Google Shape;5118;p83"/>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83"/>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0" name="Google Shape;5120;p83"/>
              <p:cNvGrpSpPr/>
              <p:nvPr/>
            </p:nvGrpSpPr>
            <p:grpSpPr>
              <a:xfrm>
                <a:off x="4687819" y="3405539"/>
                <a:ext cx="37776" cy="32451"/>
                <a:chOff x="4687819" y="3405539"/>
                <a:chExt cx="37776" cy="32451"/>
              </a:xfrm>
            </p:grpSpPr>
            <p:sp>
              <p:nvSpPr>
                <p:cNvPr id="5121" name="Google Shape;5121;p83"/>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83"/>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3" name="Google Shape;5123;p83"/>
              <p:cNvGrpSpPr/>
              <p:nvPr/>
            </p:nvGrpSpPr>
            <p:grpSpPr>
              <a:xfrm>
                <a:off x="4923101" y="3444809"/>
                <a:ext cx="52813" cy="45318"/>
                <a:chOff x="4923101" y="3444809"/>
                <a:chExt cx="52813" cy="45318"/>
              </a:xfrm>
            </p:grpSpPr>
            <p:sp>
              <p:nvSpPr>
                <p:cNvPr id="5124" name="Google Shape;5124;p83"/>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83"/>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6" name="Google Shape;5126;p83"/>
              <p:cNvGrpSpPr/>
              <p:nvPr/>
            </p:nvGrpSpPr>
            <p:grpSpPr>
              <a:xfrm>
                <a:off x="4846040" y="3654750"/>
                <a:ext cx="31405" cy="26993"/>
                <a:chOff x="4846040" y="3654750"/>
                <a:chExt cx="31405" cy="26993"/>
              </a:xfrm>
            </p:grpSpPr>
            <p:sp>
              <p:nvSpPr>
                <p:cNvPr id="5127" name="Google Shape;5127;p83"/>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83"/>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9" name="Google Shape;5129;p83"/>
              <p:cNvGrpSpPr/>
              <p:nvPr/>
            </p:nvGrpSpPr>
            <p:grpSpPr>
              <a:xfrm>
                <a:off x="4925673" y="3691700"/>
                <a:ext cx="40253" cy="34472"/>
                <a:chOff x="4925673" y="3691700"/>
                <a:chExt cx="40253" cy="34472"/>
              </a:xfrm>
            </p:grpSpPr>
            <p:sp>
              <p:nvSpPr>
                <p:cNvPr id="5130" name="Google Shape;5130;p83"/>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83"/>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2" name="Google Shape;5132;p83"/>
              <p:cNvGrpSpPr/>
              <p:nvPr/>
            </p:nvGrpSpPr>
            <p:grpSpPr>
              <a:xfrm>
                <a:off x="4894653" y="3740848"/>
                <a:ext cx="31405" cy="26906"/>
                <a:chOff x="4894653" y="3740848"/>
                <a:chExt cx="31405" cy="26906"/>
              </a:xfrm>
            </p:grpSpPr>
            <p:sp>
              <p:nvSpPr>
                <p:cNvPr id="5133" name="Google Shape;5133;p83"/>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83"/>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5" name="Google Shape;5135;p83"/>
              <p:cNvGrpSpPr/>
              <p:nvPr/>
            </p:nvGrpSpPr>
            <p:grpSpPr>
              <a:xfrm>
                <a:off x="4962300" y="3696348"/>
                <a:ext cx="38255" cy="32773"/>
                <a:chOff x="4962300" y="3696348"/>
                <a:chExt cx="38255" cy="32773"/>
              </a:xfrm>
            </p:grpSpPr>
            <p:sp>
              <p:nvSpPr>
                <p:cNvPr id="5136" name="Google Shape;5136;p83"/>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83"/>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8" name="Google Shape;5138;p83"/>
              <p:cNvGrpSpPr/>
              <p:nvPr/>
            </p:nvGrpSpPr>
            <p:grpSpPr>
              <a:xfrm>
                <a:off x="4980185" y="3743349"/>
                <a:ext cx="31499" cy="26969"/>
                <a:chOff x="4980185" y="3743349"/>
                <a:chExt cx="31499" cy="26969"/>
              </a:xfrm>
            </p:grpSpPr>
            <p:sp>
              <p:nvSpPr>
                <p:cNvPr id="5139" name="Google Shape;5139;p83"/>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83"/>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1" name="Google Shape;5141;p83"/>
              <p:cNvGrpSpPr/>
              <p:nvPr/>
            </p:nvGrpSpPr>
            <p:grpSpPr>
              <a:xfrm>
                <a:off x="5013768" y="3734312"/>
                <a:ext cx="31499" cy="26969"/>
                <a:chOff x="5013768" y="3734312"/>
                <a:chExt cx="31499" cy="26969"/>
              </a:xfrm>
            </p:grpSpPr>
            <p:sp>
              <p:nvSpPr>
                <p:cNvPr id="5142" name="Google Shape;5142;p83"/>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83"/>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4" name="Google Shape;5144;p83"/>
              <p:cNvGrpSpPr/>
              <p:nvPr/>
            </p:nvGrpSpPr>
            <p:grpSpPr>
              <a:xfrm>
                <a:off x="5036703" y="3764545"/>
                <a:ext cx="31499" cy="26898"/>
                <a:chOff x="5036703" y="3764545"/>
                <a:chExt cx="31499" cy="26898"/>
              </a:xfrm>
            </p:grpSpPr>
            <p:sp>
              <p:nvSpPr>
                <p:cNvPr id="5145" name="Google Shape;5145;p83"/>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83"/>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7" name="Google Shape;5147;p83"/>
              <p:cNvGrpSpPr/>
              <p:nvPr/>
            </p:nvGrpSpPr>
            <p:grpSpPr>
              <a:xfrm>
                <a:off x="4953546" y="3768352"/>
                <a:ext cx="31405" cy="26898"/>
                <a:chOff x="4953546" y="3768352"/>
                <a:chExt cx="31405" cy="26898"/>
              </a:xfrm>
            </p:grpSpPr>
            <p:sp>
              <p:nvSpPr>
                <p:cNvPr id="5148" name="Google Shape;5148;p83"/>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83"/>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0" name="Google Shape;5150;p83"/>
              <p:cNvGrpSpPr/>
              <p:nvPr/>
            </p:nvGrpSpPr>
            <p:grpSpPr>
              <a:xfrm>
                <a:off x="4964770" y="3814016"/>
                <a:ext cx="31499" cy="26993"/>
                <a:chOff x="4964770" y="3814016"/>
                <a:chExt cx="31499" cy="26993"/>
              </a:xfrm>
            </p:grpSpPr>
            <p:sp>
              <p:nvSpPr>
                <p:cNvPr id="5151" name="Google Shape;5151;p83"/>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83"/>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3" name="Google Shape;5153;p83"/>
              <p:cNvGrpSpPr/>
              <p:nvPr/>
            </p:nvGrpSpPr>
            <p:grpSpPr>
              <a:xfrm>
                <a:off x="4923290" y="3800504"/>
                <a:ext cx="31468" cy="26898"/>
                <a:chOff x="4923290" y="3800504"/>
                <a:chExt cx="31468" cy="26898"/>
              </a:xfrm>
            </p:grpSpPr>
            <p:sp>
              <p:nvSpPr>
                <p:cNvPr id="5154" name="Google Shape;5154;p83"/>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83"/>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6" name="Google Shape;5156;p83"/>
              <p:cNvGrpSpPr/>
              <p:nvPr/>
            </p:nvGrpSpPr>
            <p:grpSpPr>
              <a:xfrm>
                <a:off x="5108534" y="3650943"/>
                <a:ext cx="31405" cy="26993"/>
                <a:chOff x="5108534" y="3650943"/>
                <a:chExt cx="31405" cy="26993"/>
              </a:xfrm>
            </p:grpSpPr>
            <p:sp>
              <p:nvSpPr>
                <p:cNvPr id="5157" name="Google Shape;5157;p83"/>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83"/>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9" name="Google Shape;5159;p83"/>
              <p:cNvGrpSpPr/>
              <p:nvPr/>
            </p:nvGrpSpPr>
            <p:grpSpPr>
              <a:xfrm>
                <a:off x="5119380" y="3760739"/>
                <a:ext cx="31499" cy="26993"/>
                <a:chOff x="5119380" y="3760739"/>
                <a:chExt cx="31499" cy="26993"/>
              </a:xfrm>
            </p:grpSpPr>
            <p:sp>
              <p:nvSpPr>
                <p:cNvPr id="5160" name="Google Shape;5160;p83"/>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83"/>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2" name="Google Shape;5162;p83"/>
              <p:cNvGrpSpPr/>
              <p:nvPr/>
            </p:nvGrpSpPr>
            <p:grpSpPr>
              <a:xfrm>
                <a:off x="5119380" y="3788235"/>
                <a:ext cx="31499" cy="26993"/>
                <a:chOff x="5119380" y="3788235"/>
                <a:chExt cx="31499" cy="26993"/>
              </a:xfrm>
            </p:grpSpPr>
            <p:sp>
              <p:nvSpPr>
                <p:cNvPr id="5163" name="Google Shape;5163;p83"/>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83"/>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5" name="Google Shape;5165;p83"/>
              <p:cNvGrpSpPr/>
              <p:nvPr/>
            </p:nvGrpSpPr>
            <p:grpSpPr>
              <a:xfrm>
                <a:off x="5158005" y="3875284"/>
                <a:ext cx="31405" cy="27001"/>
                <a:chOff x="5158005" y="3875284"/>
                <a:chExt cx="31405" cy="27001"/>
              </a:xfrm>
            </p:grpSpPr>
            <p:sp>
              <p:nvSpPr>
                <p:cNvPr id="5166" name="Google Shape;5166;p83"/>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83"/>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8" name="Google Shape;5168;p83"/>
              <p:cNvGrpSpPr/>
              <p:nvPr/>
            </p:nvGrpSpPr>
            <p:grpSpPr>
              <a:xfrm>
                <a:off x="5233163" y="3764545"/>
                <a:ext cx="31499" cy="26898"/>
                <a:chOff x="5233163" y="3764545"/>
                <a:chExt cx="31499" cy="26898"/>
              </a:xfrm>
            </p:grpSpPr>
            <p:sp>
              <p:nvSpPr>
                <p:cNvPr id="5169" name="Google Shape;5169;p83"/>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83"/>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1" name="Google Shape;5171;p83"/>
              <p:cNvGrpSpPr/>
              <p:nvPr/>
            </p:nvGrpSpPr>
            <p:grpSpPr>
              <a:xfrm>
                <a:off x="5276168" y="3805545"/>
                <a:ext cx="31499" cy="26906"/>
                <a:chOff x="5276168" y="3805545"/>
                <a:chExt cx="31499" cy="26906"/>
              </a:xfrm>
            </p:grpSpPr>
            <p:sp>
              <p:nvSpPr>
                <p:cNvPr id="5172" name="Google Shape;5172;p83"/>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83"/>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4" name="Google Shape;5174;p83"/>
              <p:cNvGrpSpPr/>
              <p:nvPr/>
            </p:nvGrpSpPr>
            <p:grpSpPr>
              <a:xfrm>
                <a:off x="5294053" y="3851933"/>
                <a:ext cx="31405" cy="26945"/>
                <a:chOff x="5294053" y="3851933"/>
                <a:chExt cx="31405" cy="26945"/>
              </a:xfrm>
            </p:grpSpPr>
            <p:sp>
              <p:nvSpPr>
                <p:cNvPr id="5175" name="Google Shape;5175;p83"/>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83"/>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7" name="Google Shape;5177;p83"/>
              <p:cNvGrpSpPr/>
              <p:nvPr/>
            </p:nvGrpSpPr>
            <p:grpSpPr>
              <a:xfrm>
                <a:off x="5341723" y="3851902"/>
                <a:ext cx="31405" cy="26977"/>
                <a:chOff x="5341723" y="3851902"/>
                <a:chExt cx="31405" cy="26977"/>
              </a:xfrm>
            </p:grpSpPr>
            <p:sp>
              <p:nvSpPr>
                <p:cNvPr id="5178" name="Google Shape;5178;p83"/>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83"/>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0" name="Google Shape;5180;p83"/>
              <p:cNvGrpSpPr/>
              <p:nvPr/>
            </p:nvGrpSpPr>
            <p:grpSpPr>
              <a:xfrm>
                <a:off x="5054871" y="3507855"/>
                <a:ext cx="31405" cy="26993"/>
                <a:chOff x="5054871" y="3507855"/>
                <a:chExt cx="31405" cy="26993"/>
              </a:xfrm>
            </p:grpSpPr>
            <p:sp>
              <p:nvSpPr>
                <p:cNvPr id="5181" name="Google Shape;5181;p83"/>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83"/>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3" name="Google Shape;5183;p83"/>
              <p:cNvGrpSpPr/>
              <p:nvPr/>
            </p:nvGrpSpPr>
            <p:grpSpPr>
              <a:xfrm>
                <a:off x="4876579" y="3675325"/>
                <a:ext cx="31405" cy="26969"/>
                <a:chOff x="4876579" y="3675325"/>
                <a:chExt cx="31405" cy="26969"/>
              </a:xfrm>
            </p:grpSpPr>
            <p:sp>
              <p:nvSpPr>
                <p:cNvPr id="5184" name="Google Shape;5184;p83"/>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83"/>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6" name="Google Shape;5186;p83"/>
              <p:cNvGrpSpPr/>
              <p:nvPr/>
            </p:nvGrpSpPr>
            <p:grpSpPr>
              <a:xfrm>
                <a:off x="4842233" y="3688333"/>
                <a:ext cx="31405" cy="26993"/>
                <a:chOff x="4842233" y="3688333"/>
                <a:chExt cx="31405" cy="26993"/>
              </a:xfrm>
            </p:grpSpPr>
            <p:sp>
              <p:nvSpPr>
                <p:cNvPr id="5187" name="Google Shape;5187;p83"/>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83"/>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9" name="Google Shape;5189;p83"/>
              <p:cNvGrpSpPr/>
              <p:nvPr/>
            </p:nvGrpSpPr>
            <p:grpSpPr>
              <a:xfrm>
                <a:off x="5187876" y="3608032"/>
                <a:ext cx="31405" cy="27001"/>
                <a:chOff x="5187876" y="3608032"/>
                <a:chExt cx="31405" cy="27001"/>
              </a:xfrm>
            </p:grpSpPr>
            <p:sp>
              <p:nvSpPr>
                <p:cNvPr id="5190" name="Google Shape;5190;p83"/>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83"/>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92" name="Google Shape;5192;p83"/>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83"/>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94" name="Google Shape;5194;p83"/>
              <p:cNvGrpSpPr/>
              <p:nvPr/>
            </p:nvGrpSpPr>
            <p:grpSpPr>
              <a:xfrm>
                <a:off x="5269224" y="3304167"/>
                <a:ext cx="40253" cy="34402"/>
                <a:chOff x="5269224" y="3304167"/>
                <a:chExt cx="40253" cy="34402"/>
              </a:xfrm>
            </p:grpSpPr>
            <p:sp>
              <p:nvSpPr>
                <p:cNvPr id="5195" name="Google Shape;5195;p83"/>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83"/>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7" name="Google Shape;5197;p83"/>
              <p:cNvGrpSpPr/>
              <p:nvPr/>
            </p:nvGrpSpPr>
            <p:grpSpPr>
              <a:xfrm>
                <a:off x="5327354" y="3476615"/>
                <a:ext cx="49864" cy="42723"/>
                <a:chOff x="5327354" y="3476615"/>
                <a:chExt cx="49864" cy="42723"/>
              </a:xfrm>
            </p:grpSpPr>
            <p:sp>
              <p:nvSpPr>
                <p:cNvPr id="5198" name="Google Shape;5198;p83"/>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83"/>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00" name="Google Shape;5200;p83"/>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83"/>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02" name="Google Shape;5202;p83"/>
              <p:cNvGrpSpPr/>
              <p:nvPr/>
            </p:nvGrpSpPr>
            <p:grpSpPr>
              <a:xfrm>
                <a:off x="5341723" y="3775957"/>
                <a:ext cx="31405" cy="26898"/>
                <a:chOff x="5341723" y="3775957"/>
                <a:chExt cx="31405" cy="26898"/>
              </a:xfrm>
            </p:grpSpPr>
            <p:sp>
              <p:nvSpPr>
                <p:cNvPr id="5203" name="Google Shape;5203;p83"/>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83"/>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5" name="Google Shape;5205;p83"/>
              <p:cNvGrpSpPr/>
              <p:nvPr/>
            </p:nvGrpSpPr>
            <p:grpSpPr>
              <a:xfrm>
                <a:off x="5439053" y="3699274"/>
                <a:ext cx="31405" cy="26898"/>
                <a:chOff x="5439053" y="3699274"/>
                <a:chExt cx="31405" cy="26898"/>
              </a:xfrm>
            </p:grpSpPr>
            <p:sp>
              <p:nvSpPr>
                <p:cNvPr id="5206" name="Google Shape;5206;p83"/>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83"/>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8" name="Google Shape;5208;p83"/>
              <p:cNvGrpSpPr/>
              <p:nvPr/>
            </p:nvGrpSpPr>
            <p:grpSpPr>
              <a:xfrm>
                <a:off x="5412414" y="3622307"/>
                <a:ext cx="31499" cy="26993"/>
                <a:chOff x="5412414" y="3622307"/>
                <a:chExt cx="31499" cy="26993"/>
              </a:xfrm>
            </p:grpSpPr>
            <p:sp>
              <p:nvSpPr>
                <p:cNvPr id="5209" name="Google Shape;5209;p83"/>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83"/>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1" name="Google Shape;5211;p83"/>
              <p:cNvGrpSpPr/>
              <p:nvPr/>
            </p:nvGrpSpPr>
            <p:grpSpPr>
              <a:xfrm>
                <a:off x="5476254" y="3473949"/>
                <a:ext cx="26835" cy="26930"/>
                <a:chOff x="5476254" y="3473949"/>
                <a:chExt cx="26835" cy="26930"/>
              </a:xfrm>
            </p:grpSpPr>
            <p:sp>
              <p:nvSpPr>
                <p:cNvPr id="5212" name="Google Shape;5212;p83"/>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83"/>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4" name="Google Shape;5214;p83"/>
              <p:cNvGrpSpPr/>
              <p:nvPr/>
            </p:nvGrpSpPr>
            <p:grpSpPr>
              <a:xfrm>
                <a:off x="5564547" y="3481594"/>
                <a:ext cx="31397" cy="26898"/>
                <a:chOff x="5564547" y="3481594"/>
                <a:chExt cx="31397" cy="26898"/>
              </a:xfrm>
            </p:grpSpPr>
            <p:sp>
              <p:nvSpPr>
                <p:cNvPr id="5215" name="Google Shape;5215;p83"/>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83"/>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7" name="Google Shape;5217;p83"/>
              <p:cNvGrpSpPr/>
              <p:nvPr/>
            </p:nvGrpSpPr>
            <p:grpSpPr>
              <a:xfrm>
                <a:off x="5534101" y="3470174"/>
                <a:ext cx="31397" cy="26906"/>
                <a:chOff x="5534101" y="3470174"/>
                <a:chExt cx="31397" cy="26906"/>
              </a:xfrm>
            </p:grpSpPr>
            <p:sp>
              <p:nvSpPr>
                <p:cNvPr id="5218" name="Google Shape;5218;p83"/>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83"/>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0" name="Google Shape;5220;p83"/>
              <p:cNvGrpSpPr/>
              <p:nvPr/>
            </p:nvGrpSpPr>
            <p:grpSpPr>
              <a:xfrm>
                <a:off x="5610879" y="3314486"/>
                <a:ext cx="31499" cy="26938"/>
                <a:chOff x="5610879" y="3314486"/>
                <a:chExt cx="31499" cy="26938"/>
              </a:xfrm>
            </p:grpSpPr>
            <p:sp>
              <p:nvSpPr>
                <p:cNvPr id="5221" name="Google Shape;5221;p83"/>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83"/>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3" name="Google Shape;5223;p83"/>
              <p:cNvGrpSpPr/>
              <p:nvPr/>
            </p:nvGrpSpPr>
            <p:grpSpPr>
              <a:xfrm>
                <a:off x="4834525" y="3501382"/>
                <a:ext cx="31499" cy="26898"/>
                <a:chOff x="4834525" y="3501382"/>
                <a:chExt cx="31499" cy="26898"/>
              </a:xfrm>
            </p:grpSpPr>
            <p:sp>
              <p:nvSpPr>
                <p:cNvPr id="5224" name="Google Shape;5224;p83"/>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83"/>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6" name="Google Shape;5226;p83"/>
              <p:cNvGrpSpPr/>
              <p:nvPr/>
            </p:nvGrpSpPr>
            <p:grpSpPr>
              <a:xfrm>
                <a:off x="4898460" y="3580158"/>
                <a:ext cx="31405" cy="26898"/>
                <a:chOff x="4898460" y="3580158"/>
                <a:chExt cx="31405" cy="26898"/>
              </a:xfrm>
            </p:grpSpPr>
            <p:sp>
              <p:nvSpPr>
                <p:cNvPr id="5227" name="Google Shape;5227;p83"/>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83"/>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9" name="Google Shape;5229;p83"/>
              <p:cNvGrpSpPr/>
              <p:nvPr/>
            </p:nvGrpSpPr>
            <p:grpSpPr>
              <a:xfrm>
                <a:off x="4882667" y="3608032"/>
                <a:ext cx="31499" cy="27001"/>
                <a:chOff x="4882667" y="3608032"/>
                <a:chExt cx="31499" cy="27001"/>
              </a:xfrm>
            </p:grpSpPr>
            <p:sp>
              <p:nvSpPr>
                <p:cNvPr id="5230" name="Google Shape;5230;p83"/>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83"/>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2" name="Google Shape;5232;p83"/>
              <p:cNvGrpSpPr/>
              <p:nvPr/>
            </p:nvGrpSpPr>
            <p:grpSpPr>
              <a:xfrm>
                <a:off x="4843373" y="3631407"/>
                <a:ext cx="16273" cy="16186"/>
                <a:chOff x="4843373" y="3631407"/>
                <a:chExt cx="16273" cy="16186"/>
              </a:xfrm>
            </p:grpSpPr>
            <p:sp>
              <p:nvSpPr>
                <p:cNvPr id="5233" name="Google Shape;5233;p83"/>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83"/>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5" name="Google Shape;5235;p83"/>
              <p:cNvGrpSpPr/>
              <p:nvPr/>
            </p:nvGrpSpPr>
            <p:grpSpPr>
              <a:xfrm>
                <a:off x="4727773" y="3591578"/>
                <a:ext cx="31499" cy="26898"/>
                <a:chOff x="4727773" y="3591578"/>
                <a:chExt cx="31499" cy="26898"/>
              </a:xfrm>
            </p:grpSpPr>
            <p:sp>
              <p:nvSpPr>
                <p:cNvPr id="5236" name="Google Shape;5236;p83"/>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83"/>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38" name="Google Shape;5238;p83"/>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83"/>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40" name="Google Shape;5240;p83"/>
              <p:cNvGrpSpPr/>
              <p:nvPr/>
            </p:nvGrpSpPr>
            <p:grpSpPr>
              <a:xfrm>
                <a:off x="4609421" y="3577398"/>
                <a:ext cx="31499" cy="27001"/>
                <a:chOff x="4609421" y="3577398"/>
                <a:chExt cx="31499" cy="27001"/>
              </a:xfrm>
            </p:grpSpPr>
            <p:sp>
              <p:nvSpPr>
                <p:cNvPr id="5241" name="Google Shape;5241;p83"/>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83"/>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3" name="Google Shape;5243;p83"/>
              <p:cNvGrpSpPr/>
              <p:nvPr/>
            </p:nvGrpSpPr>
            <p:grpSpPr>
              <a:xfrm>
                <a:off x="4649289" y="3577398"/>
                <a:ext cx="31499" cy="27001"/>
                <a:chOff x="4649289" y="3577398"/>
                <a:chExt cx="31499" cy="27001"/>
              </a:xfrm>
            </p:grpSpPr>
            <p:sp>
              <p:nvSpPr>
                <p:cNvPr id="5244" name="Google Shape;5244;p83"/>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83"/>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6" name="Google Shape;5246;p83"/>
              <p:cNvGrpSpPr/>
              <p:nvPr/>
            </p:nvGrpSpPr>
            <p:grpSpPr>
              <a:xfrm>
                <a:off x="4605614" y="3639523"/>
                <a:ext cx="31499" cy="26906"/>
                <a:chOff x="4605614" y="3639523"/>
                <a:chExt cx="31499" cy="26906"/>
              </a:xfrm>
            </p:grpSpPr>
            <p:sp>
              <p:nvSpPr>
                <p:cNvPr id="5247" name="Google Shape;5247;p83"/>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83"/>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9" name="Google Shape;5249;p83"/>
              <p:cNvGrpSpPr/>
              <p:nvPr/>
            </p:nvGrpSpPr>
            <p:grpSpPr>
              <a:xfrm>
                <a:off x="4785149" y="3618846"/>
                <a:ext cx="26930" cy="26843"/>
                <a:chOff x="4785149" y="3618846"/>
                <a:chExt cx="26930" cy="26843"/>
              </a:xfrm>
            </p:grpSpPr>
            <p:sp>
              <p:nvSpPr>
                <p:cNvPr id="5250" name="Google Shape;5250;p83"/>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83"/>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2" name="Google Shape;5252;p83"/>
              <p:cNvGrpSpPr/>
              <p:nvPr/>
            </p:nvGrpSpPr>
            <p:grpSpPr>
              <a:xfrm>
                <a:off x="4810167" y="3601567"/>
                <a:ext cx="31405" cy="26898"/>
                <a:chOff x="4810167" y="3601567"/>
                <a:chExt cx="31405" cy="26898"/>
              </a:xfrm>
            </p:grpSpPr>
            <p:sp>
              <p:nvSpPr>
                <p:cNvPr id="5253" name="Google Shape;5253;p83"/>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83"/>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5" name="Google Shape;5255;p83"/>
              <p:cNvGrpSpPr/>
              <p:nvPr/>
            </p:nvGrpSpPr>
            <p:grpSpPr>
              <a:xfrm>
                <a:off x="4831002" y="3373230"/>
                <a:ext cx="31405" cy="26898"/>
                <a:chOff x="4831002" y="3373230"/>
                <a:chExt cx="31405" cy="26898"/>
              </a:xfrm>
            </p:grpSpPr>
            <p:sp>
              <p:nvSpPr>
                <p:cNvPr id="5256" name="Google Shape;5256;p83"/>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83"/>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8" name="Google Shape;5258;p83"/>
              <p:cNvGrpSpPr/>
              <p:nvPr/>
            </p:nvGrpSpPr>
            <p:grpSpPr>
              <a:xfrm>
                <a:off x="4719311" y="3355054"/>
                <a:ext cx="31499" cy="27001"/>
                <a:chOff x="4719311" y="3355054"/>
                <a:chExt cx="31499" cy="27001"/>
              </a:xfrm>
            </p:grpSpPr>
            <p:sp>
              <p:nvSpPr>
                <p:cNvPr id="5259" name="Google Shape;5259;p83"/>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83"/>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1" name="Google Shape;5261;p83"/>
              <p:cNvGrpSpPr/>
              <p:nvPr/>
            </p:nvGrpSpPr>
            <p:grpSpPr>
              <a:xfrm>
                <a:off x="4798755" y="3450260"/>
                <a:ext cx="26930" cy="26930"/>
                <a:chOff x="4798755" y="3450260"/>
                <a:chExt cx="26930" cy="26930"/>
              </a:xfrm>
            </p:grpSpPr>
            <p:sp>
              <p:nvSpPr>
                <p:cNvPr id="5262" name="Google Shape;5262;p83"/>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83"/>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4" name="Google Shape;5264;p83"/>
              <p:cNvGrpSpPr/>
              <p:nvPr/>
            </p:nvGrpSpPr>
            <p:grpSpPr>
              <a:xfrm>
                <a:off x="4645576" y="3467555"/>
                <a:ext cx="31405" cy="26953"/>
                <a:chOff x="4645576" y="3467555"/>
                <a:chExt cx="31405" cy="26953"/>
              </a:xfrm>
            </p:grpSpPr>
            <p:sp>
              <p:nvSpPr>
                <p:cNvPr id="5265" name="Google Shape;5265;p83"/>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83"/>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7" name="Google Shape;5267;p83"/>
              <p:cNvGrpSpPr/>
              <p:nvPr/>
            </p:nvGrpSpPr>
            <p:grpSpPr>
              <a:xfrm>
                <a:off x="4687631" y="3583965"/>
                <a:ext cx="31499" cy="26898"/>
                <a:chOff x="4687631" y="3583965"/>
                <a:chExt cx="31499" cy="26898"/>
              </a:xfrm>
            </p:grpSpPr>
            <p:sp>
              <p:nvSpPr>
                <p:cNvPr id="5268" name="Google Shape;5268;p83"/>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83"/>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0" name="Google Shape;5270;p83"/>
              <p:cNvGrpSpPr/>
              <p:nvPr/>
            </p:nvGrpSpPr>
            <p:grpSpPr>
              <a:xfrm>
                <a:off x="4719311" y="3471314"/>
                <a:ext cx="31499" cy="27001"/>
                <a:chOff x="4719311" y="3471314"/>
                <a:chExt cx="31499" cy="27001"/>
              </a:xfrm>
            </p:grpSpPr>
            <p:sp>
              <p:nvSpPr>
                <p:cNvPr id="5271" name="Google Shape;5271;p83"/>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83"/>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3" name="Google Shape;5273;p83"/>
              <p:cNvGrpSpPr/>
              <p:nvPr/>
            </p:nvGrpSpPr>
            <p:grpSpPr>
              <a:xfrm>
                <a:off x="4719311" y="3434404"/>
                <a:ext cx="31499" cy="26898"/>
                <a:chOff x="4719311" y="3434404"/>
                <a:chExt cx="31499" cy="26898"/>
              </a:xfrm>
            </p:grpSpPr>
            <p:sp>
              <p:nvSpPr>
                <p:cNvPr id="5274" name="Google Shape;5274;p83"/>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83"/>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6" name="Google Shape;5276;p83"/>
              <p:cNvGrpSpPr/>
              <p:nvPr/>
            </p:nvGrpSpPr>
            <p:grpSpPr>
              <a:xfrm>
                <a:off x="4768876" y="3401772"/>
                <a:ext cx="31499" cy="26898"/>
                <a:chOff x="4768876" y="3401772"/>
                <a:chExt cx="31499" cy="26898"/>
              </a:xfrm>
            </p:grpSpPr>
            <p:sp>
              <p:nvSpPr>
                <p:cNvPr id="5277" name="Google Shape;5277;p83"/>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83"/>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9" name="Google Shape;5279;p83"/>
              <p:cNvGrpSpPr/>
              <p:nvPr/>
            </p:nvGrpSpPr>
            <p:grpSpPr>
              <a:xfrm>
                <a:off x="4762214" y="3471377"/>
                <a:ext cx="26938" cy="26938"/>
                <a:chOff x="4762214" y="3471377"/>
                <a:chExt cx="26938" cy="26938"/>
              </a:xfrm>
            </p:grpSpPr>
            <p:sp>
              <p:nvSpPr>
                <p:cNvPr id="5280" name="Google Shape;5280;p83"/>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83"/>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2" name="Google Shape;5282;p83"/>
              <p:cNvGrpSpPr/>
              <p:nvPr/>
            </p:nvGrpSpPr>
            <p:grpSpPr>
              <a:xfrm>
                <a:off x="4790473" y="3344782"/>
                <a:ext cx="31405" cy="26898"/>
                <a:chOff x="4790473" y="3344782"/>
                <a:chExt cx="31405" cy="26898"/>
              </a:xfrm>
            </p:grpSpPr>
            <p:sp>
              <p:nvSpPr>
                <p:cNvPr id="5283" name="Google Shape;5283;p83"/>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83"/>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5" name="Google Shape;5285;p83"/>
              <p:cNvGrpSpPr/>
              <p:nvPr/>
            </p:nvGrpSpPr>
            <p:grpSpPr>
              <a:xfrm>
                <a:off x="4823774" y="3950733"/>
                <a:ext cx="37398" cy="32034"/>
                <a:chOff x="4823774" y="3950733"/>
                <a:chExt cx="37398" cy="32034"/>
              </a:xfrm>
            </p:grpSpPr>
            <p:sp>
              <p:nvSpPr>
                <p:cNvPr id="5286" name="Google Shape;5286;p83"/>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83"/>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8" name="Google Shape;5288;p83"/>
              <p:cNvGrpSpPr/>
              <p:nvPr/>
            </p:nvGrpSpPr>
            <p:grpSpPr>
              <a:xfrm>
                <a:off x="4823396" y="4110566"/>
                <a:ext cx="31405" cy="26906"/>
                <a:chOff x="4823396" y="4110566"/>
                <a:chExt cx="31405" cy="26906"/>
              </a:xfrm>
            </p:grpSpPr>
            <p:sp>
              <p:nvSpPr>
                <p:cNvPr id="5289" name="Google Shape;5289;p83"/>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83"/>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1" name="Google Shape;5291;p83"/>
              <p:cNvGrpSpPr/>
              <p:nvPr/>
            </p:nvGrpSpPr>
            <p:grpSpPr>
              <a:xfrm>
                <a:off x="4838332" y="3821150"/>
                <a:ext cx="31499" cy="26898"/>
                <a:chOff x="4838332" y="3821150"/>
                <a:chExt cx="31499" cy="26898"/>
              </a:xfrm>
            </p:grpSpPr>
            <p:sp>
              <p:nvSpPr>
                <p:cNvPr id="5292" name="Google Shape;5292;p83"/>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83"/>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4" name="Google Shape;5294;p83"/>
              <p:cNvGrpSpPr/>
              <p:nvPr/>
            </p:nvGrpSpPr>
            <p:grpSpPr>
              <a:xfrm>
                <a:off x="4661275" y="3815007"/>
                <a:ext cx="36824" cy="31523"/>
                <a:chOff x="4661275" y="3815007"/>
                <a:chExt cx="36824" cy="31523"/>
              </a:xfrm>
            </p:grpSpPr>
            <p:sp>
              <p:nvSpPr>
                <p:cNvPr id="5295" name="Google Shape;5295;p83"/>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83"/>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7" name="Google Shape;5297;p83"/>
              <p:cNvGrpSpPr/>
              <p:nvPr/>
            </p:nvGrpSpPr>
            <p:grpSpPr>
              <a:xfrm>
                <a:off x="4558998" y="3851037"/>
                <a:ext cx="33591" cy="28699"/>
                <a:chOff x="4558998" y="3851037"/>
                <a:chExt cx="33591" cy="28699"/>
              </a:xfrm>
            </p:grpSpPr>
            <p:sp>
              <p:nvSpPr>
                <p:cNvPr id="5298" name="Google Shape;5298;p83"/>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83"/>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0" name="Google Shape;5300;p83"/>
              <p:cNvGrpSpPr/>
              <p:nvPr/>
            </p:nvGrpSpPr>
            <p:grpSpPr>
              <a:xfrm>
                <a:off x="4696762" y="3638587"/>
                <a:ext cx="33591" cy="28794"/>
                <a:chOff x="4696762" y="3638587"/>
                <a:chExt cx="33591" cy="28794"/>
              </a:xfrm>
            </p:grpSpPr>
            <p:sp>
              <p:nvSpPr>
                <p:cNvPr id="5301" name="Google Shape;5301;p83"/>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83"/>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3" name="Google Shape;5303;p83"/>
              <p:cNvGrpSpPr/>
              <p:nvPr/>
            </p:nvGrpSpPr>
            <p:grpSpPr>
              <a:xfrm>
                <a:off x="4929479" y="3939140"/>
                <a:ext cx="33497" cy="28692"/>
                <a:chOff x="4929479" y="3939140"/>
                <a:chExt cx="33497" cy="28692"/>
              </a:xfrm>
            </p:grpSpPr>
            <p:sp>
              <p:nvSpPr>
                <p:cNvPr id="5304" name="Google Shape;5304;p83"/>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83"/>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6" name="Google Shape;5306;p83"/>
              <p:cNvGrpSpPr/>
              <p:nvPr/>
            </p:nvGrpSpPr>
            <p:grpSpPr>
              <a:xfrm>
                <a:off x="4907119" y="3986039"/>
                <a:ext cx="33497" cy="28699"/>
                <a:chOff x="4907119" y="3986039"/>
                <a:chExt cx="33497" cy="28699"/>
              </a:xfrm>
            </p:grpSpPr>
            <p:sp>
              <p:nvSpPr>
                <p:cNvPr id="5307" name="Google Shape;5307;p83"/>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83"/>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9" name="Google Shape;5309;p83"/>
              <p:cNvGrpSpPr/>
              <p:nvPr/>
            </p:nvGrpSpPr>
            <p:grpSpPr>
              <a:xfrm>
                <a:off x="4911783" y="4048102"/>
                <a:ext cx="33591" cy="28762"/>
                <a:chOff x="4911783" y="4048102"/>
                <a:chExt cx="33591" cy="28762"/>
              </a:xfrm>
            </p:grpSpPr>
            <p:sp>
              <p:nvSpPr>
                <p:cNvPr id="5310" name="Google Shape;5310;p83"/>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83"/>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12" name="Google Shape;5312;p83"/>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83"/>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14" name="Google Shape;5314;p83"/>
              <p:cNvGrpSpPr/>
              <p:nvPr/>
            </p:nvGrpSpPr>
            <p:grpSpPr>
              <a:xfrm>
                <a:off x="4762623" y="3837847"/>
                <a:ext cx="42416" cy="36273"/>
                <a:chOff x="4762623" y="3837847"/>
                <a:chExt cx="42416" cy="36273"/>
              </a:xfrm>
            </p:grpSpPr>
            <p:sp>
              <p:nvSpPr>
                <p:cNvPr id="5315" name="Google Shape;5315;p83"/>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83"/>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7" name="Google Shape;5317;p83"/>
              <p:cNvGrpSpPr/>
              <p:nvPr/>
            </p:nvGrpSpPr>
            <p:grpSpPr>
              <a:xfrm>
                <a:off x="4746044" y="4104966"/>
                <a:ext cx="33497" cy="28699"/>
                <a:chOff x="4746044" y="4104966"/>
                <a:chExt cx="33497" cy="28699"/>
              </a:xfrm>
            </p:grpSpPr>
            <p:sp>
              <p:nvSpPr>
                <p:cNvPr id="5318" name="Google Shape;5318;p83"/>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83"/>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0" name="Google Shape;5320;p83"/>
              <p:cNvGrpSpPr/>
              <p:nvPr/>
            </p:nvGrpSpPr>
            <p:grpSpPr>
              <a:xfrm>
                <a:off x="4859646" y="4162554"/>
                <a:ext cx="33591" cy="28762"/>
                <a:chOff x="4859646" y="4162554"/>
                <a:chExt cx="33591" cy="28762"/>
              </a:xfrm>
            </p:grpSpPr>
            <p:sp>
              <p:nvSpPr>
                <p:cNvPr id="5321" name="Google Shape;5321;p83"/>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83"/>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23" name="Google Shape;5323;p83"/>
            <p:cNvGrpSpPr/>
            <p:nvPr/>
          </p:nvGrpSpPr>
          <p:grpSpPr>
            <a:xfrm>
              <a:off x="3597785" y="3274438"/>
              <a:ext cx="855610" cy="1122100"/>
              <a:chOff x="3597785" y="3274438"/>
              <a:chExt cx="855610" cy="1122100"/>
            </a:xfrm>
          </p:grpSpPr>
          <p:grpSp>
            <p:nvGrpSpPr>
              <p:cNvPr id="5324" name="Google Shape;5324;p83"/>
              <p:cNvGrpSpPr/>
              <p:nvPr/>
            </p:nvGrpSpPr>
            <p:grpSpPr>
              <a:xfrm>
                <a:off x="3617857" y="3284717"/>
                <a:ext cx="826785" cy="1099165"/>
                <a:chOff x="3617857" y="3284717"/>
                <a:chExt cx="826785" cy="1099165"/>
              </a:xfrm>
            </p:grpSpPr>
            <p:sp>
              <p:nvSpPr>
                <p:cNvPr id="5325" name="Google Shape;5325;p83"/>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83"/>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83"/>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83"/>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83"/>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83"/>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83"/>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83"/>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83"/>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83"/>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83"/>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83"/>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83"/>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83"/>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83"/>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83"/>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83"/>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83"/>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83"/>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83"/>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83"/>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83"/>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83"/>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83"/>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83"/>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83"/>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83"/>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83"/>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83"/>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83"/>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83"/>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83"/>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83"/>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83"/>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83"/>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83"/>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83"/>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83"/>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83"/>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83"/>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83"/>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83"/>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83"/>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83"/>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83"/>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83"/>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83"/>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83"/>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83"/>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83"/>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83"/>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83"/>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83"/>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83"/>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83"/>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83"/>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1" name="Google Shape;5381;p83"/>
              <p:cNvGrpSpPr/>
              <p:nvPr/>
            </p:nvGrpSpPr>
            <p:grpSpPr>
              <a:xfrm>
                <a:off x="4180904" y="4251758"/>
                <a:ext cx="37783" cy="32420"/>
                <a:chOff x="4180904" y="4251758"/>
                <a:chExt cx="37783" cy="32420"/>
              </a:xfrm>
            </p:grpSpPr>
            <p:sp>
              <p:nvSpPr>
                <p:cNvPr id="5382" name="Google Shape;5382;p83"/>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83"/>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4" name="Google Shape;5384;p83"/>
              <p:cNvGrpSpPr/>
              <p:nvPr/>
            </p:nvGrpSpPr>
            <p:grpSpPr>
              <a:xfrm>
                <a:off x="4201644" y="4081324"/>
                <a:ext cx="37783" cy="32364"/>
                <a:chOff x="4201644" y="4081324"/>
                <a:chExt cx="37783" cy="32364"/>
              </a:xfrm>
            </p:grpSpPr>
            <p:sp>
              <p:nvSpPr>
                <p:cNvPr id="5385" name="Google Shape;5385;p83"/>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83"/>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7" name="Google Shape;5387;p83"/>
              <p:cNvGrpSpPr/>
              <p:nvPr/>
            </p:nvGrpSpPr>
            <p:grpSpPr>
              <a:xfrm>
                <a:off x="4284416" y="3887428"/>
                <a:ext cx="37783" cy="32451"/>
                <a:chOff x="4284416" y="3887428"/>
                <a:chExt cx="37783" cy="32451"/>
              </a:xfrm>
            </p:grpSpPr>
            <p:sp>
              <p:nvSpPr>
                <p:cNvPr id="5388" name="Google Shape;5388;p83"/>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83"/>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0" name="Google Shape;5390;p83"/>
              <p:cNvGrpSpPr/>
              <p:nvPr/>
            </p:nvGrpSpPr>
            <p:grpSpPr>
              <a:xfrm>
                <a:off x="4223721" y="3860404"/>
                <a:ext cx="37870" cy="32364"/>
                <a:chOff x="4223721" y="3860404"/>
                <a:chExt cx="37870" cy="32364"/>
              </a:xfrm>
            </p:grpSpPr>
            <p:sp>
              <p:nvSpPr>
                <p:cNvPr id="5391" name="Google Shape;5391;p83"/>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83"/>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3" name="Google Shape;5393;p83"/>
              <p:cNvGrpSpPr/>
              <p:nvPr/>
            </p:nvGrpSpPr>
            <p:grpSpPr>
              <a:xfrm>
                <a:off x="4104889" y="3699242"/>
                <a:ext cx="37776" cy="32357"/>
                <a:chOff x="4104889" y="3699242"/>
                <a:chExt cx="37776" cy="32357"/>
              </a:xfrm>
            </p:grpSpPr>
            <p:sp>
              <p:nvSpPr>
                <p:cNvPr id="5394" name="Google Shape;5394;p83"/>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83"/>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6" name="Google Shape;5396;p83"/>
              <p:cNvGrpSpPr/>
              <p:nvPr/>
            </p:nvGrpSpPr>
            <p:grpSpPr>
              <a:xfrm>
                <a:off x="4143608" y="3475121"/>
                <a:ext cx="37878" cy="32420"/>
                <a:chOff x="4143608" y="3475121"/>
                <a:chExt cx="37878" cy="32420"/>
              </a:xfrm>
            </p:grpSpPr>
            <p:sp>
              <p:nvSpPr>
                <p:cNvPr id="5397" name="Google Shape;5397;p83"/>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83"/>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9" name="Google Shape;5399;p83"/>
              <p:cNvGrpSpPr/>
              <p:nvPr/>
            </p:nvGrpSpPr>
            <p:grpSpPr>
              <a:xfrm>
                <a:off x="4217248" y="3570893"/>
                <a:ext cx="37776" cy="32364"/>
                <a:chOff x="4217248" y="3570893"/>
                <a:chExt cx="37776" cy="32364"/>
              </a:xfrm>
            </p:grpSpPr>
            <p:sp>
              <p:nvSpPr>
                <p:cNvPr id="5400" name="Google Shape;5400;p83"/>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83"/>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2" name="Google Shape;5402;p83"/>
              <p:cNvGrpSpPr/>
              <p:nvPr/>
            </p:nvGrpSpPr>
            <p:grpSpPr>
              <a:xfrm>
                <a:off x="4255307" y="3431612"/>
                <a:ext cx="37776" cy="32451"/>
                <a:chOff x="4255307" y="3431612"/>
                <a:chExt cx="37776" cy="32451"/>
              </a:xfrm>
            </p:grpSpPr>
            <p:sp>
              <p:nvSpPr>
                <p:cNvPr id="5403" name="Google Shape;5403;p83"/>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83"/>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5" name="Google Shape;5405;p83"/>
              <p:cNvGrpSpPr/>
              <p:nvPr/>
            </p:nvGrpSpPr>
            <p:grpSpPr>
              <a:xfrm>
                <a:off x="3853052" y="3577398"/>
                <a:ext cx="37776" cy="32420"/>
                <a:chOff x="3853052" y="3577398"/>
                <a:chExt cx="37776" cy="32420"/>
              </a:xfrm>
            </p:grpSpPr>
            <p:sp>
              <p:nvSpPr>
                <p:cNvPr id="5406" name="Google Shape;5406;p83"/>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83"/>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8" name="Google Shape;5408;p83"/>
              <p:cNvGrpSpPr/>
              <p:nvPr/>
            </p:nvGrpSpPr>
            <p:grpSpPr>
              <a:xfrm>
                <a:off x="4039908" y="3412107"/>
                <a:ext cx="37776" cy="32357"/>
                <a:chOff x="4039908" y="3412107"/>
                <a:chExt cx="37776" cy="32357"/>
              </a:xfrm>
            </p:grpSpPr>
            <p:sp>
              <p:nvSpPr>
                <p:cNvPr id="5409" name="Google Shape;5409;p83"/>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83"/>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1" name="Google Shape;5411;p83"/>
              <p:cNvGrpSpPr/>
              <p:nvPr/>
            </p:nvGrpSpPr>
            <p:grpSpPr>
              <a:xfrm>
                <a:off x="4017360" y="3342061"/>
                <a:ext cx="37870" cy="32380"/>
                <a:chOff x="4017360" y="3342061"/>
                <a:chExt cx="37870" cy="32380"/>
              </a:xfrm>
            </p:grpSpPr>
            <p:sp>
              <p:nvSpPr>
                <p:cNvPr id="5412" name="Google Shape;5412;p83"/>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83"/>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14" name="Google Shape;5414;p83"/>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83"/>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16" name="Google Shape;5416;p83"/>
              <p:cNvGrpSpPr/>
              <p:nvPr/>
            </p:nvGrpSpPr>
            <p:grpSpPr>
              <a:xfrm>
                <a:off x="3750870" y="3418650"/>
                <a:ext cx="37776" cy="32380"/>
                <a:chOff x="3750870" y="3418650"/>
                <a:chExt cx="37776" cy="32380"/>
              </a:xfrm>
            </p:grpSpPr>
            <p:sp>
              <p:nvSpPr>
                <p:cNvPr id="5417" name="Google Shape;5417;p83"/>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83"/>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9" name="Google Shape;5419;p83"/>
              <p:cNvGrpSpPr/>
              <p:nvPr/>
            </p:nvGrpSpPr>
            <p:grpSpPr>
              <a:xfrm>
                <a:off x="3632509" y="3274438"/>
                <a:ext cx="37783" cy="32357"/>
                <a:chOff x="3632509" y="3274438"/>
                <a:chExt cx="37783" cy="32357"/>
              </a:xfrm>
            </p:grpSpPr>
            <p:sp>
              <p:nvSpPr>
                <p:cNvPr id="5420" name="Google Shape;5420;p83"/>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83"/>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2" name="Google Shape;5422;p83"/>
              <p:cNvGrpSpPr/>
              <p:nvPr/>
            </p:nvGrpSpPr>
            <p:grpSpPr>
              <a:xfrm>
                <a:off x="3906424" y="3297561"/>
                <a:ext cx="37776" cy="32451"/>
                <a:chOff x="3906424" y="3297561"/>
                <a:chExt cx="37776" cy="32451"/>
              </a:xfrm>
            </p:grpSpPr>
            <p:sp>
              <p:nvSpPr>
                <p:cNvPr id="5423" name="Google Shape;5423;p83"/>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83"/>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5" name="Google Shape;5425;p83"/>
              <p:cNvGrpSpPr/>
              <p:nvPr/>
            </p:nvGrpSpPr>
            <p:grpSpPr>
              <a:xfrm>
                <a:off x="3866084" y="3412107"/>
                <a:ext cx="37776" cy="32357"/>
                <a:chOff x="3866084" y="3412107"/>
                <a:chExt cx="37776" cy="32357"/>
              </a:xfrm>
            </p:grpSpPr>
            <p:sp>
              <p:nvSpPr>
                <p:cNvPr id="5426" name="Google Shape;5426;p83"/>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83"/>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8" name="Google Shape;5428;p83"/>
              <p:cNvGrpSpPr/>
              <p:nvPr/>
            </p:nvGrpSpPr>
            <p:grpSpPr>
              <a:xfrm>
                <a:off x="4023919" y="3766409"/>
                <a:ext cx="37783" cy="32357"/>
                <a:chOff x="4023919" y="3766409"/>
                <a:chExt cx="37783" cy="32357"/>
              </a:xfrm>
            </p:grpSpPr>
            <p:sp>
              <p:nvSpPr>
                <p:cNvPr id="5429" name="Google Shape;5429;p83"/>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83"/>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1" name="Google Shape;5431;p83"/>
              <p:cNvGrpSpPr/>
              <p:nvPr/>
            </p:nvGrpSpPr>
            <p:grpSpPr>
              <a:xfrm>
                <a:off x="3973882" y="3779449"/>
                <a:ext cx="37776" cy="32357"/>
                <a:chOff x="3973882" y="3779449"/>
                <a:chExt cx="37776" cy="32357"/>
              </a:xfrm>
            </p:grpSpPr>
            <p:sp>
              <p:nvSpPr>
                <p:cNvPr id="5432" name="Google Shape;5432;p83"/>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83"/>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4" name="Google Shape;5434;p83"/>
              <p:cNvGrpSpPr/>
              <p:nvPr/>
            </p:nvGrpSpPr>
            <p:grpSpPr>
              <a:xfrm>
                <a:off x="4073398" y="3838028"/>
                <a:ext cx="37776" cy="32380"/>
                <a:chOff x="4073398" y="3838028"/>
                <a:chExt cx="37776" cy="32380"/>
              </a:xfrm>
            </p:grpSpPr>
            <p:sp>
              <p:nvSpPr>
                <p:cNvPr id="5435" name="Google Shape;5435;p83"/>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83"/>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7" name="Google Shape;5437;p83"/>
              <p:cNvGrpSpPr/>
              <p:nvPr/>
            </p:nvGrpSpPr>
            <p:grpSpPr>
              <a:xfrm>
                <a:off x="4342672" y="4144496"/>
                <a:ext cx="37752" cy="32364"/>
                <a:chOff x="4342672" y="4144496"/>
                <a:chExt cx="37752" cy="32364"/>
              </a:xfrm>
            </p:grpSpPr>
            <p:sp>
              <p:nvSpPr>
                <p:cNvPr id="5438" name="Google Shape;5438;p83"/>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83"/>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0" name="Google Shape;5440;p83"/>
              <p:cNvGrpSpPr/>
              <p:nvPr/>
            </p:nvGrpSpPr>
            <p:grpSpPr>
              <a:xfrm>
                <a:off x="4406386" y="4056872"/>
                <a:ext cx="37783" cy="32364"/>
                <a:chOff x="4406386" y="4056872"/>
                <a:chExt cx="37783" cy="32364"/>
              </a:xfrm>
            </p:grpSpPr>
            <p:sp>
              <p:nvSpPr>
                <p:cNvPr id="5441" name="Google Shape;5441;p83"/>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83"/>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3" name="Google Shape;5443;p83"/>
              <p:cNvGrpSpPr/>
              <p:nvPr/>
            </p:nvGrpSpPr>
            <p:grpSpPr>
              <a:xfrm>
                <a:off x="4284416" y="4245254"/>
                <a:ext cx="37783" cy="32357"/>
                <a:chOff x="4284416" y="4245254"/>
                <a:chExt cx="37783" cy="32357"/>
              </a:xfrm>
            </p:grpSpPr>
            <p:sp>
              <p:nvSpPr>
                <p:cNvPr id="5444" name="Google Shape;5444;p83"/>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83"/>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6" name="Google Shape;5446;p83"/>
              <p:cNvGrpSpPr/>
              <p:nvPr/>
            </p:nvGrpSpPr>
            <p:grpSpPr>
              <a:xfrm>
                <a:off x="4219057" y="4331258"/>
                <a:ext cx="37776" cy="32364"/>
                <a:chOff x="4219057" y="4331258"/>
                <a:chExt cx="37776" cy="32364"/>
              </a:xfrm>
            </p:grpSpPr>
            <p:sp>
              <p:nvSpPr>
                <p:cNvPr id="5447" name="Google Shape;5447;p83"/>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83"/>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9" name="Google Shape;5449;p83"/>
              <p:cNvGrpSpPr/>
              <p:nvPr/>
            </p:nvGrpSpPr>
            <p:grpSpPr>
              <a:xfrm>
                <a:off x="4204122" y="4141688"/>
                <a:ext cx="33497" cy="28699"/>
                <a:chOff x="4204122" y="4141688"/>
                <a:chExt cx="33497" cy="28699"/>
              </a:xfrm>
            </p:grpSpPr>
            <p:sp>
              <p:nvSpPr>
                <p:cNvPr id="5450" name="Google Shape;5450;p83"/>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83"/>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2" name="Google Shape;5452;p83"/>
              <p:cNvGrpSpPr/>
              <p:nvPr/>
            </p:nvGrpSpPr>
            <p:grpSpPr>
              <a:xfrm>
                <a:off x="4301546" y="4003869"/>
                <a:ext cx="38916" cy="33324"/>
                <a:chOff x="4301546" y="4003869"/>
                <a:chExt cx="38916" cy="33324"/>
              </a:xfrm>
            </p:grpSpPr>
            <p:sp>
              <p:nvSpPr>
                <p:cNvPr id="5453" name="Google Shape;5453;p83"/>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83"/>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5" name="Google Shape;5455;p83"/>
              <p:cNvGrpSpPr/>
              <p:nvPr/>
            </p:nvGrpSpPr>
            <p:grpSpPr>
              <a:xfrm>
                <a:off x="4210681" y="3924669"/>
                <a:ext cx="36549" cy="31366"/>
                <a:chOff x="4210681" y="3924669"/>
                <a:chExt cx="36549" cy="31366"/>
              </a:xfrm>
            </p:grpSpPr>
            <p:sp>
              <p:nvSpPr>
                <p:cNvPr id="5456" name="Google Shape;5456;p83"/>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83"/>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8" name="Google Shape;5458;p83"/>
              <p:cNvGrpSpPr/>
              <p:nvPr/>
            </p:nvGrpSpPr>
            <p:grpSpPr>
              <a:xfrm>
                <a:off x="3987771" y="3628874"/>
                <a:ext cx="31499" cy="26993"/>
                <a:chOff x="3987771" y="3628874"/>
                <a:chExt cx="31499" cy="26993"/>
              </a:xfrm>
            </p:grpSpPr>
            <p:sp>
              <p:nvSpPr>
                <p:cNvPr id="5459" name="Google Shape;5459;p83"/>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83"/>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1" name="Google Shape;5461;p83"/>
              <p:cNvGrpSpPr/>
              <p:nvPr/>
            </p:nvGrpSpPr>
            <p:grpSpPr>
              <a:xfrm>
                <a:off x="4087382" y="3775674"/>
                <a:ext cx="31405" cy="26898"/>
                <a:chOff x="4087382" y="3775674"/>
                <a:chExt cx="31405" cy="26898"/>
              </a:xfrm>
            </p:grpSpPr>
            <p:sp>
              <p:nvSpPr>
                <p:cNvPr id="5462" name="Google Shape;5462;p83"/>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83"/>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4" name="Google Shape;5464;p83"/>
              <p:cNvGrpSpPr/>
              <p:nvPr/>
            </p:nvGrpSpPr>
            <p:grpSpPr>
              <a:xfrm>
                <a:off x="4118873" y="3856637"/>
                <a:ext cx="31405" cy="26906"/>
                <a:chOff x="4118873" y="3856637"/>
                <a:chExt cx="31405" cy="26906"/>
              </a:xfrm>
            </p:grpSpPr>
            <p:sp>
              <p:nvSpPr>
                <p:cNvPr id="5465" name="Google Shape;5465;p83"/>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83"/>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7" name="Google Shape;5467;p83"/>
              <p:cNvGrpSpPr/>
              <p:nvPr/>
            </p:nvGrpSpPr>
            <p:grpSpPr>
              <a:xfrm>
                <a:off x="4168541" y="3639523"/>
                <a:ext cx="31499" cy="26906"/>
                <a:chOff x="4168541" y="3639523"/>
                <a:chExt cx="31499" cy="26906"/>
              </a:xfrm>
            </p:grpSpPr>
            <p:sp>
              <p:nvSpPr>
                <p:cNvPr id="5468" name="Google Shape;5468;p83"/>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83"/>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0" name="Google Shape;5470;p83"/>
              <p:cNvGrpSpPr/>
              <p:nvPr/>
            </p:nvGrpSpPr>
            <p:grpSpPr>
              <a:xfrm>
                <a:off x="3965789" y="3393545"/>
                <a:ext cx="31405" cy="26945"/>
                <a:chOff x="3965789" y="3393545"/>
                <a:chExt cx="31405" cy="26945"/>
              </a:xfrm>
            </p:grpSpPr>
            <p:sp>
              <p:nvSpPr>
                <p:cNvPr id="5471" name="Google Shape;5471;p83"/>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83"/>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3" name="Google Shape;5473;p83"/>
              <p:cNvGrpSpPr/>
              <p:nvPr/>
            </p:nvGrpSpPr>
            <p:grpSpPr>
              <a:xfrm>
                <a:off x="3925166" y="3491008"/>
                <a:ext cx="31405" cy="27001"/>
                <a:chOff x="3925166" y="3491008"/>
                <a:chExt cx="31405" cy="27001"/>
              </a:xfrm>
            </p:grpSpPr>
            <p:sp>
              <p:nvSpPr>
                <p:cNvPr id="5474" name="Google Shape;5474;p83"/>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83"/>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6" name="Google Shape;5476;p83"/>
              <p:cNvGrpSpPr/>
              <p:nvPr/>
            </p:nvGrpSpPr>
            <p:grpSpPr>
              <a:xfrm>
                <a:off x="3682845" y="3340976"/>
                <a:ext cx="31397" cy="26898"/>
                <a:chOff x="3682845" y="3340976"/>
                <a:chExt cx="31397" cy="26898"/>
              </a:xfrm>
            </p:grpSpPr>
            <p:sp>
              <p:nvSpPr>
                <p:cNvPr id="5477" name="Google Shape;5477;p83"/>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83"/>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9" name="Google Shape;5479;p83"/>
              <p:cNvGrpSpPr/>
              <p:nvPr/>
            </p:nvGrpSpPr>
            <p:grpSpPr>
              <a:xfrm>
                <a:off x="3795393" y="3353725"/>
                <a:ext cx="31499" cy="26993"/>
                <a:chOff x="3795393" y="3353725"/>
                <a:chExt cx="31499" cy="26993"/>
              </a:xfrm>
            </p:grpSpPr>
            <p:sp>
              <p:nvSpPr>
                <p:cNvPr id="5480" name="Google Shape;5480;p83"/>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83"/>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2" name="Google Shape;5482;p83"/>
              <p:cNvGrpSpPr/>
              <p:nvPr/>
            </p:nvGrpSpPr>
            <p:grpSpPr>
              <a:xfrm>
                <a:off x="4176909" y="4363221"/>
                <a:ext cx="38924" cy="33316"/>
                <a:chOff x="4176909" y="4363221"/>
                <a:chExt cx="38924" cy="33316"/>
              </a:xfrm>
            </p:grpSpPr>
            <p:sp>
              <p:nvSpPr>
                <p:cNvPr id="5483" name="Google Shape;5483;p83"/>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83"/>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5" name="Google Shape;5485;p83"/>
              <p:cNvGrpSpPr/>
              <p:nvPr/>
            </p:nvGrpSpPr>
            <p:grpSpPr>
              <a:xfrm>
                <a:off x="4226191" y="4007660"/>
                <a:ext cx="33560" cy="28770"/>
                <a:chOff x="4226191" y="4007660"/>
                <a:chExt cx="33560" cy="28770"/>
              </a:xfrm>
            </p:grpSpPr>
            <p:sp>
              <p:nvSpPr>
                <p:cNvPr id="5486" name="Google Shape;5486;p83"/>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83"/>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8" name="Google Shape;5488;p83"/>
              <p:cNvGrpSpPr/>
              <p:nvPr/>
            </p:nvGrpSpPr>
            <p:grpSpPr>
              <a:xfrm>
                <a:off x="3597785" y="3377045"/>
                <a:ext cx="33591" cy="28699"/>
                <a:chOff x="3597785" y="3377045"/>
                <a:chExt cx="33591" cy="28699"/>
              </a:xfrm>
            </p:grpSpPr>
            <p:sp>
              <p:nvSpPr>
                <p:cNvPr id="5489" name="Google Shape;5489;p83"/>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83"/>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1" name="Google Shape;5491;p83"/>
              <p:cNvGrpSpPr/>
              <p:nvPr/>
            </p:nvGrpSpPr>
            <p:grpSpPr>
              <a:xfrm>
                <a:off x="3887870" y="3669796"/>
                <a:ext cx="33591" cy="28692"/>
                <a:chOff x="3887870" y="3669796"/>
                <a:chExt cx="33591" cy="28692"/>
              </a:xfrm>
            </p:grpSpPr>
            <p:sp>
              <p:nvSpPr>
                <p:cNvPr id="5492" name="Google Shape;5492;p83"/>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83"/>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4" name="Google Shape;5494;p83"/>
              <p:cNvGrpSpPr/>
              <p:nvPr/>
            </p:nvGrpSpPr>
            <p:grpSpPr>
              <a:xfrm>
                <a:off x="3818320" y="3481625"/>
                <a:ext cx="33497" cy="28770"/>
                <a:chOff x="3818320" y="3481625"/>
                <a:chExt cx="33497" cy="28770"/>
              </a:xfrm>
            </p:grpSpPr>
            <p:sp>
              <p:nvSpPr>
                <p:cNvPr id="5495" name="Google Shape;5495;p83"/>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83"/>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7" name="Google Shape;5497;p83"/>
              <p:cNvGrpSpPr/>
              <p:nvPr/>
            </p:nvGrpSpPr>
            <p:grpSpPr>
              <a:xfrm>
                <a:off x="4278139" y="4120948"/>
                <a:ext cx="37492" cy="32129"/>
                <a:chOff x="4278139" y="4120948"/>
                <a:chExt cx="37492" cy="32129"/>
              </a:xfrm>
            </p:grpSpPr>
            <p:sp>
              <p:nvSpPr>
                <p:cNvPr id="5498" name="Google Shape;5498;p83"/>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83"/>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0" name="Google Shape;5500;p83"/>
              <p:cNvGrpSpPr/>
              <p:nvPr/>
            </p:nvGrpSpPr>
            <p:grpSpPr>
              <a:xfrm>
                <a:off x="4419898" y="3977388"/>
                <a:ext cx="33497" cy="28692"/>
                <a:chOff x="4419898" y="3977388"/>
                <a:chExt cx="33497" cy="28692"/>
              </a:xfrm>
            </p:grpSpPr>
            <p:sp>
              <p:nvSpPr>
                <p:cNvPr id="5501" name="Google Shape;5501;p83"/>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83"/>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3" name="Google Shape;5503;p83"/>
              <p:cNvGrpSpPr/>
              <p:nvPr/>
            </p:nvGrpSpPr>
            <p:grpSpPr>
              <a:xfrm>
                <a:off x="4158930" y="4034684"/>
                <a:ext cx="33497" cy="28762"/>
                <a:chOff x="4158930" y="4034684"/>
                <a:chExt cx="33497" cy="28762"/>
              </a:xfrm>
            </p:grpSpPr>
            <p:sp>
              <p:nvSpPr>
                <p:cNvPr id="5504" name="Google Shape;5504;p83"/>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83"/>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6" name="Google Shape;5506;p83"/>
              <p:cNvGrpSpPr/>
              <p:nvPr/>
            </p:nvGrpSpPr>
            <p:grpSpPr>
              <a:xfrm>
                <a:off x="4134949" y="3957049"/>
                <a:ext cx="33497" cy="28770"/>
                <a:chOff x="4134949" y="3957049"/>
                <a:chExt cx="33497" cy="28770"/>
              </a:xfrm>
            </p:grpSpPr>
            <p:sp>
              <p:nvSpPr>
                <p:cNvPr id="5507" name="Google Shape;5507;p83"/>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83"/>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9" name="Google Shape;5509;p83"/>
              <p:cNvGrpSpPr/>
              <p:nvPr/>
            </p:nvGrpSpPr>
            <p:grpSpPr>
              <a:xfrm>
                <a:off x="4193653" y="4184403"/>
                <a:ext cx="43580" cy="37264"/>
                <a:chOff x="4193653" y="4184403"/>
                <a:chExt cx="43580" cy="37264"/>
              </a:xfrm>
            </p:grpSpPr>
            <p:sp>
              <p:nvSpPr>
                <p:cNvPr id="5510" name="Google Shape;5510;p83"/>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83"/>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2" name="Google Shape;5512;p83"/>
              <p:cNvGrpSpPr/>
              <p:nvPr/>
            </p:nvGrpSpPr>
            <p:grpSpPr>
              <a:xfrm>
                <a:off x="4343600" y="3943844"/>
                <a:ext cx="43580" cy="37312"/>
                <a:chOff x="4343600" y="3943844"/>
                <a:chExt cx="43580" cy="37312"/>
              </a:xfrm>
            </p:grpSpPr>
            <p:sp>
              <p:nvSpPr>
                <p:cNvPr id="5513" name="Google Shape;5513;p83"/>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83"/>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5" name="Google Shape;5515;p83"/>
              <p:cNvGrpSpPr/>
              <p:nvPr/>
            </p:nvGrpSpPr>
            <p:grpSpPr>
              <a:xfrm>
                <a:off x="4172339" y="3381693"/>
                <a:ext cx="31499" cy="27001"/>
                <a:chOff x="4172339" y="3381693"/>
                <a:chExt cx="31499" cy="27001"/>
              </a:xfrm>
            </p:grpSpPr>
            <p:sp>
              <p:nvSpPr>
                <p:cNvPr id="5516" name="Google Shape;5516;p83"/>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83"/>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5521"/>
        <p:cNvGrpSpPr/>
        <p:nvPr/>
      </p:nvGrpSpPr>
      <p:grpSpPr>
        <a:xfrm>
          <a:off x="0" y="0"/>
          <a:ext cx="0" cy="0"/>
          <a:chOff x="0" y="0"/>
          <a:chExt cx="0" cy="0"/>
        </a:xfrm>
      </p:grpSpPr>
      <p:grpSp>
        <p:nvGrpSpPr>
          <p:cNvPr id="5522" name="Google Shape;5522;p84"/>
          <p:cNvGrpSpPr/>
          <p:nvPr/>
        </p:nvGrpSpPr>
        <p:grpSpPr>
          <a:xfrm>
            <a:off x="729274" y="1175734"/>
            <a:ext cx="2507799" cy="206239"/>
            <a:chOff x="106648" y="895722"/>
            <a:chExt cx="4481413" cy="374300"/>
          </a:xfrm>
        </p:grpSpPr>
        <p:grpSp>
          <p:nvGrpSpPr>
            <p:cNvPr id="5523" name="Google Shape;5523;p84"/>
            <p:cNvGrpSpPr/>
            <p:nvPr/>
          </p:nvGrpSpPr>
          <p:grpSpPr>
            <a:xfrm>
              <a:off x="2233276" y="895722"/>
              <a:ext cx="1082667" cy="223591"/>
              <a:chOff x="4808316" y="2800065"/>
              <a:chExt cx="1999386" cy="412910"/>
            </a:xfrm>
          </p:grpSpPr>
          <p:sp>
            <p:nvSpPr>
              <p:cNvPr id="5524" name="Google Shape;5524;p84"/>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25" name="Google Shape;5525;p84"/>
              <p:cNvGrpSpPr/>
              <p:nvPr/>
            </p:nvGrpSpPr>
            <p:grpSpPr>
              <a:xfrm>
                <a:off x="4808316" y="2800065"/>
                <a:ext cx="92400" cy="411825"/>
                <a:chOff x="845575" y="2563700"/>
                <a:chExt cx="92400" cy="411825"/>
              </a:xfrm>
            </p:grpSpPr>
            <p:cxnSp>
              <p:nvCxnSpPr>
                <p:cNvPr id="5526" name="Google Shape;5526;p84"/>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527" name="Google Shape;5527;p84"/>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28" name="Google Shape;5528;p84"/>
            <p:cNvGrpSpPr/>
            <p:nvPr/>
          </p:nvGrpSpPr>
          <p:grpSpPr>
            <a:xfrm>
              <a:off x="106648" y="895722"/>
              <a:ext cx="1088401" cy="223591"/>
              <a:chOff x="881025" y="2800065"/>
              <a:chExt cx="2009975" cy="412910"/>
            </a:xfrm>
          </p:grpSpPr>
          <p:sp>
            <p:nvSpPr>
              <p:cNvPr id="5529" name="Google Shape;5529;p84"/>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30" name="Google Shape;5530;p84"/>
              <p:cNvGrpSpPr/>
              <p:nvPr/>
            </p:nvGrpSpPr>
            <p:grpSpPr>
              <a:xfrm>
                <a:off x="881025" y="2800065"/>
                <a:ext cx="92400" cy="411825"/>
                <a:chOff x="845575" y="2563700"/>
                <a:chExt cx="92400" cy="411825"/>
              </a:xfrm>
            </p:grpSpPr>
            <p:cxnSp>
              <p:nvCxnSpPr>
                <p:cNvPr id="5531" name="Google Shape;5531;p84"/>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532" name="Google Shape;5532;p84"/>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33" name="Google Shape;5533;p84"/>
            <p:cNvGrpSpPr/>
            <p:nvPr/>
          </p:nvGrpSpPr>
          <p:grpSpPr>
            <a:xfrm>
              <a:off x="1172346" y="1047018"/>
              <a:ext cx="1083151" cy="223003"/>
              <a:chOff x="2849073" y="3079467"/>
              <a:chExt cx="2000279" cy="411825"/>
            </a:xfrm>
          </p:grpSpPr>
          <p:sp>
            <p:nvSpPr>
              <p:cNvPr id="5534" name="Google Shape;5534;p84"/>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35" name="Google Shape;5535;p84"/>
              <p:cNvGrpSpPr/>
              <p:nvPr/>
            </p:nvGrpSpPr>
            <p:grpSpPr>
              <a:xfrm rot="10800000">
                <a:off x="2849073" y="3079467"/>
                <a:ext cx="92400" cy="411825"/>
                <a:chOff x="2070100" y="2563700"/>
                <a:chExt cx="92400" cy="411825"/>
              </a:xfrm>
            </p:grpSpPr>
            <p:cxnSp>
              <p:nvCxnSpPr>
                <p:cNvPr id="5536" name="Google Shape;5536;p84"/>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537" name="Google Shape;5537;p84"/>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38" name="Google Shape;5538;p84"/>
            <p:cNvGrpSpPr/>
            <p:nvPr/>
          </p:nvGrpSpPr>
          <p:grpSpPr>
            <a:xfrm>
              <a:off x="3290132" y="1047018"/>
              <a:ext cx="1297929" cy="223003"/>
              <a:chOff x="6760035" y="3079467"/>
              <a:chExt cx="2396914" cy="411825"/>
            </a:xfrm>
          </p:grpSpPr>
          <p:sp>
            <p:nvSpPr>
              <p:cNvPr id="5539" name="Google Shape;5539;p84"/>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40" name="Google Shape;5540;p84"/>
              <p:cNvGrpSpPr/>
              <p:nvPr/>
            </p:nvGrpSpPr>
            <p:grpSpPr>
              <a:xfrm rot="10800000">
                <a:off x="6760035" y="3079467"/>
                <a:ext cx="92400" cy="411825"/>
                <a:chOff x="2070100" y="2563700"/>
                <a:chExt cx="92400" cy="411825"/>
              </a:xfrm>
            </p:grpSpPr>
            <p:cxnSp>
              <p:nvCxnSpPr>
                <p:cNvPr id="5541" name="Google Shape;5541;p84"/>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542" name="Google Shape;5542;p84"/>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543" name="Google Shape;5543;p84"/>
          <p:cNvGrpSpPr/>
          <p:nvPr/>
        </p:nvGrpSpPr>
        <p:grpSpPr>
          <a:xfrm>
            <a:off x="2147036" y="3575105"/>
            <a:ext cx="1086701" cy="799429"/>
            <a:chOff x="2183288" y="3555572"/>
            <a:chExt cx="1136241" cy="835873"/>
          </a:xfrm>
        </p:grpSpPr>
        <p:sp>
          <p:nvSpPr>
            <p:cNvPr id="5544" name="Google Shape;5544;p84"/>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45" name="Google Shape;5545;p84"/>
            <p:cNvGrpSpPr/>
            <p:nvPr/>
          </p:nvGrpSpPr>
          <p:grpSpPr>
            <a:xfrm>
              <a:off x="2205895" y="3637269"/>
              <a:ext cx="1089848" cy="724993"/>
              <a:chOff x="2205895" y="3637269"/>
              <a:chExt cx="1089848" cy="724993"/>
            </a:xfrm>
          </p:grpSpPr>
          <p:sp>
            <p:nvSpPr>
              <p:cNvPr id="5546" name="Google Shape;5546;p84"/>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84"/>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84"/>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84"/>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84"/>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84"/>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52" name="Google Shape;5552;p84"/>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553" name="Google Shape;5553;p84"/>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5554" name="Google Shape;5554;p84"/>
            <p:cNvGrpSpPr/>
            <p:nvPr/>
          </p:nvGrpSpPr>
          <p:grpSpPr>
            <a:xfrm>
              <a:off x="3173850" y="3779426"/>
              <a:ext cx="145679" cy="70048"/>
              <a:chOff x="3173850" y="3779426"/>
              <a:chExt cx="145679" cy="70048"/>
            </a:xfrm>
          </p:grpSpPr>
          <p:cxnSp>
            <p:nvCxnSpPr>
              <p:cNvPr id="5555" name="Google Shape;5555;p84"/>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5556" name="Google Shape;5556;p84"/>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7" name="Google Shape;5557;p84"/>
            <p:cNvGrpSpPr/>
            <p:nvPr/>
          </p:nvGrpSpPr>
          <p:grpSpPr>
            <a:xfrm>
              <a:off x="2183288" y="4139483"/>
              <a:ext cx="145133" cy="70048"/>
              <a:chOff x="2183288" y="4139483"/>
              <a:chExt cx="145133" cy="70048"/>
            </a:xfrm>
          </p:grpSpPr>
          <p:cxnSp>
            <p:nvCxnSpPr>
              <p:cNvPr id="5558" name="Google Shape;5558;p84"/>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5559" name="Google Shape;5559;p84"/>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60" name="Google Shape;5560;p84"/>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561" name="Google Shape;5561;p84"/>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5562" name="Google Shape;5562;p84"/>
            <p:cNvGrpSpPr/>
            <p:nvPr/>
          </p:nvGrpSpPr>
          <p:grpSpPr>
            <a:xfrm>
              <a:off x="2943836" y="4268886"/>
              <a:ext cx="60717" cy="122559"/>
              <a:chOff x="2943836" y="4268886"/>
              <a:chExt cx="60717" cy="122559"/>
            </a:xfrm>
          </p:grpSpPr>
          <p:sp>
            <p:nvSpPr>
              <p:cNvPr id="5563" name="Google Shape;5563;p84"/>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564" name="Google Shape;5564;p84"/>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5565" name="Google Shape;5565;p84"/>
          <p:cNvGrpSpPr/>
          <p:nvPr/>
        </p:nvGrpSpPr>
        <p:grpSpPr>
          <a:xfrm>
            <a:off x="3409981" y="1496104"/>
            <a:ext cx="1675870" cy="758251"/>
            <a:chOff x="3530532" y="1496185"/>
            <a:chExt cx="1562000" cy="706730"/>
          </a:xfrm>
        </p:grpSpPr>
        <p:cxnSp>
          <p:nvCxnSpPr>
            <p:cNvPr id="5566" name="Google Shape;5566;p84"/>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5567" name="Google Shape;5567;p84"/>
            <p:cNvGrpSpPr/>
            <p:nvPr/>
          </p:nvGrpSpPr>
          <p:grpSpPr>
            <a:xfrm>
              <a:off x="3530532" y="1496185"/>
              <a:ext cx="323430" cy="463587"/>
              <a:chOff x="3530532" y="1496185"/>
              <a:chExt cx="323430" cy="463587"/>
            </a:xfrm>
          </p:grpSpPr>
          <p:grpSp>
            <p:nvGrpSpPr>
              <p:cNvPr id="5568" name="Google Shape;5568;p84"/>
              <p:cNvGrpSpPr/>
              <p:nvPr/>
            </p:nvGrpSpPr>
            <p:grpSpPr>
              <a:xfrm>
                <a:off x="3567462" y="1496185"/>
                <a:ext cx="286500" cy="361376"/>
                <a:chOff x="3567462" y="1496185"/>
                <a:chExt cx="286500" cy="361376"/>
              </a:xfrm>
            </p:grpSpPr>
            <p:cxnSp>
              <p:nvCxnSpPr>
                <p:cNvPr id="5569" name="Google Shape;5569;p84"/>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5570" name="Google Shape;5570;p84"/>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71" name="Google Shape;5571;p84"/>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2" name="Google Shape;5572;p84"/>
            <p:cNvGrpSpPr/>
            <p:nvPr/>
          </p:nvGrpSpPr>
          <p:grpSpPr>
            <a:xfrm>
              <a:off x="3891569" y="1779209"/>
              <a:ext cx="323945" cy="423706"/>
              <a:chOff x="3891569" y="1779209"/>
              <a:chExt cx="323945" cy="423706"/>
            </a:xfrm>
          </p:grpSpPr>
          <p:grpSp>
            <p:nvGrpSpPr>
              <p:cNvPr id="5573" name="Google Shape;5573;p84"/>
              <p:cNvGrpSpPr/>
              <p:nvPr/>
            </p:nvGrpSpPr>
            <p:grpSpPr>
              <a:xfrm>
                <a:off x="3929014" y="1881638"/>
                <a:ext cx="286500" cy="321278"/>
                <a:chOff x="3929014" y="1881638"/>
                <a:chExt cx="286500" cy="321278"/>
              </a:xfrm>
            </p:grpSpPr>
            <p:cxnSp>
              <p:nvCxnSpPr>
                <p:cNvPr id="5574" name="Google Shape;5574;p84"/>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5575" name="Google Shape;5575;p84"/>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76" name="Google Shape;5576;p84"/>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7" name="Google Shape;5577;p84"/>
            <p:cNvGrpSpPr/>
            <p:nvPr/>
          </p:nvGrpSpPr>
          <p:grpSpPr>
            <a:xfrm>
              <a:off x="4252606" y="1496185"/>
              <a:ext cx="324721" cy="463587"/>
              <a:chOff x="4252606" y="1496185"/>
              <a:chExt cx="324721" cy="463587"/>
            </a:xfrm>
          </p:grpSpPr>
          <p:grpSp>
            <p:nvGrpSpPr>
              <p:cNvPr id="5578" name="Google Shape;5578;p84"/>
              <p:cNvGrpSpPr/>
              <p:nvPr/>
            </p:nvGrpSpPr>
            <p:grpSpPr>
              <a:xfrm>
                <a:off x="4290828" y="1496185"/>
                <a:ext cx="286500" cy="361376"/>
                <a:chOff x="4290828" y="1496185"/>
                <a:chExt cx="286500" cy="361376"/>
              </a:xfrm>
            </p:grpSpPr>
            <p:cxnSp>
              <p:nvCxnSpPr>
                <p:cNvPr id="5579" name="Google Shape;5579;p84"/>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5580" name="Google Shape;5580;p84"/>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81" name="Google Shape;5581;p84"/>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2" name="Google Shape;5582;p84"/>
            <p:cNvGrpSpPr/>
            <p:nvPr/>
          </p:nvGrpSpPr>
          <p:grpSpPr>
            <a:xfrm>
              <a:off x="4613643" y="1763716"/>
              <a:ext cx="325308" cy="439200"/>
              <a:chOff x="4613643" y="1763716"/>
              <a:chExt cx="325308" cy="439200"/>
            </a:xfrm>
          </p:grpSpPr>
          <p:grpSp>
            <p:nvGrpSpPr>
              <p:cNvPr id="5583" name="Google Shape;5583;p84"/>
              <p:cNvGrpSpPr/>
              <p:nvPr/>
            </p:nvGrpSpPr>
            <p:grpSpPr>
              <a:xfrm>
                <a:off x="4652451" y="1879538"/>
                <a:ext cx="286500" cy="323378"/>
                <a:chOff x="4652451" y="1879538"/>
                <a:chExt cx="286500" cy="323378"/>
              </a:xfrm>
            </p:grpSpPr>
            <p:cxnSp>
              <p:nvCxnSpPr>
                <p:cNvPr id="5584" name="Google Shape;5584;p84"/>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5585" name="Google Shape;5585;p84"/>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86" name="Google Shape;5586;p84"/>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87" name="Google Shape;5587;p84"/>
          <p:cNvGrpSpPr/>
          <p:nvPr/>
        </p:nvGrpSpPr>
        <p:grpSpPr>
          <a:xfrm>
            <a:off x="3421841" y="2349730"/>
            <a:ext cx="1652173" cy="391517"/>
            <a:chOff x="3512551" y="2358270"/>
            <a:chExt cx="1597383" cy="378533"/>
          </a:xfrm>
        </p:grpSpPr>
        <p:cxnSp>
          <p:nvCxnSpPr>
            <p:cNvPr id="5588" name="Google Shape;5588;p84"/>
            <p:cNvCxnSpPr>
              <a:stCxn id="5589" idx="6"/>
              <a:endCxn id="5590"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5591" name="Google Shape;5591;p84"/>
            <p:cNvGrpSpPr/>
            <p:nvPr/>
          </p:nvGrpSpPr>
          <p:grpSpPr>
            <a:xfrm>
              <a:off x="3512551" y="2358270"/>
              <a:ext cx="225647" cy="307714"/>
              <a:chOff x="2182679" y="2004714"/>
              <a:chExt cx="792300" cy="1080458"/>
            </a:xfrm>
          </p:grpSpPr>
          <p:cxnSp>
            <p:nvCxnSpPr>
              <p:cNvPr id="5592" name="Google Shape;5592;p84"/>
              <p:cNvCxnSpPr>
                <a:stCxn id="5593"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5589" name="Google Shape;5589;p84"/>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84"/>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4" name="Google Shape;5594;p84"/>
            <p:cNvGrpSpPr/>
            <p:nvPr/>
          </p:nvGrpSpPr>
          <p:grpSpPr>
            <a:xfrm>
              <a:off x="3969644" y="2440153"/>
              <a:ext cx="225853" cy="296651"/>
              <a:chOff x="3775710" y="1729289"/>
              <a:chExt cx="136500" cy="179289"/>
            </a:xfrm>
          </p:grpSpPr>
          <p:cxnSp>
            <p:nvCxnSpPr>
              <p:cNvPr id="5595" name="Google Shape;5595;p84"/>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5596" name="Google Shape;5596;p84"/>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84"/>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8" name="Google Shape;5598;p84"/>
            <p:cNvGrpSpPr/>
            <p:nvPr/>
          </p:nvGrpSpPr>
          <p:grpSpPr>
            <a:xfrm>
              <a:off x="4427051" y="2358270"/>
              <a:ext cx="225647" cy="307714"/>
              <a:chOff x="5393704" y="2004714"/>
              <a:chExt cx="792300" cy="1080458"/>
            </a:xfrm>
          </p:grpSpPr>
          <p:cxnSp>
            <p:nvCxnSpPr>
              <p:cNvPr id="5599" name="Google Shape;5599;p84"/>
              <p:cNvCxnSpPr>
                <a:stCxn id="5600"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5601" name="Google Shape;5601;p84"/>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84"/>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2" name="Google Shape;5602;p84"/>
            <p:cNvGrpSpPr/>
            <p:nvPr/>
          </p:nvGrpSpPr>
          <p:grpSpPr>
            <a:xfrm>
              <a:off x="4884287" y="2440252"/>
              <a:ext cx="225647" cy="296532"/>
              <a:chOff x="6999166" y="2292572"/>
              <a:chExt cx="792300" cy="1041192"/>
            </a:xfrm>
          </p:grpSpPr>
          <p:cxnSp>
            <p:nvCxnSpPr>
              <p:cNvPr id="5603" name="Google Shape;5603;p84"/>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5590" name="Google Shape;5590;p84"/>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84"/>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05" name="Google Shape;5605;p84"/>
          <p:cNvGrpSpPr/>
          <p:nvPr/>
        </p:nvGrpSpPr>
        <p:grpSpPr>
          <a:xfrm>
            <a:off x="6842649" y="1185930"/>
            <a:ext cx="1581844" cy="732818"/>
            <a:chOff x="634175" y="2986275"/>
            <a:chExt cx="3147949" cy="1458344"/>
          </a:xfrm>
        </p:grpSpPr>
        <p:cxnSp>
          <p:nvCxnSpPr>
            <p:cNvPr id="5606" name="Google Shape;5606;p84"/>
            <p:cNvCxnSpPr>
              <a:stCxn id="5607" idx="4"/>
              <a:endCxn id="5608"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5609" name="Google Shape;5609;p84"/>
            <p:cNvCxnSpPr>
              <a:stCxn id="5608" idx="0"/>
              <a:endCxn id="5610"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5611" name="Google Shape;5611;p84"/>
            <p:cNvCxnSpPr>
              <a:stCxn id="5610" idx="4"/>
              <a:endCxn id="5612"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5613" name="Google Shape;5613;p84"/>
            <p:cNvCxnSpPr>
              <a:stCxn id="5612" idx="0"/>
              <a:endCxn id="5614"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5614" name="Google Shape;5614;p84"/>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610" name="Google Shape;5610;p84"/>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607" name="Google Shape;5607;p84"/>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612" name="Google Shape;5612;p84"/>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608" name="Google Shape;5608;p84"/>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5615" name="Google Shape;5615;p84"/>
          <p:cNvGrpSpPr/>
          <p:nvPr/>
        </p:nvGrpSpPr>
        <p:grpSpPr>
          <a:xfrm>
            <a:off x="3410364" y="2880240"/>
            <a:ext cx="1675128" cy="313674"/>
            <a:chOff x="998425" y="1182125"/>
            <a:chExt cx="1065400" cy="199500"/>
          </a:xfrm>
        </p:grpSpPr>
        <p:sp>
          <p:nvSpPr>
            <p:cNvPr id="5616" name="Google Shape;5616;p84"/>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84"/>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84"/>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84"/>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84"/>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1" name="Google Shape;5621;p84"/>
          <p:cNvGrpSpPr/>
          <p:nvPr/>
        </p:nvGrpSpPr>
        <p:grpSpPr>
          <a:xfrm>
            <a:off x="3410363" y="3836206"/>
            <a:ext cx="1675129" cy="525345"/>
            <a:chOff x="5194708" y="3484366"/>
            <a:chExt cx="3148148" cy="987304"/>
          </a:xfrm>
        </p:grpSpPr>
        <p:grpSp>
          <p:nvGrpSpPr>
            <p:cNvPr id="5622" name="Google Shape;5622;p84"/>
            <p:cNvGrpSpPr/>
            <p:nvPr/>
          </p:nvGrpSpPr>
          <p:grpSpPr>
            <a:xfrm>
              <a:off x="7531521" y="3484366"/>
              <a:ext cx="811335" cy="987304"/>
              <a:chOff x="3379425" y="1617275"/>
              <a:chExt cx="1090650" cy="1327200"/>
            </a:xfrm>
          </p:grpSpPr>
          <p:sp>
            <p:nvSpPr>
              <p:cNvPr id="5623" name="Google Shape;5623;p84"/>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84"/>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84"/>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6" name="Google Shape;5626;p84"/>
            <p:cNvGrpSpPr/>
            <p:nvPr/>
          </p:nvGrpSpPr>
          <p:grpSpPr>
            <a:xfrm>
              <a:off x="6752546" y="3484366"/>
              <a:ext cx="811428" cy="987304"/>
              <a:chOff x="2332275" y="1617275"/>
              <a:chExt cx="1090775" cy="1327200"/>
            </a:xfrm>
          </p:grpSpPr>
          <p:sp>
            <p:nvSpPr>
              <p:cNvPr id="5627" name="Google Shape;5627;p84"/>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84"/>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84"/>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0" name="Google Shape;5630;p84"/>
            <p:cNvGrpSpPr/>
            <p:nvPr/>
          </p:nvGrpSpPr>
          <p:grpSpPr>
            <a:xfrm>
              <a:off x="5973664" y="3484366"/>
              <a:ext cx="811335" cy="987304"/>
              <a:chOff x="1285250" y="1617275"/>
              <a:chExt cx="1090650" cy="1327200"/>
            </a:xfrm>
          </p:grpSpPr>
          <p:sp>
            <p:nvSpPr>
              <p:cNvPr id="5631" name="Google Shape;5631;p84"/>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84"/>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84"/>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4" name="Google Shape;5634;p84"/>
            <p:cNvGrpSpPr/>
            <p:nvPr/>
          </p:nvGrpSpPr>
          <p:grpSpPr>
            <a:xfrm>
              <a:off x="5194708" y="3484366"/>
              <a:ext cx="811409" cy="987304"/>
              <a:chOff x="238125" y="1617275"/>
              <a:chExt cx="1090750" cy="1327200"/>
            </a:xfrm>
          </p:grpSpPr>
          <p:sp>
            <p:nvSpPr>
              <p:cNvPr id="5635" name="Google Shape;5635;p84"/>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84"/>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84"/>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38" name="Google Shape;5638;p84"/>
          <p:cNvGrpSpPr/>
          <p:nvPr/>
        </p:nvGrpSpPr>
        <p:grpSpPr>
          <a:xfrm>
            <a:off x="6844048" y="2482095"/>
            <a:ext cx="1579046" cy="522230"/>
            <a:chOff x="6853641" y="2534077"/>
            <a:chExt cx="1515545" cy="501229"/>
          </a:xfrm>
        </p:grpSpPr>
        <p:grpSp>
          <p:nvGrpSpPr>
            <p:cNvPr id="5639" name="Google Shape;5639;p84"/>
            <p:cNvGrpSpPr/>
            <p:nvPr/>
          </p:nvGrpSpPr>
          <p:grpSpPr>
            <a:xfrm>
              <a:off x="6853641" y="2618923"/>
              <a:ext cx="1515545" cy="324556"/>
              <a:chOff x="6853641" y="2618923"/>
              <a:chExt cx="1515545" cy="324556"/>
            </a:xfrm>
          </p:grpSpPr>
          <p:sp>
            <p:nvSpPr>
              <p:cNvPr id="5640" name="Google Shape;5640;p84"/>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84"/>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84"/>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84"/>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84"/>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45" name="Google Shape;5645;p84"/>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84"/>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84"/>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84"/>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84"/>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0" name="Google Shape;5650;p84"/>
          <p:cNvGrpSpPr/>
          <p:nvPr/>
        </p:nvGrpSpPr>
        <p:grpSpPr>
          <a:xfrm>
            <a:off x="3438940" y="3357136"/>
            <a:ext cx="1617976" cy="346616"/>
            <a:chOff x="1808063" y="4294338"/>
            <a:chExt cx="3370782" cy="721817"/>
          </a:xfrm>
        </p:grpSpPr>
        <p:sp>
          <p:nvSpPr>
            <p:cNvPr id="5651" name="Google Shape;5651;p84"/>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84"/>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84"/>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84"/>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84"/>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84"/>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84"/>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84"/>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84"/>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84"/>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1" name="Google Shape;5661;p84"/>
          <p:cNvGrpSpPr/>
          <p:nvPr/>
        </p:nvGrpSpPr>
        <p:grpSpPr>
          <a:xfrm>
            <a:off x="5264936" y="4023886"/>
            <a:ext cx="1417067" cy="350605"/>
            <a:chOff x="4234950" y="2101012"/>
            <a:chExt cx="4219974" cy="1044090"/>
          </a:xfrm>
        </p:grpSpPr>
        <p:sp>
          <p:nvSpPr>
            <p:cNvPr id="5662" name="Google Shape;5662;p84"/>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84"/>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84"/>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84"/>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84"/>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84"/>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84"/>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84"/>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84"/>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84"/>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84"/>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84"/>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84"/>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84"/>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84"/>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84"/>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8" name="Google Shape;5678;p84"/>
          <p:cNvGrpSpPr/>
          <p:nvPr/>
        </p:nvGrpSpPr>
        <p:grpSpPr>
          <a:xfrm>
            <a:off x="6840408" y="2014643"/>
            <a:ext cx="1586327" cy="371557"/>
            <a:chOff x="1247650" y="2075423"/>
            <a:chExt cx="6648477" cy="1557238"/>
          </a:xfrm>
        </p:grpSpPr>
        <p:sp>
          <p:nvSpPr>
            <p:cNvPr id="5679" name="Google Shape;5679;p84"/>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84"/>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84"/>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84"/>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84"/>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84"/>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5" name="Google Shape;5685;p84"/>
          <p:cNvGrpSpPr/>
          <p:nvPr/>
        </p:nvGrpSpPr>
        <p:grpSpPr>
          <a:xfrm>
            <a:off x="5271678" y="1167833"/>
            <a:ext cx="1415601" cy="1648533"/>
            <a:chOff x="1839112" y="2209163"/>
            <a:chExt cx="1918159" cy="2233784"/>
          </a:xfrm>
        </p:grpSpPr>
        <p:sp>
          <p:nvSpPr>
            <p:cNvPr id="5686" name="Google Shape;5686;p84"/>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84"/>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84"/>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689" name="Google Shape;5689;p84"/>
            <p:cNvCxnSpPr>
              <a:stCxn id="5686" idx="6"/>
              <a:endCxn id="5687"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5690" name="Google Shape;5690;p84"/>
            <p:cNvCxnSpPr>
              <a:stCxn id="5687" idx="4"/>
              <a:endCxn id="5691"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5692" name="Google Shape;5692;p84"/>
            <p:cNvCxnSpPr>
              <a:stCxn id="5691" idx="6"/>
              <a:endCxn id="5688"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5693" name="Google Shape;5693;p84"/>
            <p:cNvCxnSpPr>
              <a:stCxn id="5688" idx="4"/>
              <a:endCxn id="5694"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5691" name="Google Shape;5691;p84"/>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84"/>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84"/>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696" name="Google Shape;5696;p84"/>
            <p:cNvCxnSpPr>
              <a:endCxn id="5695"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5697" name="Google Shape;5697;p84"/>
          <p:cNvGrpSpPr/>
          <p:nvPr/>
        </p:nvGrpSpPr>
        <p:grpSpPr>
          <a:xfrm>
            <a:off x="3428944" y="1185917"/>
            <a:ext cx="1637968" cy="154942"/>
            <a:chOff x="238125" y="2506075"/>
            <a:chExt cx="7115411" cy="673075"/>
          </a:xfrm>
        </p:grpSpPr>
        <p:sp>
          <p:nvSpPr>
            <p:cNvPr id="5698" name="Google Shape;5698;p84"/>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84"/>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84"/>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84"/>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84"/>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3" name="Google Shape;5703;p84"/>
          <p:cNvGrpSpPr/>
          <p:nvPr/>
        </p:nvGrpSpPr>
        <p:grpSpPr>
          <a:xfrm>
            <a:off x="1969680" y="1500635"/>
            <a:ext cx="1262932" cy="785408"/>
            <a:chOff x="548861" y="389676"/>
            <a:chExt cx="3843371" cy="2390163"/>
          </a:xfrm>
        </p:grpSpPr>
        <p:cxnSp>
          <p:nvCxnSpPr>
            <p:cNvPr id="5704" name="Google Shape;5704;p84"/>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705" name="Google Shape;5705;p84"/>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706" name="Google Shape;5706;p84"/>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707" name="Google Shape;5707;p84"/>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5708" name="Google Shape;5708;p84"/>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5709" name="Google Shape;5709;p84"/>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710" name="Google Shape;5710;p84"/>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5711" name="Google Shape;5711;p84"/>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84"/>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84"/>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84"/>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84"/>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84"/>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7" name="Google Shape;5717;p84"/>
          <p:cNvGrpSpPr/>
          <p:nvPr/>
        </p:nvGrpSpPr>
        <p:grpSpPr>
          <a:xfrm>
            <a:off x="757812" y="2607512"/>
            <a:ext cx="1412054" cy="633562"/>
            <a:chOff x="1187400" y="2529299"/>
            <a:chExt cx="6769193" cy="2241903"/>
          </a:xfrm>
        </p:grpSpPr>
        <p:sp>
          <p:nvSpPr>
            <p:cNvPr id="5718" name="Google Shape;5718;p84"/>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5719" name="Google Shape;5719;p84"/>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720" name="Google Shape;5720;p84"/>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721" name="Google Shape;5721;p84"/>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722" name="Google Shape;5722;p84"/>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723" name="Google Shape;5723;p84"/>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724" name="Google Shape;5724;p84"/>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5725" name="Google Shape;5725;p84"/>
            <p:cNvCxnSpPr>
              <a:stCxn id="5718" idx="2"/>
              <a:endCxn id="5719"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726" name="Google Shape;5726;p84"/>
            <p:cNvCxnSpPr>
              <a:stCxn id="5720" idx="0"/>
              <a:endCxn id="5718"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727" name="Google Shape;5727;p84"/>
            <p:cNvCxnSpPr>
              <a:stCxn id="5720" idx="2"/>
              <a:endCxn id="5722"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728" name="Google Shape;5728;p84"/>
            <p:cNvCxnSpPr>
              <a:stCxn id="5721" idx="0"/>
              <a:endCxn id="5720"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729" name="Google Shape;5729;p84"/>
            <p:cNvCxnSpPr>
              <a:stCxn id="5719" idx="2"/>
              <a:endCxn id="5724"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730" name="Google Shape;5730;p84"/>
            <p:cNvCxnSpPr>
              <a:stCxn id="5723" idx="0"/>
              <a:endCxn id="5719"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5731" name="Google Shape;5731;p84"/>
          <p:cNvGrpSpPr/>
          <p:nvPr/>
        </p:nvGrpSpPr>
        <p:grpSpPr>
          <a:xfrm>
            <a:off x="6844058" y="3100221"/>
            <a:ext cx="1579035" cy="540873"/>
            <a:chOff x="6895650" y="3126697"/>
            <a:chExt cx="1436662" cy="492105"/>
          </a:xfrm>
        </p:grpSpPr>
        <p:sp>
          <p:nvSpPr>
            <p:cNvPr id="5732" name="Google Shape;5732;p84"/>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84"/>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84"/>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84"/>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84"/>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37" name="Google Shape;5737;p84"/>
            <p:cNvGrpSpPr/>
            <p:nvPr/>
          </p:nvGrpSpPr>
          <p:grpSpPr>
            <a:xfrm>
              <a:off x="6995957" y="3335810"/>
              <a:ext cx="1230393" cy="71754"/>
              <a:chOff x="6995957" y="3287964"/>
              <a:chExt cx="1230393" cy="71754"/>
            </a:xfrm>
          </p:grpSpPr>
          <p:sp>
            <p:nvSpPr>
              <p:cNvPr id="5738" name="Google Shape;5738;p84"/>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84"/>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84"/>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84"/>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84"/>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43" name="Google Shape;5743;p84"/>
          <p:cNvGrpSpPr/>
          <p:nvPr/>
        </p:nvGrpSpPr>
        <p:grpSpPr>
          <a:xfrm>
            <a:off x="6842640" y="3736984"/>
            <a:ext cx="1581862" cy="650625"/>
            <a:chOff x="6777990" y="3710194"/>
            <a:chExt cx="1646915" cy="677382"/>
          </a:xfrm>
        </p:grpSpPr>
        <p:grpSp>
          <p:nvGrpSpPr>
            <p:cNvPr id="5744" name="Google Shape;5744;p84"/>
            <p:cNvGrpSpPr/>
            <p:nvPr/>
          </p:nvGrpSpPr>
          <p:grpSpPr>
            <a:xfrm>
              <a:off x="6777990" y="3874492"/>
              <a:ext cx="411129" cy="513083"/>
              <a:chOff x="6777990" y="3874492"/>
              <a:chExt cx="411129" cy="513083"/>
            </a:xfrm>
          </p:grpSpPr>
          <p:cxnSp>
            <p:nvCxnSpPr>
              <p:cNvPr id="5745" name="Google Shape;5745;p84"/>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746" name="Google Shape;5746;p84"/>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7" name="Google Shape;5747;p84"/>
            <p:cNvGrpSpPr/>
            <p:nvPr/>
          </p:nvGrpSpPr>
          <p:grpSpPr>
            <a:xfrm>
              <a:off x="7188425" y="3710194"/>
              <a:ext cx="411123" cy="520535"/>
              <a:chOff x="7188425" y="3710194"/>
              <a:chExt cx="411123" cy="520535"/>
            </a:xfrm>
          </p:grpSpPr>
          <p:cxnSp>
            <p:nvCxnSpPr>
              <p:cNvPr id="5748" name="Google Shape;5748;p84"/>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5749" name="Google Shape;5749;p84"/>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0" name="Google Shape;5750;p84"/>
            <p:cNvGrpSpPr/>
            <p:nvPr/>
          </p:nvGrpSpPr>
          <p:grpSpPr>
            <a:xfrm>
              <a:off x="7603341" y="3874492"/>
              <a:ext cx="411474" cy="513083"/>
              <a:chOff x="7603341" y="3874492"/>
              <a:chExt cx="411474" cy="513083"/>
            </a:xfrm>
          </p:grpSpPr>
          <p:cxnSp>
            <p:nvCxnSpPr>
              <p:cNvPr id="5751" name="Google Shape;5751;p84"/>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752" name="Google Shape;5752;p84"/>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3" name="Google Shape;5753;p84"/>
            <p:cNvGrpSpPr/>
            <p:nvPr/>
          </p:nvGrpSpPr>
          <p:grpSpPr>
            <a:xfrm>
              <a:off x="8013776" y="3722847"/>
              <a:ext cx="411129" cy="507881"/>
              <a:chOff x="8013776" y="3722847"/>
              <a:chExt cx="411129" cy="507881"/>
            </a:xfrm>
          </p:grpSpPr>
          <p:cxnSp>
            <p:nvCxnSpPr>
              <p:cNvPr id="5754" name="Google Shape;5754;p84"/>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5755" name="Google Shape;5755;p84"/>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56" name="Google Shape;5756;p84"/>
          <p:cNvGrpSpPr/>
          <p:nvPr/>
        </p:nvGrpSpPr>
        <p:grpSpPr>
          <a:xfrm>
            <a:off x="5262155" y="2909824"/>
            <a:ext cx="1421889" cy="1020603"/>
            <a:chOff x="5190863" y="2824811"/>
            <a:chExt cx="1544860" cy="1108869"/>
          </a:xfrm>
        </p:grpSpPr>
        <p:grpSp>
          <p:nvGrpSpPr>
            <p:cNvPr id="5757" name="Google Shape;5757;p84"/>
            <p:cNvGrpSpPr/>
            <p:nvPr/>
          </p:nvGrpSpPr>
          <p:grpSpPr>
            <a:xfrm>
              <a:off x="5938695" y="3176919"/>
              <a:ext cx="685761" cy="404739"/>
              <a:chOff x="5938695" y="3176919"/>
              <a:chExt cx="685761" cy="404739"/>
            </a:xfrm>
          </p:grpSpPr>
          <p:grpSp>
            <p:nvGrpSpPr>
              <p:cNvPr id="5758" name="Google Shape;5758;p84"/>
              <p:cNvGrpSpPr/>
              <p:nvPr/>
            </p:nvGrpSpPr>
            <p:grpSpPr>
              <a:xfrm>
                <a:off x="5938695" y="3176919"/>
                <a:ext cx="685761" cy="404739"/>
                <a:chOff x="5938695" y="3176919"/>
                <a:chExt cx="685761" cy="404739"/>
              </a:xfrm>
            </p:grpSpPr>
            <p:sp>
              <p:nvSpPr>
                <p:cNvPr id="5759" name="Google Shape;5759;p84"/>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84"/>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61" name="Google Shape;5761;p84"/>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2" name="Google Shape;5762;p84"/>
            <p:cNvGrpSpPr/>
            <p:nvPr/>
          </p:nvGrpSpPr>
          <p:grpSpPr>
            <a:xfrm>
              <a:off x="5305233" y="3176835"/>
              <a:ext cx="685971" cy="404655"/>
              <a:chOff x="5305233" y="3176835"/>
              <a:chExt cx="685971" cy="404655"/>
            </a:xfrm>
          </p:grpSpPr>
          <p:grpSp>
            <p:nvGrpSpPr>
              <p:cNvPr id="5763" name="Google Shape;5763;p84"/>
              <p:cNvGrpSpPr/>
              <p:nvPr/>
            </p:nvGrpSpPr>
            <p:grpSpPr>
              <a:xfrm>
                <a:off x="5305233" y="3176835"/>
                <a:ext cx="685971" cy="404655"/>
                <a:chOff x="5305233" y="3176835"/>
                <a:chExt cx="685971" cy="404655"/>
              </a:xfrm>
            </p:grpSpPr>
            <p:sp>
              <p:nvSpPr>
                <p:cNvPr id="5764" name="Google Shape;5764;p84"/>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84"/>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66" name="Google Shape;5766;p84"/>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67" name="Google Shape;5767;p84"/>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68" name="Google Shape;5768;p84"/>
            <p:cNvGrpSpPr/>
            <p:nvPr/>
          </p:nvGrpSpPr>
          <p:grpSpPr>
            <a:xfrm>
              <a:off x="5657361" y="2824811"/>
              <a:ext cx="1078361" cy="404655"/>
              <a:chOff x="5657361" y="2824811"/>
              <a:chExt cx="1078361" cy="404655"/>
            </a:xfrm>
          </p:grpSpPr>
          <p:grpSp>
            <p:nvGrpSpPr>
              <p:cNvPr id="5769" name="Google Shape;5769;p84"/>
              <p:cNvGrpSpPr/>
              <p:nvPr/>
            </p:nvGrpSpPr>
            <p:grpSpPr>
              <a:xfrm>
                <a:off x="5657361" y="2824811"/>
                <a:ext cx="1078361" cy="404655"/>
                <a:chOff x="5657361" y="2824811"/>
                <a:chExt cx="1078361" cy="404655"/>
              </a:xfrm>
            </p:grpSpPr>
            <p:grpSp>
              <p:nvGrpSpPr>
                <p:cNvPr id="5770" name="Google Shape;5770;p84"/>
                <p:cNvGrpSpPr/>
                <p:nvPr/>
              </p:nvGrpSpPr>
              <p:grpSpPr>
                <a:xfrm>
                  <a:off x="5938485" y="2824811"/>
                  <a:ext cx="797237" cy="404655"/>
                  <a:chOff x="5938485" y="2824811"/>
                  <a:chExt cx="797237" cy="404655"/>
                </a:xfrm>
              </p:grpSpPr>
              <p:sp>
                <p:nvSpPr>
                  <p:cNvPr id="5771" name="Google Shape;5771;p84"/>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84"/>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73" name="Google Shape;5773;p84"/>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74" name="Google Shape;5774;p84"/>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5" name="Google Shape;5775;p84"/>
            <p:cNvGrpSpPr/>
            <p:nvPr/>
          </p:nvGrpSpPr>
          <p:grpSpPr>
            <a:xfrm>
              <a:off x="5190863" y="3528942"/>
              <a:ext cx="1078026" cy="404739"/>
              <a:chOff x="5190863" y="3528942"/>
              <a:chExt cx="1078026" cy="404739"/>
            </a:xfrm>
          </p:grpSpPr>
          <p:sp>
            <p:nvSpPr>
              <p:cNvPr id="5776" name="Google Shape;5776;p84"/>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77" name="Google Shape;5777;p84"/>
              <p:cNvGrpSpPr/>
              <p:nvPr/>
            </p:nvGrpSpPr>
            <p:grpSpPr>
              <a:xfrm>
                <a:off x="5190863" y="3528942"/>
                <a:ext cx="1078026" cy="404739"/>
                <a:chOff x="5190863" y="3528942"/>
                <a:chExt cx="1078026" cy="404739"/>
              </a:xfrm>
            </p:grpSpPr>
            <p:sp>
              <p:nvSpPr>
                <p:cNvPr id="5778" name="Google Shape;5778;p84"/>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84"/>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780" name="Google Shape;5780;p84"/>
          <p:cNvGrpSpPr/>
          <p:nvPr/>
        </p:nvGrpSpPr>
        <p:grpSpPr>
          <a:xfrm>
            <a:off x="728162" y="1474292"/>
            <a:ext cx="1086719" cy="879487"/>
            <a:chOff x="803162" y="1474292"/>
            <a:chExt cx="1086719" cy="879487"/>
          </a:xfrm>
        </p:grpSpPr>
        <p:grpSp>
          <p:nvGrpSpPr>
            <p:cNvPr id="5781" name="Google Shape;5781;p84"/>
            <p:cNvGrpSpPr/>
            <p:nvPr/>
          </p:nvGrpSpPr>
          <p:grpSpPr>
            <a:xfrm>
              <a:off x="803162" y="1625948"/>
              <a:ext cx="445856" cy="576579"/>
              <a:chOff x="803162" y="1625948"/>
              <a:chExt cx="445856" cy="576579"/>
            </a:xfrm>
          </p:grpSpPr>
          <p:sp>
            <p:nvSpPr>
              <p:cNvPr id="5782" name="Google Shape;5782;p84"/>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83" name="Google Shape;5783;p84"/>
              <p:cNvGrpSpPr/>
              <p:nvPr/>
            </p:nvGrpSpPr>
            <p:grpSpPr>
              <a:xfrm>
                <a:off x="1056023" y="1625948"/>
                <a:ext cx="192995" cy="576579"/>
                <a:chOff x="1056023" y="1625948"/>
                <a:chExt cx="192995" cy="576579"/>
              </a:xfrm>
            </p:grpSpPr>
            <p:sp>
              <p:nvSpPr>
                <p:cNvPr id="5784" name="Google Shape;5784;p84"/>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84"/>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84"/>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84"/>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84"/>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89" name="Google Shape;5789;p84"/>
            <p:cNvGrpSpPr/>
            <p:nvPr/>
          </p:nvGrpSpPr>
          <p:grpSpPr>
            <a:xfrm>
              <a:off x="1371406" y="1474292"/>
              <a:ext cx="518475" cy="879487"/>
              <a:chOff x="1398231" y="1474292"/>
              <a:chExt cx="518475" cy="879487"/>
            </a:xfrm>
          </p:grpSpPr>
          <p:grpSp>
            <p:nvGrpSpPr>
              <p:cNvPr id="5790" name="Google Shape;5790;p84"/>
              <p:cNvGrpSpPr/>
              <p:nvPr/>
            </p:nvGrpSpPr>
            <p:grpSpPr>
              <a:xfrm>
                <a:off x="1398231" y="1474292"/>
                <a:ext cx="518475" cy="341643"/>
                <a:chOff x="1398231" y="1474292"/>
                <a:chExt cx="518475" cy="341643"/>
              </a:xfrm>
            </p:grpSpPr>
            <p:sp>
              <p:nvSpPr>
                <p:cNvPr id="5791" name="Google Shape;5791;p84"/>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92" name="Google Shape;5792;p84"/>
                <p:cNvGrpSpPr/>
                <p:nvPr/>
              </p:nvGrpSpPr>
              <p:grpSpPr>
                <a:xfrm>
                  <a:off x="1616453" y="1474292"/>
                  <a:ext cx="300253" cy="341643"/>
                  <a:chOff x="1616453" y="1475379"/>
                  <a:chExt cx="300253" cy="341643"/>
                </a:xfrm>
              </p:grpSpPr>
              <p:sp>
                <p:nvSpPr>
                  <p:cNvPr id="5793" name="Google Shape;5793;p84"/>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84"/>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84"/>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84"/>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84"/>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84"/>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84"/>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00" name="Google Shape;5800;p84"/>
                  <p:cNvGrpSpPr/>
                  <p:nvPr/>
                </p:nvGrpSpPr>
                <p:grpSpPr>
                  <a:xfrm>
                    <a:off x="1839639" y="1475379"/>
                    <a:ext cx="77067" cy="341643"/>
                    <a:chOff x="1839639" y="1475379"/>
                    <a:chExt cx="77067" cy="341643"/>
                  </a:xfrm>
                </p:grpSpPr>
                <p:sp>
                  <p:nvSpPr>
                    <p:cNvPr id="5801" name="Google Shape;5801;p84"/>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84"/>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803" name="Google Shape;5803;p84"/>
              <p:cNvGrpSpPr/>
              <p:nvPr/>
            </p:nvGrpSpPr>
            <p:grpSpPr>
              <a:xfrm>
                <a:off x="1398451" y="2012951"/>
                <a:ext cx="518255" cy="340828"/>
                <a:chOff x="1398451" y="2012951"/>
                <a:chExt cx="518255" cy="340828"/>
              </a:xfrm>
            </p:grpSpPr>
            <p:sp>
              <p:nvSpPr>
                <p:cNvPr id="5804" name="Google Shape;5804;p84"/>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05" name="Google Shape;5805;p84"/>
                <p:cNvGrpSpPr/>
                <p:nvPr/>
              </p:nvGrpSpPr>
              <p:grpSpPr>
                <a:xfrm>
                  <a:off x="1616453" y="2012951"/>
                  <a:ext cx="300253" cy="340828"/>
                  <a:chOff x="1616453" y="2013538"/>
                  <a:chExt cx="300253" cy="340828"/>
                </a:xfrm>
              </p:grpSpPr>
              <p:sp>
                <p:nvSpPr>
                  <p:cNvPr id="5806" name="Google Shape;5806;p84"/>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84"/>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84"/>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84"/>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84"/>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84"/>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84"/>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13" name="Google Shape;5813;p84"/>
                  <p:cNvGrpSpPr/>
                  <p:nvPr/>
                </p:nvGrpSpPr>
                <p:grpSpPr>
                  <a:xfrm>
                    <a:off x="1839639" y="2013538"/>
                    <a:ext cx="77067" cy="340828"/>
                    <a:chOff x="1839639" y="2013538"/>
                    <a:chExt cx="77067" cy="340828"/>
                  </a:xfrm>
                </p:grpSpPr>
                <p:sp>
                  <p:nvSpPr>
                    <p:cNvPr id="5814" name="Google Shape;5814;p84"/>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84"/>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5816" name="Google Shape;5816;p84"/>
          <p:cNvGrpSpPr/>
          <p:nvPr/>
        </p:nvGrpSpPr>
        <p:grpSpPr>
          <a:xfrm>
            <a:off x="724986" y="3605478"/>
            <a:ext cx="1368681" cy="682918"/>
            <a:chOff x="724986" y="3605478"/>
            <a:chExt cx="1368681" cy="682918"/>
          </a:xfrm>
        </p:grpSpPr>
        <p:grpSp>
          <p:nvGrpSpPr>
            <p:cNvPr id="5817" name="Google Shape;5817;p84"/>
            <p:cNvGrpSpPr/>
            <p:nvPr/>
          </p:nvGrpSpPr>
          <p:grpSpPr>
            <a:xfrm>
              <a:off x="1289102" y="3823629"/>
              <a:ext cx="240442" cy="250435"/>
              <a:chOff x="-165066" y="3843615"/>
              <a:chExt cx="221259" cy="230455"/>
            </a:xfrm>
          </p:grpSpPr>
          <p:sp>
            <p:nvSpPr>
              <p:cNvPr id="5818" name="Google Shape;5818;p84"/>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84"/>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84"/>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84"/>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84"/>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84"/>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84"/>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84"/>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84"/>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84"/>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84"/>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84"/>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84"/>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84"/>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84"/>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84"/>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84"/>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84"/>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84"/>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84"/>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8" name="Google Shape;5838;p84"/>
            <p:cNvGrpSpPr/>
            <p:nvPr/>
          </p:nvGrpSpPr>
          <p:grpSpPr>
            <a:xfrm>
              <a:off x="724986" y="3605478"/>
              <a:ext cx="1368681" cy="682918"/>
              <a:chOff x="724986" y="3605478"/>
              <a:chExt cx="1368681" cy="682918"/>
            </a:xfrm>
          </p:grpSpPr>
          <p:grpSp>
            <p:nvGrpSpPr>
              <p:cNvPr id="5839" name="Google Shape;5839;p84"/>
              <p:cNvGrpSpPr/>
              <p:nvPr/>
            </p:nvGrpSpPr>
            <p:grpSpPr>
              <a:xfrm>
                <a:off x="1498221" y="4047614"/>
                <a:ext cx="529172" cy="240783"/>
                <a:chOff x="1498221" y="4047614"/>
                <a:chExt cx="529172" cy="240783"/>
              </a:xfrm>
            </p:grpSpPr>
            <p:grpSp>
              <p:nvGrpSpPr>
                <p:cNvPr id="5840" name="Google Shape;5840;p84"/>
                <p:cNvGrpSpPr/>
                <p:nvPr/>
              </p:nvGrpSpPr>
              <p:grpSpPr>
                <a:xfrm>
                  <a:off x="1826655" y="4224370"/>
                  <a:ext cx="200738" cy="25631"/>
                  <a:chOff x="1826655" y="4224370"/>
                  <a:chExt cx="200738" cy="25631"/>
                </a:xfrm>
              </p:grpSpPr>
              <p:sp>
                <p:nvSpPr>
                  <p:cNvPr id="5841" name="Google Shape;5841;p84"/>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84"/>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3" name="Google Shape;5843;p84"/>
                <p:cNvGrpSpPr/>
                <p:nvPr/>
              </p:nvGrpSpPr>
              <p:grpSpPr>
                <a:xfrm>
                  <a:off x="1498221" y="4047614"/>
                  <a:ext cx="328444" cy="240783"/>
                  <a:chOff x="1498221" y="4047614"/>
                  <a:chExt cx="328444" cy="240783"/>
                </a:xfrm>
              </p:grpSpPr>
              <p:sp>
                <p:nvSpPr>
                  <p:cNvPr id="5844" name="Google Shape;5844;p84"/>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45" name="Google Shape;5845;p84"/>
                  <p:cNvGrpSpPr/>
                  <p:nvPr/>
                </p:nvGrpSpPr>
                <p:grpSpPr>
                  <a:xfrm>
                    <a:off x="1498221" y="4047614"/>
                    <a:ext cx="150566" cy="190416"/>
                    <a:chOff x="1498221" y="4047614"/>
                    <a:chExt cx="150566" cy="190416"/>
                  </a:xfrm>
                </p:grpSpPr>
                <p:sp>
                  <p:nvSpPr>
                    <p:cNvPr id="5846" name="Google Shape;5846;p84"/>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84"/>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848" name="Google Shape;5848;p84"/>
              <p:cNvGrpSpPr/>
              <p:nvPr/>
            </p:nvGrpSpPr>
            <p:grpSpPr>
              <a:xfrm>
                <a:off x="1560718" y="3800594"/>
                <a:ext cx="532948" cy="302090"/>
                <a:chOff x="1560718" y="3800594"/>
                <a:chExt cx="532948" cy="302090"/>
              </a:xfrm>
            </p:grpSpPr>
            <p:grpSp>
              <p:nvGrpSpPr>
                <p:cNvPr id="5849" name="Google Shape;5849;p84"/>
                <p:cNvGrpSpPr/>
                <p:nvPr/>
              </p:nvGrpSpPr>
              <p:grpSpPr>
                <a:xfrm>
                  <a:off x="1912179" y="3827344"/>
                  <a:ext cx="181487" cy="25631"/>
                  <a:chOff x="1912179" y="3827344"/>
                  <a:chExt cx="181487" cy="25631"/>
                </a:xfrm>
              </p:grpSpPr>
              <p:sp>
                <p:nvSpPr>
                  <p:cNvPr id="5850" name="Google Shape;5850;p84"/>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84"/>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2" name="Google Shape;5852;p84"/>
                <p:cNvGrpSpPr/>
                <p:nvPr/>
              </p:nvGrpSpPr>
              <p:grpSpPr>
                <a:xfrm>
                  <a:off x="1912179" y="4044505"/>
                  <a:ext cx="181487" cy="25622"/>
                  <a:chOff x="1912179" y="4044506"/>
                  <a:chExt cx="181487" cy="25622"/>
                </a:xfrm>
              </p:grpSpPr>
              <p:sp>
                <p:nvSpPr>
                  <p:cNvPr id="5853" name="Google Shape;5853;p84"/>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84"/>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5" name="Google Shape;5855;p84"/>
                <p:cNvGrpSpPr/>
                <p:nvPr/>
              </p:nvGrpSpPr>
              <p:grpSpPr>
                <a:xfrm>
                  <a:off x="1560718" y="3800594"/>
                  <a:ext cx="351472" cy="302090"/>
                  <a:chOff x="1560718" y="3800594"/>
                  <a:chExt cx="351472" cy="302090"/>
                </a:xfrm>
              </p:grpSpPr>
              <p:grpSp>
                <p:nvGrpSpPr>
                  <p:cNvPr id="5856" name="Google Shape;5856;p84"/>
                  <p:cNvGrpSpPr/>
                  <p:nvPr/>
                </p:nvGrpSpPr>
                <p:grpSpPr>
                  <a:xfrm>
                    <a:off x="1560718" y="3842857"/>
                    <a:ext cx="173586" cy="217131"/>
                    <a:chOff x="1560718" y="3842857"/>
                    <a:chExt cx="173586" cy="217131"/>
                  </a:xfrm>
                </p:grpSpPr>
                <p:sp>
                  <p:nvSpPr>
                    <p:cNvPr id="5857" name="Google Shape;5857;p84"/>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84"/>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84"/>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60" name="Google Shape;5860;p84"/>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84"/>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862" name="Google Shape;5862;p84"/>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63" name="Google Shape;5863;p84"/>
              <p:cNvGrpSpPr/>
              <p:nvPr/>
            </p:nvGrpSpPr>
            <p:grpSpPr>
              <a:xfrm>
                <a:off x="785350" y="3605478"/>
                <a:ext cx="535311" cy="249245"/>
                <a:chOff x="785350" y="3605478"/>
                <a:chExt cx="535311" cy="249245"/>
              </a:xfrm>
            </p:grpSpPr>
            <p:grpSp>
              <p:nvGrpSpPr>
                <p:cNvPr id="5864" name="Google Shape;5864;p84"/>
                <p:cNvGrpSpPr/>
                <p:nvPr/>
              </p:nvGrpSpPr>
              <p:grpSpPr>
                <a:xfrm>
                  <a:off x="785350" y="3605478"/>
                  <a:ext cx="376191" cy="102736"/>
                  <a:chOff x="785350" y="3605478"/>
                  <a:chExt cx="376191" cy="102736"/>
                </a:xfrm>
              </p:grpSpPr>
              <p:sp>
                <p:nvSpPr>
                  <p:cNvPr id="5865" name="Google Shape;5865;p84"/>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84"/>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84"/>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8" name="Google Shape;5868;p84"/>
                <p:cNvGrpSpPr/>
                <p:nvPr/>
              </p:nvGrpSpPr>
              <p:grpSpPr>
                <a:xfrm>
                  <a:off x="1161530" y="3655851"/>
                  <a:ext cx="159131" cy="198872"/>
                  <a:chOff x="1161530" y="3655851"/>
                  <a:chExt cx="159131" cy="198872"/>
                </a:xfrm>
              </p:grpSpPr>
              <p:sp>
                <p:nvSpPr>
                  <p:cNvPr id="5869" name="Google Shape;5869;p84"/>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84"/>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71" name="Google Shape;5871;p84"/>
              <p:cNvGrpSpPr/>
              <p:nvPr/>
            </p:nvGrpSpPr>
            <p:grpSpPr>
              <a:xfrm>
                <a:off x="785350" y="4047614"/>
                <a:ext cx="535311" cy="240783"/>
                <a:chOff x="785350" y="4047614"/>
                <a:chExt cx="535311" cy="240783"/>
              </a:xfrm>
            </p:grpSpPr>
            <p:grpSp>
              <p:nvGrpSpPr>
                <p:cNvPr id="5872" name="Google Shape;5872;p84"/>
                <p:cNvGrpSpPr/>
                <p:nvPr/>
              </p:nvGrpSpPr>
              <p:grpSpPr>
                <a:xfrm>
                  <a:off x="1161636" y="4047614"/>
                  <a:ext cx="159025" cy="190415"/>
                  <a:chOff x="1161636" y="4047614"/>
                  <a:chExt cx="159025" cy="190415"/>
                </a:xfrm>
              </p:grpSpPr>
              <p:sp>
                <p:nvSpPr>
                  <p:cNvPr id="5873" name="Google Shape;5873;p84"/>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84"/>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5" name="Google Shape;5875;p84"/>
                <p:cNvGrpSpPr/>
                <p:nvPr/>
              </p:nvGrpSpPr>
              <p:grpSpPr>
                <a:xfrm>
                  <a:off x="785350" y="4185661"/>
                  <a:ext cx="376191" cy="102736"/>
                  <a:chOff x="785350" y="4185661"/>
                  <a:chExt cx="376191" cy="102736"/>
                </a:xfrm>
              </p:grpSpPr>
              <p:sp>
                <p:nvSpPr>
                  <p:cNvPr id="5876" name="Google Shape;5876;p84"/>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84"/>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84"/>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79" name="Google Shape;5879;p84"/>
              <p:cNvGrpSpPr/>
              <p:nvPr/>
            </p:nvGrpSpPr>
            <p:grpSpPr>
              <a:xfrm>
                <a:off x="1501054" y="3605478"/>
                <a:ext cx="526340" cy="249240"/>
                <a:chOff x="1501054" y="3605478"/>
                <a:chExt cx="526340" cy="249240"/>
              </a:xfrm>
            </p:grpSpPr>
            <p:grpSp>
              <p:nvGrpSpPr>
                <p:cNvPr id="5880" name="Google Shape;5880;p84"/>
                <p:cNvGrpSpPr/>
                <p:nvPr/>
              </p:nvGrpSpPr>
              <p:grpSpPr>
                <a:xfrm>
                  <a:off x="1834208" y="3643867"/>
                  <a:ext cx="193185" cy="25622"/>
                  <a:chOff x="1834208" y="3643867"/>
                  <a:chExt cx="193185" cy="25622"/>
                </a:xfrm>
              </p:grpSpPr>
              <p:sp>
                <p:nvSpPr>
                  <p:cNvPr id="5881" name="Google Shape;5881;p84"/>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84"/>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3" name="Google Shape;5883;p84"/>
                <p:cNvGrpSpPr/>
                <p:nvPr/>
              </p:nvGrpSpPr>
              <p:grpSpPr>
                <a:xfrm>
                  <a:off x="1501054" y="3605478"/>
                  <a:ext cx="333165" cy="249240"/>
                  <a:chOff x="1501054" y="3605478"/>
                  <a:chExt cx="333165" cy="249240"/>
                </a:xfrm>
              </p:grpSpPr>
              <p:sp>
                <p:nvSpPr>
                  <p:cNvPr id="5884" name="Google Shape;5884;p84"/>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85" name="Google Shape;5885;p84"/>
                  <p:cNvGrpSpPr/>
                  <p:nvPr/>
                </p:nvGrpSpPr>
                <p:grpSpPr>
                  <a:xfrm>
                    <a:off x="1501054" y="3655851"/>
                    <a:ext cx="155286" cy="198867"/>
                    <a:chOff x="1501054" y="3655851"/>
                    <a:chExt cx="155286" cy="198867"/>
                  </a:xfrm>
                </p:grpSpPr>
                <p:sp>
                  <p:nvSpPr>
                    <p:cNvPr id="5886" name="Google Shape;5886;p84"/>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84"/>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888" name="Google Shape;5888;p84"/>
              <p:cNvGrpSpPr/>
              <p:nvPr/>
            </p:nvGrpSpPr>
            <p:grpSpPr>
              <a:xfrm>
                <a:off x="724986" y="3800594"/>
                <a:ext cx="532950" cy="302090"/>
                <a:chOff x="724986" y="3800594"/>
                <a:chExt cx="532950" cy="302090"/>
              </a:xfrm>
            </p:grpSpPr>
            <p:grpSp>
              <p:nvGrpSpPr>
                <p:cNvPr id="5889" name="Google Shape;5889;p84"/>
                <p:cNvGrpSpPr/>
                <p:nvPr/>
              </p:nvGrpSpPr>
              <p:grpSpPr>
                <a:xfrm>
                  <a:off x="724986" y="4044367"/>
                  <a:ext cx="181314" cy="25626"/>
                  <a:chOff x="724986" y="4044367"/>
                  <a:chExt cx="181314" cy="25626"/>
                </a:xfrm>
              </p:grpSpPr>
              <p:sp>
                <p:nvSpPr>
                  <p:cNvPr id="5890" name="Google Shape;5890;p84"/>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84"/>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2" name="Google Shape;5892;p84"/>
                <p:cNvGrpSpPr/>
                <p:nvPr/>
              </p:nvGrpSpPr>
              <p:grpSpPr>
                <a:xfrm>
                  <a:off x="906290" y="3800594"/>
                  <a:ext cx="351646" cy="302090"/>
                  <a:chOff x="906290" y="3800594"/>
                  <a:chExt cx="351646" cy="302090"/>
                </a:xfrm>
              </p:grpSpPr>
              <p:grpSp>
                <p:nvGrpSpPr>
                  <p:cNvPr id="5893" name="Google Shape;5893;p84"/>
                  <p:cNvGrpSpPr/>
                  <p:nvPr/>
                </p:nvGrpSpPr>
                <p:grpSpPr>
                  <a:xfrm>
                    <a:off x="1084172" y="3842857"/>
                    <a:ext cx="173764" cy="217131"/>
                    <a:chOff x="1084172" y="3842857"/>
                    <a:chExt cx="173764" cy="217131"/>
                  </a:xfrm>
                </p:grpSpPr>
                <p:grpSp>
                  <p:nvGrpSpPr>
                    <p:cNvPr id="5894" name="Google Shape;5894;p84"/>
                    <p:cNvGrpSpPr/>
                    <p:nvPr/>
                  </p:nvGrpSpPr>
                  <p:grpSpPr>
                    <a:xfrm>
                      <a:off x="1156862" y="3936509"/>
                      <a:ext cx="101073" cy="25622"/>
                      <a:chOff x="1156862" y="3936509"/>
                      <a:chExt cx="101073" cy="25622"/>
                    </a:xfrm>
                  </p:grpSpPr>
                  <p:sp>
                    <p:nvSpPr>
                      <p:cNvPr id="5895" name="Google Shape;5895;p84"/>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84"/>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97" name="Google Shape;5897;p84"/>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98" name="Google Shape;5898;p84"/>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84"/>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0" name="Google Shape;5900;p84"/>
                <p:cNvGrpSpPr/>
                <p:nvPr/>
              </p:nvGrpSpPr>
              <p:grpSpPr>
                <a:xfrm>
                  <a:off x="724986" y="3830189"/>
                  <a:ext cx="189533" cy="25626"/>
                  <a:chOff x="724986" y="3830189"/>
                  <a:chExt cx="189533" cy="25626"/>
                </a:xfrm>
              </p:grpSpPr>
              <p:sp>
                <p:nvSpPr>
                  <p:cNvPr id="5901" name="Google Shape;5901;p84"/>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84"/>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5903" name="Google Shape;5903;p84"/>
          <p:cNvGrpSpPr/>
          <p:nvPr/>
        </p:nvGrpSpPr>
        <p:grpSpPr>
          <a:xfrm>
            <a:off x="2253298" y="2455640"/>
            <a:ext cx="948701" cy="935378"/>
            <a:chOff x="2253298" y="2428317"/>
            <a:chExt cx="948701" cy="935378"/>
          </a:xfrm>
        </p:grpSpPr>
        <p:sp>
          <p:nvSpPr>
            <p:cNvPr id="5904" name="Google Shape;5904;p84"/>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84"/>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84"/>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84"/>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84"/>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84"/>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84"/>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84"/>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84"/>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84"/>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84"/>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84"/>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84"/>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84"/>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84"/>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84"/>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84"/>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84"/>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84"/>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84"/>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84"/>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84"/>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84"/>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84"/>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84"/>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84"/>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84"/>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84"/>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84"/>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84"/>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84"/>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84"/>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84"/>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5940"/>
        <p:cNvGrpSpPr/>
        <p:nvPr/>
      </p:nvGrpSpPr>
      <p:grpSpPr>
        <a:xfrm>
          <a:off x="0" y="0"/>
          <a:ext cx="0" cy="0"/>
          <a:chOff x="0" y="0"/>
          <a:chExt cx="0" cy="0"/>
        </a:xfrm>
      </p:grpSpPr>
      <p:grpSp>
        <p:nvGrpSpPr>
          <p:cNvPr id="5941" name="Google Shape;5941;p85"/>
          <p:cNvGrpSpPr/>
          <p:nvPr/>
        </p:nvGrpSpPr>
        <p:grpSpPr>
          <a:xfrm>
            <a:off x="3353582" y="1145627"/>
            <a:ext cx="2363393" cy="1017867"/>
            <a:chOff x="3292400" y="1219146"/>
            <a:chExt cx="2615240" cy="1110239"/>
          </a:xfrm>
        </p:grpSpPr>
        <p:sp>
          <p:nvSpPr>
            <p:cNvPr id="5942" name="Google Shape;5942;p85"/>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5943" name="Google Shape;5943;p85"/>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944" name="Google Shape;5944;p85"/>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5945" name="Google Shape;5945;p85"/>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5946" name="Google Shape;5946;p85"/>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5947" name="Google Shape;5947;p85"/>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5948" name="Google Shape;5948;p85"/>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5949" name="Google Shape;5949;p85"/>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5950" name="Google Shape;5950;p85"/>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5951" name="Google Shape;5951;p85"/>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5952" name="Google Shape;5952;p85"/>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953" name="Google Shape;5953;p85"/>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5954" name="Google Shape;5954;p85"/>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955" name="Google Shape;5955;p85"/>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5956" name="Google Shape;5956;p85"/>
            <p:cNvGrpSpPr/>
            <p:nvPr/>
          </p:nvGrpSpPr>
          <p:grpSpPr>
            <a:xfrm>
              <a:off x="3748438" y="1378608"/>
              <a:ext cx="2159202" cy="903971"/>
              <a:chOff x="1683525" y="2179850"/>
              <a:chExt cx="4519050" cy="2134525"/>
            </a:xfrm>
          </p:grpSpPr>
          <p:sp>
            <p:nvSpPr>
              <p:cNvPr id="5957" name="Google Shape;5957;p85"/>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958" name="Google Shape;5958;p85"/>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959" name="Google Shape;5959;p85"/>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960" name="Google Shape;5960;p85"/>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961" name="Google Shape;5961;p85"/>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962" name="Google Shape;5962;p85"/>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963" name="Google Shape;5963;p85"/>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964" name="Google Shape;5964;p85"/>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965" name="Google Shape;5965;p85"/>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966" name="Google Shape;5966;p85"/>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967" name="Google Shape;5967;p85"/>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968" name="Google Shape;5968;p85"/>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5969" name="Google Shape;5969;p85"/>
          <p:cNvGraphicFramePr/>
          <p:nvPr/>
        </p:nvGraphicFramePr>
        <p:xfrm>
          <a:off x="5949675" y="2323100"/>
          <a:ext cx="2491300" cy="868600"/>
        </p:xfrm>
        <a:graphic>
          <a:graphicData uri="http://schemas.openxmlformats.org/drawingml/2006/table">
            <a:tbl>
              <a:tblPr>
                <a:noFill/>
                <a:tableStyleId>{7EEB38F4-52AA-4430-9DFB-2F87083AD6F1}</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5970" name="Google Shape;5970;p85"/>
          <p:cNvGrpSpPr/>
          <p:nvPr/>
        </p:nvGrpSpPr>
        <p:grpSpPr>
          <a:xfrm>
            <a:off x="5926924" y="3381697"/>
            <a:ext cx="2519825" cy="1001454"/>
            <a:chOff x="1906114" y="789980"/>
            <a:chExt cx="1487676" cy="606868"/>
          </a:xfrm>
        </p:grpSpPr>
        <p:cxnSp>
          <p:nvCxnSpPr>
            <p:cNvPr id="5971" name="Google Shape;5971;p85"/>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972" name="Google Shape;5972;p85"/>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973" name="Google Shape;5973;p85"/>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5974" name="Google Shape;5974;p85"/>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5975" name="Google Shape;5975;p85"/>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5976" name="Google Shape;5976;p85"/>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5977" name="Google Shape;5977;p85"/>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5978" name="Google Shape;5978;p85"/>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85"/>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85"/>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85"/>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85"/>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85"/>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85"/>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5985" name="Google Shape;5985;p85"/>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5986" name="Google Shape;5986;p85"/>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5987" name="Google Shape;5987;p85"/>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8" name="Google Shape;5988;p85"/>
          <p:cNvGrpSpPr/>
          <p:nvPr/>
        </p:nvGrpSpPr>
        <p:grpSpPr>
          <a:xfrm>
            <a:off x="726399" y="1190655"/>
            <a:ext cx="2394370" cy="976502"/>
            <a:chOff x="749309" y="1112739"/>
            <a:chExt cx="2371603" cy="976502"/>
          </a:xfrm>
        </p:grpSpPr>
        <p:sp>
          <p:nvSpPr>
            <p:cNvPr id="5989" name="Google Shape;5989;p85"/>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85"/>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85"/>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85"/>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85"/>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85"/>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85"/>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85"/>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85"/>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85"/>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85"/>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85"/>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85"/>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85"/>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85"/>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85"/>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85"/>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85"/>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85"/>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85"/>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85"/>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85"/>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85"/>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85"/>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85"/>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85"/>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85"/>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85"/>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85"/>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85"/>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85"/>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85"/>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6021" name="Google Shape;6021;p85"/>
          <p:cNvGraphicFramePr/>
          <p:nvPr/>
        </p:nvGraphicFramePr>
        <p:xfrm>
          <a:off x="5949700" y="1188950"/>
          <a:ext cx="2491300" cy="976425"/>
        </p:xfrm>
        <a:graphic>
          <a:graphicData uri="http://schemas.openxmlformats.org/drawingml/2006/table">
            <a:tbl>
              <a:tblPr>
                <a:noFill/>
                <a:tableStyleId>{7EEB38F4-52AA-4430-9DFB-2F87083AD6F1}</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6022" name="Google Shape;6022;p85"/>
          <p:cNvGraphicFramePr/>
          <p:nvPr/>
        </p:nvGraphicFramePr>
        <p:xfrm>
          <a:off x="3356413" y="2323100"/>
          <a:ext cx="2363400" cy="868575"/>
        </p:xfrm>
        <a:graphic>
          <a:graphicData uri="http://schemas.openxmlformats.org/drawingml/2006/table">
            <a:tbl>
              <a:tblPr>
                <a:noFill/>
                <a:tableStyleId>{7EEB38F4-52AA-4430-9DFB-2F87083AD6F1}</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6023" name="Google Shape;6023;p85"/>
          <p:cNvGrpSpPr/>
          <p:nvPr/>
        </p:nvGrpSpPr>
        <p:grpSpPr>
          <a:xfrm>
            <a:off x="4100342" y="2709743"/>
            <a:ext cx="1517436" cy="74460"/>
            <a:chOff x="3980086" y="2804397"/>
            <a:chExt cx="1227600" cy="66900"/>
          </a:xfrm>
        </p:grpSpPr>
        <p:sp>
          <p:nvSpPr>
            <p:cNvPr id="6024" name="Google Shape;6024;p85"/>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85"/>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6" name="Google Shape;6026;p85"/>
          <p:cNvGrpSpPr/>
          <p:nvPr/>
        </p:nvGrpSpPr>
        <p:grpSpPr>
          <a:xfrm>
            <a:off x="4725406" y="3002330"/>
            <a:ext cx="892956" cy="74460"/>
            <a:chOff x="3980086" y="2804397"/>
            <a:chExt cx="1227600" cy="66900"/>
          </a:xfrm>
        </p:grpSpPr>
        <p:sp>
          <p:nvSpPr>
            <p:cNvPr id="6027" name="Google Shape;6027;p85"/>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85"/>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9" name="Google Shape;6029;p85"/>
          <p:cNvGrpSpPr/>
          <p:nvPr/>
        </p:nvGrpSpPr>
        <p:grpSpPr>
          <a:xfrm>
            <a:off x="3358498" y="3361213"/>
            <a:ext cx="2363244" cy="1005943"/>
            <a:chOff x="3358415" y="3361302"/>
            <a:chExt cx="2363244" cy="1024695"/>
          </a:xfrm>
        </p:grpSpPr>
        <p:grpSp>
          <p:nvGrpSpPr>
            <p:cNvPr id="6030" name="Google Shape;6030;p85"/>
            <p:cNvGrpSpPr/>
            <p:nvPr/>
          </p:nvGrpSpPr>
          <p:grpSpPr>
            <a:xfrm>
              <a:off x="3358415" y="3361302"/>
              <a:ext cx="441300" cy="1024695"/>
              <a:chOff x="3358415" y="3361302"/>
              <a:chExt cx="441300" cy="1024695"/>
            </a:xfrm>
          </p:grpSpPr>
          <p:sp>
            <p:nvSpPr>
              <p:cNvPr id="6031" name="Google Shape;6031;p85"/>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85"/>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85"/>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85"/>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85"/>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85"/>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7" name="Google Shape;6037;p85"/>
            <p:cNvGrpSpPr/>
            <p:nvPr/>
          </p:nvGrpSpPr>
          <p:grpSpPr>
            <a:xfrm>
              <a:off x="3838901" y="3361302"/>
              <a:ext cx="441300" cy="1024695"/>
              <a:chOff x="3838901" y="3361302"/>
              <a:chExt cx="441300" cy="1024695"/>
            </a:xfrm>
          </p:grpSpPr>
          <p:sp>
            <p:nvSpPr>
              <p:cNvPr id="6038" name="Google Shape;6038;p85"/>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85"/>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85"/>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85"/>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85"/>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85"/>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4" name="Google Shape;6044;p85"/>
            <p:cNvGrpSpPr/>
            <p:nvPr/>
          </p:nvGrpSpPr>
          <p:grpSpPr>
            <a:xfrm>
              <a:off x="4319387" y="3361302"/>
              <a:ext cx="441300" cy="1024695"/>
              <a:chOff x="4319387" y="3361302"/>
              <a:chExt cx="441300" cy="1024695"/>
            </a:xfrm>
          </p:grpSpPr>
          <p:sp>
            <p:nvSpPr>
              <p:cNvPr id="6045" name="Google Shape;6045;p85"/>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85"/>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85"/>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85"/>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85"/>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85"/>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1" name="Google Shape;6051;p85"/>
            <p:cNvGrpSpPr/>
            <p:nvPr/>
          </p:nvGrpSpPr>
          <p:grpSpPr>
            <a:xfrm>
              <a:off x="4799873" y="3361302"/>
              <a:ext cx="441300" cy="1024695"/>
              <a:chOff x="4799873" y="3361302"/>
              <a:chExt cx="441300" cy="1024695"/>
            </a:xfrm>
          </p:grpSpPr>
          <p:sp>
            <p:nvSpPr>
              <p:cNvPr id="6052" name="Google Shape;6052;p85"/>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85"/>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85"/>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85"/>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85"/>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85"/>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8" name="Google Shape;6058;p85"/>
            <p:cNvGrpSpPr/>
            <p:nvPr/>
          </p:nvGrpSpPr>
          <p:grpSpPr>
            <a:xfrm>
              <a:off x="5280360" y="3361302"/>
              <a:ext cx="441300" cy="1024695"/>
              <a:chOff x="5280360" y="3361302"/>
              <a:chExt cx="441300" cy="1024695"/>
            </a:xfrm>
          </p:grpSpPr>
          <p:sp>
            <p:nvSpPr>
              <p:cNvPr id="6059" name="Google Shape;6059;p85"/>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85"/>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85"/>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85"/>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85"/>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85"/>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6065" name="Google Shape;6065;p85"/>
          <p:cNvGraphicFramePr/>
          <p:nvPr/>
        </p:nvGraphicFramePr>
        <p:xfrm>
          <a:off x="724925" y="2323100"/>
          <a:ext cx="2403600" cy="881400"/>
        </p:xfrm>
        <a:graphic>
          <a:graphicData uri="http://schemas.openxmlformats.org/drawingml/2006/table">
            <a:tbl>
              <a:tblPr>
                <a:noFill/>
                <a:tableStyleId>{7EEB38F4-52AA-4430-9DFB-2F87083AD6F1}</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6066" name="Google Shape;6066;p85"/>
          <p:cNvGrpSpPr/>
          <p:nvPr/>
        </p:nvGrpSpPr>
        <p:grpSpPr>
          <a:xfrm>
            <a:off x="726450" y="3372825"/>
            <a:ext cx="2403614" cy="1005900"/>
            <a:chOff x="726450" y="3372825"/>
            <a:chExt cx="2403614" cy="1005900"/>
          </a:xfrm>
        </p:grpSpPr>
        <p:grpSp>
          <p:nvGrpSpPr>
            <p:cNvPr id="6067" name="Google Shape;6067;p85"/>
            <p:cNvGrpSpPr/>
            <p:nvPr/>
          </p:nvGrpSpPr>
          <p:grpSpPr>
            <a:xfrm>
              <a:off x="726450" y="3696000"/>
              <a:ext cx="2403614" cy="500898"/>
              <a:chOff x="726450" y="3696000"/>
              <a:chExt cx="2403614" cy="500898"/>
            </a:xfrm>
          </p:grpSpPr>
          <p:sp>
            <p:nvSpPr>
              <p:cNvPr id="6068" name="Google Shape;6068;p85"/>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069" name="Google Shape;6069;p85"/>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6070" name="Google Shape;6070;p85"/>
            <p:cNvGrpSpPr/>
            <p:nvPr/>
          </p:nvGrpSpPr>
          <p:grpSpPr>
            <a:xfrm>
              <a:off x="1348050" y="3372825"/>
              <a:ext cx="1720425" cy="1005900"/>
              <a:chOff x="1348050" y="3372825"/>
              <a:chExt cx="1720425" cy="1005900"/>
            </a:xfrm>
          </p:grpSpPr>
          <p:sp>
            <p:nvSpPr>
              <p:cNvPr id="6071" name="Google Shape;6071;p85"/>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072" name="Google Shape;6072;p85"/>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073" name="Google Shape;6073;p85"/>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074" name="Google Shape;6074;p85"/>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075" name="Google Shape;6075;p85"/>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6076" name="Google Shape;6076;p85"/>
            <p:cNvGrpSpPr/>
            <p:nvPr/>
          </p:nvGrpSpPr>
          <p:grpSpPr>
            <a:xfrm>
              <a:off x="1455707" y="3731058"/>
              <a:ext cx="1491150" cy="417657"/>
              <a:chOff x="1455707" y="3731058"/>
              <a:chExt cx="1491150" cy="417657"/>
            </a:xfrm>
          </p:grpSpPr>
          <p:grpSp>
            <p:nvGrpSpPr>
              <p:cNvPr id="6077" name="Google Shape;6077;p85"/>
              <p:cNvGrpSpPr/>
              <p:nvPr/>
            </p:nvGrpSpPr>
            <p:grpSpPr>
              <a:xfrm>
                <a:off x="1472938" y="3745828"/>
                <a:ext cx="72126" cy="53788"/>
                <a:chOff x="1472938" y="3745828"/>
                <a:chExt cx="72126" cy="53788"/>
              </a:xfrm>
            </p:grpSpPr>
            <p:sp>
              <p:nvSpPr>
                <p:cNvPr id="6078" name="Google Shape;6078;p85"/>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85"/>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0" name="Google Shape;6080;p85"/>
              <p:cNvGrpSpPr/>
              <p:nvPr/>
            </p:nvGrpSpPr>
            <p:grpSpPr>
              <a:xfrm>
                <a:off x="1819181" y="4089633"/>
                <a:ext cx="72126" cy="53788"/>
                <a:chOff x="1819181" y="4089633"/>
                <a:chExt cx="72126" cy="53788"/>
              </a:xfrm>
            </p:grpSpPr>
            <p:sp>
              <p:nvSpPr>
                <p:cNvPr id="6081" name="Google Shape;6081;p85"/>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85"/>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3" name="Google Shape;6083;p85"/>
              <p:cNvGrpSpPr/>
              <p:nvPr/>
            </p:nvGrpSpPr>
            <p:grpSpPr>
              <a:xfrm>
                <a:off x="1455707" y="4084171"/>
                <a:ext cx="64321" cy="64544"/>
                <a:chOff x="1455707" y="4084171"/>
                <a:chExt cx="64321" cy="64544"/>
              </a:xfrm>
            </p:grpSpPr>
            <p:sp>
              <p:nvSpPr>
                <p:cNvPr id="6084" name="Google Shape;6084;p85"/>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85"/>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6" name="Google Shape;6086;p85"/>
              <p:cNvGrpSpPr/>
              <p:nvPr/>
            </p:nvGrpSpPr>
            <p:grpSpPr>
              <a:xfrm>
                <a:off x="1818610" y="3731058"/>
                <a:ext cx="64321" cy="64544"/>
                <a:chOff x="1818610" y="3731058"/>
                <a:chExt cx="64321" cy="64544"/>
              </a:xfrm>
            </p:grpSpPr>
            <p:sp>
              <p:nvSpPr>
                <p:cNvPr id="6087" name="Google Shape;6087;p85"/>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85"/>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9" name="Google Shape;6089;p85"/>
              <p:cNvGrpSpPr/>
              <p:nvPr/>
            </p:nvGrpSpPr>
            <p:grpSpPr>
              <a:xfrm>
                <a:off x="2172491" y="4089633"/>
                <a:ext cx="72126" cy="53788"/>
                <a:chOff x="2172491" y="4089633"/>
                <a:chExt cx="72126" cy="53788"/>
              </a:xfrm>
            </p:grpSpPr>
            <p:sp>
              <p:nvSpPr>
                <p:cNvPr id="6090" name="Google Shape;6090;p85"/>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85"/>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2" name="Google Shape;6092;p85"/>
              <p:cNvGrpSpPr/>
              <p:nvPr/>
            </p:nvGrpSpPr>
            <p:grpSpPr>
              <a:xfrm>
                <a:off x="2171920" y="3731058"/>
                <a:ext cx="64321" cy="64544"/>
                <a:chOff x="2171920" y="3731058"/>
                <a:chExt cx="64321" cy="64544"/>
              </a:xfrm>
            </p:grpSpPr>
            <p:sp>
              <p:nvSpPr>
                <p:cNvPr id="6093" name="Google Shape;6093;p85"/>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85"/>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5" name="Google Shape;6095;p85"/>
              <p:cNvGrpSpPr/>
              <p:nvPr/>
            </p:nvGrpSpPr>
            <p:grpSpPr>
              <a:xfrm>
                <a:off x="2874730" y="3745828"/>
                <a:ext cx="72126" cy="53788"/>
                <a:chOff x="2874730" y="3745828"/>
                <a:chExt cx="72126" cy="53788"/>
              </a:xfrm>
            </p:grpSpPr>
            <p:sp>
              <p:nvSpPr>
                <p:cNvPr id="6096" name="Google Shape;6096;p85"/>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85"/>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8" name="Google Shape;6098;p85"/>
              <p:cNvGrpSpPr/>
              <p:nvPr/>
            </p:nvGrpSpPr>
            <p:grpSpPr>
              <a:xfrm>
                <a:off x="2878589" y="4081481"/>
                <a:ext cx="64321" cy="64544"/>
                <a:chOff x="2878589" y="4081481"/>
                <a:chExt cx="64321" cy="64544"/>
              </a:xfrm>
            </p:grpSpPr>
            <p:sp>
              <p:nvSpPr>
                <p:cNvPr id="6099" name="Google Shape;6099;p85"/>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85"/>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1" name="Google Shape;6101;p85"/>
              <p:cNvGrpSpPr/>
              <p:nvPr/>
            </p:nvGrpSpPr>
            <p:grpSpPr>
              <a:xfrm>
                <a:off x="2525796" y="4089633"/>
                <a:ext cx="72126" cy="53788"/>
                <a:chOff x="2525796" y="4089633"/>
                <a:chExt cx="72126" cy="53788"/>
              </a:xfrm>
            </p:grpSpPr>
            <p:sp>
              <p:nvSpPr>
                <p:cNvPr id="6102" name="Google Shape;6102;p85"/>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85"/>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4" name="Google Shape;6104;p85"/>
              <p:cNvGrpSpPr/>
              <p:nvPr/>
            </p:nvGrpSpPr>
            <p:grpSpPr>
              <a:xfrm>
                <a:off x="2525225" y="3731058"/>
                <a:ext cx="64321" cy="64544"/>
                <a:chOff x="2525225" y="3731058"/>
                <a:chExt cx="64321" cy="64544"/>
              </a:xfrm>
            </p:grpSpPr>
            <p:sp>
              <p:nvSpPr>
                <p:cNvPr id="6105" name="Google Shape;6105;p85"/>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85"/>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6110"/>
        <p:cNvGrpSpPr/>
        <p:nvPr/>
      </p:nvGrpSpPr>
      <p:grpSpPr>
        <a:xfrm>
          <a:off x="0" y="0"/>
          <a:ext cx="0" cy="0"/>
          <a:chOff x="0" y="0"/>
          <a:chExt cx="0" cy="0"/>
        </a:xfrm>
      </p:grpSpPr>
      <p:grpSp>
        <p:nvGrpSpPr>
          <p:cNvPr id="6111" name="Google Shape;6111;p86"/>
          <p:cNvGrpSpPr/>
          <p:nvPr/>
        </p:nvGrpSpPr>
        <p:grpSpPr>
          <a:xfrm>
            <a:off x="732428" y="1171356"/>
            <a:ext cx="845921" cy="690752"/>
            <a:chOff x="732428" y="1198513"/>
            <a:chExt cx="845921" cy="690752"/>
          </a:xfrm>
        </p:grpSpPr>
        <p:grpSp>
          <p:nvGrpSpPr>
            <p:cNvPr id="6112" name="Google Shape;6112;p86"/>
            <p:cNvGrpSpPr/>
            <p:nvPr/>
          </p:nvGrpSpPr>
          <p:grpSpPr>
            <a:xfrm>
              <a:off x="823030" y="1198513"/>
              <a:ext cx="755319" cy="690752"/>
              <a:chOff x="823030" y="1198513"/>
              <a:chExt cx="755319" cy="690752"/>
            </a:xfrm>
          </p:grpSpPr>
          <p:sp>
            <p:nvSpPr>
              <p:cNvPr id="6113" name="Google Shape;6113;p86"/>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86"/>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5" name="Google Shape;6115;p86"/>
            <p:cNvGrpSpPr/>
            <p:nvPr/>
          </p:nvGrpSpPr>
          <p:grpSpPr>
            <a:xfrm>
              <a:off x="732428" y="1239937"/>
              <a:ext cx="739912" cy="607886"/>
              <a:chOff x="732428" y="1239937"/>
              <a:chExt cx="739912" cy="607886"/>
            </a:xfrm>
          </p:grpSpPr>
          <p:sp>
            <p:nvSpPr>
              <p:cNvPr id="6116" name="Google Shape;6116;p86"/>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86"/>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8" name="Google Shape;6118;p86"/>
            <p:cNvGrpSpPr/>
            <p:nvPr/>
          </p:nvGrpSpPr>
          <p:grpSpPr>
            <a:xfrm>
              <a:off x="732428" y="1277018"/>
              <a:ext cx="702832" cy="533758"/>
              <a:chOff x="732428" y="1277018"/>
              <a:chExt cx="702832" cy="533758"/>
            </a:xfrm>
          </p:grpSpPr>
          <p:sp>
            <p:nvSpPr>
              <p:cNvPr id="6119" name="Google Shape;6119;p86"/>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86"/>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1" name="Google Shape;6121;p86"/>
            <p:cNvGrpSpPr/>
            <p:nvPr/>
          </p:nvGrpSpPr>
          <p:grpSpPr>
            <a:xfrm>
              <a:off x="931170" y="1306653"/>
              <a:ext cx="647179" cy="474455"/>
              <a:chOff x="931170" y="1306653"/>
              <a:chExt cx="647179" cy="474455"/>
            </a:xfrm>
          </p:grpSpPr>
          <p:sp>
            <p:nvSpPr>
              <p:cNvPr id="6122" name="Google Shape;6122;p86"/>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86"/>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24" name="Google Shape;6124;p86"/>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5" name="Google Shape;6125;p86"/>
          <p:cNvGrpSpPr/>
          <p:nvPr/>
        </p:nvGrpSpPr>
        <p:grpSpPr>
          <a:xfrm>
            <a:off x="3964037" y="1171363"/>
            <a:ext cx="634656" cy="699982"/>
            <a:chOff x="5985650" y="2860025"/>
            <a:chExt cx="1396075" cy="1539775"/>
          </a:xfrm>
        </p:grpSpPr>
        <p:sp>
          <p:nvSpPr>
            <p:cNvPr id="6126" name="Google Shape;6126;p86"/>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86"/>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86"/>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86"/>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86"/>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86"/>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86"/>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86"/>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86"/>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86"/>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86"/>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86"/>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86"/>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86"/>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86"/>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86"/>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86"/>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86"/>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86"/>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86"/>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86"/>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86"/>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86"/>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86"/>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86"/>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86"/>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86"/>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86"/>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86"/>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86"/>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86"/>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86"/>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8" name="Google Shape;6158;p86"/>
          <p:cNvGrpSpPr/>
          <p:nvPr/>
        </p:nvGrpSpPr>
        <p:grpSpPr>
          <a:xfrm>
            <a:off x="4719687" y="1171356"/>
            <a:ext cx="725845" cy="699975"/>
            <a:chOff x="4249973" y="1201875"/>
            <a:chExt cx="1958568" cy="1888762"/>
          </a:xfrm>
        </p:grpSpPr>
        <p:sp>
          <p:nvSpPr>
            <p:cNvPr id="6159" name="Google Shape;6159;p86"/>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60" name="Google Shape;6160;p86"/>
            <p:cNvGrpSpPr/>
            <p:nvPr/>
          </p:nvGrpSpPr>
          <p:grpSpPr>
            <a:xfrm>
              <a:off x="5853086" y="1789142"/>
              <a:ext cx="355454" cy="1048099"/>
              <a:chOff x="5576108" y="2016725"/>
              <a:chExt cx="565200" cy="1666560"/>
            </a:xfrm>
          </p:grpSpPr>
          <p:sp>
            <p:nvSpPr>
              <p:cNvPr id="6161" name="Google Shape;6161;p86"/>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162" name="Google Shape;6162;p86"/>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3" name="Google Shape;6163;p86"/>
            <p:cNvGrpSpPr/>
            <p:nvPr/>
          </p:nvGrpSpPr>
          <p:grpSpPr>
            <a:xfrm>
              <a:off x="4869455" y="2691676"/>
              <a:ext cx="1013897" cy="398961"/>
              <a:chOff x="4012057" y="3451825"/>
              <a:chExt cx="1612175" cy="634379"/>
            </a:xfrm>
          </p:grpSpPr>
          <p:sp>
            <p:nvSpPr>
              <p:cNvPr id="6164" name="Google Shape;6164;p86"/>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165" name="Google Shape;6165;p86"/>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6" name="Google Shape;6166;p86"/>
            <p:cNvGrpSpPr/>
            <p:nvPr/>
          </p:nvGrpSpPr>
          <p:grpSpPr>
            <a:xfrm>
              <a:off x="4276937" y="2155961"/>
              <a:ext cx="651965" cy="891358"/>
              <a:chOff x="3069908" y="2599997"/>
              <a:chExt cx="1036675" cy="1417328"/>
            </a:xfrm>
          </p:grpSpPr>
          <p:sp>
            <p:nvSpPr>
              <p:cNvPr id="6167" name="Google Shape;6167;p86"/>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168" name="Google Shape;6168;p86"/>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9" name="Google Shape;6169;p86"/>
            <p:cNvGrpSpPr/>
            <p:nvPr/>
          </p:nvGrpSpPr>
          <p:grpSpPr>
            <a:xfrm>
              <a:off x="5054918" y="1201875"/>
              <a:ext cx="999548" cy="602711"/>
              <a:chOff x="4306958" y="1082925"/>
              <a:chExt cx="1589359" cy="958358"/>
            </a:xfrm>
          </p:grpSpPr>
          <p:sp>
            <p:nvSpPr>
              <p:cNvPr id="6170" name="Google Shape;6170;p86"/>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171" name="Google Shape;6171;p86"/>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2" name="Google Shape;6172;p86"/>
            <p:cNvGrpSpPr/>
            <p:nvPr/>
          </p:nvGrpSpPr>
          <p:grpSpPr>
            <a:xfrm>
              <a:off x="4249973" y="1303451"/>
              <a:ext cx="799317" cy="841334"/>
              <a:chOff x="3027033" y="1244439"/>
              <a:chExt cx="1270977" cy="1337786"/>
            </a:xfrm>
          </p:grpSpPr>
          <p:sp>
            <p:nvSpPr>
              <p:cNvPr id="6173" name="Google Shape;6173;p86"/>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174" name="Google Shape;6174;p86"/>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75" name="Google Shape;6175;p86"/>
          <p:cNvGrpSpPr/>
          <p:nvPr/>
        </p:nvGrpSpPr>
        <p:grpSpPr>
          <a:xfrm>
            <a:off x="4072551" y="2058137"/>
            <a:ext cx="750769" cy="683784"/>
            <a:chOff x="4204684" y="2104422"/>
            <a:chExt cx="699822" cy="637382"/>
          </a:xfrm>
        </p:grpSpPr>
        <p:grpSp>
          <p:nvGrpSpPr>
            <p:cNvPr id="6176" name="Google Shape;6176;p86"/>
            <p:cNvGrpSpPr/>
            <p:nvPr/>
          </p:nvGrpSpPr>
          <p:grpSpPr>
            <a:xfrm>
              <a:off x="4204684" y="2430067"/>
              <a:ext cx="342957" cy="311738"/>
              <a:chOff x="4204684" y="2430067"/>
              <a:chExt cx="342957" cy="311738"/>
            </a:xfrm>
          </p:grpSpPr>
          <p:sp>
            <p:nvSpPr>
              <p:cNvPr id="6177" name="Google Shape;6177;p86"/>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86"/>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9" name="Google Shape;6179;p86"/>
            <p:cNvGrpSpPr/>
            <p:nvPr/>
          </p:nvGrpSpPr>
          <p:grpSpPr>
            <a:xfrm>
              <a:off x="4561586" y="2430067"/>
              <a:ext cx="342920" cy="311738"/>
              <a:chOff x="4561586" y="2430067"/>
              <a:chExt cx="342920" cy="311738"/>
            </a:xfrm>
          </p:grpSpPr>
          <p:sp>
            <p:nvSpPr>
              <p:cNvPr id="6180" name="Google Shape;6180;p86"/>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86"/>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2" name="Google Shape;6182;p86"/>
            <p:cNvGrpSpPr/>
            <p:nvPr/>
          </p:nvGrpSpPr>
          <p:grpSpPr>
            <a:xfrm>
              <a:off x="4561586" y="2104422"/>
              <a:ext cx="342920" cy="311738"/>
              <a:chOff x="4561586" y="2104422"/>
              <a:chExt cx="342920" cy="311738"/>
            </a:xfrm>
          </p:grpSpPr>
          <p:sp>
            <p:nvSpPr>
              <p:cNvPr id="6183" name="Google Shape;6183;p86"/>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86"/>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5" name="Google Shape;6185;p86"/>
            <p:cNvGrpSpPr/>
            <p:nvPr/>
          </p:nvGrpSpPr>
          <p:grpSpPr>
            <a:xfrm>
              <a:off x="4204684" y="2104422"/>
              <a:ext cx="342957" cy="311664"/>
              <a:chOff x="4204684" y="2104422"/>
              <a:chExt cx="342957" cy="311664"/>
            </a:xfrm>
          </p:grpSpPr>
          <p:sp>
            <p:nvSpPr>
              <p:cNvPr id="6186" name="Google Shape;6186;p86"/>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86"/>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88" name="Google Shape;6188;p86"/>
          <p:cNvGrpSpPr/>
          <p:nvPr/>
        </p:nvGrpSpPr>
        <p:grpSpPr>
          <a:xfrm>
            <a:off x="5536984" y="1171351"/>
            <a:ext cx="660591" cy="688867"/>
            <a:chOff x="5830645" y="1267368"/>
            <a:chExt cx="530340" cy="553040"/>
          </a:xfrm>
        </p:grpSpPr>
        <p:sp>
          <p:nvSpPr>
            <p:cNvPr id="6189" name="Google Shape;6189;p86"/>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90" name="Google Shape;6190;p86"/>
            <p:cNvGrpSpPr/>
            <p:nvPr/>
          </p:nvGrpSpPr>
          <p:grpSpPr>
            <a:xfrm>
              <a:off x="5830645" y="1267368"/>
              <a:ext cx="259743" cy="269909"/>
              <a:chOff x="5830645" y="1267368"/>
              <a:chExt cx="259743" cy="269909"/>
            </a:xfrm>
          </p:grpSpPr>
          <p:sp>
            <p:nvSpPr>
              <p:cNvPr id="6191" name="Google Shape;6191;p86"/>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86"/>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3" name="Google Shape;6193;p86"/>
            <p:cNvGrpSpPr/>
            <p:nvPr/>
          </p:nvGrpSpPr>
          <p:grpSpPr>
            <a:xfrm>
              <a:off x="6101293" y="1267368"/>
              <a:ext cx="259692" cy="269909"/>
              <a:chOff x="6101293" y="1267368"/>
              <a:chExt cx="259692" cy="269909"/>
            </a:xfrm>
          </p:grpSpPr>
          <p:sp>
            <p:nvSpPr>
              <p:cNvPr id="6194" name="Google Shape;6194;p86"/>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86"/>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6" name="Google Shape;6196;p86"/>
            <p:cNvGrpSpPr/>
            <p:nvPr/>
          </p:nvGrpSpPr>
          <p:grpSpPr>
            <a:xfrm>
              <a:off x="5830645" y="1550500"/>
              <a:ext cx="259692" cy="269909"/>
              <a:chOff x="5830645" y="1550500"/>
              <a:chExt cx="259692" cy="269909"/>
            </a:xfrm>
          </p:grpSpPr>
          <p:sp>
            <p:nvSpPr>
              <p:cNvPr id="6197" name="Google Shape;6197;p86"/>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86"/>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9" name="Google Shape;6199;p86"/>
            <p:cNvGrpSpPr/>
            <p:nvPr/>
          </p:nvGrpSpPr>
          <p:grpSpPr>
            <a:xfrm>
              <a:off x="6101293" y="1550500"/>
              <a:ext cx="259692" cy="269909"/>
              <a:chOff x="6101293" y="1550500"/>
              <a:chExt cx="259692" cy="269909"/>
            </a:xfrm>
          </p:grpSpPr>
          <p:sp>
            <p:nvSpPr>
              <p:cNvPr id="6200" name="Google Shape;6200;p86"/>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86"/>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02" name="Google Shape;6202;p86"/>
          <p:cNvGrpSpPr/>
          <p:nvPr/>
        </p:nvGrpSpPr>
        <p:grpSpPr>
          <a:xfrm>
            <a:off x="739138" y="2061810"/>
            <a:ext cx="697154" cy="679574"/>
            <a:chOff x="2679875" y="2361475"/>
            <a:chExt cx="780425" cy="760575"/>
          </a:xfrm>
        </p:grpSpPr>
        <p:sp>
          <p:nvSpPr>
            <p:cNvPr id="6203" name="Google Shape;6203;p86"/>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86"/>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86"/>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86"/>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86"/>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86"/>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9" name="Google Shape;6209;p86"/>
          <p:cNvGrpSpPr/>
          <p:nvPr/>
        </p:nvGrpSpPr>
        <p:grpSpPr>
          <a:xfrm>
            <a:off x="3138297" y="1171402"/>
            <a:ext cx="735829" cy="684547"/>
            <a:chOff x="3351965" y="1148808"/>
            <a:chExt cx="750770" cy="698375"/>
          </a:xfrm>
        </p:grpSpPr>
        <p:grpSp>
          <p:nvGrpSpPr>
            <p:cNvPr id="6210" name="Google Shape;6210;p86"/>
            <p:cNvGrpSpPr/>
            <p:nvPr/>
          </p:nvGrpSpPr>
          <p:grpSpPr>
            <a:xfrm>
              <a:off x="3586796" y="1148808"/>
              <a:ext cx="294857" cy="286830"/>
              <a:chOff x="3750225" y="1774000"/>
              <a:chExt cx="149575" cy="145525"/>
            </a:xfrm>
          </p:grpSpPr>
          <p:sp>
            <p:nvSpPr>
              <p:cNvPr id="6211" name="Google Shape;6211;p86"/>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86"/>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3" name="Google Shape;6213;p86"/>
            <p:cNvGrpSpPr/>
            <p:nvPr/>
          </p:nvGrpSpPr>
          <p:grpSpPr>
            <a:xfrm>
              <a:off x="3779245" y="1375768"/>
              <a:ext cx="323490" cy="286978"/>
              <a:chOff x="3847850" y="1889150"/>
              <a:chExt cx="164100" cy="145600"/>
            </a:xfrm>
          </p:grpSpPr>
          <p:sp>
            <p:nvSpPr>
              <p:cNvPr id="6214" name="Google Shape;6214;p86"/>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86"/>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6" name="Google Shape;6216;p86"/>
            <p:cNvGrpSpPr/>
            <p:nvPr/>
          </p:nvGrpSpPr>
          <p:grpSpPr>
            <a:xfrm>
              <a:off x="3351965" y="1330435"/>
              <a:ext cx="295449" cy="285401"/>
              <a:chOff x="3631100" y="1866150"/>
              <a:chExt cx="149875" cy="144800"/>
            </a:xfrm>
          </p:grpSpPr>
          <p:sp>
            <p:nvSpPr>
              <p:cNvPr id="6217" name="Google Shape;6217;p86"/>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86"/>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9" name="Google Shape;6219;p86"/>
            <p:cNvGrpSpPr/>
            <p:nvPr/>
          </p:nvGrpSpPr>
          <p:grpSpPr>
            <a:xfrm>
              <a:off x="3548208" y="1560352"/>
              <a:ext cx="294808" cy="286830"/>
              <a:chOff x="3730650" y="1982800"/>
              <a:chExt cx="149550" cy="145525"/>
            </a:xfrm>
          </p:grpSpPr>
          <p:sp>
            <p:nvSpPr>
              <p:cNvPr id="6220" name="Google Shape;6220;p86"/>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86"/>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22" name="Google Shape;6222;p86"/>
          <p:cNvGrpSpPr/>
          <p:nvPr/>
        </p:nvGrpSpPr>
        <p:grpSpPr>
          <a:xfrm>
            <a:off x="7639949" y="1171356"/>
            <a:ext cx="804565" cy="677795"/>
            <a:chOff x="7636443" y="1204988"/>
            <a:chExt cx="804565" cy="677795"/>
          </a:xfrm>
        </p:grpSpPr>
        <p:grpSp>
          <p:nvGrpSpPr>
            <p:cNvPr id="6223" name="Google Shape;6223;p86"/>
            <p:cNvGrpSpPr/>
            <p:nvPr/>
          </p:nvGrpSpPr>
          <p:grpSpPr>
            <a:xfrm>
              <a:off x="7636443" y="1509705"/>
              <a:ext cx="804565" cy="373078"/>
              <a:chOff x="7636443" y="1509705"/>
              <a:chExt cx="804565" cy="373078"/>
            </a:xfrm>
          </p:grpSpPr>
          <p:sp>
            <p:nvSpPr>
              <p:cNvPr id="6224" name="Google Shape;6224;p86"/>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86"/>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6" name="Google Shape;6226;p86"/>
            <p:cNvGrpSpPr/>
            <p:nvPr/>
          </p:nvGrpSpPr>
          <p:grpSpPr>
            <a:xfrm>
              <a:off x="7636443" y="1408133"/>
              <a:ext cx="804565" cy="373078"/>
              <a:chOff x="7636443" y="1408133"/>
              <a:chExt cx="804565" cy="373078"/>
            </a:xfrm>
          </p:grpSpPr>
          <p:sp>
            <p:nvSpPr>
              <p:cNvPr id="6227" name="Google Shape;6227;p86"/>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86"/>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9" name="Google Shape;6229;p86"/>
            <p:cNvGrpSpPr/>
            <p:nvPr/>
          </p:nvGrpSpPr>
          <p:grpSpPr>
            <a:xfrm>
              <a:off x="7636443" y="1306560"/>
              <a:ext cx="804565" cy="373078"/>
              <a:chOff x="7636443" y="1306560"/>
              <a:chExt cx="804565" cy="373078"/>
            </a:xfrm>
          </p:grpSpPr>
          <p:sp>
            <p:nvSpPr>
              <p:cNvPr id="6230" name="Google Shape;6230;p86"/>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86"/>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2" name="Google Shape;6232;p86"/>
            <p:cNvGrpSpPr/>
            <p:nvPr/>
          </p:nvGrpSpPr>
          <p:grpSpPr>
            <a:xfrm>
              <a:off x="7636443" y="1204988"/>
              <a:ext cx="804565" cy="373078"/>
              <a:chOff x="7636443" y="1204988"/>
              <a:chExt cx="804565" cy="373078"/>
            </a:xfrm>
          </p:grpSpPr>
          <p:sp>
            <p:nvSpPr>
              <p:cNvPr id="6233" name="Google Shape;6233;p86"/>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86"/>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35" name="Google Shape;6235;p86"/>
          <p:cNvGrpSpPr/>
          <p:nvPr/>
        </p:nvGrpSpPr>
        <p:grpSpPr>
          <a:xfrm>
            <a:off x="4978796" y="2078771"/>
            <a:ext cx="661339" cy="661188"/>
            <a:chOff x="3990000" y="975400"/>
            <a:chExt cx="3934200" cy="3933300"/>
          </a:xfrm>
        </p:grpSpPr>
        <p:sp>
          <p:nvSpPr>
            <p:cNvPr id="6236" name="Google Shape;6236;p86"/>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86"/>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86"/>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86"/>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0" name="Google Shape;6240;p86"/>
          <p:cNvGrpSpPr/>
          <p:nvPr/>
        </p:nvGrpSpPr>
        <p:grpSpPr>
          <a:xfrm>
            <a:off x="6622444" y="2057409"/>
            <a:ext cx="868881" cy="684241"/>
            <a:chOff x="6598259" y="2078634"/>
            <a:chExt cx="868881" cy="684241"/>
          </a:xfrm>
        </p:grpSpPr>
        <p:sp>
          <p:nvSpPr>
            <p:cNvPr id="6241" name="Google Shape;6241;p86"/>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86"/>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86"/>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86"/>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86"/>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86"/>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47" name="Google Shape;6247;p86"/>
            <p:cNvGrpSpPr/>
            <p:nvPr/>
          </p:nvGrpSpPr>
          <p:grpSpPr>
            <a:xfrm>
              <a:off x="6808175" y="2078634"/>
              <a:ext cx="452229" cy="684241"/>
              <a:chOff x="6808175" y="2078634"/>
              <a:chExt cx="452229" cy="684241"/>
            </a:xfrm>
          </p:grpSpPr>
          <p:sp>
            <p:nvSpPr>
              <p:cNvPr id="6248" name="Google Shape;6248;p86"/>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86"/>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86"/>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86"/>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86"/>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86"/>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54" name="Google Shape;6254;p86"/>
              <p:cNvGrpSpPr/>
              <p:nvPr/>
            </p:nvGrpSpPr>
            <p:grpSpPr>
              <a:xfrm>
                <a:off x="6821586" y="2078634"/>
                <a:ext cx="426871" cy="684241"/>
                <a:chOff x="6821586" y="2078634"/>
                <a:chExt cx="426871" cy="684241"/>
              </a:xfrm>
            </p:grpSpPr>
            <p:grpSp>
              <p:nvGrpSpPr>
                <p:cNvPr id="6255" name="Google Shape;6255;p86"/>
                <p:cNvGrpSpPr/>
                <p:nvPr/>
              </p:nvGrpSpPr>
              <p:grpSpPr>
                <a:xfrm>
                  <a:off x="6821586" y="2078634"/>
                  <a:ext cx="426871" cy="684241"/>
                  <a:chOff x="6821586" y="2078634"/>
                  <a:chExt cx="426871" cy="684241"/>
                </a:xfrm>
              </p:grpSpPr>
              <p:sp>
                <p:nvSpPr>
                  <p:cNvPr id="6256" name="Google Shape;6256;p86"/>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86"/>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86"/>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86"/>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86"/>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86"/>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86"/>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86"/>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86"/>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86"/>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86"/>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86"/>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86"/>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86"/>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86"/>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86"/>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86"/>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86"/>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86"/>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75" name="Google Shape;6275;p86"/>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86"/>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86"/>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86"/>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86"/>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86"/>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281" name="Google Shape;6281;p86"/>
          <p:cNvGrpSpPr/>
          <p:nvPr/>
        </p:nvGrpSpPr>
        <p:grpSpPr>
          <a:xfrm>
            <a:off x="5795610" y="2063018"/>
            <a:ext cx="671358" cy="671358"/>
            <a:chOff x="6535625" y="760425"/>
            <a:chExt cx="1665900" cy="1665900"/>
          </a:xfrm>
        </p:grpSpPr>
        <p:sp>
          <p:nvSpPr>
            <p:cNvPr id="6282" name="Google Shape;6282;p86"/>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86"/>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86"/>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86"/>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6" name="Google Shape;6286;p86"/>
          <p:cNvGrpSpPr/>
          <p:nvPr/>
        </p:nvGrpSpPr>
        <p:grpSpPr>
          <a:xfrm>
            <a:off x="732427" y="3731418"/>
            <a:ext cx="1340789" cy="640830"/>
            <a:chOff x="238125" y="1151100"/>
            <a:chExt cx="7139450" cy="3412300"/>
          </a:xfrm>
        </p:grpSpPr>
        <p:sp>
          <p:nvSpPr>
            <p:cNvPr id="6287" name="Google Shape;6287;p86"/>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86"/>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86"/>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86"/>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86"/>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86"/>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86"/>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86"/>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86"/>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86"/>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86"/>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86"/>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9" name="Google Shape;6299;p86"/>
          <p:cNvGrpSpPr/>
          <p:nvPr/>
        </p:nvGrpSpPr>
        <p:grpSpPr>
          <a:xfrm>
            <a:off x="5599650" y="2934699"/>
            <a:ext cx="985357" cy="585764"/>
            <a:chOff x="5145061" y="2881789"/>
            <a:chExt cx="1107641" cy="658458"/>
          </a:xfrm>
        </p:grpSpPr>
        <p:grpSp>
          <p:nvGrpSpPr>
            <p:cNvPr id="6300" name="Google Shape;6300;p86"/>
            <p:cNvGrpSpPr/>
            <p:nvPr/>
          </p:nvGrpSpPr>
          <p:grpSpPr>
            <a:xfrm>
              <a:off x="5722989" y="3244587"/>
              <a:ext cx="529713" cy="295659"/>
              <a:chOff x="5722989" y="3244587"/>
              <a:chExt cx="529713" cy="295659"/>
            </a:xfrm>
          </p:grpSpPr>
          <p:sp>
            <p:nvSpPr>
              <p:cNvPr id="6301" name="Google Shape;6301;p86"/>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302" name="Google Shape;6302;p86"/>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303" name="Google Shape;6303;p86"/>
            <p:cNvGrpSpPr/>
            <p:nvPr/>
          </p:nvGrpSpPr>
          <p:grpSpPr>
            <a:xfrm>
              <a:off x="5145061" y="3244587"/>
              <a:ext cx="536807" cy="295659"/>
              <a:chOff x="5145061" y="3244587"/>
              <a:chExt cx="536807" cy="295659"/>
            </a:xfrm>
          </p:grpSpPr>
          <p:sp>
            <p:nvSpPr>
              <p:cNvPr id="6304" name="Google Shape;6304;p86"/>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305" name="Google Shape;6305;p86"/>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306" name="Google Shape;6306;p86"/>
            <p:cNvGrpSpPr/>
            <p:nvPr/>
          </p:nvGrpSpPr>
          <p:grpSpPr>
            <a:xfrm>
              <a:off x="5341327" y="2898245"/>
              <a:ext cx="532309" cy="614891"/>
              <a:chOff x="5341327" y="2898245"/>
              <a:chExt cx="532309" cy="614891"/>
            </a:xfrm>
          </p:grpSpPr>
          <p:sp>
            <p:nvSpPr>
              <p:cNvPr id="6307" name="Google Shape;6307;p86"/>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308" name="Google Shape;6308;p86"/>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309" name="Google Shape;6309;p86"/>
            <p:cNvGrpSpPr/>
            <p:nvPr/>
          </p:nvGrpSpPr>
          <p:grpSpPr>
            <a:xfrm>
              <a:off x="5532290" y="2881789"/>
              <a:ext cx="620516" cy="305456"/>
              <a:chOff x="5532290" y="2881789"/>
              <a:chExt cx="620516" cy="305456"/>
            </a:xfrm>
          </p:grpSpPr>
          <p:sp>
            <p:nvSpPr>
              <p:cNvPr id="6310" name="Google Shape;6310;p86"/>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311" name="Google Shape;6311;p86"/>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6312" name="Google Shape;6312;p86"/>
          <p:cNvGrpSpPr/>
          <p:nvPr/>
        </p:nvGrpSpPr>
        <p:grpSpPr>
          <a:xfrm>
            <a:off x="8178573" y="3726757"/>
            <a:ext cx="269068" cy="645491"/>
            <a:chOff x="7026852" y="3311869"/>
            <a:chExt cx="434331" cy="1041954"/>
          </a:xfrm>
        </p:grpSpPr>
        <p:sp>
          <p:nvSpPr>
            <p:cNvPr id="6313" name="Google Shape;6313;p86"/>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86"/>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86"/>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6" name="Google Shape;6316;p86"/>
          <p:cNvGrpSpPr/>
          <p:nvPr/>
        </p:nvGrpSpPr>
        <p:grpSpPr>
          <a:xfrm>
            <a:off x="6195154" y="3765995"/>
            <a:ext cx="293882" cy="293836"/>
            <a:chOff x="4873519" y="3311869"/>
            <a:chExt cx="499374" cy="499296"/>
          </a:xfrm>
        </p:grpSpPr>
        <p:sp>
          <p:nvSpPr>
            <p:cNvPr id="6317" name="Google Shape;6317;p86"/>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86"/>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9" name="Google Shape;6319;p86"/>
          <p:cNvGrpSpPr/>
          <p:nvPr/>
        </p:nvGrpSpPr>
        <p:grpSpPr>
          <a:xfrm>
            <a:off x="6195154" y="4078366"/>
            <a:ext cx="293882" cy="293882"/>
            <a:chOff x="4873519" y="3875839"/>
            <a:chExt cx="499374" cy="499374"/>
          </a:xfrm>
        </p:grpSpPr>
        <p:sp>
          <p:nvSpPr>
            <p:cNvPr id="6320" name="Google Shape;6320;p86"/>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86"/>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2" name="Google Shape;6322;p86"/>
          <p:cNvGrpSpPr/>
          <p:nvPr/>
        </p:nvGrpSpPr>
        <p:grpSpPr>
          <a:xfrm>
            <a:off x="2425681" y="2050319"/>
            <a:ext cx="698104" cy="698208"/>
            <a:chOff x="2565073" y="2075876"/>
            <a:chExt cx="672482" cy="672518"/>
          </a:xfrm>
        </p:grpSpPr>
        <p:sp>
          <p:nvSpPr>
            <p:cNvPr id="6323" name="Google Shape;6323;p86"/>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86"/>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86"/>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86"/>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86"/>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86"/>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9" name="Google Shape;6329;p86"/>
          <p:cNvGrpSpPr/>
          <p:nvPr/>
        </p:nvGrpSpPr>
        <p:grpSpPr>
          <a:xfrm>
            <a:off x="5649092" y="3734919"/>
            <a:ext cx="438354" cy="637329"/>
            <a:chOff x="1697726" y="3244179"/>
            <a:chExt cx="788124" cy="1146069"/>
          </a:xfrm>
        </p:grpSpPr>
        <p:sp>
          <p:nvSpPr>
            <p:cNvPr id="6330" name="Google Shape;6330;p86"/>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86"/>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32" name="Google Shape;6332;p86"/>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33" name="Google Shape;6333;p86"/>
          <p:cNvGrpSpPr/>
          <p:nvPr/>
        </p:nvGrpSpPr>
        <p:grpSpPr>
          <a:xfrm>
            <a:off x="7650306" y="2063282"/>
            <a:ext cx="799565" cy="670282"/>
            <a:chOff x="7617850" y="2063282"/>
            <a:chExt cx="799565" cy="670282"/>
          </a:xfrm>
        </p:grpSpPr>
        <p:cxnSp>
          <p:nvCxnSpPr>
            <p:cNvPr id="6334" name="Google Shape;6334;p86"/>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335" name="Google Shape;6335;p86"/>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336" name="Google Shape;6336;p86"/>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337" name="Google Shape;6337;p86"/>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338" name="Google Shape;6338;p86"/>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6339" name="Google Shape;6339;p86"/>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6340" name="Google Shape;6340;p86"/>
            <p:cNvGrpSpPr/>
            <p:nvPr/>
          </p:nvGrpSpPr>
          <p:grpSpPr>
            <a:xfrm>
              <a:off x="7734309" y="2063282"/>
              <a:ext cx="570957" cy="620095"/>
              <a:chOff x="7734309" y="2063282"/>
              <a:chExt cx="570957" cy="620095"/>
            </a:xfrm>
          </p:grpSpPr>
          <p:grpSp>
            <p:nvGrpSpPr>
              <p:cNvPr id="6341" name="Google Shape;6341;p86"/>
              <p:cNvGrpSpPr/>
              <p:nvPr/>
            </p:nvGrpSpPr>
            <p:grpSpPr>
              <a:xfrm>
                <a:off x="8031573" y="2063282"/>
                <a:ext cx="273693" cy="620095"/>
                <a:chOff x="8031573" y="2063282"/>
                <a:chExt cx="273693" cy="620095"/>
              </a:xfrm>
            </p:grpSpPr>
            <p:sp>
              <p:nvSpPr>
                <p:cNvPr id="6342" name="Google Shape;6342;p86"/>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86"/>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86"/>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86"/>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6" name="Google Shape;6346;p86"/>
              <p:cNvGrpSpPr/>
              <p:nvPr/>
            </p:nvGrpSpPr>
            <p:grpSpPr>
              <a:xfrm flipH="1">
                <a:off x="7734309" y="2063282"/>
                <a:ext cx="273693" cy="620095"/>
                <a:chOff x="8031573" y="2063282"/>
                <a:chExt cx="273693" cy="620095"/>
              </a:xfrm>
            </p:grpSpPr>
            <p:sp>
              <p:nvSpPr>
                <p:cNvPr id="6347" name="Google Shape;6347;p86"/>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86"/>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86"/>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86"/>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6351" name="Google Shape;6351;p86"/>
          <p:cNvSpPr/>
          <p:nvPr/>
        </p:nvSpPr>
        <p:spPr>
          <a:xfrm>
            <a:off x="7110561" y="375537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86"/>
          <p:cNvSpPr/>
          <p:nvPr/>
        </p:nvSpPr>
        <p:spPr>
          <a:xfrm rot="10800000">
            <a:off x="6596743" y="375278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53" name="Google Shape;6353;p86"/>
          <p:cNvGrpSpPr/>
          <p:nvPr/>
        </p:nvGrpSpPr>
        <p:grpSpPr>
          <a:xfrm>
            <a:off x="7836913" y="2916765"/>
            <a:ext cx="602567" cy="601884"/>
            <a:chOff x="1186975" y="238125"/>
            <a:chExt cx="5244275" cy="5238325"/>
          </a:xfrm>
        </p:grpSpPr>
        <p:sp>
          <p:nvSpPr>
            <p:cNvPr id="6354" name="Google Shape;6354;p86"/>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86"/>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86"/>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86"/>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8" name="Google Shape;6358;p86"/>
          <p:cNvGrpSpPr/>
          <p:nvPr/>
        </p:nvGrpSpPr>
        <p:grpSpPr>
          <a:xfrm>
            <a:off x="3279650" y="2056249"/>
            <a:ext cx="651848" cy="687338"/>
            <a:chOff x="3400515" y="2056248"/>
            <a:chExt cx="698134" cy="735987"/>
          </a:xfrm>
        </p:grpSpPr>
        <p:grpSp>
          <p:nvGrpSpPr>
            <p:cNvPr id="6359" name="Google Shape;6359;p86"/>
            <p:cNvGrpSpPr/>
            <p:nvPr/>
          </p:nvGrpSpPr>
          <p:grpSpPr>
            <a:xfrm>
              <a:off x="3400515" y="2283913"/>
              <a:ext cx="312919" cy="219900"/>
              <a:chOff x="3400515" y="2283913"/>
              <a:chExt cx="312919" cy="219900"/>
            </a:xfrm>
          </p:grpSpPr>
          <p:sp>
            <p:nvSpPr>
              <p:cNvPr id="6360" name="Google Shape;6360;p86"/>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361" name="Google Shape;6361;p86"/>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6362" name="Google Shape;6362;p86"/>
            <p:cNvGrpSpPr/>
            <p:nvPr/>
          </p:nvGrpSpPr>
          <p:grpSpPr>
            <a:xfrm>
              <a:off x="3547823" y="2461089"/>
              <a:ext cx="219900" cy="331146"/>
              <a:chOff x="3547823" y="2461089"/>
              <a:chExt cx="219900" cy="331146"/>
            </a:xfrm>
          </p:grpSpPr>
          <p:sp>
            <p:nvSpPr>
              <p:cNvPr id="6363" name="Google Shape;6363;p86"/>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364" name="Google Shape;6364;p86"/>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6365" name="Google Shape;6365;p86"/>
            <p:cNvGrpSpPr/>
            <p:nvPr/>
          </p:nvGrpSpPr>
          <p:grpSpPr>
            <a:xfrm>
              <a:off x="3734138" y="2461089"/>
              <a:ext cx="219900" cy="331146"/>
              <a:chOff x="3734138" y="2461089"/>
              <a:chExt cx="219900" cy="331146"/>
            </a:xfrm>
          </p:grpSpPr>
          <p:sp>
            <p:nvSpPr>
              <p:cNvPr id="6366" name="Google Shape;6366;p86"/>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367" name="Google Shape;6367;p86"/>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6368" name="Google Shape;6368;p86"/>
            <p:cNvGrpSpPr/>
            <p:nvPr/>
          </p:nvGrpSpPr>
          <p:grpSpPr>
            <a:xfrm>
              <a:off x="3787560" y="2281742"/>
              <a:ext cx="311089" cy="219900"/>
              <a:chOff x="3787560" y="2281742"/>
              <a:chExt cx="311089" cy="219900"/>
            </a:xfrm>
          </p:grpSpPr>
          <p:sp>
            <p:nvSpPr>
              <p:cNvPr id="6369" name="Google Shape;6369;p86"/>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370" name="Google Shape;6370;p86"/>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6371" name="Google Shape;6371;p86"/>
            <p:cNvGrpSpPr/>
            <p:nvPr/>
          </p:nvGrpSpPr>
          <p:grpSpPr>
            <a:xfrm>
              <a:off x="3637290" y="2056248"/>
              <a:ext cx="219900" cy="330736"/>
              <a:chOff x="3637290" y="2056248"/>
              <a:chExt cx="219900" cy="330736"/>
            </a:xfrm>
          </p:grpSpPr>
          <p:sp>
            <p:nvSpPr>
              <p:cNvPr id="6372" name="Google Shape;6372;p86"/>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6373" name="Google Shape;6373;p86"/>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6374" name="Google Shape;6374;p86"/>
          <p:cNvGrpSpPr/>
          <p:nvPr/>
        </p:nvGrpSpPr>
        <p:grpSpPr>
          <a:xfrm>
            <a:off x="2571356" y="2926255"/>
            <a:ext cx="1268144" cy="592394"/>
            <a:chOff x="238125" y="1188750"/>
            <a:chExt cx="7140450" cy="3335550"/>
          </a:xfrm>
        </p:grpSpPr>
        <p:sp>
          <p:nvSpPr>
            <p:cNvPr id="6375" name="Google Shape;6375;p86"/>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86"/>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86"/>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86"/>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86"/>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0" name="Google Shape;6380;p86"/>
          <p:cNvGrpSpPr/>
          <p:nvPr/>
        </p:nvGrpSpPr>
        <p:grpSpPr>
          <a:xfrm>
            <a:off x="6679257" y="2928410"/>
            <a:ext cx="1053944" cy="590147"/>
            <a:chOff x="238125" y="1335475"/>
            <a:chExt cx="5418735" cy="3034175"/>
          </a:xfrm>
        </p:grpSpPr>
        <p:sp>
          <p:nvSpPr>
            <p:cNvPr id="6381" name="Google Shape;6381;p86"/>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86"/>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86"/>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4" name="Google Shape;6384;p86"/>
          <p:cNvGrpSpPr/>
          <p:nvPr/>
        </p:nvGrpSpPr>
        <p:grpSpPr>
          <a:xfrm>
            <a:off x="4110066" y="3733309"/>
            <a:ext cx="1268207" cy="638939"/>
            <a:chOff x="3967651" y="3645904"/>
            <a:chExt cx="1479304" cy="745292"/>
          </a:xfrm>
        </p:grpSpPr>
        <p:grpSp>
          <p:nvGrpSpPr>
            <p:cNvPr id="6385" name="Google Shape;6385;p86"/>
            <p:cNvGrpSpPr/>
            <p:nvPr/>
          </p:nvGrpSpPr>
          <p:grpSpPr>
            <a:xfrm>
              <a:off x="3967651" y="4009026"/>
              <a:ext cx="1479304" cy="382170"/>
              <a:chOff x="3967651" y="4009026"/>
              <a:chExt cx="1479304" cy="382170"/>
            </a:xfrm>
          </p:grpSpPr>
          <p:grpSp>
            <p:nvGrpSpPr>
              <p:cNvPr id="6386" name="Google Shape;6386;p86"/>
              <p:cNvGrpSpPr/>
              <p:nvPr/>
            </p:nvGrpSpPr>
            <p:grpSpPr>
              <a:xfrm>
                <a:off x="4892216" y="4195630"/>
                <a:ext cx="554739" cy="195566"/>
                <a:chOff x="3604375" y="4892160"/>
                <a:chExt cx="1651500" cy="582215"/>
              </a:xfrm>
            </p:grpSpPr>
            <p:sp>
              <p:nvSpPr>
                <p:cNvPr id="6387" name="Google Shape;6387;p86"/>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86"/>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9" name="Google Shape;6389;p86"/>
              <p:cNvGrpSpPr/>
              <p:nvPr/>
            </p:nvGrpSpPr>
            <p:grpSpPr>
              <a:xfrm>
                <a:off x="3967651" y="4146303"/>
                <a:ext cx="579402" cy="244893"/>
                <a:chOff x="851875" y="4745310"/>
                <a:chExt cx="1724925" cy="729065"/>
              </a:xfrm>
            </p:grpSpPr>
            <p:sp>
              <p:nvSpPr>
                <p:cNvPr id="6390" name="Google Shape;6390;p86"/>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86"/>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2" name="Google Shape;6392;p86"/>
              <p:cNvGrpSpPr/>
              <p:nvPr/>
            </p:nvGrpSpPr>
            <p:grpSpPr>
              <a:xfrm>
                <a:off x="4460753" y="4009026"/>
                <a:ext cx="493110" cy="382170"/>
                <a:chOff x="2319875" y="4336625"/>
                <a:chExt cx="1468025" cy="1137750"/>
              </a:xfrm>
            </p:grpSpPr>
            <p:sp>
              <p:nvSpPr>
                <p:cNvPr id="6393" name="Google Shape;6393;p86"/>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86"/>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95" name="Google Shape;6395;p86"/>
            <p:cNvGrpSpPr/>
            <p:nvPr/>
          </p:nvGrpSpPr>
          <p:grpSpPr>
            <a:xfrm>
              <a:off x="4479443" y="3645904"/>
              <a:ext cx="455965" cy="388789"/>
              <a:chOff x="2957425" y="238100"/>
              <a:chExt cx="1910200" cy="1628775"/>
            </a:xfrm>
          </p:grpSpPr>
          <p:sp>
            <p:nvSpPr>
              <p:cNvPr id="6396" name="Google Shape;6396;p86"/>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86"/>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86"/>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86"/>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86"/>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86"/>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86"/>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86"/>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86"/>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86"/>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06" name="Google Shape;6406;p86"/>
          <p:cNvGrpSpPr/>
          <p:nvPr/>
        </p:nvGrpSpPr>
        <p:grpSpPr>
          <a:xfrm>
            <a:off x="2496179" y="3734510"/>
            <a:ext cx="1243128" cy="637739"/>
            <a:chOff x="2496310" y="3693351"/>
            <a:chExt cx="1342906" cy="688926"/>
          </a:xfrm>
        </p:grpSpPr>
        <p:grpSp>
          <p:nvGrpSpPr>
            <p:cNvPr id="6407" name="Google Shape;6407;p86"/>
            <p:cNvGrpSpPr/>
            <p:nvPr/>
          </p:nvGrpSpPr>
          <p:grpSpPr>
            <a:xfrm>
              <a:off x="2496310" y="3693351"/>
              <a:ext cx="1342906" cy="688875"/>
              <a:chOff x="2496310" y="3693351"/>
              <a:chExt cx="1342906" cy="688875"/>
            </a:xfrm>
          </p:grpSpPr>
          <p:sp>
            <p:nvSpPr>
              <p:cNvPr id="6408" name="Google Shape;6408;p86"/>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86"/>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86"/>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86"/>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86"/>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86"/>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414" name="Google Shape;6414;p86"/>
              <p:cNvCxnSpPr>
                <a:stCxn id="6412"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6415" name="Google Shape;6415;p86"/>
              <p:cNvCxnSpPr>
                <a:stCxn id="6409"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6416" name="Google Shape;6416;p86"/>
              <p:cNvCxnSpPr>
                <a:stCxn id="6410"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417" name="Google Shape;6417;p86"/>
              <p:cNvCxnSpPr>
                <a:stCxn id="6413"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418" name="Google Shape;6418;p86"/>
              <p:cNvCxnSpPr>
                <a:stCxn id="6411"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6419" name="Google Shape;6419;p86"/>
            <p:cNvGrpSpPr/>
            <p:nvPr/>
          </p:nvGrpSpPr>
          <p:grpSpPr>
            <a:xfrm>
              <a:off x="2675275" y="3930557"/>
              <a:ext cx="1003306" cy="451719"/>
              <a:chOff x="2675275" y="4174282"/>
              <a:chExt cx="1003306" cy="451719"/>
            </a:xfrm>
          </p:grpSpPr>
          <p:sp>
            <p:nvSpPr>
              <p:cNvPr id="6420" name="Google Shape;6420;p86"/>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86"/>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86"/>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23" name="Google Shape;6423;p86"/>
          <p:cNvGrpSpPr/>
          <p:nvPr/>
        </p:nvGrpSpPr>
        <p:grpSpPr>
          <a:xfrm>
            <a:off x="1669850" y="1171356"/>
            <a:ext cx="574511" cy="874709"/>
            <a:chOff x="1715404" y="1112080"/>
            <a:chExt cx="642270" cy="977984"/>
          </a:xfrm>
        </p:grpSpPr>
        <p:grpSp>
          <p:nvGrpSpPr>
            <p:cNvPr id="6424" name="Google Shape;6424;p86"/>
            <p:cNvGrpSpPr/>
            <p:nvPr/>
          </p:nvGrpSpPr>
          <p:grpSpPr>
            <a:xfrm>
              <a:off x="1715404" y="1112080"/>
              <a:ext cx="642270" cy="977984"/>
              <a:chOff x="1715404" y="1112080"/>
              <a:chExt cx="642270" cy="977984"/>
            </a:xfrm>
          </p:grpSpPr>
          <p:sp>
            <p:nvSpPr>
              <p:cNvPr id="6425" name="Google Shape;6425;p86"/>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86"/>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7" name="Google Shape;6427;p86"/>
            <p:cNvGrpSpPr/>
            <p:nvPr/>
          </p:nvGrpSpPr>
          <p:grpSpPr>
            <a:xfrm>
              <a:off x="1768927" y="1165603"/>
              <a:ext cx="535225" cy="851367"/>
              <a:chOff x="1768927" y="1165603"/>
              <a:chExt cx="535225" cy="851367"/>
            </a:xfrm>
          </p:grpSpPr>
          <p:sp>
            <p:nvSpPr>
              <p:cNvPr id="6428" name="Google Shape;6428;p86"/>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86"/>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0" name="Google Shape;6430;p86"/>
            <p:cNvGrpSpPr/>
            <p:nvPr/>
          </p:nvGrpSpPr>
          <p:grpSpPr>
            <a:xfrm>
              <a:off x="1822449" y="1219125"/>
              <a:ext cx="428180" cy="718859"/>
              <a:chOff x="1822449" y="1219125"/>
              <a:chExt cx="428180" cy="718859"/>
            </a:xfrm>
          </p:grpSpPr>
          <p:sp>
            <p:nvSpPr>
              <p:cNvPr id="6431" name="Google Shape;6431;p86"/>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86"/>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3" name="Google Shape;6433;p86"/>
            <p:cNvGrpSpPr/>
            <p:nvPr/>
          </p:nvGrpSpPr>
          <p:grpSpPr>
            <a:xfrm>
              <a:off x="1875972" y="1272648"/>
              <a:ext cx="321135" cy="586939"/>
              <a:chOff x="1875972" y="1272648"/>
              <a:chExt cx="321135" cy="586939"/>
            </a:xfrm>
          </p:grpSpPr>
          <p:sp>
            <p:nvSpPr>
              <p:cNvPr id="6434" name="Google Shape;6434;p86"/>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86"/>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36" name="Google Shape;6436;p86"/>
          <p:cNvGrpSpPr/>
          <p:nvPr/>
        </p:nvGrpSpPr>
        <p:grpSpPr>
          <a:xfrm>
            <a:off x="7777011" y="3728078"/>
            <a:ext cx="293855" cy="644170"/>
            <a:chOff x="241025" y="3151575"/>
            <a:chExt cx="293855" cy="644170"/>
          </a:xfrm>
        </p:grpSpPr>
        <p:sp>
          <p:nvSpPr>
            <p:cNvPr id="6437" name="Google Shape;6437;p86"/>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86"/>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9" name="Google Shape;6439;p86"/>
          <p:cNvGrpSpPr/>
          <p:nvPr/>
        </p:nvGrpSpPr>
        <p:grpSpPr>
          <a:xfrm>
            <a:off x="724994" y="2928078"/>
            <a:ext cx="1779649" cy="591620"/>
            <a:chOff x="246070" y="1983375"/>
            <a:chExt cx="1855347" cy="616849"/>
          </a:xfrm>
        </p:grpSpPr>
        <p:sp>
          <p:nvSpPr>
            <p:cNvPr id="6440" name="Google Shape;6440;p86"/>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86"/>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86"/>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86"/>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86"/>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86"/>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86"/>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86"/>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86"/>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9" name="Google Shape;6449;p86"/>
          <p:cNvGrpSpPr/>
          <p:nvPr/>
        </p:nvGrpSpPr>
        <p:grpSpPr>
          <a:xfrm>
            <a:off x="2335861" y="1171356"/>
            <a:ext cx="711055" cy="745993"/>
            <a:chOff x="2496269" y="1171698"/>
            <a:chExt cx="761953" cy="799392"/>
          </a:xfrm>
        </p:grpSpPr>
        <p:grpSp>
          <p:nvGrpSpPr>
            <p:cNvPr id="6450" name="Google Shape;6450;p86"/>
            <p:cNvGrpSpPr/>
            <p:nvPr/>
          </p:nvGrpSpPr>
          <p:grpSpPr>
            <a:xfrm>
              <a:off x="2496269" y="1171698"/>
              <a:ext cx="761953" cy="723022"/>
              <a:chOff x="2496269" y="1171698"/>
              <a:chExt cx="761953" cy="723022"/>
            </a:xfrm>
          </p:grpSpPr>
          <p:sp>
            <p:nvSpPr>
              <p:cNvPr id="6451" name="Google Shape;6451;p86"/>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86"/>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53" name="Google Shape;6453;p86"/>
              <p:cNvGrpSpPr/>
              <p:nvPr/>
            </p:nvGrpSpPr>
            <p:grpSpPr>
              <a:xfrm>
                <a:off x="2496269" y="1171698"/>
                <a:ext cx="761953" cy="723022"/>
                <a:chOff x="2496269" y="1120652"/>
                <a:chExt cx="761953" cy="723022"/>
              </a:xfrm>
            </p:grpSpPr>
            <p:grpSp>
              <p:nvGrpSpPr>
                <p:cNvPr id="6454" name="Google Shape;6454;p86"/>
                <p:cNvGrpSpPr/>
                <p:nvPr/>
              </p:nvGrpSpPr>
              <p:grpSpPr>
                <a:xfrm>
                  <a:off x="2496269" y="1120652"/>
                  <a:ext cx="761953" cy="723022"/>
                  <a:chOff x="2496269" y="1120652"/>
                  <a:chExt cx="761953" cy="723022"/>
                </a:xfrm>
              </p:grpSpPr>
              <p:grpSp>
                <p:nvGrpSpPr>
                  <p:cNvPr id="6455" name="Google Shape;6455;p86"/>
                  <p:cNvGrpSpPr/>
                  <p:nvPr/>
                </p:nvGrpSpPr>
                <p:grpSpPr>
                  <a:xfrm>
                    <a:off x="2496269" y="1304589"/>
                    <a:ext cx="407089" cy="305057"/>
                    <a:chOff x="2496269" y="1304589"/>
                    <a:chExt cx="407089" cy="305057"/>
                  </a:xfrm>
                </p:grpSpPr>
                <p:sp>
                  <p:nvSpPr>
                    <p:cNvPr id="6456" name="Google Shape;6456;p86"/>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86"/>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8" name="Google Shape;6458;p86"/>
                  <p:cNvGrpSpPr/>
                  <p:nvPr/>
                </p:nvGrpSpPr>
                <p:grpSpPr>
                  <a:xfrm>
                    <a:off x="2586468" y="1493376"/>
                    <a:ext cx="358850" cy="349656"/>
                    <a:chOff x="2586468" y="1493376"/>
                    <a:chExt cx="358850" cy="349656"/>
                  </a:xfrm>
                </p:grpSpPr>
                <p:sp>
                  <p:nvSpPr>
                    <p:cNvPr id="6459" name="Google Shape;6459;p86"/>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86"/>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1" name="Google Shape;6461;p86"/>
                  <p:cNvGrpSpPr/>
                  <p:nvPr/>
                </p:nvGrpSpPr>
                <p:grpSpPr>
                  <a:xfrm>
                    <a:off x="2807939" y="1494024"/>
                    <a:ext cx="358857" cy="349650"/>
                    <a:chOff x="2807939" y="1494024"/>
                    <a:chExt cx="358857" cy="349650"/>
                  </a:xfrm>
                </p:grpSpPr>
                <p:sp>
                  <p:nvSpPr>
                    <p:cNvPr id="6462" name="Google Shape;6462;p86"/>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86"/>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4" name="Google Shape;6464;p86"/>
                  <p:cNvGrpSpPr/>
                  <p:nvPr/>
                </p:nvGrpSpPr>
                <p:grpSpPr>
                  <a:xfrm>
                    <a:off x="2851133" y="1305635"/>
                    <a:ext cx="407089" cy="305057"/>
                    <a:chOff x="2851133" y="1305635"/>
                    <a:chExt cx="407089" cy="305057"/>
                  </a:xfrm>
                </p:grpSpPr>
                <p:sp>
                  <p:nvSpPr>
                    <p:cNvPr id="6465" name="Google Shape;6465;p86"/>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86"/>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7" name="Google Shape;6467;p86"/>
                  <p:cNvGrpSpPr/>
                  <p:nvPr/>
                </p:nvGrpSpPr>
                <p:grpSpPr>
                  <a:xfrm>
                    <a:off x="2727495" y="1120652"/>
                    <a:ext cx="300271" cy="396358"/>
                    <a:chOff x="2727495" y="1120652"/>
                    <a:chExt cx="300271" cy="396358"/>
                  </a:xfrm>
                </p:grpSpPr>
                <p:sp>
                  <p:nvSpPr>
                    <p:cNvPr id="6468" name="Google Shape;6468;p86"/>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86"/>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70" name="Google Shape;6470;p86"/>
                <p:cNvGrpSpPr/>
                <p:nvPr/>
              </p:nvGrpSpPr>
              <p:grpSpPr>
                <a:xfrm>
                  <a:off x="2722305" y="1350460"/>
                  <a:ext cx="308357" cy="308344"/>
                  <a:chOff x="2722305" y="1350460"/>
                  <a:chExt cx="308357" cy="308344"/>
                </a:xfrm>
              </p:grpSpPr>
              <p:sp>
                <p:nvSpPr>
                  <p:cNvPr id="6471" name="Google Shape;6471;p86"/>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72" name="Google Shape;6472;p86"/>
                  <p:cNvGrpSpPr/>
                  <p:nvPr/>
                </p:nvGrpSpPr>
                <p:grpSpPr>
                  <a:xfrm>
                    <a:off x="2725064" y="1364529"/>
                    <a:ext cx="297954" cy="280182"/>
                    <a:chOff x="2725064" y="1364529"/>
                    <a:chExt cx="297954" cy="280182"/>
                  </a:xfrm>
                </p:grpSpPr>
                <p:sp>
                  <p:nvSpPr>
                    <p:cNvPr id="6473" name="Google Shape;6473;p86"/>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86"/>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86"/>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86"/>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86"/>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6478" name="Google Shape;6478;p86"/>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86"/>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86"/>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86"/>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86"/>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3" name="Google Shape;6483;p86"/>
          <p:cNvGrpSpPr/>
          <p:nvPr/>
        </p:nvGrpSpPr>
        <p:grpSpPr>
          <a:xfrm>
            <a:off x="3924561" y="2927462"/>
            <a:ext cx="1569144" cy="591015"/>
            <a:chOff x="3820100" y="3023049"/>
            <a:chExt cx="1303926" cy="491162"/>
          </a:xfrm>
        </p:grpSpPr>
        <p:grpSp>
          <p:nvGrpSpPr>
            <p:cNvPr id="6484" name="Google Shape;6484;p86"/>
            <p:cNvGrpSpPr/>
            <p:nvPr/>
          </p:nvGrpSpPr>
          <p:grpSpPr>
            <a:xfrm>
              <a:off x="3820100" y="3023072"/>
              <a:ext cx="1303926" cy="491139"/>
              <a:chOff x="3820100" y="3023072"/>
              <a:chExt cx="1303926" cy="491139"/>
            </a:xfrm>
          </p:grpSpPr>
          <p:sp>
            <p:nvSpPr>
              <p:cNvPr id="6485" name="Google Shape;6485;p86"/>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86"/>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7" name="Google Shape;6487;p86"/>
            <p:cNvGrpSpPr/>
            <p:nvPr/>
          </p:nvGrpSpPr>
          <p:grpSpPr>
            <a:xfrm>
              <a:off x="4132439" y="3023645"/>
              <a:ext cx="393633" cy="177096"/>
              <a:chOff x="4132439" y="3023645"/>
              <a:chExt cx="393633" cy="177096"/>
            </a:xfrm>
          </p:grpSpPr>
          <p:sp>
            <p:nvSpPr>
              <p:cNvPr id="6488" name="Google Shape;6488;p86"/>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86"/>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0" name="Google Shape;6490;p86"/>
            <p:cNvGrpSpPr/>
            <p:nvPr/>
          </p:nvGrpSpPr>
          <p:grpSpPr>
            <a:xfrm>
              <a:off x="3921811" y="3023049"/>
              <a:ext cx="1002397" cy="388943"/>
              <a:chOff x="3921811" y="3023049"/>
              <a:chExt cx="1002397" cy="388943"/>
            </a:xfrm>
          </p:grpSpPr>
          <p:sp>
            <p:nvSpPr>
              <p:cNvPr id="6491" name="Google Shape;6491;p86"/>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86"/>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3" name="Google Shape;6493;p86"/>
            <p:cNvGrpSpPr/>
            <p:nvPr/>
          </p:nvGrpSpPr>
          <p:grpSpPr>
            <a:xfrm>
              <a:off x="4023645" y="3023049"/>
              <a:ext cx="683032" cy="286722"/>
              <a:chOff x="4023645" y="3023049"/>
              <a:chExt cx="683032" cy="286722"/>
            </a:xfrm>
          </p:grpSpPr>
          <p:sp>
            <p:nvSpPr>
              <p:cNvPr id="6494" name="Google Shape;6494;p86"/>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86"/>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96" name="Google Shape;6496;p86"/>
          <p:cNvGrpSpPr/>
          <p:nvPr/>
        </p:nvGrpSpPr>
        <p:grpSpPr>
          <a:xfrm>
            <a:off x="1556683" y="2054307"/>
            <a:ext cx="713522" cy="688025"/>
            <a:chOff x="1706078" y="2092648"/>
            <a:chExt cx="660913" cy="637296"/>
          </a:xfrm>
        </p:grpSpPr>
        <p:sp>
          <p:nvSpPr>
            <p:cNvPr id="6497" name="Google Shape;6497;p86"/>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98" name="Google Shape;6498;p86"/>
            <p:cNvGrpSpPr/>
            <p:nvPr/>
          </p:nvGrpSpPr>
          <p:grpSpPr>
            <a:xfrm>
              <a:off x="1706078" y="2092648"/>
              <a:ext cx="660913" cy="575241"/>
              <a:chOff x="1706078" y="2092648"/>
              <a:chExt cx="660913" cy="575241"/>
            </a:xfrm>
          </p:grpSpPr>
          <p:sp>
            <p:nvSpPr>
              <p:cNvPr id="6499" name="Google Shape;6499;p86"/>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86"/>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86"/>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02" name="Google Shape;6502;p86"/>
          <p:cNvGrpSpPr/>
          <p:nvPr/>
        </p:nvGrpSpPr>
        <p:grpSpPr>
          <a:xfrm>
            <a:off x="6318542" y="1171856"/>
            <a:ext cx="1317459" cy="684168"/>
            <a:chOff x="238125" y="999450"/>
            <a:chExt cx="7140700" cy="3708225"/>
          </a:xfrm>
        </p:grpSpPr>
        <p:sp>
          <p:nvSpPr>
            <p:cNvPr id="6503" name="Google Shape;6503;p86"/>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86"/>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86"/>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86"/>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86"/>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86"/>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86"/>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86"/>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86"/>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6515"/>
        <p:cNvGrpSpPr/>
        <p:nvPr/>
      </p:nvGrpSpPr>
      <p:grpSpPr>
        <a:xfrm>
          <a:off x="0" y="0"/>
          <a:ext cx="0" cy="0"/>
          <a:chOff x="0" y="0"/>
          <a:chExt cx="0" cy="0"/>
        </a:xfrm>
      </p:grpSpPr>
      <p:grpSp>
        <p:nvGrpSpPr>
          <p:cNvPr id="6516" name="Google Shape;6516;p87"/>
          <p:cNvGrpSpPr/>
          <p:nvPr/>
        </p:nvGrpSpPr>
        <p:grpSpPr>
          <a:xfrm>
            <a:off x="729238" y="1179665"/>
            <a:ext cx="1636117" cy="1526144"/>
            <a:chOff x="729238" y="1179665"/>
            <a:chExt cx="1636117" cy="1526144"/>
          </a:xfrm>
        </p:grpSpPr>
        <p:grpSp>
          <p:nvGrpSpPr>
            <p:cNvPr id="6517" name="Google Shape;6517;p87"/>
            <p:cNvGrpSpPr/>
            <p:nvPr/>
          </p:nvGrpSpPr>
          <p:grpSpPr>
            <a:xfrm>
              <a:off x="729238" y="1179665"/>
              <a:ext cx="80700" cy="1526144"/>
              <a:chOff x="729238" y="1179665"/>
              <a:chExt cx="80700" cy="1526144"/>
            </a:xfrm>
          </p:grpSpPr>
          <p:sp>
            <p:nvSpPr>
              <p:cNvPr id="6518" name="Google Shape;6518;p87"/>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87"/>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87"/>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87"/>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87"/>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87"/>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87"/>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87"/>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87"/>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87"/>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8" name="Google Shape;6528;p87"/>
            <p:cNvGrpSpPr/>
            <p:nvPr/>
          </p:nvGrpSpPr>
          <p:grpSpPr>
            <a:xfrm>
              <a:off x="903098" y="1179665"/>
              <a:ext cx="80700" cy="1526144"/>
              <a:chOff x="903098" y="1179665"/>
              <a:chExt cx="80700" cy="1526144"/>
            </a:xfrm>
          </p:grpSpPr>
          <p:sp>
            <p:nvSpPr>
              <p:cNvPr id="6529" name="Google Shape;6529;p87"/>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87"/>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87"/>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87"/>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87"/>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87"/>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87"/>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87"/>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87"/>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87"/>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9" name="Google Shape;6539;p87"/>
            <p:cNvGrpSpPr/>
            <p:nvPr/>
          </p:nvGrpSpPr>
          <p:grpSpPr>
            <a:xfrm>
              <a:off x="1076958" y="1179665"/>
              <a:ext cx="80700" cy="1526144"/>
              <a:chOff x="1076958" y="1179665"/>
              <a:chExt cx="80700" cy="1526144"/>
            </a:xfrm>
          </p:grpSpPr>
          <p:sp>
            <p:nvSpPr>
              <p:cNvPr id="6540" name="Google Shape;6540;p87"/>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87"/>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87"/>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87"/>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87"/>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87"/>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87"/>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87"/>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87"/>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87"/>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0" name="Google Shape;6550;p87"/>
            <p:cNvGrpSpPr/>
            <p:nvPr/>
          </p:nvGrpSpPr>
          <p:grpSpPr>
            <a:xfrm>
              <a:off x="1247707" y="1179665"/>
              <a:ext cx="80700" cy="1526144"/>
              <a:chOff x="1247707" y="1179665"/>
              <a:chExt cx="80700" cy="1526144"/>
            </a:xfrm>
          </p:grpSpPr>
          <p:sp>
            <p:nvSpPr>
              <p:cNvPr id="6551" name="Google Shape;6551;p87"/>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87"/>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87"/>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87"/>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87"/>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87"/>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87"/>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87"/>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87"/>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87"/>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1" name="Google Shape;6561;p87"/>
            <p:cNvGrpSpPr/>
            <p:nvPr/>
          </p:nvGrpSpPr>
          <p:grpSpPr>
            <a:xfrm>
              <a:off x="1421567" y="1179665"/>
              <a:ext cx="80700" cy="1526144"/>
              <a:chOff x="1421567" y="1179665"/>
              <a:chExt cx="80700" cy="1526144"/>
            </a:xfrm>
          </p:grpSpPr>
          <p:sp>
            <p:nvSpPr>
              <p:cNvPr id="6562" name="Google Shape;6562;p87"/>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87"/>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87"/>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87"/>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87"/>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87"/>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87"/>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87"/>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87"/>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87"/>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2" name="Google Shape;6572;p87"/>
            <p:cNvGrpSpPr/>
            <p:nvPr/>
          </p:nvGrpSpPr>
          <p:grpSpPr>
            <a:xfrm>
              <a:off x="1592327" y="1179665"/>
              <a:ext cx="80700" cy="1526144"/>
              <a:chOff x="1592327" y="1179665"/>
              <a:chExt cx="80700" cy="1526144"/>
            </a:xfrm>
          </p:grpSpPr>
          <p:sp>
            <p:nvSpPr>
              <p:cNvPr id="6573" name="Google Shape;6573;p87"/>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87"/>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87"/>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87"/>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87"/>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87"/>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87"/>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87"/>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87"/>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87"/>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3" name="Google Shape;6583;p87"/>
            <p:cNvGrpSpPr/>
            <p:nvPr/>
          </p:nvGrpSpPr>
          <p:grpSpPr>
            <a:xfrm>
              <a:off x="1766187" y="1179665"/>
              <a:ext cx="80700" cy="1526144"/>
              <a:chOff x="1766187" y="1179665"/>
              <a:chExt cx="80700" cy="1526144"/>
            </a:xfrm>
          </p:grpSpPr>
          <p:sp>
            <p:nvSpPr>
              <p:cNvPr id="6584" name="Google Shape;6584;p87"/>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87"/>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87"/>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87"/>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87"/>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87"/>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87"/>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87"/>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87"/>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87"/>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4" name="Google Shape;6594;p87"/>
            <p:cNvGrpSpPr/>
            <p:nvPr/>
          </p:nvGrpSpPr>
          <p:grpSpPr>
            <a:xfrm>
              <a:off x="1936935" y="1179665"/>
              <a:ext cx="80700" cy="1526144"/>
              <a:chOff x="1936935" y="1179665"/>
              <a:chExt cx="80700" cy="1526144"/>
            </a:xfrm>
          </p:grpSpPr>
          <p:sp>
            <p:nvSpPr>
              <p:cNvPr id="6595" name="Google Shape;6595;p87"/>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87"/>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87"/>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87"/>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87"/>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87"/>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87"/>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87"/>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87"/>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87"/>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5" name="Google Shape;6605;p87"/>
            <p:cNvGrpSpPr/>
            <p:nvPr/>
          </p:nvGrpSpPr>
          <p:grpSpPr>
            <a:xfrm>
              <a:off x="2110795" y="1179665"/>
              <a:ext cx="80700" cy="1526144"/>
              <a:chOff x="2110795" y="1179665"/>
              <a:chExt cx="80700" cy="1526144"/>
            </a:xfrm>
          </p:grpSpPr>
          <p:sp>
            <p:nvSpPr>
              <p:cNvPr id="6606" name="Google Shape;6606;p87"/>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87"/>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87"/>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87"/>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87"/>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87"/>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87"/>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87"/>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87"/>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87"/>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6" name="Google Shape;6616;p87"/>
            <p:cNvGrpSpPr/>
            <p:nvPr/>
          </p:nvGrpSpPr>
          <p:grpSpPr>
            <a:xfrm>
              <a:off x="2284655" y="1179665"/>
              <a:ext cx="80700" cy="1526144"/>
              <a:chOff x="2284655" y="1179665"/>
              <a:chExt cx="80700" cy="1526144"/>
            </a:xfrm>
          </p:grpSpPr>
          <p:sp>
            <p:nvSpPr>
              <p:cNvPr id="6617" name="Google Shape;6617;p87"/>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87"/>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87"/>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87"/>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87"/>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87"/>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87"/>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87"/>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87"/>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87"/>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27" name="Google Shape;6627;p87"/>
          <p:cNvGrpSpPr/>
          <p:nvPr/>
        </p:nvGrpSpPr>
        <p:grpSpPr>
          <a:xfrm>
            <a:off x="2623904" y="1198803"/>
            <a:ext cx="1364248" cy="1102133"/>
            <a:chOff x="2623904" y="1198803"/>
            <a:chExt cx="1364248" cy="1102133"/>
          </a:xfrm>
        </p:grpSpPr>
        <p:grpSp>
          <p:nvGrpSpPr>
            <p:cNvPr id="6628" name="Google Shape;6628;p87"/>
            <p:cNvGrpSpPr/>
            <p:nvPr/>
          </p:nvGrpSpPr>
          <p:grpSpPr>
            <a:xfrm>
              <a:off x="2623907" y="1198803"/>
              <a:ext cx="1364245" cy="273000"/>
              <a:chOff x="2623907" y="1198803"/>
              <a:chExt cx="1364245" cy="273000"/>
            </a:xfrm>
          </p:grpSpPr>
          <p:sp>
            <p:nvSpPr>
              <p:cNvPr id="6629" name="Google Shape;6629;p87"/>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87"/>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87"/>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87"/>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87"/>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4" name="Google Shape;6634;p87"/>
            <p:cNvGrpSpPr/>
            <p:nvPr/>
          </p:nvGrpSpPr>
          <p:grpSpPr>
            <a:xfrm>
              <a:off x="2623904" y="1476964"/>
              <a:ext cx="1364245" cy="273000"/>
              <a:chOff x="2623904" y="1476964"/>
              <a:chExt cx="1364245" cy="273000"/>
            </a:xfrm>
          </p:grpSpPr>
          <p:sp>
            <p:nvSpPr>
              <p:cNvPr id="6635" name="Google Shape;6635;p87"/>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87"/>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87"/>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87"/>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87"/>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0" name="Google Shape;6640;p87"/>
            <p:cNvGrpSpPr/>
            <p:nvPr/>
          </p:nvGrpSpPr>
          <p:grpSpPr>
            <a:xfrm>
              <a:off x="2623907" y="1749775"/>
              <a:ext cx="1364245" cy="273000"/>
              <a:chOff x="2623907" y="1749775"/>
              <a:chExt cx="1364245" cy="273000"/>
            </a:xfrm>
          </p:grpSpPr>
          <p:sp>
            <p:nvSpPr>
              <p:cNvPr id="6641" name="Google Shape;6641;p87"/>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87"/>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87"/>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87"/>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87"/>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6" name="Google Shape;6646;p87"/>
            <p:cNvGrpSpPr/>
            <p:nvPr/>
          </p:nvGrpSpPr>
          <p:grpSpPr>
            <a:xfrm>
              <a:off x="2623904" y="2027936"/>
              <a:ext cx="1364245" cy="273000"/>
              <a:chOff x="2623904" y="2027936"/>
              <a:chExt cx="1364245" cy="273000"/>
            </a:xfrm>
          </p:grpSpPr>
          <p:sp>
            <p:nvSpPr>
              <p:cNvPr id="6647" name="Google Shape;6647;p87"/>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87"/>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87"/>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87"/>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87"/>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52" name="Google Shape;6652;p87"/>
          <p:cNvGrpSpPr/>
          <p:nvPr/>
        </p:nvGrpSpPr>
        <p:grpSpPr>
          <a:xfrm>
            <a:off x="2613365" y="2657876"/>
            <a:ext cx="1387541" cy="159124"/>
            <a:chOff x="3200660" y="2180272"/>
            <a:chExt cx="2563824" cy="378237"/>
          </a:xfrm>
        </p:grpSpPr>
        <p:sp>
          <p:nvSpPr>
            <p:cNvPr id="6653" name="Google Shape;6653;p87"/>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87"/>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87"/>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87"/>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87"/>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87"/>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87"/>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87"/>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87"/>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87"/>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87"/>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87"/>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87"/>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87"/>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87"/>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87"/>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87"/>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87"/>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1" name="Google Shape;6671;p87"/>
          <p:cNvGrpSpPr/>
          <p:nvPr/>
        </p:nvGrpSpPr>
        <p:grpSpPr>
          <a:xfrm>
            <a:off x="2609890" y="2935640"/>
            <a:ext cx="1390502" cy="159625"/>
            <a:chOff x="3530150" y="2790075"/>
            <a:chExt cx="1962600" cy="225300"/>
          </a:xfrm>
        </p:grpSpPr>
        <p:sp>
          <p:nvSpPr>
            <p:cNvPr id="6672" name="Google Shape;6672;p87"/>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87"/>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4" name="Google Shape;6674;p87"/>
          <p:cNvGrpSpPr/>
          <p:nvPr/>
        </p:nvGrpSpPr>
        <p:grpSpPr>
          <a:xfrm>
            <a:off x="2609948" y="3213905"/>
            <a:ext cx="1411629" cy="154175"/>
            <a:chOff x="3558802" y="4011244"/>
            <a:chExt cx="1866000" cy="111600"/>
          </a:xfrm>
        </p:grpSpPr>
        <p:sp>
          <p:nvSpPr>
            <p:cNvPr id="6675" name="Google Shape;6675;p87"/>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87"/>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7" name="Google Shape;6677;p87"/>
          <p:cNvGrpSpPr/>
          <p:nvPr/>
        </p:nvGrpSpPr>
        <p:grpSpPr>
          <a:xfrm>
            <a:off x="2610235" y="2419475"/>
            <a:ext cx="1383503" cy="119761"/>
            <a:chOff x="3465975" y="2270258"/>
            <a:chExt cx="1986364" cy="171947"/>
          </a:xfrm>
        </p:grpSpPr>
        <p:sp>
          <p:nvSpPr>
            <p:cNvPr id="6678" name="Google Shape;6678;p87"/>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87"/>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87"/>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87"/>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87"/>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87"/>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87"/>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87"/>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6" name="Google Shape;6686;p87"/>
          <p:cNvGrpSpPr/>
          <p:nvPr/>
        </p:nvGrpSpPr>
        <p:grpSpPr>
          <a:xfrm>
            <a:off x="2621243" y="3783248"/>
            <a:ext cx="1369531" cy="195460"/>
            <a:chOff x="723300" y="4253549"/>
            <a:chExt cx="2276482" cy="324900"/>
          </a:xfrm>
        </p:grpSpPr>
        <p:sp>
          <p:nvSpPr>
            <p:cNvPr id="6687" name="Google Shape;6687;p87"/>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87"/>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87"/>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87"/>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87"/>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2" name="Google Shape;6692;p87"/>
          <p:cNvGrpSpPr/>
          <p:nvPr/>
        </p:nvGrpSpPr>
        <p:grpSpPr>
          <a:xfrm>
            <a:off x="2610803" y="3484489"/>
            <a:ext cx="1389066" cy="180119"/>
            <a:chOff x="705948" y="3788465"/>
            <a:chExt cx="2308953" cy="299400"/>
          </a:xfrm>
        </p:grpSpPr>
        <p:sp>
          <p:nvSpPr>
            <p:cNvPr id="6693" name="Google Shape;6693;p87"/>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87"/>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87"/>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87"/>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87"/>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8" name="Google Shape;6698;p87"/>
          <p:cNvGrpSpPr/>
          <p:nvPr/>
        </p:nvGrpSpPr>
        <p:grpSpPr>
          <a:xfrm>
            <a:off x="4207794" y="2088443"/>
            <a:ext cx="1433821" cy="191501"/>
            <a:chOff x="4273350" y="2088443"/>
            <a:chExt cx="1433821" cy="191501"/>
          </a:xfrm>
        </p:grpSpPr>
        <p:grpSp>
          <p:nvGrpSpPr>
            <p:cNvPr id="6699" name="Google Shape;6699;p87"/>
            <p:cNvGrpSpPr/>
            <p:nvPr/>
          </p:nvGrpSpPr>
          <p:grpSpPr>
            <a:xfrm>
              <a:off x="4273350" y="2088443"/>
              <a:ext cx="1433821" cy="0"/>
              <a:chOff x="5224975" y="2962250"/>
              <a:chExt cx="1544400" cy="0"/>
            </a:xfrm>
          </p:grpSpPr>
          <p:cxnSp>
            <p:nvCxnSpPr>
              <p:cNvPr id="6700" name="Google Shape;6700;p87"/>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6701" name="Google Shape;6701;p87"/>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6702" name="Google Shape;6702;p87"/>
            <p:cNvGrpSpPr/>
            <p:nvPr/>
          </p:nvGrpSpPr>
          <p:grpSpPr>
            <a:xfrm>
              <a:off x="4273350" y="2279944"/>
              <a:ext cx="1433821" cy="0"/>
              <a:chOff x="5224975" y="2962250"/>
              <a:chExt cx="1544400" cy="0"/>
            </a:xfrm>
          </p:grpSpPr>
          <p:cxnSp>
            <p:nvCxnSpPr>
              <p:cNvPr id="6703" name="Google Shape;6703;p87"/>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6704" name="Google Shape;6704;p87"/>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6705" name="Google Shape;6705;p87"/>
          <p:cNvGrpSpPr/>
          <p:nvPr/>
        </p:nvGrpSpPr>
        <p:grpSpPr>
          <a:xfrm>
            <a:off x="2658741" y="4097347"/>
            <a:ext cx="1304609" cy="294074"/>
            <a:chOff x="2658741" y="4097347"/>
            <a:chExt cx="1304609" cy="294074"/>
          </a:xfrm>
        </p:grpSpPr>
        <p:grpSp>
          <p:nvGrpSpPr>
            <p:cNvPr id="6706" name="Google Shape;6706;p87"/>
            <p:cNvGrpSpPr/>
            <p:nvPr/>
          </p:nvGrpSpPr>
          <p:grpSpPr>
            <a:xfrm>
              <a:off x="2658741" y="4097347"/>
              <a:ext cx="118572" cy="294074"/>
              <a:chOff x="3343310" y="4475555"/>
              <a:chExt cx="127717" cy="316753"/>
            </a:xfrm>
          </p:grpSpPr>
          <p:sp>
            <p:nvSpPr>
              <p:cNvPr id="6707" name="Google Shape;6707;p87"/>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87"/>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9" name="Google Shape;6709;p87"/>
            <p:cNvGrpSpPr/>
            <p:nvPr/>
          </p:nvGrpSpPr>
          <p:grpSpPr>
            <a:xfrm>
              <a:off x="3815519" y="4098388"/>
              <a:ext cx="147831" cy="291991"/>
              <a:chOff x="3527539" y="4476677"/>
              <a:chExt cx="159232" cy="314510"/>
            </a:xfrm>
          </p:grpSpPr>
          <p:sp>
            <p:nvSpPr>
              <p:cNvPr id="6710" name="Google Shape;6710;p8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8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2" name="Google Shape;6712;p87"/>
            <p:cNvGrpSpPr/>
            <p:nvPr/>
          </p:nvGrpSpPr>
          <p:grpSpPr>
            <a:xfrm>
              <a:off x="3511696" y="4098388"/>
              <a:ext cx="147831" cy="291991"/>
              <a:chOff x="3527539" y="4476677"/>
              <a:chExt cx="159232" cy="314510"/>
            </a:xfrm>
          </p:grpSpPr>
          <p:sp>
            <p:nvSpPr>
              <p:cNvPr id="6713" name="Google Shape;6713;p8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8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5" name="Google Shape;6715;p87"/>
            <p:cNvGrpSpPr/>
            <p:nvPr/>
          </p:nvGrpSpPr>
          <p:grpSpPr>
            <a:xfrm>
              <a:off x="3207874" y="4098388"/>
              <a:ext cx="147831" cy="291991"/>
              <a:chOff x="3527539" y="4476677"/>
              <a:chExt cx="159232" cy="314510"/>
            </a:xfrm>
          </p:grpSpPr>
          <p:sp>
            <p:nvSpPr>
              <p:cNvPr id="6716" name="Google Shape;6716;p8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8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8" name="Google Shape;6718;p87"/>
            <p:cNvGrpSpPr/>
            <p:nvPr/>
          </p:nvGrpSpPr>
          <p:grpSpPr>
            <a:xfrm>
              <a:off x="2933305" y="4097347"/>
              <a:ext cx="118572" cy="294074"/>
              <a:chOff x="3343310" y="4475555"/>
              <a:chExt cx="127717" cy="316753"/>
            </a:xfrm>
          </p:grpSpPr>
          <p:sp>
            <p:nvSpPr>
              <p:cNvPr id="6719" name="Google Shape;6719;p87"/>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87"/>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21" name="Google Shape;6721;p87"/>
          <p:cNvGrpSpPr/>
          <p:nvPr/>
        </p:nvGrpSpPr>
        <p:grpSpPr>
          <a:xfrm>
            <a:off x="4209349" y="1176041"/>
            <a:ext cx="1430711" cy="751237"/>
            <a:chOff x="5159450" y="1919950"/>
            <a:chExt cx="1541050" cy="862500"/>
          </a:xfrm>
        </p:grpSpPr>
        <p:sp>
          <p:nvSpPr>
            <p:cNvPr id="6722" name="Google Shape;6722;p87"/>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6723" name="Google Shape;6723;p87"/>
            <p:cNvGrpSpPr/>
            <p:nvPr/>
          </p:nvGrpSpPr>
          <p:grpSpPr>
            <a:xfrm>
              <a:off x="5159450" y="1919950"/>
              <a:ext cx="1541050" cy="862500"/>
              <a:chOff x="5159450" y="1919950"/>
              <a:chExt cx="1541050" cy="862500"/>
            </a:xfrm>
          </p:grpSpPr>
          <p:cxnSp>
            <p:nvCxnSpPr>
              <p:cNvPr id="6724" name="Google Shape;6724;p87"/>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6725" name="Google Shape;6725;p87"/>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6726" name="Google Shape;6726;p87"/>
          <p:cNvGrpSpPr/>
          <p:nvPr/>
        </p:nvGrpSpPr>
        <p:grpSpPr>
          <a:xfrm>
            <a:off x="4257486" y="2439811"/>
            <a:ext cx="1334436" cy="967914"/>
            <a:chOff x="4294923" y="2439811"/>
            <a:chExt cx="1334436" cy="967914"/>
          </a:xfrm>
        </p:grpSpPr>
        <p:grpSp>
          <p:nvGrpSpPr>
            <p:cNvPr id="6727" name="Google Shape;6727;p87"/>
            <p:cNvGrpSpPr/>
            <p:nvPr/>
          </p:nvGrpSpPr>
          <p:grpSpPr>
            <a:xfrm>
              <a:off x="4960455" y="2469658"/>
              <a:ext cx="668904" cy="885524"/>
              <a:chOff x="4960455" y="2469658"/>
              <a:chExt cx="668904" cy="885524"/>
            </a:xfrm>
          </p:grpSpPr>
          <p:sp>
            <p:nvSpPr>
              <p:cNvPr id="6728" name="Google Shape;6728;p87"/>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87"/>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87"/>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87"/>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87"/>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87"/>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4" name="Google Shape;6734;p87"/>
            <p:cNvGrpSpPr/>
            <p:nvPr/>
          </p:nvGrpSpPr>
          <p:grpSpPr>
            <a:xfrm>
              <a:off x="4294923" y="2469658"/>
              <a:ext cx="668951" cy="885524"/>
              <a:chOff x="4294923" y="2469658"/>
              <a:chExt cx="668951" cy="885524"/>
            </a:xfrm>
          </p:grpSpPr>
          <p:sp>
            <p:nvSpPr>
              <p:cNvPr id="6735" name="Google Shape;6735;p87"/>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87"/>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87"/>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87"/>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87"/>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87"/>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41" name="Google Shape;6741;p87"/>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2" name="Google Shape;6742;p87"/>
          <p:cNvGrpSpPr/>
          <p:nvPr/>
        </p:nvGrpSpPr>
        <p:grpSpPr>
          <a:xfrm>
            <a:off x="4243690" y="3494256"/>
            <a:ext cx="1430949" cy="897289"/>
            <a:chOff x="4351371" y="3547942"/>
            <a:chExt cx="1345130" cy="843475"/>
          </a:xfrm>
        </p:grpSpPr>
        <p:grpSp>
          <p:nvGrpSpPr>
            <p:cNvPr id="6743" name="Google Shape;6743;p87"/>
            <p:cNvGrpSpPr/>
            <p:nvPr/>
          </p:nvGrpSpPr>
          <p:grpSpPr>
            <a:xfrm>
              <a:off x="4351371" y="4209917"/>
              <a:ext cx="1345130" cy="181500"/>
              <a:chOff x="4351371" y="4209917"/>
              <a:chExt cx="1345130" cy="181500"/>
            </a:xfrm>
          </p:grpSpPr>
          <p:sp>
            <p:nvSpPr>
              <p:cNvPr id="6744" name="Google Shape;6744;p87"/>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745" name="Google Shape;6745;p87"/>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6746" name="Google Shape;6746;p87"/>
            <p:cNvGrpSpPr/>
            <p:nvPr/>
          </p:nvGrpSpPr>
          <p:grpSpPr>
            <a:xfrm>
              <a:off x="4403010" y="3985221"/>
              <a:ext cx="1109518" cy="181500"/>
              <a:chOff x="4403010" y="3985221"/>
              <a:chExt cx="1109518" cy="181500"/>
            </a:xfrm>
          </p:grpSpPr>
          <p:sp>
            <p:nvSpPr>
              <p:cNvPr id="6747" name="Google Shape;6747;p87"/>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748" name="Google Shape;6748;p87"/>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6749" name="Google Shape;6749;p87"/>
            <p:cNvGrpSpPr/>
            <p:nvPr/>
          </p:nvGrpSpPr>
          <p:grpSpPr>
            <a:xfrm>
              <a:off x="4618704" y="3766582"/>
              <a:ext cx="807858" cy="181500"/>
              <a:chOff x="4618704" y="3766582"/>
              <a:chExt cx="807858" cy="181500"/>
            </a:xfrm>
          </p:grpSpPr>
          <p:sp>
            <p:nvSpPr>
              <p:cNvPr id="6750" name="Google Shape;6750;p87"/>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751" name="Google Shape;6751;p87"/>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6752" name="Google Shape;6752;p87"/>
            <p:cNvGrpSpPr/>
            <p:nvPr/>
          </p:nvGrpSpPr>
          <p:grpSpPr>
            <a:xfrm>
              <a:off x="4735238" y="3547942"/>
              <a:ext cx="462839" cy="181500"/>
              <a:chOff x="4735238" y="3547942"/>
              <a:chExt cx="462839" cy="181500"/>
            </a:xfrm>
          </p:grpSpPr>
          <p:sp>
            <p:nvSpPr>
              <p:cNvPr id="6753" name="Google Shape;6753;p87"/>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754" name="Google Shape;6754;p87"/>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6755" name="Google Shape;6755;p87"/>
          <p:cNvGrpSpPr/>
          <p:nvPr/>
        </p:nvGrpSpPr>
        <p:grpSpPr>
          <a:xfrm>
            <a:off x="7420047" y="2429580"/>
            <a:ext cx="1020955" cy="928853"/>
            <a:chOff x="926675" y="238125"/>
            <a:chExt cx="5755100" cy="5232975"/>
          </a:xfrm>
        </p:grpSpPr>
        <p:sp>
          <p:nvSpPr>
            <p:cNvPr id="6756" name="Google Shape;6756;p87"/>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87"/>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87"/>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87"/>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0" name="Google Shape;6760;p87"/>
          <p:cNvGrpSpPr/>
          <p:nvPr/>
        </p:nvGrpSpPr>
        <p:grpSpPr>
          <a:xfrm>
            <a:off x="727421" y="2828315"/>
            <a:ext cx="1695374" cy="1560837"/>
            <a:chOff x="727421" y="2828315"/>
            <a:chExt cx="1695374" cy="1560837"/>
          </a:xfrm>
        </p:grpSpPr>
        <p:grpSp>
          <p:nvGrpSpPr>
            <p:cNvPr id="6761" name="Google Shape;6761;p87"/>
            <p:cNvGrpSpPr/>
            <p:nvPr/>
          </p:nvGrpSpPr>
          <p:grpSpPr>
            <a:xfrm>
              <a:off x="727421" y="2828315"/>
              <a:ext cx="1695374" cy="1560837"/>
              <a:chOff x="734799" y="2782450"/>
              <a:chExt cx="1571100" cy="1577400"/>
            </a:xfrm>
          </p:grpSpPr>
          <p:cxnSp>
            <p:nvCxnSpPr>
              <p:cNvPr id="6762" name="Google Shape;6762;p87"/>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6763" name="Google Shape;6763;p87"/>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6764" name="Google Shape;6764;p87"/>
            <p:cNvGrpSpPr/>
            <p:nvPr/>
          </p:nvGrpSpPr>
          <p:grpSpPr>
            <a:xfrm>
              <a:off x="819108" y="2882501"/>
              <a:ext cx="1556791" cy="1426186"/>
              <a:chOff x="819108" y="2882501"/>
              <a:chExt cx="1556791" cy="1426186"/>
            </a:xfrm>
          </p:grpSpPr>
          <p:grpSp>
            <p:nvGrpSpPr>
              <p:cNvPr id="6765" name="Google Shape;6765;p87"/>
              <p:cNvGrpSpPr/>
              <p:nvPr/>
            </p:nvGrpSpPr>
            <p:grpSpPr>
              <a:xfrm>
                <a:off x="819108" y="2882501"/>
                <a:ext cx="103104" cy="1426186"/>
                <a:chOff x="4674013" y="3100904"/>
                <a:chExt cx="122758" cy="1698043"/>
              </a:xfrm>
            </p:grpSpPr>
            <p:sp>
              <p:nvSpPr>
                <p:cNvPr id="6766" name="Google Shape;6766;p87"/>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87"/>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87"/>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87"/>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87"/>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87"/>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87"/>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3" name="Google Shape;6773;p87"/>
              <p:cNvGrpSpPr/>
              <p:nvPr/>
            </p:nvGrpSpPr>
            <p:grpSpPr>
              <a:xfrm>
                <a:off x="1062475" y="2882501"/>
                <a:ext cx="103104" cy="1426186"/>
                <a:chOff x="4940438" y="3100904"/>
                <a:chExt cx="122758" cy="1698043"/>
              </a:xfrm>
            </p:grpSpPr>
            <p:sp>
              <p:nvSpPr>
                <p:cNvPr id="6774" name="Google Shape;6774;p87"/>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87"/>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87"/>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87"/>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87"/>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87"/>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87"/>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1" name="Google Shape;6781;p87"/>
              <p:cNvGrpSpPr/>
              <p:nvPr/>
            </p:nvGrpSpPr>
            <p:grpSpPr>
              <a:xfrm>
                <a:off x="1299324" y="2882501"/>
                <a:ext cx="103104" cy="1426186"/>
                <a:chOff x="5206863" y="3100904"/>
                <a:chExt cx="122758" cy="1698043"/>
              </a:xfrm>
            </p:grpSpPr>
            <p:sp>
              <p:nvSpPr>
                <p:cNvPr id="6782" name="Google Shape;6782;p87"/>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87"/>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87"/>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87"/>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87"/>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87"/>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87"/>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9" name="Google Shape;6789;p87"/>
              <p:cNvGrpSpPr/>
              <p:nvPr/>
            </p:nvGrpSpPr>
            <p:grpSpPr>
              <a:xfrm>
                <a:off x="1786057" y="2882501"/>
                <a:ext cx="103104" cy="1426186"/>
                <a:chOff x="6006138" y="3143629"/>
                <a:chExt cx="122758" cy="1698043"/>
              </a:xfrm>
            </p:grpSpPr>
            <p:sp>
              <p:nvSpPr>
                <p:cNvPr id="6790" name="Google Shape;6790;p87"/>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87"/>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87"/>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87"/>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87"/>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87"/>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87"/>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7" name="Google Shape;6797;p87"/>
              <p:cNvGrpSpPr/>
              <p:nvPr/>
            </p:nvGrpSpPr>
            <p:grpSpPr>
              <a:xfrm>
                <a:off x="2029422" y="2882501"/>
                <a:ext cx="103104" cy="1426186"/>
                <a:chOff x="6805413" y="3100904"/>
                <a:chExt cx="122758" cy="1698043"/>
              </a:xfrm>
            </p:grpSpPr>
            <p:sp>
              <p:nvSpPr>
                <p:cNvPr id="6798" name="Google Shape;6798;p87"/>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87"/>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87"/>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87"/>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87"/>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87"/>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87"/>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5" name="Google Shape;6805;p87"/>
              <p:cNvGrpSpPr/>
              <p:nvPr/>
            </p:nvGrpSpPr>
            <p:grpSpPr>
              <a:xfrm>
                <a:off x="2272795" y="2882501"/>
                <a:ext cx="103104" cy="1426186"/>
                <a:chOff x="5206863" y="3100904"/>
                <a:chExt cx="122758" cy="1698043"/>
              </a:xfrm>
            </p:grpSpPr>
            <p:sp>
              <p:nvSpPr>
                <p:cNvPr id="6806" name="Google Shape;6806;p87"/>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87"/>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87"/>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87"/>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87"/>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87"/>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87"/>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3" name="Google Shape;6813;p87"/>
              <p:cNvGrpSpPr/>
              <p:nvPr/>
            </p:nvGrpSpPr>
            <p:grpSpPr>
              <a:xfrm>
                <a:off x="1542694" y="2882501"/>
                <a:ext cx="103104" cy="1426186"/>
                <a:chOff x="6006138" y="3143629"/>
                <a:chExt cx="122758" cy="1698043"/>
              </a:xfrm>
            </p:grpSpPr>
            <p:sp>
              <p:nvSpPr>
                <p:cNvPr id="6814" name="Google Shape;6814;p87"/>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87"/>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87"/>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87"/>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87"/>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87"/>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87"/>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821" name="Google Shape;6821;p87"/>
          <p:cNvGrpSpPr/>
          <p:nvPr/>
        </p:nvGrpSpPr>
        <p:grpSpPr>
          <a:xfrm>
            <a:off x="5683472" y="3518037"/>
            <a:ext cx="2749952" cy="870677"/>
            <a:chOff x="238125" y="1725700"/>
            <a:chExt cx="7139025" cy="2260325"/>
          </a:xfrm>
        </p:grpSpPr>
        <p:sp>
          <p:nvSpPr>
            <p:cNvPr id="6822" name="Google Shape;6822;p87"/>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87"/>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87"/>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87"/>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87"/>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87"/>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87"/>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87"/>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87"/>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87"/>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2" name="Google Shape;6832;p87"/>
          <p:cNvGrpSpPr/>
          <p:nvPr/>
        </p:nvGrpSpPr>
        <p:grpSpPr>
          <a:xfrm>
            <a:off x="5953636" y="2459783"/>
            <a:ext cx="1105452" cy="916747"/>
            <a:chOff x="5249100" y="1210600"/>
            <a:chExt cx="3502700" cy="2904775"/>
          </a:xfrm>
        </p:grpSpPr>
        <p:sp>
          <p:nvSpPr>
            <p:cNvPr id="6833" name="Google Shape;6833;p87"/>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87"/>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87"/>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87"/>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837" name="Google Shape;6837;p87"/>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6838" name="Google Shape;6838;p87"/>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6839" name="Google Shape;6839;p87"/>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6840" name="Google Shape;6840;p87"/>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6841" name="Google Shape;6841;p87"/>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2" name="Google Shape;6842;p87"/>
          <p:cNvGrpSpPr/>
          <p:nvPr/>
        </p:nvGrpSpPr>
        <p:grpSpPr>
          <a:xfrm>
            <a:off x="7136183" y="1179201"/>
            <a:ext cx="1304650" cy="1124856"/>
            <a:chOff x="7287122" y="1165658"/>
            <a:chExt cx="1219413" cy="1051365"/>
          </a:xfrm>
        </p:grpSpPr>
        <p:grpSp>
          <p:nvGrpSpPr>
            <p:cNvPr id="6843" name="Google Shape;6843;p87"/>
            <p:cNvGrpSpPr/>
            <p:nvPr/>
          </p:nvGrpSpPr>
          <p:grpSpPr>
            <a:xfrm>
              <a:off x="7287122" y="1969723"/>
              <a:ext cx="1219413" cy="247300"/>
              <a:chOff x="7287122" y="1969723"/>
              <a:chExt cx="1219413" cy="247300"/>
            </a:xfrm>
          </p:grpSpPr>
          <p:sp>
            <p:nvSpPr>
              <p:cNvPr id="6844" name="Google Shape;6844;p87"/>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45" name="Google Shape;6845;p87"/>
              <p:cNvGrpSpPr/>
              <p:nvPr/>
            </p:nvGrpSpPr>
            <p:grpSpPr>
              <a:xfrm>
                <a:off x="7287122" y="2063892"/>
                <a:ext cx="1151753" cy="73428"/>
                <a:chOff x="7287122" y="2063892"/>
                <a:chExt cx="1151753" cy="73428"/>
              </a:xfrm>
            </p:grpSpPr>
            <p:sp>
              <p:nvSpPr>
                <p:cNvPr id="6846" name="Google Shape;6846;p87"/>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847" name="Google Shape;6847;p87"/>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6848" name="Google Shape;6848;p87"/>
            <p:cNvGrpSpPr/>
            <p:nvPr/>
          </p:nvGrpSpPr>
          <p:grpSpPr>
            <a:xfrm>
              <a:off x="7287122" y="1712201"/>
              <a:ext cx="1219403" cy="246767"/>
              <a:chOff x="7287122" y="1712201"/>
              <a:chExt cx="1219403" cy="246767"/>
            </a:xfrm>
          </p:grpSpPr>
          <p:sp>
            <p:nvSpPr>
              <p:cNvPr id="6849" name="Google Shape;6849;p87"/>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50" name="Google Shape;6850;p87"/>
              <p:cNvGrpSpPr/>
              <p:nvPr/>
            </p:nvGrpSpPr>
            <p:grpSpPr>
              <a:xfrm>
                <a:off x="7287122" y="1842861"/>
                <a:ext cx="1005303" cy="73419"/>
                <a:chOff x="7287122" y="1842861"/>
                <a:chExt cx="1005303" cy="73419"/>
              </a:xfrm>
            </p:grpSpPr>
            <p:sp>
              <p:nvSpPr>
                <p:cNvPr id="6851" name="Google Shape;6851;p87"/>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852" name="Google Shape;6852;p87"/>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6853" name="Google Shape;6853;p87"/>
            <p:cNvGrpSpPr/>
            <p:nvPr/>
          </p:nvGrpSpPr>
          <p:grpSpPr>
            <a:xfrm>
              <a:off x="7287122" y="1447520"/>
              <a:ext cx="1219403" cy="286667"/>
              <a:chOff x="7287122" y="1447520"/>
              <a:chExt cx="1219403" cy="286667"/>
            </a:xfrm>
          </p:grpSpPr>
          <p:sp>
            <p:nvSpPr>
              <p:cNvPr id="6854" name="Google Shape;6854;p87"/>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55" name="Google Shape;6855;p87"/>
              <p:cNvGrpSpPr/>
              <p:nvPr/>
            </p:nvGrpSpPr>
            <p:grpSpPr>
              <a:xfrm>
                <a:off x="7287122" y="1581977"/>
                <a:ext cx="852803" cy="73428"/>
                <a:chOff x="7287122" y="1581977"/>
                <a:chExt cx="852803" cy="73428"/>
              </a:xfrm>
            </p:grpSpPr>
            <p:sp>
              <p:nvSpPr>
                <p:cNvPr id="6856" name="Google Shape;6856;p87"/>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857" name="Google Shape;6857;p87"/>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6858" name="Google Shape;6858;p87"/>
            <p:cNvGrpSpPr/>
            <p:nvPr/>
          </p:nvGrpSpPr>
          <p:grpSpPr>
            <a:xfrm>
              <a:off x="7287122" y="1165658"/>
              <a:ext cx="1219403" cy="344253"/>
              <a:chOff x="7287122" y="1165658"/>
              <a:chExt cx="1219403" cy="344253"/>
            </a:xfrm>
          </p:grpSpPr>
          <p:sp>
            <p:nvSpPr>
              <p:cNvPr id="6859" name="Google Shape;6859;p87"/>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60" name="Google Shape;6860;p87"/>
              <p:cNvGrpSpPr/>
              <p:nvPr/>
            </p:nvGrpSpPr>
            <p:grpSpPr>
              <a:xfrm>
                <a:off x="7287122" y="1341025"/>
                <a:ext cx="695703" cy="73419"/>
                <a:chOff x="7287122" y="1341025"/>
                <a:chExt cx="695703" cy="73419"/>
              </a:xfrm>
            </p:grpSpPr>
            <p:sp>
              <p:nvSpPr>
                <p:cNvPr id="6861" name="Google Shape;6861;p87"/>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862" name="Google Shape;6862;p87"/>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6863" name="Google Shape;6863;p87"/>
          <p:cNvGrpSpPr/>
          <p:nvPr/>
        </p:nvGrpSpPr>
        <p:grpSpPr>
          <a:xfrm>
            <a:off x="5802676" y="1185224"/>
            <a:ext cx="1397729" cy="1098540"/>
            <a:chOff x="5900602" y="1193063"/>
            <a:chExt cx="1299851" cy="1021707"/>
          </a:xfrm>
        </p:grpSpPr>
        <p:grpSp>
          <p:nvGrpSpPr>
            <p:cNvPr id="6864" name="Google Shape;6864;p87"/>
            <p:cNvGrpSpPr/>
            <p:nvPr/>
          </p:nvGrpSpPr>
          <p:grpSpPr>
            <a:xfrm>
              <a:off x="6520337" y="1193063"/>
              <a:ext cx="341815" cy="799959"/>
              <a:chOff x="6520337" y="1193063"/>
              <a:chExt cx="341815" cy="799959"/>
            </a:xfrm>
          </p:grpSpPr>
          <p:grpSp>
            <p:nvGrpSpPr>
              <p:cNvPr id="6865" name="Google Shape;6865;p87"/>
              <p:cNvGrpSpPr/>
              <p:nvPr/>
            </p:nvGrpSpPr>
            <p:grpSpPr>
              <a:xfrm>
                <a:off x="6520337" y="1589527"/>
                <a:ext cx="213950" cy="403494"/>
                <a:chOff x="6520337" y="1589527"/>
                <a:chExt cx="213950" cy="403494"/>
              </a:xfrm>
            </p:grpSpPr>
            <p:sp>
              <p:nvSpPr>
                <p:cNvPr id="6866" name="Google Shape;6866;p87"/>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87"/>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8" name="Google Shape;6868;p87"/>
              <p:cNvGrpSpPr/>
              <p:nvPr/>
            </p:nvGrpSpPr>
            <p:grpSpPr>
              <a:xfrm>
                <a:off x="6577204" y="1193063"/>
                <a:ext cx="284947" cy="464512"/>
                <a:chOff x="6577204" y="1193063"/>
                <a:chExt cx="284947" cy="464512"/>
              </a:xfrm>
            </p:grpSpPr>
            <p:sp>
              <p:nvSpPr>
                <p:cNvPr id="6869" name="Google Shape;6869;p87"/>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870" name="Google Shape;6870;p87"/>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6871" name="Google Shape;6871;p87"/>
            <p:cNvGrpSpPr/>
            <p:nvPr/>
          </p:nvGrpSpPr>
          <p:grpSpPr>
            <a:xfrm>
              <a:off x="6238903" y="1193063"/>
              <a:ext cx="300475" cy="900152"/>
              <a:chOff x="6238903" y="1193063"/>
              <a:chExt cx="300475" cy="900152"/>
            </a:xfrm>
          </p:grpSpPr>
          <p:grpSp>
            <p:nvGrpSpPr>
              <p:cNvPr id="6872" name="Google Shape;6872;p87"/>
              <p:cNvGrpSpPr/>
              <p:nvPr/>
            </p:nvGrpSpPr>
            <p:grpSpPr>
              <a:xfrm>
                <a:off x="6290865" y="1489315"/>
                <a:ext cx="248514" cy="603900"/>
                <a:chOff x="6290865" y="1489315"/>
                <a:chExt cx="248514" cy="603900"/>
              </a:xfrm>
            </p:grpSpPr>
            <p:sp>
              <p:nvSpPr>
                <p:cNvPr id="6873" name="Google Shape;6873;p87"/>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87"/>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5" name="Google Shape;6875;p87"/>
              <p:cNvGrpSpPr/>
              <p:nvPr/>
            </p:nvGrpSpPr>
            <p:grpSpPr>
              <a:xfrm>
                <a:off x="6238903" y="1193063"/>
                <a:ext cx="284947" cy="333087"/>
                <a:chOff x="6238903" y="1193063"/>
                <a:chExt cx="284947" cy="333087"/>
              </a:xfrm>
            </p:grpSpPr>
            <p:sp>
              <p:nvSpPr>
                <p:cNvPr id="6876" name="Google Shape;6876;p87"/>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877" name="Google Shape;6877;p87"/>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6878" name="Google Shape;6878;p87"/>
            <p:cNvGrpSpPr/>
            <p:nvPr/>
          </p:nvGrpSpPr>
          <p:grpSpPr>
            <a:xfrm>
              <a:off x="5900602" y="1193063"/>
              <a:ext cx="444345" cy="1021707"/>
              <a:chOff x="5900602" y="1193063"/>
              <a:chExt cx="444345" cy="1021707"/>
            </a:xfrm>
          </p:grpSpPr>
          <p:grpSp>
            <p:nvGrpSpPr>
              <p:cNvPr id="6879" name="Google Shape;6879;p87"/>
              <p:cNvGrpSpPr/>
              <p:nvPr/>
            </p:nvGrpSpPr>
            <p:grpSpPr>
              <a:xfrm>
                <a:off x="6046501" y="1367785"/>
                <a:ext cx="298446" cy="846986"/>
                <a:chOff x="6046501" y="1367785"/>
                <a:chExt cx="298446" cy="846986"/>
              </a:xfrm>
            </p:grpSpPr>
            <p:sp>
              <p:nvSpPr>
                <p:cNvPr id="6880" name="Google Shape;6880;p87"/>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87"/>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2" name="Google Shape;6882;p87"/>
              <p:cNvGrpSpPr/>
              <p:nvPr/>
            </p:nvGrpSpPr>
            <p:grpSpPr>
              <a:xfrm>
                <a:off x="5900602" y="1193063"/>
                <a:ext cx="284947" cy="182312"/>
                <a:chOff x="5900602" y="1193063"/>
                <a:chExt cx="284947" cy="182312"/>
              </a:xfrm>
            </p:grpSpPr>
            <p:sp>
              <p:nvSpPr>
                <p:cNvPr id="6883" name="Google Shape;6883;p87"/>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884" name="Google Shape;6884;p87"/>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6885" name="Google Shape;6885;p87"/>
            <p:cNvGrpSpPr/>
            <p:nvPr/>
          </p:nvGrpSpPr>
          <p:grpSpPr>
            <a:xfrm>
              <a:off x="6738300" y="1193063"/>
              <a:ext cx="462153" cy="707634"/>
              <a:chOff x="6738300" y="1193063"/>
              <a:chExt cx="462153" cy="707634"/>
            </a:xfrm>
          </p:grpSpPr>
          <p:grpSp>
            <p:nvGrpSpPr>
              <p:cNvPr id="6886" name="Google Shape;6886;p87"/>
              <p:cNvGrpSpPr/>
              <p:nvPr/>
            </p:nvGrpSpPr>
            <p:grpSpPr>
              <a:xfrm>
                <a:off x="6915505" y="1193063"/>
                <a:ext cx="284947" cy="597387"/>
                <a:chOff x="6915505" y="1193063"/>
                <a:chExt cx="284947" cy="597387"/>
              </a:xfrm>
            </p:grpSpPr>
            <p:sp>
              <p:nvSpPr>
                <p:cNvPr id="6887" name="Google Shape;6887;p87"/>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888" name="Google Shape;6888;p87"/>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6889" name="Google Shape;6889;p87"/>
              <p:cNvGrpSpPr/>
              <p:nvPr/>
            </p:nvGrpSpPr>
            <p:grpSpPr>
              <a:xfrm>
                <a:off x="6738300" y="1684725"/>
                <a:ext cx="230066" cy="215971"/>
                <a:chOff x="6738300" y="1684725"/>
                <a:chExt cx="230066" cy="215971"/>
              </a:xfrm>
            </p:grpSpPr>
            <p:sp>
              <p:nvSpPr>
                <p:cNvPr id="6890" name="Google Shape;6890;p87"/>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87"/>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895"/>
        <p:cNvGrpSpPr/>
        <p:nvPr/>
      </p:nvGrpSpPr>
      <p:grpSpPr>
        <a:xfrm>
          <a:off x="0" y="0"/>
          <a:ext cx="0" cy="0"/>
          <a:chOff x="0" y="0"/>
          <a:chExt cx="0" cy="0"/>
        </a:xfrm>
      </p:grpSpPr>
      <p:sp>
        <p:nvSpPr>
          <p:cNvPr id="6896" name="Google Shape;6896;p88"/>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6897" name="Google Shape;6897;p88"/>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rgbClr val="FFFFFF"/>
                </a:solidFill>
                <a:latin typeface="Arial"/>
                <a:ea typeface="Arial"/>
                <a:cs typeface="Arial"/>
                <a:sym typeface="Arial"/>
              </a:rPr>
              <a:t>You can</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resize</a:t>
            </a:r>
            <a:r>
              <a:rPr lang="en" dirty="0">
                <a:solidFill>
                  <a:srgbClr val="435D74"/>
                </a:solidFill>
                <a:latin typeface="Arial"/>
                <a:ea typeface="Arial"/>
                <a:cs typeface="Arial"/>
                <a:sym typeface="Arial"/>
              </a:rPr>
              <a:t> </a:t>
            </a:r>
            <a:r>
              <a:rPr lang="en" dirty="0">
                <a:solidFill>
                  <a:srgbClr val="FFFFFF"/>
                </a:solidFill>
                <a:latin typeface="Arial"/>
                <a:ea typeface="Arial"/>
                <a:cs typeface="Arial"/>
                <a:sym typeface="Arial"/>
              </a:rPr>
              <a:t>these icons without losing quality.</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You can </a:t>
            </a:r>
            <a:r>
              <a:rPr lang="en" dirty="0">
                <a:solidFill>
                  <a:srgbClr val="869FB2"/>
                </a:solidFill>
                <a:latin typeface="Arial"/>
                <a:ea typeface="Arial"/>
                <a:cs typeface="Arial"/>
                <a:sym typeface="Arial"/>
              </a:rPr>
              <a:t>change the stroke and fill color</a:t>
            </a:r>
            <a:r>
              <a:rPr lang="en" dirty="0">
                <a:solidFill>
                  <a:srgbClr val="FFFFFF"/>
                </a:solidFill>
                <a:latin typeface="Arial"/>
                <a:ea typeface="Arial"/>
                <a:cs typeface="Arial"/>
                <a:sym typeface="Arial"/>
              </a:rPr>
              <a:t>; just select the icon and click on the</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paint bucket/pen</a:t>
            </a:r>
            <a:r>
              <a:rPr lang="en" dirty="0">
                <a:solidFill>
                  <a:srgbClr val="FFFFFF"/>
                </a:solidFill>
                <a:latin typeface="Arial"/>
                <a:ea typeface="Arial"/>
                <a:cs typeface="Arial"/>
                <a:sym typeface="Arial"/>
              </a:rPr>
              <a:t>.</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In Google Slides, you can also use </a:t>
            </a:r>
            <a:r>
              <a:rPr lang="en" dirty="0">
                <a:solidFill>
                  <a:srgbClr val="869FB2"/>
                </a:solidFill>
                <a:uFill>
                  <a:noFill/>
                </a:uFill>
                <a:latin typeface="Arial"/>
                <a:ea typeface="Arial"/>
                <a:cs typeface="Arial"/>
                <a:sym typeface="Arial"/>
              </a:rPr>
              <a:t>Flaticon’s extension</a:t>
            </a:r>
            <a:r>
              <a:rPr lang="en" dirty="0">
                <a:solidFill>
                  <a:srgbClr val="FFFFFF"/>
                </a:solidFill>
                <a:latin typeface="Arial"/>
                <a:ea typeface="Arial"/>
                <a:cs typeface="Arial"/>
                <a:sym typeface="Arial"/>
              </a:rPr>
              <a:t>, allowing you to customize and add even more icons.</a:t>
            </a:r>
            <a:br>
              <a:rPr lang="en" dirty="0">
                <a:solidFill>
                  <a:srgbClr val="435D74"/>
                </a:solidFill>
                <a:latin typeface="Arial"/>
                <a:ea typeface="Arial"/>
                <a:cs typeface="Arial"/>
                <a:sym typeface="Arial"/>
              </a:rPr>
            </a:br>
            <a:endParaRPr dirty="0">
              <a:solidFill>
                <a:srgbClr val="435D74"/>
              </a:solidFill>
              <a:latin typeface="Arial"/>
              <a:ea typeface="Arial"/>
              <a:cs typeface="Arial"/>
              <a:sym typeface="Arial"/>
            </a:endParaRPr>
          </a:p>
        </p:txBody>
      </p:sp>
      <p:grpSp>
        <p:nvGrpSpPr>
          <p:cNvPr id="6898" name="Google Shape;6898;p88"/>
          <p:cNvGrpSpPr/>
          <p:nvPr/>
        </p:nvGrpSpPr>
        <p:grpSpPr>
          <a:xfrm>
            <a:off x="829359" y="2307635"/>
            <a:ext cx="339235" cy="298186"/>
            <a:chOff x="898875" y="244725"/>
            <a:chExt cx="481800" cy="423500"/>
          </a:xfrm>
        </p:grpSpPr>
        <p:sp>
          <p:nvSpPr>
            <p:cNvPr id="6899" name="Google Shape;6899;p88"/>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00" name="Google Shape;6900;p88"/>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01" name="Google Shape;6901;p88"/>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02" name="Google Shape;6902;p88"/>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03" name="Google Shape;6903;p88"/>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04" name="Google Shape;6904;p88"/>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05" name="Google Shape;6905;p88"/>
          <p:cNvGrpSpPr/>
          <p:nvPr/>
        </p:nvGrpSpPr>
        <p:grpSpPr>
          <a:xfrm>
            <a:off x="1267741" y="2287103"/>
            <a:ext cx="298169" cy="339253"/>
            <a:chOff x="1529350" y="258825"/>
            <a:chExt cx="423475" cy="481825"/>
          </a:xfrm>
        </p:grpSpPr>
        <p:sp>
          <p:nvSpPr>
            <p:cNvPr id="6906" name="Google Shape;6906;p88"/>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07" name="Google Shape;6907;p88"/>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08" name="Google Shape;6908;p88"/>
          <p:cNvGrpSpPr/>
          <p:nvPr/>
        </p:nvGrpSpPr>
        <p:grpSpPr>
          <a:xfrm>
            <a:off x="1660716" y="2367273"/>
            <a:ext cx="340890" cy="178912"/>
            <a:chOff x="2084325" y="363300"/>
            <a:chExt cx="484150" cy="254100"/>
          </a:xfrm>
        </p:grpSpPr>
        <p:sp>
          <p:nvSpPr>
            <p:cNvPr id="6909" name="Google Shape;6909;p88"/>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10" name="Google Shape;6910;p88"/>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11" name="Google Shape;6911;p88"/>
          <p:cNvGrpSpPr/>
          <p:nvPr/>
        </p:nvGrpSpPr>
        <p:grpSpPr>
          <a:xfrm>
            <a:off x="2110011" y="2287102"/>
            <a:ext cx="298169" cy="339253"/>
            <a:chOff x="2707500" y="249400"/>
            <a:chExt cx="423475" cy="481825"/>
          </a:xfrm>
        </p:grpSpPr>
        <p:sp>
          <p:nvSpPr>
            <p:cNvPr id="6912" name="Google Shape;6912;p88"/>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13" name="Google Shape;6913;p88"/>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14" name="Google Shape;6914;p88"/>
          <p:cNvGrpSpPr/>
          <p:nvPr/>
        </p:nvGrpSpPr>
        <p:grpSpPr>
          <a:xfrm>
            <a:off x="2523626" y="2287428"/>
            <a:ext cx="305386" cy="338602"/>
            <a:chOff x="3300325" y="249875"/>
            <a:chExt cx="433725" cy="480900"/>
          </a:xfrm>
        </p:grpSpPr>
        <p:sp>
          <p:nvSpPr>
            <p:cNvPr id="6915" name="Google Shape;6915;p88"/>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16" name="Google Shape;6916;p88"/>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17" name="Google Shape;6917;p88"/>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18" name="Google Shape;6918;p88"/>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19" name="Google Shape;6919;p88"/>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20" name="Google Shape;6920;p88"/>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21" name="Google Shape;6921;p88"/>
          <p:cNvGrpSpPr/>
          <p:nvPr/>
        </p:nvGrpSpPr>
        <p:grpSpPr>
          <a:xfrm>
            <a:off x="2912712" y="2287349"/>
            <a:ext cx="352349" cy="338760"/>
            <a:chOff x="3854700" y="249750"/>
            <a:chExt cx="500425" cy="481125"/>
          </a:xfrm>
        </p:grpSpPr>
        <p:sp>
          <p:nvSpPr>
            <p:cNvPr id="6922" name="Google Shape;6922;p88"/>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23" name="Google Shape;6923;p88"/>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24" name="Google Shape;6924;p88"/>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25" name="Google Shape;6925;p88"/>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26" name="Google Shape;6926;p88"/>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27" name="Google Shape;6927;p88"/>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28" name="Google Shape;6928;p88"/>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29" name="Google Shape;6929;p88"/>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30" name="Google Shape;6930;p88"/>
          <p:cNvGrpSpPr/>
          <p:nvPr/>
        </p:nvGrpSpPr>
        <p:grpSpPr>
          <a:xfrm>
            <a:off x="3330701" y="2287349"/>
            <a:ext cx="352349" cy="338760"/>
            <a:chOff x="4447550" y="249750"/>
            <a:chExt cx="500425" cy="481125"/>
          </a:xfrm>
        </p:grpSpPr>
        <p:sp>
          <p:nvSpPr>
            <p:cNvPr id="6931" name="Google Shape;6931;p88"/>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32" name="Google Shape;6932;p88"/>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33" name="Google Shape;6933;p88"/>
          <p:cNvGrpSpPr/>
          <p:nvPr/>
        </p:nvGrpSpPr>
        <p:grpSpPr>
          <a:xfrm>
            <a:off x="3759902" y="2287102"/>
            <a:ext cx="339253" cy="339253"/>
            <a:chOff x="5049725" y="249400"/>
            <a:chExt cx="481825" cy="481825"/>
          </a:xfrm>
        </p:grpSpPr>
        <p:sp>
          <p:nvSpPr>
            <p:cNvPr id="6934" name="Google Shape;6934;p88"/>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35" name="Google Shape;6935;p88"/>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36" name="Google Shape;6936;p88"/>
          <p:cNvGrpSpPr/>
          <p:nvPr/>
        </p:nvGrpSpPr>
        <p:grpSpPr>
          <a:xfrm>
            <a:off x="4173843" y="2287102"/>
            <a:ext cx="339253" cy="339253"/>
            <a:chOff x="5660400" y="238125"/>
            <a:chExt cx="481825" cy="481825"/>
          </a:xfrm>
        </p:grpSpPr>
        <p:sp>
          <p:nvSpPr>
            <p:cNvPr id="6937" name="Google Shape;6937;p88"/>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38" name="Google Shape;6938;p88"/>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39" name="Google Shape;6939;p88"/>
          <p:cNvGrpSpPr/>
          <p:nvPr/>
        </p:nvGrpSpPr>
        <p:grpSpPr>
          <a:xfrm>
            <a:off x="4590529" y="2287102"/>
            <a:ext cx="339253" cy="339253"/>
            <a:chOff x="6235400" y="249400"/>
            <a:chExt cx="481825" cy="481825"/>
          </a:xfrm>
        </p:grpSpPr>
        <p:sp>
          <p:nvSpPr>
            <p:cNvPr id="6940" name="Google Shape;6940;p88"/>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41" name="Google Shape;6941;p88"/>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42" name="Google Shape;6942;p88"/>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43" name="Google Shape;6943;p88"/>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44" name="Google Shape;6944;p88"/>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45" name="Google Shape;6945;p88"/>
          <p:cNvGrpSpPr/>
          <p:nvPr/>
        </p:nvGrpSpPr>
        <p:grpSpPr>
          <a:xfrm>
            <a:off x="828875" y="2731810"/>
            <a:ext cx="340204" cy="298116"/>
            <a:chOff x="899850" y="871450"/>
            <a:chExt cx="483175" cy="423400"/>
          </a:xfrm>
        </p:grpSpPr>
        <p:sp>
          <p:nvSpPr>
            <p:cNvPr id="6946" name="Google Shape;6946;p88"/>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47" name="Google Shape;6947;p88"/>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48" name="Google Shape;6948;p88"/>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49" name="Google Shape;6949;p88"/>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950" name="Google Shape;6950;p88"/>
          <p:cNvSpPr/>
          <p:nvPr/>
        </p:nvSpPr>
        <p:spPr>
          <a:xfrm>
            <a:off x="1265674" y="2711214"/>
            <a:ext cx="302200" cy="339253"/>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951" name="Google Shape;6951;p88"/>
          <p:cNvGrpSpPr/>
          <p:nvPr/>
        </p:nvGrpSpPr>
        <p:grpSpPr>
          <a:xfrm>
            <a:off x="1660875" y="2711232"/>
            <a:ext cx="340573" cy="339271"/>
            <a:chOff x="2085450" y="842250"/>
            <a:chExt cx="483700" cy="481850"/>
          </a:xfrm>
        </p:grpSpPr>
        <p:sp>
          <p:nvSpPr>
            <p:cNvPr id="6952" name="Google Shape;6952;p88"/>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53" name="Google Shape;6953;p88"/>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54" name="Google Shape;6954;p88"/>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55" name="Google Shape;6955;p88"/>
          <p:cNvGrpSpPr/>
          <p:nvPr/>
        </p:nvGrpSpPr>
        <p:grpSpPr>
          <a:xfrm>
            <a:off x="2089443" y="2711241"/>
            <a:ext cx="339306" cy="339253"/>
            <a:chOff x="2685825" y="840375"/>
            <a:chExt cx="481900" cy="481825"/>
          </a:xfrm>
        </p:grpSpPr>
        <p:sp>
          <p:nvSpPr>
            <p:cNvPr id="6956" name="Google Shape;6956;p88"/>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57" name="Google Shape;6957;p88"/>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58" name="Google Shape;6958;p88"/>
          <p:cNvGrpSpPr/>
          <p:nvPr/>
        </p:nvGrpSpPr>
        <p:grpSpPr>
          <a:xfrm>
            <a:off x="2501104" y="2710924"/>
            <a:ext cx="350431" cy="339887"/>
            <a:chOff x="3270675" y="841800"/>
            <a:chExt cx="497700" cy="482725"/>
          </a:xfrm>
        </p:grpSpPr>
        <p:sp>
          <p:nvSpPr>
            <p:cNvPr id="6959" name="Google Shape;6959;p88"/>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60" name="Google Shape;6960;p88"/>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61" name="Google Shape;6961;p88"/>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962" name="Google Shape;6962;p88"/>
          <p:cNvSpPr/>
          <p:nvPr/>
        </p:nvSpPr>
        <p:spPr>
          <a:xfrm>
            <a:off x="2919129" y="2721811"/>
            <a:ext cx="339253" cy="318060"/>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963" name="Google Shape;6963;p88"/>
          <p:cNvGrpSpPr/>
          <p:nvPr/>
        </p:nvGrpSpPr>
        <p:grpSpPr>
          <a:xfrm>
            <a:off x="3337249" y="2731783"/>
            <a:ext cx="339253" cy="298169"/>
            <a:chOff x="4467200" y="877100"/>
            <a:chExt cx="481825" cy="423475"/>
          </a:xfrm>
        </p:grpSpPr>
        <p:sp>
          <p:nvSpPr>
            <p:cNvPr id="6964" name="Google Shape;6964;p88"/>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65" name="Google Shape;6965;p88"/>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66" name="Google Shape;6966;p88"/>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67" name="Google Shape;6967;p88"/>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68" name="Google Shape;6968;p88"/>
          <p:cNvGrpSpPr/>
          <p:nvPr/>
        </p:nvGrpSpPr>
        <p:grpSpPr>
          <a:xfrm>
            <a:off x="3752140" y="2711232"/>
            <a:ext cx="354778" cy="339271"/>
            <a:chOff x="5045500" y="842250"/>
            <a:chExt cx="503875" cy="481850"/>
          </a:xfrm>
        </p:grpSpPr>
        <p:sp>
          <p:nvSpPr>
            <p:cNvPr id="6969" name="Google Shape;6969;p88"/>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70" name="Google Shape;6970;p88"/>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71" name="Google Shape;6971;p88"/>
          <p:cNvGrpSpPr/>
          <p:nvPr/>
        </p:nvGrpSpPr>
        <p:grpSpPr>
          <a:xfrm>
            <a:off x="4174987" y="2737451"/>
            <a:ext cx="336965" cy="286833"/>
            <a:chOff x="5645200" y="879425"/>
            <a:chExt cx="478575" cy="407375"/>
          </a:xfrm>
        </p:grpSpPr>
        <p:sp>
          <p:nvSpPr>
            <p:cNvPr id="6972" name="Google Shape;6972;p88"/>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73" name="Google Shape;6973;p88"/>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74" name="Google Shape;6974;p88"/>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75" name="Google Shape;6975;p88"/>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76" name="Google Shape;6976;p88"/>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77" name="Google Shape;6977;p88"/>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78" name="Google Shape;6978;p88"/>
          <p:cNvGrpSpPr/>
          <p:nvPr/>
        </p:nvGrpSpPr>
        <p:grpSpPr>
          <a:xfrm>
            <a:off x="4611062" y="2711241"/>
            <a:ext cx="298186" cy="339253"/>
            <a:chOff x="6264525" y="842250"/>
            <a:chExt cx="423500" cy="481825"/>
          </a:xfrm>
        </p:grpSpPr>
        <p:sp>
          <p:nvSpPr>
            <p:cNvPr id="6979" name="Google Shape;6979;p88"/>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80" name="Google Shape;6980;p88"/>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81" name="Google Shape;6981;p88"/>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82" name="Google Shape;6982;p88"/>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83" name="Google Shape;6983;p88"/>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84" name="Google Shape;6984;p88"/>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85" name="Google Shape;6985;p88"/>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86" name="Google Shape;6986;p88"/>
          <p:cNvGrpSpPr/>
          <p:nvPr/>
        </p:nvGrpSpPr>
        <p:grpSpPr>
          <a:xfrm>
            <a:off x="829350" y="3125895"/>
            <a:ext cx="339253" cy="339253"/>
            <a:chOff x="900750" y="1436075"/>
            <a:chExt cx="481825" cy="481825"/>
          </a:xfrm>
        </p:grpSpPr>
        <p:sp>
          <p:nvSpPr>
            <p:cNvPr id="6987" name="Google Shape;6987;p88"/>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88" name="Google Shape;6988;p88"/>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89" name="Google Shape;6989;p88"/>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90" name="Google Shape;6990;p88"/>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91" name="Google Shape;6991;p88"/>
          <p:cNvGrpSpPr/>
          <p:nvPr/>
        </p:nvGrpSpPr>
        <p:grpSpPr>
          <a:xfrm>
            <a:off x="1247198" y="3186183"/>
            <a:ext cx="339253" cy="218676"/>
            <a:chOff x="1492675" y="1520750"/>
            <a:chExt cx="481825" cy="310575"/>
          </a:xfrm>
        </p:grpSpPr>
        <p:sp>
          <p:nvSpPr>
            <p:cNvPr id="6992" name="Google Shape;6992;p88"/>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93" name="Google Shape;6993;p88"/>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94" name="Google Shape;6994;p88"/>
          <p:cNvGrpSpPr/>
          <p:nvPr/>
        </p:nvGrpSpPr>
        <p:grpSpPr>
          <a:xfrm>
            <a:off x="1654995" y="3125877"/>
            <a:ext cx="352332" cy="339288"/>
            <a:chOff x="2071000" y="1435025"/>
            <a:chExt cx="500400" cy="481875"/>
          </a:xfrm>
        </p:grpSpPr>
        <p:sp>
          <p:nvSpPr>
            <p:cNvPr id="6995" name="Google Shape;6995;p88"/>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96" name="Google Shape;6996;p88"/>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97" name="Google Shape;6997;p88"/>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98" name="Google Shape;6998;p88"/>
          <p:cNvGrpSpPr/>
          <p:nvPr/>
        </p:nvGrpSpPr>
        <p:grpSpPr>
          <a:xfrm>
            <a:off x="2083159" y="3146709"/>
            <a:ext cx="351874" cy="297623"/>
            <a:chOff x="2678350" y="1464650"/>
            <a:chExt cx="499750" cy="422700"/>
          </a:xfrm>
        </p:grpSpPr>
        <p:sp>
          <p:nvSpPr>
            <p:cNvPr id="6999" name="Google Shape;6999;p88"/>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00" name="Google Shape;7000;p88"/>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01" name="Google Shape;7001;p88"/>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02" name="Google Shape;7002;p88"/>
          <p:cNvGrpSpPr/>
          <p:nvPr/>
        </p:nvGrpSpPr>
        <p:grpSpPr>
          <a:xfrm>
            <a:off x="2506692" y="3125895"/>
            <a:ext cx="339253" cy="339253"/>
            <a:chOff x="3271200" y="1435075"/>
            <a:chExt cx="481825" cy="481825"/>
          </a:xfrm>
        </p:grpSpPr>
        <p:sp>
          <p:nvSpPr>
            <p:cNvPr id="7003" name="Google Shape;7003;p88"/>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04" name="Google Shape;7004;p88"/>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05" name="Google Shape;7005;p88"/>
          <p:cNvGrpSpPr/>
          <p:nvPr/>
        </p:nvGrpSpPr>
        <p:grpSpPr>
          <a:xfrm>
            <a:off x="2917165" y="3125877"/>
            <a:ext cx="343442" cy="339288"/>
            <a:chOff x="3858100" y="1435075"/>
            <a:chExt cx="487775" cy="481875"/>
          </a:xfrm>
        </p:grpSpPr>
        <p:sp>
          <p:nvSpPr>
            <p:cNvPr id="7006" name="Google Shape;7006;p88"/>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07" name="Google Shape;7007;p88"/>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08" name="Google Shape;7008;p88"/>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09" name="Google Shape;7009;p88"/>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10" name="Google Shape;7010;p88"/>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11" name="Google Shape;7011;p88"/>
          <p:cNvGrpSpPr/>
          <p:nvPr/>
        </p:nvGrpSpPr>
        <p:grpSpPr>
          <a:xfrm>
            <a:off x="3337249" y="3125895"/>
            <a:ext cx="339253" cy="339253"/>
            <a:chOff x="4456875" y="1435075"/>
            <a:chExt cx="481825" cy="481825"/>
          </a:xfrm>
        </p:grpSpPr>
        <p:sp>
          <p:nvSpPr>
            <p:cNvPr id="7012" name="Google Shape;7012;p88"/>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13" name="Google Shape;7013;p88"/>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14" name="Google Shape;7014;p88"/>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15" name="Google Shape;7015;p88"/>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16" name="Google Shape;7016;p88"/>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17" name="Google Shape;7017;p88"/>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18" name="Google Shape;7018;p88"/>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19" name="Google Shape;7019;p88"/>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20" name="Google Shape;7020;p88"/>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21" name="Google Shape;7021;p88"/>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22" name="Google Shape;7022;p88"/>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23" name="Google Shape;7023;p88"/>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24" name="Google Shape;7024;p88"/>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25" name="Google Shape;7025;p88"/>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26" name="Google Shape;7026;p88"/>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27" name="Google Shape;7027;p88"/>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28" name="Google Shape;7028;p88"/>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29" name="Google Shape;7029;p88"/>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30" name="Google Shape;7030;p88"/>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31" name="Google Shape;7031;p88"/>
          <p:cNvGrpSpPr/>
          <p:nvPr/>
        </p:nvGrpSpPr>
        <p:grpSpPr>
          <a:xfrm>
            <a:off x="3758239" y="3125886"/>
            <a:ext cx="342580" cy="339271"/>
            <a:chOff x="5049725" y="1435050"/>
            <a:chExt cx="486550" cy="481850"/>
          </a:xfrm>
        </p:grpSpPr>
        <p:sp>
          <p:nvSpPr>
            <p:cNvPr id="7032" name="Google Shape;7032;p88"/>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33" name="Google Shape;7033;p88"/>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34" name="Google Shape;7034;p88"/>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35" name="Google Shape;7035;p88"/>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36" name="Google Shape;7036;p88"/>
          <p:cNvGrpSpPr/>
          <p:nvPr/>
        </p:nvGrpSpPr>
        <p:grpSpPr>
          <a:xfrm>
            <a:off x="4173790" y="3125895"/>
            <a:ext cx="339359" cy="339253"/>
            <a:chOff x="5642475" y="1435075"/>
            <a:chExt cx="481975" cy="481825"/>
          </a:xfrm>
        </p:grpSpPr>
        <p:sp>
          <p:nvSpPr>
            <p:cNvPr id="7037" name="Google Shape;7037;p88"/>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38" name="Google Shape;7038;p88"/>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39" name="Google Shape;7039;p88"/>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40" name="Google Shape;7040;p88"/>
          <p:cNvGrpSpPr/>
          <p:nvPr/>
        </p:nvGrpSpPr>
        <p:grpSpPr>
          <a:xfrm>
            <a:off x="4588276" y="3125886"/>
            <a:ext cx="343759" cy="339271"/>
            <a:chOff x="6232000" y="1435050"/>
            <a:chExt cx="488225" cy="481850"/>
          </a:xfrm>
        </p:grpSpPr>
        <p:sp>
          <p:nvSpPr>
            <p:cNvPr id="7041" name="Google Shape;7041;p88"/>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42" name="Google Shape;7042;p88"/>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43" name="Google Shape;7043;p88"/>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44" name="Google Shape;7044;p88"/>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45" name="Google Shape;7045;p88"/>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46" name="Google Shape;7046;p88"/>
          <p:cNvGrpSpPr/>
          <p:nvPr/>
        </p:nvGrpSpPr>
        <p:grpSpPr>
          <a:xfrm>
            <a:off x="849012" y="3539545"/>
            <a:ext cx="299929" cy="337792"/>
            <a:chOff x="924450" y="2028975"/>
            <a:chExt cx="425975" cy="479750"/>
          </a:xfrm>
        </p:grpSpPr>
        <p:sp>
          <p:nvSpPr>
            <p:cNvPr id="7047" name="Google Shape;7047;p88"/>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48" name="Google Shape;7048;p88"/>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49" name="Google Shape;7049;p88"/>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50" name="Google Shape;7050;p88"/>
          <p:cNvGrpSpPr/>
          <p:nvPr/>
        </p:nvGrpSpPr>
        <p:grpSpPr>
          <a:xfrm>
            <a:off x="1661509" y="3559347"/>
            <a:ext cx="339306" cy="298186"/>
            <a:chOff x="2085450" y="2057100"/>
            <a:chExt cx="481900" cy="423500"/>
          </a:xfrm>
        </p:grpSpPr>
        <p:sp>
          <p:nvSpPr>
            <p:cNvPr id="7051" name="Google Shape;7051;p88"/>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52" name="Google Shape;7052;p88"/>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53" name="Google Shape;7053;p88"/>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54" name="Google Shape;7054;p88"/>
          <p:cNvGrpSpPr/>
          <p:nvPr/>
        </p:nvGrpSpPr>
        <p:grpSpPr>
          <a:xfrm>
            <a:off x="2089442" y="3582592"/>
            <a:ext cx="339306" cy="251698"/>
            <a:chOff x="2678275" y="2090100"/>
            <a:chExt cx="481900" cy="357475"/>
          </a:xfrm>
        </p:grpSpPr>
        <p:sp>
          <p:nvSpPr>
            <p:cNvPr id="7055" name="Google Shape;7055;p88"/>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56" name="Google Shape;7056;p88"/>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57" name="Google Shape;7057;p88"/>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58" name="Google Shape;7058;p88"/>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59" name="Google Shape;7059;p88"/>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60" name="Google Shape;7060;p88"/>
          <p:cNvGrpSpPr/>
          <p:nvPr/>
        </p:nvGrpSpPr>
        <p:grpSpPr>
          <a:xfrm>
            <a:off x="2566646" y="3594790"/>
            <a:ext cx="219345" cy="227301"/>
            <a:chOff x="3357325" y="2093500"/>
            <a:chExt cx="311525" cy="322825"/>
          </a:xfrm>
        </p:grpSpPr>
        <p:sp>
          <p:nvSpPr>
            <p:cNvPr id="7061" name="Google Shape;7061;p88"/>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62" name="Google Shape;7062;p88"/>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63" name="Google Shape;7063;p88"/>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064" name="Google Shape;7064;p88"/>
          <p:cNvSpPr/>
          <p:nvPr/>
        </p:nvSpPr>
        <p:spPr>
          <a:xfrm>
            <a:off x="2921919" y="3550464"/>
            <a:ext cx="333673" cy="315824"/>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065" name="Google Shape;7065;p88"/>
          <p:cNvGrpSpPr/>
          <p:nvPr/>
        </p:nvGrpSpPr>
        <p:grpSpPr>
          <a:xfrm>
            <a:off x="3360836" y="3538814"/>
            <a:ext cx="292078" cy="339253"/>
            <a:chOff x="4492800" y="2027925"/>
            <a:chExt cx="414825" cy="481825"/>
          </a:xfrm>
        </p:grpSpPr>
        <p:sp>
          <p:nvSpPr>
            <p:cNvPr id="7066" name="Google Shape;7066;p88"/>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67" name="Google Shape;7067;p88"/>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68" name="Google Shape;7068;p88"/>
          <p:cNvGrpSpPr/>
          <p:nvPr/>
        </p:nvGrpSpPr>
        <p:grpSpPr>
          <a:xfrm>
            <a:off x="3759928" y="3538805"/>
            <a:ext cx="339200" cy="339271"/>
            <a:chOff x="5049725" y="2027900"/>
            <a:chExt cx="481750" cy="481850"/>
          </a:xfrm>
        </p:grpSpPr>
        <p:sp>
          <p:nvSpPr>
            <p:cNvPr id="7069" name="Google Shape;7069;p88"/>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70" name="Google Shape;7070;p88"/>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71" name="Google Shape;7071;p88"/>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72" name="Google Shape;7072;p88"/>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73" name="Google Shape;7073;p88"/>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74" name="Google Shape;7074;p88"/>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75" name="Google Shape;7075;p88"/>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76" name="Google Shape;7076;p88"/>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77" name="Google Shape;7077;p88"/>
          <p:cNvGrpSpPr/>
          <p:nvPr/>
        </p:nvGrpSpPr>
        <p:grpSpPr>
          <a:xfrm>
            <a:off x="4233524" y="3538893"/>
            <a:ext cx="219890" cy="339095"/>
            <a:chOff x="5726350" y="2028150"/>
            <a:chExt cx="312300" cy="481600"/>
          </a:xfrm>
        </p:grpSpPr>
        <p:sp>
          <p:nvSpPr>
            <p:cNvPr id="7078" name="Google Shape;7078;p88"/>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79" name="Google Shape;7079;p88"/>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80" name="Google Shape;7080;p88"/>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81" name="Google Shape;7081;p88"/>
          <p:cNvGrpSpPr/>
          <p:nvPr/>
        </p:nvGrpSpPr>
        <p:grpSpPr>
          <a:xfrm>
            <a:off x="4593715" y="3542000"/>
            <a:ext cx="332881" cy="332881"/>
            <a:chOff x="6239925" y="2032450"/>
            <a:chExt cx="472775" cy="472775"/>
          </a:xfrm>
        </p:grpSpPr>
        <p:sp>
          <p:nvSpPr>
            <p:cNvPr id="7082" name="Google Shape;7082;p88"/>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83" name="Google Shape;7083;p88"/>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84" name="Google Shape;7084;p88"/>
          <p:cNvGrpSpPr/>
          <p:nvPr/>
        </p:nvGrpSpPr>
        <p:grpSpPr>
          <a:xfrm>
            <a:off x="5042807" y="2364092"/>
            <a:ext cx="334641" cy="185425"/>
            <a:chOff x="903075" y="2730000"/>
            <a:chExt cx="475275" cy="263350"/>
          </a:xfrm>
        </p:grpSpPr>
        <p:sp>
          <p:nvSpPr>
            <p:cNvPr id="7085" name="Google Shape;7085;p88"/>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86" name="Google Shape;7086;p88"/>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87" name="Google Shape;7087;p88"/>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88" name="Google Shape;7088;p88"/>
          <p:cNvGrpSpPr/>
          <p:nvPr/>
        </p:nvGrpSpPr>
        <p:grpSpPr>
          <a:xfrm>
            <a:off x="1247198" y="3538814"/>
            <a:ext cx="339253" cy="339253"/>
            <a:chOff x="1492675" y="2027925"/>
            <a:chExt cx="481825" cy="481825"/>
          </a:xfrm>
        </p:grpSpPr>
        <p:sp>
          <p:nvSpPr>
            <p:cNvPr id="7089" name="Google Shape;7089;p88"/>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90" name="Google Shape;7090;p88"/>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91" name="Google Shape;7091;p88"/>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92" name="Google Shape;7092;p88"/>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93" name="Google Shape;7093;p88"/>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94" name="Google Shape;7094;p88"/>
          <p:cNvGrpSpPr/>
          <p:nvPr/>
        </p:nvGrpSpPr>
        <p:grpSpPr>
          <a:xfrm>
            <a:off x="5473575" y="2287178"/>
            <a:ext cx="339253" cy="339253"/>
            <a:chOff x="1492675" y="2620775"/>
            <a:chExt cx="481825" cy="481825"/>
          </a:xfrm>
        </p:grpSpPr>
        <p:sp>
          <p:nvSpPr>
            <p:cNvPr id="7095" name="Google Shape;7095;p88"/>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96" name="Google Shape;7096;p88"/>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097" name="Google Shape;7097;p88"/>
          <p:cNvSpPr/>
          <p:nvPr/>
        </p:nvSpPr>
        <p:spPr>
          <a:xfrm>
            <a:off x="5873522" y="2287094"/>
            <a:ext cx="352508" cy="339253"/>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098" name="Google Shape;7098;p88"/>
          <p:cNvGrpSpPr/>
          <p:nvPr/>
        </p:nvGrpSpPr>
        <p:grpSpPr>
          <a:xfrm>
            <a:off x="6297328" y="2303161"/>
            <a:ext cx="333585" cy="307287"/>
            <a:chOff x="2682350" y="2643425"/>
            <a:chExt cx="473775" cy="436425"/>
          </a:xfrm>
        </p:grpSpPr>
        <p:sp>
          <p:nvSpPr>
            <p:cNvPr id="7099" name="Google Shape;7099;p88"/>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00" name="Google Shape;7100;p88"/>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01" name="Google Shape;7101;p88"/>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02" name="Google Shape;7102;p88"/>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03" name="Google Shape;7103;p88"/>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04" name="Google Shape;7104;p88"/>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05" name="Google Shape;7105;p88"/>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06" name="Google Shape;7106;p88"/>
          <p:cNvGrpSpPr/>
          <p:nvPr/>
        </p:nvGrpSpPr>
        <p:grpSpPr>
          <a:xfrm>
            <a:off x="6762818" y="2287178"/>
            <a:ext cx="238531" cy="339253"/>
            <a:chOff x="3342725" y="2620775"/>
            <a:chExt cx="338775" cy="481825"/>
          </a:xfrm>
        </p:grpSpPr>
        <p:sp>
          <p:nvSpPr>
            <p:cNvPr id="7107" name="Google Shape;7107;p88"/>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08" name="Google Shape;7108;p88"/>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09" name="Google Shape;7109;p88"/>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10" name="Google Shape;7110;p88"/>
          <p:cNvGrpSpPr/>
          <p:nvPr/>
        </p:nvGrpSpPr>
        <p:grpSpPr>
          <a:xfrm>
            <a:off x="7156568" y="2287178"/>
            <a:ext cx="278296" cy="339253"/>
            <a:chOff x="3907325" y="2620775"/>
            <a:chExt cx="395250" cy="481825"/>
          </a:xfrm>
        </p:grpSpPr>
        <p:sp>
          <p:nvSpPr>
            <p:cNvPr id="7111" name="Google Shape;7111;p88"/>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12" name="Google Shape;7112;p88"/>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13" name="Google Shape;7113;p88"/>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14" name="Google Shape;7114;p88"/>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15" name="Google Shape;7115;p88"/>
          <p:cNvGrpSpPr/>
          <p:nvPr/>
        </p:nvGrpSpPr>
        <p:grpSpPr>
          <a:xfrm>
            <a:off x="7549755" y="2297783"/>
            <a:ext cx="339253" cy="318042"/>
            <a:chOff x="4456875" y="2635825"/>
            <a:chExt cx="481825" cy="451700"/>
          </a:xfrm>
        </p:grpSpPr>
        <p:sp>
          <p:nvSpPr>
            <p:cNvPr id="7116" name="Google Shape;7116;p88"/>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17" name="Google Shape;7117;p88"/>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18" name="Google Shape;7118;p88"/>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19" name="Google Shape;7119;p88"/>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20" name="Google Shape;7120;p88"/>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21" name="Google Shape;7121;p88"/>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22" name="Google Shape;7122;p88"/>
          <p:cNvGrpSpPr/>
          <p:nvPr/>
        </p:nvGrpSpPr>
        <p:grpSpPr>
          <a:xfrm>
            <a:off x="7974679" y="2297783"/>
            <a:ext cx="339253" cy="318042"/>
            <a:chOff x="5049725" y="2635825"/>
            <a:chExt cx="481825" cy="451700"/>
          </a:xfrm>
        </p:grpSpPr>
        <p:sp>
          <p:nvSpPr>
            <p:cNvPr id="7123" name="Google Shape;7123;p88"/>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24" name="Google Shape;7124;p88"/>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25" name="Google Shape;7125;p88"/>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26" name="Google Shape;7126;p88"/>
          <p:cNvGrpSpPr/>
          <p:nvPr/>
        </p:nvGrpSpPr>
        <p:grpSpPr>
          <a:xfrm>
            <a:off x="2375386" y="3952243"/>
            <a:ext cx="338566" cy="338373"/>
            <a:chOff x="5643000" y="2621375"/>
            <a:chExt cx="480850" cy="480575"/>
          </a:xfrm>
        </p:grpSpPr>
        <p:sp>
          <p:nvSpPr>
            <p:cNvPr id="7127" name="Google Shape;7127;p88"/>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28" name="Google Shape;7128;p88"/>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29" name="Google Shape;7129;p88"/>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30" name="Google Shape;7130;p88"/>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31" name="Google Shape;7131;p88"/>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32" name="Google Shape;7132;p88"/>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33" name="Google Shape;7133;p88"/>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34" name="Google Shape;7134;p88"/>
          <p:cNvGrpSpPr/>
          <p:nvPr/>
        </p:nvGrpSpPr>
        <p:grpSpPr>
          <a:xfrm>
            <a:off x="4192782" y="3951803"/>
            <a:ext cx="339359" cy="339253"/>
            <a:chOff x="6235250" y="2620775"/>
            <a:chExt cx="481975" cy="481825"/>
          </a:xfrm>
        </p:grpSpPr>
        <p:sp>
          <p:nvSpPr>
            <p:cNvPr id="7135" name="Google Shape;7135;p88"/>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36" name="Google Shape;7136;p88"/>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37" name="Google Shape;7137;p88"/>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38" name="Google Shape;7138;p88"/>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39" name="Google Shape;7139;p88"/>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140" name="Google Shape;7140;p88"/>
          <p:cNvSpPr/>
          <p:nvPr/>
        </p:nvSpPr>
        <p:spPr>
          <a:xfrm>
            <a:off x="5037584" y="2720693"/>
            <a:ext cx="345027" cy="320295"/>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141" name="Google Shape;7141;p88"/>
          <p:cNvGrpSpPr/>
          <p:nvPr/>
        </p:nvGrpSpPr>
        <p:grpSpPr>
          <a:xfrm>
            <a:off x="5472652" y="2711317"/>
            <a:ext cx="341101" cy="339253"/>
            <a:chOff x="1535000" y="3223325"/>
            <a:chExt cx="484450" cy="481825"/>
          </a:xfrm>
        </p:grpSpPr>
        <p:sp>
          <p:nvSpPr>
            <p:cNvPr id="7142" name="Google Shape;7142;p88"/>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43" name="Google Shape;7143;p88"/>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44" name="Google Shape;7144;p88"/>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45" name="Google Shape;7145;p88"/>
          <p:cNvGrpSpPr/>
          <p:nvPr/>
        </p:nvGrpSpPr>
        <p:grpSpPr>
          <a:xfrm>
            <a:off x="5880219" y="2746618"/>
            <a:ext cx="339253" cy="268649"/>
            <a:chOff x="2085525" y="3263750"/>
            <a:chExt cx="481825" cy="381550"/>
          </a:xfrm>
        </p:grpSpPr>
        <p:sp>
          <p:nvSpPr>
            <p:cNvPr id="7146" name="Google Shape;7146;p88"/>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47" name="Google Shape;7147;p88"/>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148" name="Google Shape;7148;p88"/>
          <p:cNvSpPr/>
          <p:nvPr/>
        </p:nvSpPr>
        <p:spPr>
          <a:xfrm>
            <a:off x="6294404" y="2778690"/>
            <a:ext cx="339253" cy="204295"/>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149" name="Google Shape;7149;p88"/>
          <p:cNvGrpSpPr/>
          <p:nvPr/>
        </p:nvGrpSpPr>
        <p:grpSpPr>
          <a:xfrm>
            <a:off x="6711982" y="2711308"/>
            <a:ext cx="340204" cy="339271"/>
            <a:chOff x="3270450" y="3213625"/>
            <a:chExt cx="483175" cy="481850"/>
          </a:xfrm>
        </p:grpSpPr>
        <p:sp>
          <p:nvSpPr>
            <p:cNvPr id="7150" name="Google Shape;7150;p88"/>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51" name="Google Shape;7151;p88"/>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52" name="Google Shape;7152;p88"/>
          <p:cNvGrpSpPr/>
          <p:nvPr/>
        </p:nvGrpSpPr>
        <p:grpSpPr>
          <a:xfrm>
            <a:off x="7211250" y="2711317"/>
            <a:ext cx="168931" cy="339253"/>
            <a:chOff x="3984950" y="3213600"/>
            <a:chExt cx="239925" cy="481825"/>
          </a:xfrm>
        </p:grpSpPr>
        <p:sp>
          <p:nvSpPr>
            <p:cNvPr id="7153" name="Google Shape;7153;p88"/>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54" name="Google Shape;7154;p88"/>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155" name="Google Shape;7155;p88"/>
          <p:cNvSpPr/>
          <p:nvPr/>
        </p:nvSpPr>
        <p:spPr>
          <a:xfrm>
            <a:off x="7549578" y="2711214"/>
            <a:ext cx="339306" cy="339253"/>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56" name="Google Shape;7156;p88"/>
          <p:cNvSpPr/>
          <p:nvPr/>
        </p:nvSpPr>
        <p:spPr>
          <a:xfrm>
            <a:off x="7974508" y="2731069"/>
            <a:ext cx="339253" cy="299542"/>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157" name="Google Shape;7157;p88"/>
          <p:cNvGrpSpPr/>
          <p:nvPr/>
        </p:nvGrpSpPr>
        <p:grpSpPr>
          <a:xfrm>
            <a:off x="1874281" y="3981487"/>
            <a:ext cx="355218" cy="279880"/>
            <a:chOff x="5629975" y="3255775"/>
            <a:chExt cx="504500" cy="397500"/>
          </a:xfrm>
        </p:grpSpPr>
        <p:sp>
          <p:nvSpPr>
            <p:cNvPr id="7158" name="Google Shape;7158;p88"/>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59" name="Google Shape;7159;p88"/>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60" name="Google Shape;7160;p88"/>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61" name="Google Shape;7161;p88"/>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62" name="Google Shape;7162;p88"/>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63" name="Google Shape;7163;p88"/>
          <p:cNvGrpSpPr/>
          <p:nvPr/>
        </p:nvGrpSpPr>
        <p:grpSpPr>
          <a:xfrm>
            <a:off x="3755839" y="3981593"/>
            <a:ext cx="340256" cy="279669"/>
            <a:chOff x="6234950" y="3255925"/>
            <a:chExt cx="483250" cy="397200"/>
          </a:xfrm>
        </p:grpSpPr>
        <p:sp>
          <p:nvSpPr>
            <p:cNvPr id="7164" name="Google Shape;7164;p88"/>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65" name="Google Shape;7165;p88"/>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66" name="Google Shape;7166;p88"/>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67" name="Google Shape;7167;p88"/>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68" name="Google Shape;7168;p88"/>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69" name="Google Shape;7169;p88"/>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70" name="Google Shape;7170;p88"/>
          <p:cNvGrpSpPr/>
          <p:nvPr/>
        </p:nvGrpSpPr>
        <p:grpSpPr>
          <a:xfrm>
            <a:off x="5051107" y="3125970"/>
            <a:ext cx="318042" cy="339253"/>
            <a:chOff x="914900" y="3806450"/>
            <a:chExt cx="451700" cy="481825"/>
          </a:xfrm>
        </p:grpSpPr>
        <p:sp>
          <p:nvSpPr>
            <p:cNvPr id="7171" name="Google Shape;7171;p88"/>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72" name="Google Shape;7172;p88"/>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73" name="Google Shape;7173;p88"/>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74" name="Google Shape;7174;p88"/>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75" name="Google Shape;7175;p88"/>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76" name="Google Shape;7176;p88"/>
          <p:cNvGrpSpPr/>
          <p:nvPr/>
        </p:nvGrpSpPr>
        <p:grpSpPr>
          <a:xfrm>
            <a:off x="5470028" y="3125785"/>
            <a:ext cx="346347" cy="339623"/>
            <a:chOff x="1490050" y="3805975"/>
            <a:chExt cx="491900" cy="482350"/>
          </a:xfrm>
        </p:grpSpPr>
        <p:sp>
          <p:nvSpPr>
            <p:cNvPr id="7177" name="Google Shape;7177;p88"/>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78" name="Google Shape;7178;p88"/>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79" name="Google Shape;7179;p88"/>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80" name="Google Shape;7180;p88"/>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81" name="Google Shape;7181;p88"/>
          <p:cNvGrpSpPr/>
          <p:nvPr/>
        </p:nvGrpSpPr>
        <p:grpSpPr>
          <a:xfrm>
            <a:off x="5893896" y="3125970"/>
            <a:ext cx="311899" cy="339253"/>
            <a:chOff x="2104275" y="3806450"/>
            <a:chExt cx="442975" cy="481825"/>
          </a:xfrm>
        </p:grpSpPr>
        <p:sp>
          <p:nvSpPr>
            <p:cNvPr id="7182" name="Google Shape;7182;p88"/>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83" name="Google Shape;7183;p88"/>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84" name="Google Shape;7184;p88"/>
          <p:cNvGrpSpPr/>
          <p:nvPr/>
        </p:nvGrpSpPr>
        <p:grpSpPr>
          <a:xfrm>
            <a:off x="6317413" y="3125970"/>
            <a:ext cx="293416" cy="339253"/>
            <a:chOff x="2710875" y="3806450"/>
            <a:chExt cx="416725" cy="481825"/>
          </a:xfrm>
        </p:grpSpPr>
        <p:sp>
          <p:nvSpPr>
            <p:cNvPr id="7185" name="Google Shape;7185;p88"/>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86" name="Google Shape;7186;p88"/>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87" name="Google Shape;7187;p88"/>
          <p:cNvGrpSpPr/>
          <p:nvPr/>
        </p:nvGrpSpPr>
        <p:grpSpPr>
          <a:xfrm>
            <a:off x="6712457" y="3166412"/>
            <a:ext cx="339253" cy="258369"/>
            <a:chOff x="3271200" y="3863875"/>
            <a:chExt cx="481825" cy="366950"/>
          </a:xfrm>
        </p:grpSpPr>
        <p:sp>
          <p:nvSpPr>
            <p:cNvPr id="7188" name="Google Shape;7188;p88"/>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89" name="Google Shape;7189;p88"/>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90" name="Google Shape;7190;p88"/>
          <p:cNvGrpSpPr/>
          <p:nvPr/>
        </p:nvGrpSpPr>
        <p:grpSpPr>
          <a:xfrm>
            <a:off x="7147952" y="3126199"/>
            <a:ext cx="295528" cy="338795"/>
            <a:chOff x="3895050" y="3806775"/>
            <a:chExt cx="419725" cy="481175"/>
          </a:xfrm>
        </p:grpSpPr>
        <p:sp>
          <p:nvSpPr>
            <p:cNvPr id="7191" name="Google Shape;7191;p88"/>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92" name="Google Shape;7192;p88"/>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93" name="Google Shape;7193;p88"/>
          <p:cNvGrpSpPr/>
          <p:nvPr/>
        </p:nvGrpSpPr>
        <p:grpSpPr>
          <a:xfrm>
            <a:off x="7551234" y="3125979"/>
            <a:ext cx="336296" cy="339235"/>
            <a:chOff x="4464775" y="3806475"/>
            <a:chExt cx="477625" cy="481800"/>
          </a:xfrm>
        </p:grpSpPr>
        <p:sp>
          <p:nvSpPr>
            <p:cNvPr id="7194" name="Google Shape;7194;p88"/>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95" name="Google Shape;7195;p88"/>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96" name="Google Shape;7196;p88"/>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97" name="Google Shape;7197;p88"/>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98" name="Google Shape;7198;p88"/>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99" name="Google Shape;7199;p88"/>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00" name="Google Shape;7200;p88"/>
          <p:cNvGrpSpPr/>
          <p:nvPr/>
        </p:nvGrpSpPr>
        <p:grpSpPr>
          <a:xfrm>
            <a:off x="7974679" y="3125970"/>
            <a:ext cx="339253" cy="339253"/>
            <a:chOff x="5049725" y="3806450"/>
            <a:chExt cx="481825" cy="481825"/>
          </a:xfrm>
        </p:grpSpPr>
        <p:sp>
          <p:nvSpPr>
            <p:cNvPr id="7201" name="Google Shape;7201;p88"/>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02" name="Google Shape;7202;p88"/>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03" name="Google Shape;7203;p88"/>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04" name="Google Shape;7204;p88"/>
          <p:cNvGrpSpPr/>
          <p:nvPr/>
        </p:nvGrpSpPr>
        <p:grpSpPr>
          <a:xfrm>
            <a:off x="1461983" y="3951798"/>
            <a:ext cx="339253" cy="339253"/>
            <a:chOff x="5651375" y="3806450"/>
            <a:chExt cx="481825" cy="481825"/>
          </a:xfrm>
        </p:grpSpPr>
        <p:sp>
          <p:nvSpPr>
            <p:cNvPr id="7205" name="Google Shape;7205;p88"/>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06" name="Google Shape;7206;p88"/>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07" name="Google Shape;7207;p88"/>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08" name="Google Shape;7208;p88"/>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09" name="Google Shape;7209;p88"/>
          <p:cNvGrpSpPr/>
          <p:nvPr/>
        </p:nvGrpSpPr>
        <p:grpSpPr>
          <a:xfrm>
            <a:off x="3360663" y="3953787"/>
            <a:ext cx="298503" cy="335275"/>
            <a:chOff x="6264300" y="3809300"/>
            <a:chExt cx="423950" cy="476175"/>
          </a:xfrm>
        </p:grpSpPr>
        <p:sp>
          <p:nvSpPr>
            <p:cNvPr id="7210" name="Google Shape;7210;p88"/>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11" name="Google Shape;7211;p88"/>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12" name="Google Shape;7212;p88"/>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13" name="Google Shape;7213;p88"/>
          <p:cNvGrpSpPr/>
          <p:nvPr/>
        </p:nvGrpSpPr>
        <p:grpSpPr>
          <a:xfrm>
            <a:off x="5039841" y="3538881"/>
            <a:ext cx="340573" cy="339271"/>
            <a:chOff x="898875" y="4399275"/>
            <a:chExt cx="483700" cy="481850"/>
          </a:xfrm>
        </p:grpSpPr>
        <p:sp>
          <p:nvSpPr>
            <p:cNvPr id="7214" name="Google Shape;7214;p88"/>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15" name="Google Shape;7215;p88"/>
            <p:cNvSpPr/>
            <p:nvPr/>
          </p:nvSpPr>
          <p:spPr>
            <a:xfrm>
              <a:off x="1138025" y="4763350"/>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16" name="Google Shape;7216;p88"/>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17" name="Google Shape;7217;p88"/>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18" name="Google Shape;7218;p88"/>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19" name="Google Shape;7219;p88"/>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20" name="Google Shape;7220;p88"/>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21" name="Google Shape;7221;p88"/>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22" name="Google Shape;7222;p88"/>
          <p:cNvGrpSpPr/>
          <p:nvPr/>
        </p:nvGrpSpPr>
        <p:grpSpPr>
          <a:xfrm>
            <a:off x="5473575" y="3554133"/>
            <a:ext cx="339253" cy="308765"/>
            <a:chOff x="1492675" y="4420975"/>
            <a:chExt cx="481825" cy="438525"/>
          </a:xfrm>
        </p:grpSpPr>
        <p:sp>
          <p:nvSpPr>
            <p:cNvPr id="7223" name="Google Shape;7223;p88"/>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24" name="Google Shape;7224;p88"/>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25" name="Google Shape;7225;p88"/>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26" name="Google Shape;7226;p88"/>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27" name="Google Shape;7227;p88"/>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28" name="Google Shape;7228;p88"/>
          <p:cNvGrpSpPr/>
          <p:nvPr/>
        </p:nvGrpSpPr>
        <p:grpSpPr>
          <a:xfrm>
            <a:off x="5878556" y="3539558"/>
            <a:ext cx="342580" cy="337915"/>
            <a:chOff x="2084100" y="4400250"/>
            <a:chExt cx="486550" cy="479925"/>
          </a:xfrm>
        </p:grpSpPr>
        <p:sp>
          <p:nvSpPr>
            <p:cNvPr id="7229" name="Google Shape;7229;p88"/>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30" name="Google Shape;7230;p88"/>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31" name="Google Shape;7231;p88"/>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32" name="Google Shape;7232;p88"/>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33" name="Google Shape;7233;p88"/>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34" name="Google Shape;7234;p88"/>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35" name="Google Shape;7235;p88"/>
          <p:cNvGrpSpPr/>
          <p:nvPr/>
        </p:nvGrpSpPr>
        <p:grpSpPr>
          <a:xfrm>
            <a:off x="6315036" y="3538907"/>
            <a:ext cx="298169" cy="339218"/>
            <a:chOff x="2707950" y="4399325"/>
            <a:chExt cx="423475" cy="481775"/>
          </a:xfrm>
        </p:grpSpPr>
        <p:sp>
          <p:nvSpPr>
            <p:cNvPr id="7236" name="Google Shape;7236;p88"/>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37" name="Google Shape;7237;p88"/>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38" name="Google Shape;7238;p88"/>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39" name="Google Shape;7239;p88"/>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40" name="Google Shape;7240;p88"/>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41" name="Google Shape;7241;p88"/>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42" name="Google Shape;7242;p88"/>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43" name="Google Shape;7243;p88"/>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44" name="Google Shape;7244;p88"/>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45" name="Google Shape;7245;p88"/>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46" name="Google Shape;7246;p88"/>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47" name="Google Shape;7247;p88"/>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48" name="Google Shape;7248;p88"/>
          <p:cNvGrpSpPr/>
          <p:nvPr/>
        </p:nvGrpSpPr>
        <p:grpSpPr>
          <a:xfrm>
            <a:off x="6744555" y="3538881"/>
            <a:ext cx="275057" cy="339271"/>
            <a:chOff x="3330525" y="4399275"/>
            <a:chExt cx="390650" cy="481850"/>
          </a:xfrm>
        </p:grpSpPr>
        <p:sp>
          <p:nvSpPr>
            <p:cNvPr id="7249" name="Google Shape;7249;p88"/>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50" name="Google Shape;7250;p88"/>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51" name="Google Shape;7251;p88"/>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52" name="Google Shape;7252;p88"/>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53" name="Google Shape;7253;p88"/>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54" name="Google Shape;7254;p88"/>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55" name="Google Shape;7255;p88"/>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56" name="Google Shape;7256;p88"/>
          <p:cNvGrpSpPr/>
          <p:nvPr/>
        </p:nvGrpSpPr>
        <p:grpSpPr>
          <a:xfrm>
            <a:off x="7169084" y="3538890"/>
            <a:ext cx="253265" cy="339253"/>
            <a:chOff x="3938800" y="4399275"/>
            <a:chExt cx="359700" cy="481825"/>
          </a:xfrm>
        </p:grpSpPr>
        <p:sp>
          <p:nvSpPr>
            <p:cNvPr id="7257" name="Google Shape;7257;p88"/>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58" name="Google Shape;7258;p88"/>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59" name="Google Shape;7259;p88"/>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60" name="Google Shape;7260;p88"/>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61" name="Google Shape;7261;p88"/>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62" name="Google Shape;7262;p88"/>
          <p:cNvGrpSpPr/>
          <p:nvPr/>
        </p:nvGrpSpPr>
        <p:grpSpPr>
          <a:xfrm>
            <a:off x="7639862" y="3538890"/>
            <a:ext cx="159039" cy="339253"/>
            <a:chOff x="4584850" y="4399275"/>
            <a:chExt cx="225875" cy="481825"/>
          </a:xfrm>
        </p:grpSpPr>
        <p:sp>
          <p:nvSpPr>
            <p:cNvPr id="7263" name="Google Shape;7263;p88"/>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64" name="Google Shape;7264;p88"/>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265" name="Google Shape;7265;p88"/>
          <p:cNvSpPr/>
          <p:nvPr/>
        </p:nvSpPr>
        <p:spPr>
          <a:xfrm>
            <a:off x="7957998" y="3538820"/>
            <a:ext cx="372275" cy="339112"/>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266" name="Google Shape;7266;p88"/>
          <p:cNvGrpSpPr/>
          <p:nvPr/>
        </p:nvGrpSpPr>
        <p:grpSpPr>
          <a:xfrm>
            <a:off x="1049680" y="3951795"/>
            <a:ext cx="339253" cy="339253"/>
            <a:chOff x="5642550" y="4399275"/>
            <a:chExt cx="481825" cy="481825"/>
          </a:xfrm>
        </p:grpSpPr>
        <p:sp>
          <p:nvSpPr>
            <p:cNvPr id="7267" name="Google Shape;7267;p88"/>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68" name="Google Shape;7268;p88"/>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69" name="Google Shape;7269;p88"/>
          <p:cNvGrpSpPr/>
          <p:nvPr/>
        </p:nvGrpSpPr>
        <p:grpSpPr>
          <a:xfrm>
            <a:off x="2859815" y="3963703"/>
            <a:ext cx="363316" cy="315437"/>
            <a:chOff x="6218300" y="4416175"/>
            <a:chExt cx="516000" cy="448000"/>
          </a:xfrm>
        </p:grpSpPr>
        <p:sp>
          <p:nvSpPr>
            <p:cNvPr id="7270" name="Google Shape;7270;p88"/>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71" name="Google Shape;7271;p88"/>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72" name="Google Shape;7272;p88"/>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73" name="Google Shape;7273;p88"/>
          <p:cNvGrpSpPr/>
          <p:nvPr/>
        </p:nvGrpSpPr>
        <p:grpSpPr>
          <a:xfrm>
            <a:off x="5918879" y="3951792"/>
            <a:ext cx="339253" cy="339253"/>
            <a:chOff x="899850" y="4992125"/>
            <a:chExt cx="481825" cy="481825"/>
          </a:xfrm>
        </p:grpSpPr>
        <p:sp>
          <p:nvSpPr>
            <p:cNvPr id="7274" name="Google Shape;7274;p88"/>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75" name="Google Shape;7275;p88"/>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76" name="Google Shape;7276;p88"/>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77" name="Google Shape;7277;p88"/>
          <p:cNvGrpSpPr/>
          <p:nvPr/>
        </p:nvGrpSpPr>
        <p:grpSpPr>
          <a:xfrm>
            <a:off x="5461708" y="3951792"/>
            <a:ext cx="339253" cy="339253"/>
            <a:chOff x="1492675" y="4992125"/>
            <a:chExt cx="481825" cy="481825"/>
          </a:xfrm>
        </p:grpSpPr>
        <p:sp>
          <p:nvSpPr>
            <p:cNvPr id="7278" name="Google Shape;7278;p88"/>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79" name="Google Shape;7279;p88"/>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80" name="Google Shape;7280;p88"/>
          <p:cNvGrpSpPr/>
          <p:nvPr/>
        </p:nvGrpSpPr>
        <p:grpSpPr>
          <a:xfrm>
            <a:off x="5004462" y="3951792"/>
            <a:ext cx="339253" cy="339253"/>
            <a:chOff x="2085525" y="4992125"/>
            <a:chExt cx="481825" cy="481825"/>
          </a:xfrm>
        </p:grpSpPr>
        <p:sp>
          <p:nvSpPr>
            <p:cNvPr id="7281" name="Google Shape;7281;p88"/>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82" name="Google Shape;7282;p88"/>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83" name="Google Shape;7283;p88"/>
          <p:cNvGrpSpPr/>
          <p:nvPr/>
        </p:nvGrpSpPr>
        <p:grpSpPr>
          <a:xfrm>
            <a:off x="6833221" y="3951792"/>
            <a:ext cx="339253" cy="339253"/>
            <a:chOff x="2678350" y="4992125"/>
            <a:chExt cx="481825" cy="481825"/>
          </a:xfrm>
        </p:grpSpPr>
        <p:sp>
          <p:nvSpPr>
            <p:cNvPr id="7284" name="Google Shape;7284;p88"/>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85" name="Google Shape;7285;p88"/>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86" name="Google Shape;7286;p88"/>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87" name="Google Shape;7287;p88"/>
          <p:cNvGrpSpPr/>
          <p:nvPr/>
        </p:nvGrpSpPr>
        <p:grpSpPr>
          <a:xfrm>
            <a:off x="4628816" y="3951792"/>
            <a:ext cx="339253" cy="339253"/>
            <a:chOff x="3271200" y="4992125"/>
            <a:chExt cx="481825" cy="481825"/>
          </a:xfrm>
        </p:grpSpPr>
        <p:sp>
          <p:nvSpPr>
            <p:cNvPr id="7288" name="Google Shape;7288;p88"/>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89" name="Google Shape;7289;p88"/>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90" name="Google Shape;7290;p88"/>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91" name="Google Shape;7291;p88"/>
          <p:cNvGrpSpPr/>
          <p:nvPr/>
        </p:nvGrpSpPr>
        <p:grpSpPr>
          <a:xfrm>
            <a:off x="7290263" y="3952822"/>
            <a:ext cx="339411" cy="337193"/>
            <a:chOff x="3863900" y="4993625"/>
            <a:chExt cx="482050" cy="478900"/>
          </a:xfrm>
        </p:grpSpPr>
        <p:sp>
          <p:nvSpPr>
            <p:cNvPr id="7292" name="Google Shape;7292;p88"/>
            <p:cNvSpPr/>
            <p:nvPr/>
          </p:nvSpPr>
          <p:spPr>
            <a:xfrm>
              <a:off x="3877525"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93" name="Google Shape;7293;p88"/>
            <p:cNvSpPr/>
            <p:nvPr/>
          </p:nvSpPr>
          <p:spPr>
            <a:xfrm>
              <a:off x="4113750" y="5133350"/>
              <a:ext cx="232200" cy="339175"/>
            </a:xfrm>
            <a:custGeom>
              <a:avLst/>
              <a:gdLst/>
              <a:ahLst/>
              <a:cxnLst/>
              <a:rect l="l" t="t" r="r" b="b"/>
              <a:pathLst>
                <a:path w="9288" h="13567" extrusionOk="0">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94" name="Google Shape;7294;p88"/>
            <p:cNvSpPr/>
            <p:nvPr/>
          </p:nvSpPr>
          <p:spPr>
            <a:xfrm>
              <a:off x="3998800" y="4993625"/>
              <a:ext cx="334125" cy="168500"/>
            </a:xfrm>
            <a:custGeom>
              <a:avLst/>
              <a:gdLst/>
              <a:ahLst/>
              <a:cxnLst/>
              <a:rect l="l" t="t" r="r" b="b"/>
              <a:pathLst>
                <a:path w="13365" h="6740" extrusionOk="0">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95" name="Google Shape;7295;p88"/>
            <p:cNvSpPr/>
            <p:nvPr/>
          </p:nvSpPr>
          <p:spPr>
            <a:xfrm>
              <a:off x="3863900" y="5132450"/>
              <a:ext cx="221650" cy="339925"/>
            </a:xfrm>
            <a:custGeom>
              <a:avLst/>
              <a:gdLst/>
              <a:ahLst/>
              <a:cxnLst/>
              <a:rect l="l" t="t" r="r" b="b"/>
              <a:pathLst>
                <a:path w="8866" h="13597" extrusionOk="0">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96" name="Google Shape;7296;p88"/>
          <p:cNvGrpSpPr/>
          <p:nvPr/>
        </p:nvGrpSpPr>
        <p:grpSpPr>
          <a:xfrm>
            <a:off x="7747437" y="3952822"/>
            <a:ext cx="339411" cy="337193"/>
            <a:chOff x="4456725" y="4993625"/>
            <a:chExt cx="482050" cy="478900"/>
          </a:xfrm>
        </p:grpSpPr>
        <p:sp>
          <p:nvSpPr>
            <p:cNvPr id="7297" name="Google Shape;7297;p88"/>
            <p:cNvSpPr/>
            <p:nvPr/>
          </p:nvSpPr>
          <p:spPr>
            <a:xfrm>
              <a:off x="4470350" y="5058825"/>
              <a:ext cx="315450" cy="164750"/>
            </a:xfrm>
            <a:custGeom>
              <a:avLst/>
              <a:gdLst/>
              <a:ahLst/>
              <a:cxnLst/>
              <a:rect l="l" t="t" r="r" b="b"/>
              <a:pathLst>
                <a:path w="12618" h="6590" extrusionOk="0">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98" name="Google Shape;7298;p88"/>
            <p:cNvSpPr/>
            <p:nvPr/>
          </p:nvSpPr>
          <p:spPr>
            <a:xfrm>
              <a:off x="4706575" y="5133350"/>
              <a:ext cx="232200" cy="339175"/>
            </a:xfrm>
            <a:custGeom>
              <a:avLst/>
              <a:gdLst/>
              <a:ahLst/>
              <a:cxnLst/>
              <a:rect l="l" t="t" r="r" b="b"/>
              <a:pathLst>
                <a:path w="9288" h="13567" extrusionOk="0">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99" name="Google Shape;7299;p88"/>
            <p:cNvSpPr/>
            <p:nvPr/>
          </p:nvSpPr>
          <p:spPr>
            <a:xfrm>
              <a:off x="4591625" y="4993625"/>
              <a:ext cx="334125" cy="168500"/>
            </a:xfrm>
            <a:custGeom>
              <a:avLst/>
              <a:gdLst/>
              <a:ahLst/>
              <a:cxnLst/>
              <a:rect l="l" t="t" r="r" b="b"/>
              <a:pathLst>
                <a:path w="13365" h="6740" extrusionOk="0">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00" name="Google Shape;7300;p88"/>
            <p:cNvSpPr/>
            <p:nvPr/>
          </p:nvSpPr>
          <p:spPr>
            <a:xfrm>
              <a:off x="4456725" y="5132450"/>
              <a:ext cx="221650" cy="339925"/>
            </a:xfrm>
            <a:custGeom>
              <a:avLst/>
              <a:gdLst/>
              <a:ahLst/>
              <a:cxnLst/>
              <a:rect l="l" t="t" r="r" b="b"/>
              <a:pathLst>
                <a:path w="8866" h="13597" extrusionOk="0">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01" name="Google Shape;7301;p88"/>
          <p:cNvGrpSpPr/>
          <p:nvPr/>
        </p:nvGrpSpPr>
        <p:grpSpPr>
          <a:xfrm>
            <a:off x="6376030" y="3952813"/>
            <a:ext cx="339411" cy="337211"/>
            <a:chOff x="5049575" y="4993600"/>
            <a:chExt cx="482050" cy="478925"/>
          </a:xfrm>
        </p:grpSpPr>
        <p:sp>
          <p:nvSpPr>
            <p:cNvPr id="7302" name="Google Shape;7302;p88"/>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03" name="Google Shape;7303;p88"/>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04" name="Google Shape;7304;p88"/>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05" name="Google Shape;7305;p88"/>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309"/>
        <p:cNvGrpSpPr/>
        <p:nvPr/>
      </p:nvGrpSpPr>
      <p:grpSpPr>
        <a:xfrm>
          <a:off x="0" y="0"/>
          <a:ext cx="0" cy="0"/>
          <a:chOff x="0" y="0"/>
          <a:chExt cx="0" cy="0"/>
        </a:xfrm>
      </p:grpSpPr>
      <p:sp>
        <p:nvSpPr>
          <p:cNvPr id="7310" name="Google Shape;7310;p89"/>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311" name="Google Shape;7311;p89"/>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7312" name="Google Shape;7312;p89"/>
          <p:cNvGrpSpPr/>
          <p:nvPr/>
        </p:nvGrpSpPr>
        <p:grpSpPr>
          <a:xfrm>
            <a:off x="876361" y="1533504"/>
            <a:ext cx="322099" cy="370529"/>
            <a:chOff x="-42971725" y="3217825"/>
            <a:chExt cx="275675" cy="317125"/>
          </a:xfrm>
        </p:grpSpPr>
        <p:sp>
          <p:nvSpPr>
            <p:cNvPr id="7313" name="Google Shape;7313;p89"/>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89"/>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89"/>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6" name="Google Shape;7316;p89"/>
          <p:cNvGrpSpPr/>
          <p:nvPr/>
        </p:nvGrpSpPr>
        <p:grpSpPr>
          <a:xfrm>
            <a:off x="848276" y="2002160"/>
            <a:ext cx="378270" cy="337551"/>
            <a:chOff x="-42996150" y="3612600"/>
            <a:chExt cx="323750" cy="288900"/>
          </a:xfrm>
        </p:grpSpPr>
        <p:sp>
          <p:nvSpPr>
            <p:cNvPr id="7317" name="Google Shape;7317;p89"/>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89"/>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89"/>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0" name="Google Shape;7320;p89"/>
          <p:cNvGrpSpPr/>
          <p:nvPr/>
        </p:nvGrpSpPr>
        <p:grpSpPr>
          <a:xfrm>
            <a:off x="851036" y="2411530"/>
            <a:ext cx="372749" cy="370909"/>
            <a:chOff x="-42994575" y="3950300"/>
            <a:chExt cx="319025" cy="317450"/>
          </a:xfrm>
        </p:grpSpPr>
        <p:sp>
          <p:nvSpPr>
            <p:cNvPr id="7321" name="Google Shape;7321;p89"/>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89"/>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89"/>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4" name="Google Shape;7324;p89"/>
          <p:cNvGrpSpPr/>
          <p:nvPr/>
        </p:nvGrpSpPr>
        <p:grpSpPr>
          <a:xfrm>
            <a:off x="3004431" y="1558362"/>
            <a:ext cx="371785" cy="370879"/>
            <a:chOff x="-41111350" y="3239100"/>
            <a:chExt cx="318200" cy="317425"/>
          </a:xfrm>
        </p:grpSpPr>
        <p:sp>
          <p:nvSpPr>
            <p:cNvPr id="7325" name="Google Shape;7325;p89"/>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89"/>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89"/>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89"/>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9" name="Google Shape;7329;p89"/>
          <p:cNvGrpSpPr/>
          <p:nvPr/>
        </p:nvGrpSpPr>
        <p:grpSpPr>
          <a:xfrm>
            <a:off x="3000751" y="1993894"/>
            <a:ext cx="379146" cy="370967"/>
            <a:chOff x="-41117650" y="3605525"/>
            <a:chExt cx="324500" cy="317500"/>
          </a:xfrm>
        </p:grpSpPr>
        <p:sp>
          <p:nvSpPr>
            <p:cNvPr id="7330" name="Google Shape;7330;p89"/>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89"/>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89"/>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33" name="Google Shape;7333;p89"/>
          <p:cNvSpPr/>
          <p:nvPr/>
        </p:nvSpPr>
        <p:spPr>
          <a:xfrm>
            <a:off x="3006881" y="2443479"/>
            <a:ext cx="372720" cy="361678"/>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34" name="Google Shape;7334;p89"/>
          <p:cNvGrpSpPr/>
          <p:nvPr/>
        </p:nvGrpSpPr>
        <p:grpSpPr>
          <a:xfrm>
            <a:off x="1827005" y="2885417"/>
            <a:ext cx="216271" cy="371814"/>
            <a:chOff x="-39205300" y="3220175"/>
            <a:chExt cx="185100" cy="318225"/>
          </a:xfrm>
        </p:grpSpPr>
        <p:sp>
          <p:nvSpPr>
            <p:cNvPr id="7335" name="Google Shape;7335;p89"/>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89"/>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7" name="Google Shape;7337;p89"/>
          <p:cNvGrpSpPr/>
          <p:nvPr/>
        </p:nvGrpSpPr>
        <p:grpSpPr>
          <a:xfrm>
            <a:off x="1792533" y="3345488"/>
            <a:ext cx="300016" cy="369273"/>
            <a:chOff x="-39248625" y="3588600"/>
            <a:chExt cx="256775" cy="316050"/>
          </a:xfrm>
        </p:grpSpPr>
        <p:sp>
          <p:nvSpPr>
            <p:cNvPr id="7338" name="Google Shape;7338;p89"/>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89"/>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40" name="Google Shape;7340;p89"/>
          <p:cNvSpPr/>
          <p:nvPr/>
        </p:nvSpPr>
        <p:spPr>
          <a:xfrm>
            <a:off x="1763554" y="3801114"/>
            <a:ext cx="363548" cy="370909"/>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89"/>
          <p:cNvSpPr/>
          <p:nvPr/>
        </p:nvSpPr>
        <p:spPr>
          <a:xfrm>
            <a:off x="3953101" y="2872552"/>
            <a:ext cx="369974" cy="368601"/>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42" name="Google Shape;7342;p89"/>
          <p:cNvGrpSpPr/>
          <p:nvPr/>
        </p:nvGrpSpPr>
        <p:grpSpPr>
          <a:xfrm>
            <a:off x="1243246" y="1533504"/>
            <a:ext cx="429504" cy="370879"/>
            <a:chOff x="-42651700" y="3217825"/>
            <a:chExt cx="367600" cy="317425"/>
          </a:xfrm>
        </p:grpSpPr>
        <p:sp>
          <p:nvSpPr>
            <p:cNvPr id="7343" name="Google Shape;7343;p89"/>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89"/>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89"/>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89"/>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7" name="Google Shape;7347;p89"/>
          <p:cNvGrpSpPr/>
          <p:nvPr/>
        </p:nvGrpSpPr>
        <p:grpSpPr>
          <a:xfrm>
            <a:off x="1278678" y="1973154"/>
            <a:ext cx="358640" cy="363226"/>
            <a:chOff x="-42617300" y="3587775"/>
            <a:chExt cx="306950" cy="310875"/>
          </a:xfrm>
        </p:grpSpPr>
        <p:sp>
          <p:nvSpPr>
            <p:cNvPr id="7348" name="Google Shape;7348;p89"/>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89"/>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50" name="Google Shape;7350;p89"/>
          <p:cNvSpPr/>
          <p:nvPr/>
        </p:nvSpPr>
        <p:spPr>
          <a:xfrm>
            <a:off x="1275131" y="2412197"/>
            <a:ext cx="371785" cy="369974"/>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51" name="Google Shape;7351;p89"/>
          <p:cNvGrpSpPr/>
          <p:nvPr/>
        </p:nvGrpSpPr>
        <p:grpSpPr>
          <a:xfrm>
            <a:off x="3450506" y="1557895"/>
            <a:ext cx="376926" cy="370324"/>
            <a:chOff x="-40748275" y="3238700"/>
            <a:chExt cx="322600" cy="316950"/>
          </a:xfrm>
        </p:grpSpPr>
        <p:sp>
          <p:nvSpPr>
            <p:cNvPr id="7352" name="Google Shape;7352;p89"/>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89"/>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89"/>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89"/>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89"/>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89"/>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8" name="Google Shape;7358;p89"/>
          <p:cNvGrpSpPr/>
          <p:nvPr/>
        </p:nvGrpSpPr>
        <p:grpSpPr>
          <a:xfrm>
            <a:off x="3453062" y="2025879"/>
            <a:ext cx="371814" cy="338690"/>
            <a:chOff x="-40745125" y="3632900"/>
            <a:chExt cx="318225" cy="289875"/>
          </a:xfrm>
        </p:grpSpPr>
        <p:sp>
          <p:nvSpPr>
            <p:cNvPr id="7359" name="Google Shape;7359;p89"/>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89"/>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89"/>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89"/>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89"/>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89"/>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89"/>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6" name="Google Shape;7366;p89"/>
          <p:cNvGrpSpPr/>
          <p:nvPr/>
        </p:nvGrpSpPr>
        <p:grpSpPr>
          <a:xfrm>
            <a:off x="3457209" y="2437089"/>
            <a:ext cx="363518" cy="370178"/>
            <a:chOff x="-40742750" y="3972175"/>
            <a:chExt cx="311125" cy="316825"/>
          </a:xfrm>
        </p:grpSpPr>
        <p:sp>
          <p:nvSpPr>
            <p:cNvPr id="7367" name="Google Shape;7367;p89"/>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89"/>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9" name="Google Shape;7369;p89"/>
          <p:cNvGrpSpPr/>
          <p:nvPr/>
        </p:nvGrpSpPr>
        <p:grpSpPr>
          <a:xfrm>
            <a:off x="2239871" y="2887257"/>
            <a:ext cx="266892" cy="369974"/>
            <a:chOff x="-38860325" y="3221750"/>
            <a:chExt cx="228425" cy="316650"/>
          </a:xfrm>
        </p:grpSpPr>
        <p:sp>
          <p:nvSpPr>
            <p:cNvPr id="7370" name="Google Shape;7370;p89"/>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89"/>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89"/>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89"/>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4" name="Google Shape;7374;p89"/>
          <p:cNvGrpSpPr/>
          <p:nvPr/>
        </p:nvGrpSpPr>
        <p:grpSpPr>
          <a:xfrm>
            <a:off x="2190678" y="3349314"/>
            <a:ext cx="380081" cy="367111"/>
            <a:chOff x="-38905225" y="3591875"/>
            <a:chExt cx="325300" cy="314200"/>
          </a:xfrm>
        </p:grpSpPr>
        <p:sp>
          <p:nvSpPr>
            <p:cNvPr id="7375" name="Google Shape;7375;p89"/>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89"/>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89"/>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78" name="Google Shape;7378;p89"/>
          <p:cNvSpPr/>
          <p:nvPr/>
        </p:nvSpPr>
        <p:spPr>
          <a:xfrm>
            <a:off x="2198491" y="3859092"/>
            <a:ext cx="369974" cy="312927"/>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79" name="Google Shape;7379;p89"/>
          <p:cNvGrpSpPr/>
          <p:nvPr/>
        </p:nvGrpSpPr>
        <p:grpSpPr>
          <a:xfrm>
            <a:off x="3997427" y="3334394"/>
            <a:ext cx="290815" cy="369740"/>
            <a:chOff x="-37370925" y="3579105"/>
            <a:chExt cx="248900" cy="316450"/>
          </a:xfrm>
        </p:grpSpPr>
        <p:sp>
          <p:nvSpPr>
            <p:cNvPr id="7380" name="Google Shape;7380;p89"/>
            <p:cNvSpPr/>
            <p:nvPr/>
          </p:nvSpPr>
          <p:spPr>
            <a:xfrm>
              <a:off x="-37268550" y="367105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89"/>
            <p:cNvSpPr/>
            <p:nvPr/>
          </p:nvSpPr>
          <p:spPr>
            <a:xfrm>
              <a:off x="-37370925" y="357910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82" name="Google Shape;7382;p89"/>
          <p:cNvSpPr/>
          <p:nvPr/>
        </p:nvSpPr>
        <p:spPr>
          <a:xfrm>
            <a:off x="1697481" y="1534192"/>
            <a:ext cx="364453" cy="36941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89"/>
          <p:cNvSpPr/>
          <p:nvPr/>
        </p:nvSpPr>
        <p:spPr>
          <a:xfrm>
            <a:off x="1722323" y="1969494"/>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84" name="Google Shape;7384;p89"/>
          <p:cNvGrpSpPr/>
          <p:nvPr/>
        </p:nvGrpSpPr>
        <p:grpSpPr>
          <a:xfrm>
            <a:off x="1690803" y="2412465"/>
            <a:ext cx="371814" cy="369974"/>
            <a:chOff x="-42259725" y="3951100"/>
            <a:chExt cx="318225" cy="316650"/>
          </a:xfrm>
        </p:grpSpPr>
        <p:sp>
          <p:nvSpPr>
            <p:cNvPr id="7385" name="Google Shape;7385;p89"/>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89"/>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7" name="Google Shape;7387;p89"/>
          <p:cNvGrpSpPr/>
          <p:nvPr/>
        </p:nvGrpSpPr>
        <p:grpSpPr>
          <a:xfrm>
            <a:off x="3889164" y="1591486"/>
            <a:ext cx="370879" cy="337755"/>
            <a:chOff x="-40378075" y="3267450"/>
            <a:chExt cx="317425" cy="289075"/>
          </a:xfrm>
        </p:grpSpPr>
        <p:sp>
          <p:nvSpPr>
            <p:cNvPr id="7388" name="Google Shape;7388;p89"/>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89"/>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89"/>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89"/>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2" name="Google Shape;7392;p89"/>
          <p:cNvGrpSpPr/>
          <p:nvPr/>
        </p:nvGrpSpPr>
        <p:grpSpPr>
          <a:xfrm>
            <a:off x="3892830" y="1992754"/>
            <a:ext cx="363548" cy="369974"/>
            <a:chOff x="-40372575" y="3604550"/>
            <a:chExt cx="311150" cy="316650"/>
          </a:xfrm>
        </p:grpSpPr>
        <p:sp>
          <p:nvSpPr>
            <p:cNvPr id="7393" name="Google Shape;7393;p89"/>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89"/>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89"/>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96" name="Google Shape;7396;p89"/>
          <p:cNvSpPr/>
          <p:nvPr/>
        </p:nvSpPr>
        <p:spPr>
          <a:xfrm>
            <a:off x="3896162" y="2436031"/>
            <a:ext cx="362613" cy="371902"/>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97" name="Google Shape;7397;p89"/>
          <p:cNvGrpSpPr/>
          <p:nvPr/>
        </p:nvGrpSpPr>
        <p:grpSpPr>
          <a:xfrm>
            <a:off x="2616780" y="2885417"/>
            <a:ext cx="399038" cy="372165"/>
            <a:chOff x="-38542250" y="3220175"/>
            <a:chExt cx="341525" cy="318525"/>
          </a:xfrm>
        </p:grpSpPr>
        <p:sp>
          <p:nvSpPr>
            <p:cNvPr id="7398" name="Google Shape;7398;p89"/>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89"/>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89"/>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1" name="Google Shape;7401;p89"/>
          <p:cNvGrpSpPr/>
          <p:nvPr/>
        </p:nvGrpSpPr>
        <p:grpSpPr>
          <a:xfrm>
            <a:off x="2638712" y="3344787"/>
            <a:ext cx="369974" cy="369068"/>
            <a:chOff x="-38537400" y="3588000"/>
            <a:chExt cx="316650" cy="315875"/>
          </a:xfrm>
        </p:grpSpPr>
        <p:sp>
          <p:nvSpPr>
            <p:cNvPr id="7402" name="Google Shape;7402;p89"/>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89"/>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89"/>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89"/>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6" name="Google Shape;7406;p89"/>
          <p:cNvGrpSpPr/>
          <p:nvPr/>
        </p:nvGrpSpPr>
        <p:grpSpPr>
          <a:xfrm>
            <a:off x="2637792" y="3802316"/>
            <a:ext cx="371814" cy="369974"/>
            <a:chOff x="-38538975" y="3954250"/>
            <a:chExt cx="318225" cy="316650"/>
          </a:xfrm>
        </p:grpSpPr>
        <p:sp>
          <p:nvSpPr>
            <p:cNvPr id="7407" name="Google Shape;7407;p89"/>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89"/>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9" name="Google Shape;7409;p89"/>
          <p:cNvGrpSpPr/>
          <p:nvPr/>
        </p:nvGrpSpPr>
        <p:grpSpPr>
          <a:xfrm>
            <a:off x="3955104" y="3797243"/>
            <a:ext cx="375465" cy="371814"/>
            <a:chOff x="-37385100" y="3949908"/>
            <a:chExt cx="321350" cy="318225"/>
          </a:xfrm>
        </p:grpSpPr>
        <p:sp>
          <p:nvSpPr>
            <p:cNvPr id="7410" name="Google Shape;7410;p89"/>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89"/>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2" name="Google Shape;7412;p89"/>
          <p:cNvGrpSpPr/>
          <p:nvPr/>
        </p:nvGrpSpPr>
        <p:grpSpPr>
          <a:xfrm>
            <a:off x="2130763" y="1532803"/>
            <a:ext cx="370909" cy="370675"/>
            <a:chOff x="-41895050" y="3217225"/>
            <a:chExt cx="317450" cy="317250"/>
          </a:xfrm>
        </p:grpSpPr>
        <p:sp>
          <p:nvSpPr>
            <p:cNvPr id="7413" name="Google Shape;7413;p89"/>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89"/>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89"/>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89"/>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89"/>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8" name="Google Shape;7418;p89"/>
          <p:cNvGrpSpPr/>
          <p:nvPr/>
        </p:nvGrpSpPr>
        <p:grpSpPr>
          <a:xfrm>
            <a:off x="2130310" y="1969737"/>
            <a:ext cx="371814" cy="369974"/>
            <a:chOff x="-41893475" y="3584850"/>
            <a:chExt cx="318225" cy="316650"/>
          </a:xfrm>
        </p:grpSpPr>
        <p:sp>
          <p:nvSpPr>
            <p:cNvPr id="7419" name="Google Shape;7419;p89"/>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89"/>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89"/>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89"/>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23" name="Google Shape;7423;p89"/>
          <p:cNvSpPr/>
          <p:nvPr/>
        </p:nvSpPr>
        <p:spPr>
          <a:xfrm>
            <a:off x="2133283" y="2414037"/>
            <a:ext cx="371814" cy="36930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89"/>
          <p:cNvSpPr/>
          <p:nvPr/>
        </p:nvSpPr>
        <p:spPr>
          <a:xfrm>
            <a:off x="845041" y="2906375"/>
            <a:ext cx="438997" cy="36903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25" name="Google Shape;7425;p89"/>
          <p:cNvGrpSpPr/>
          <p:nvPr/>
        </p:nvGrpSpPr>
        <p:grpSpPr>
          <a:xfrm>
            <a:off x="900338" y="3365029"/>
            <a:ext cx="337522" cy="370909"/>
            <a:chOff x="-39998250" y="3605325"/>
            <a:chExt cx="288875" cy="317450"/>
          </a:xfrm>
        </p:grpSpPr>
        <p:sp>
          <p:nvSpPr>
            <p:cNvPr id="7426" name="Google Shape;7426;p89"/>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89"/>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8" name="Google Shape;7428;p89"/>
          <p:cNvGrpSpPr/>
          <p:nvPr/>
        </p:nvGrpSpPr>
        <p:grpSpPr>
          <a:xfrm>
            <a:off x="884112" y="3823493"/>
            <a:ext cx="369974" cy="369945"/>
            <a:chOff x="-40011050" y="3972375"/>
            <a:chExt cx="316650" cy="316625"/>
          </a:xfrm>
        </p:grpSpPr>
        <p:sp>
          <p:nvSpPr>
            <p:cNvPr id="7429" name="Google Shape;7429;p89"/>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89"/>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1" name="Google Shape;7431;p89"/>
          <p:cNvGrpSpPr/>
          <p:nvPr/>
        </p:nvGrpSpPr>
        <p:grpSpPr>
          <a:xfrm>
            <a:off x="3116043" y="2888192"/>
            <a:ext cx="266921" cy="369039"/>
            <a:chOff x="-38129425" y="3222550"/>
            <a:chExt cx="228450" cy="315850"/>
          </a:xfrm>
        </p:grpSpPr>
        <p:sp>
          <p:nvSpPr>
            <p:cNvPr id="7432" name="Google Shape;7432;p89"/>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89"/>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4" name="Google Shape;7434;p89"/>
          <p:cNvGrpSpPr/>
          <p:nvPr/>
        </p:nvGrpSpPr>
        <p:grpSpPr>
          <a:xfrm>
            <a:off x="3071012" y="3344787"/>
            <a:ext cx="371785" cy="369974"/>
            <a:chOff x="-38172725" y="3588000"/>
            <a:chExt cx="318200" cy="316650"/>
          </a:xfrm>
        </p:grpSpPr>
        <p:sp>
          <p:nvSpPr>
            <p:cNvPr id="7435" name="Google Shape;7435;p89"/>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89"/>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89"/>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89"/>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89"/>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89"/>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89"/>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89"/>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3" name="Google Shape;7443;p89"/>
          <p:cNvGrpSpPr/>
          <p:nvPr/>
        </p:nvGrpSpPr>
        <p:grpSpPr>
          <a:xfrm>
            <a:off x="3146914" y="3803222"/>
            <a:ext cx="219981" cy="369974"/>
            <a:chOff x="-38109725" y="3955025"/>
            <a:chExt cx="188275" cy="316650"/>
          </a:xfrm>
        </p:grpSpPr>
        <p:sp>
          <p:nvSpPr>
            <p:cNvPr id="7444" name="Google Shape;7444;p89"/>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89"/>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46" name="Google Shape;7446;p89"/>
          <p:cNvSpPr/>
          <p:nvPr/>
        </p:nvSpPr>
        <p:spPr>
          <a:xfrm>
            <a:off x="2248517" y="4262983"/>
            <a:ext cx="383790" cy="37026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47" name="Google Shape;7447;p89"/>
          <p:cNvGrpSpPr/>
          <p:nvPr/>
        </p:nvGrpSpPr>
        <p:grpSpPr>
          <a:xfrm>
            <a:off x="2562313" y="1534643"/>
            <a:ext cx="373654" cy="369068"/>
            <a:chOff x="-41530375" y="3218800"/>
            <a:chExt cx="319800" cy="315875"/>
          </a:xfrm>
        </p:grpSpPr>
        <p:sp>
          <p:nvSpPr>
            <p:cNvPr id="7448" name="Google Shape;7448;p89"/>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89"/>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0" name="Google Shape;7450;p89"/>
          <p:cNvGrpSpPr/>
          <p:nvPr/>
        </p:nvGrpSpPr>
        <p:grpSpPr>
          <a:xfrm>
            <a:off x="2564607" y="2049801"/>
            <a:ext cx="369068" cy="289004"/>
            <a:chOff x="-41526450" y="3653375"/>
            <a:chExt cx="315875" cy="247350"/>
          </a:xfrm>
        </p:grpSpPr>
        <p:sp>
          <p:nvSpPr>
            <p:cNvPr id="7451" name="Google Shape;7451;p89"/>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89"/>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3" name="Google Shape;7453;p89"/>
          <p:cNvGrpSpPr/>
          <p:nvPr/>
        </p:nvGrpSpPr>
        <p:grpSpPr>
          <a:xfrm>
            <a:off x="2565994" y="2412465"/>
            <a:ext cx="366293" cy="369974"/>
            <a:chOff x="-41526450" y="3951100"/>
            <a:chExt cx="313500" cy="316650"/>
          </a:xfrm>
        </p:grpSpPr>
        <p:sp>
          <p:nvSpPr>
            <p:cNvPr id="7454" name="Google Shape;7454;p89"/>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89"/>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89"/>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7" name="Google Shape;7457;p89"/>
          <p:cNvGrpSpPr/>
          <p:nvPr/>
        </p:nvGrpSpPr>
        <p:grpSpPr>
          <a:xfrm>
            <a:off x="1331249" y="2906594"/>
            <a:ext cx="339595" cy="371814"/>
            <a:chOff x="-39625900" y="3238300"/>
            <a:chExt cx="290650" cy="318225"/>
          </a:xfrm>
        </p:grpSpPr>
        <p:sp>
          <p:nvSpPr>
            <p:cNvPr id="7458" name="Google Shape;7458;p89"/>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89"/>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60" name="Google Shape;7460;p89"/>
          <p:cNvSpPr/>
          <p:nvPr/>
        </p:nvSpPr>
        <p:spPr>
          <a:xfrm>
            <a:off x="1353422" y="3365720"/>
            <a:ext cx="315672" cy="369974"/>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61" name="Google Shape;7461;p89"/>
          <p:cNvGrpSpPr/>
          <p:nvPr/>
        </p:nvGrpSpPr>
        <p:grpSpPr>
          <a:xfrm>
            <a:off x="1325300" y="3823055"/>
            <a:ext cx="366293" cy="370441"/>
            <a:chOff x="-39647175" y="3972000"/>
            <a:chExt cx="313500" cy="317050"/>
          </a:xfrm>
        </p:grpSpPr>
        <p:sp>
          <p:nvSpPr>
            <p:cNvPr id="7462" name="Google Shape;7462;p89"/>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89"/>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89"/>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5" name="Google Shape;7465;p89"/>
          <p:cNvGrpSpPr/>
          <p:nvPr/>
        </p:nvGrpSpPr>
        <p:grpSpPr>
          <a:xfrm>
            <a:off x="3494427" y="2887053"/>
            <a:ext cx="375495" cy="370879"/>
            <a:chOff x="-37808850" y="3221575"/>
            <a:chExt cx="321375" cy="317425"/>
          </a:xfrm>
        </p:grpSpPr>
        <p:sp>
          <p:nvSpPr>
            <p:cNvPr id="7466" name="Google Shape;7466;p89"/>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89"/>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8" name="Google Shape;7468;p89"/>
          <p:cNvGrpSpPr/>
          <p:nvPr/>
        </p:nvGrpSpPr>
        <p:grpSpPr>
          <a:xfrm>
            <a:off x="3503201" y="3409084"/>
            <a:ext cx="372749" cy="241158"/>
            <a:chOff x="-37806500" y="3643030"/>
            <a:chExt cx="319025" cy="206400"/>
          </a:xfrm>
        </p:grpSpPr>
        <p:sp>
          <p:nvSpPr>
            <p:cNvPr id="7469" name="Google Shape;7469;p89"/>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89"/>
            <p:cNvSpPr/>
            <p:nvPr/>
          </p:nvSpPr>
          <p:spPr>
            <a:xfrm>
              <a:off x="-37806500" y="3643030"/>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1" name="Google Shape;7471;p89"/>
          <p:cNvGrpSpPr/>
          <p:nvPr/>
        </p:nvGrpSpPr>
        <p:grpSpPr>
          <a:xfrm>
            <a:off x="3505508" y="3801381"/>
            <a:ext cx="368134" cy="371814"/>
            <a:chOff x="-37804925" y="3953450"/>
            <a:chExt cx="315075" cy="318225"/>
          </a:xfrm>
        </p:grpSpPr>
        <p:sp>
          <p:nvSpPr>
            <p:cNvPr id="7472" name="Google Shape;7472;p89"/>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89"/>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89"/>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5" name="Google Shape;7475;p89"/>
          <p:cNvSpPr/>
          <p:nvPr/>
        </p:nvSpPr>
        <p:spPr>
          <a:xfrm>
            <a:off x="2754452" y="4266125"/>
            <a:ext cx="265986" cy="369039"/>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6" name="Google Shape;7476;p89"/>
          <p:cNvGrpSpPr/>
          <p:nvPr/>
        </p:nvGrpSpPr>
        <p:grpSpPr>
          <a:xfrm>
            <a:off x="4860977" y="1553988"/>
            <a:ext cx="355663" cy="308725"/>
            <a:chOff x="-28462125" y="3199700"/>
            <a:chExt cx="298550" cy="259150"/>
          </a:xfrm>
        </p:grpSpPr>
        <p:sp>
          <p:nvSpPr>
            <p:cNvPr id="7477" name="Google Shape;7477;p89"/>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89"/>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89"/>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0" name="Google Shape;7480;p89"/>
          <p:cNvGrpSpPr/>
          <p:nvPr/>
        </p:nvGrpSpPr>
        <p:grpSpPr>
          <a:xfrm>
            <a:off x="4861930" y="1988678"/>
            <a:ext cx="353757" cy="352833"/>
            <a:chOff x="-28461325" y="3545475"/>
            <a:chExt cx="296950" cy="296175"/>
          </a:xfrm>
        </p:grpSpPr>
        <p:sp>
          <p:nvSpPr>
            <p:cNvPr id="7481" name="Google Shape;7481;p89"/>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89"/>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89"/>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89"/>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89"/>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89"/>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7" name="Google Shape;7487;p89"/>
          <p:cNvGrpSpPr/>
          <p:nvPr/>
        </p:nvGrpSpPr>
        <p:grpSpPr>
          <a:xfrm>
            <a:off x="4858162" y="2438722"/>
            <a:ext cx="361292" cy="352803"/>
            <a:chOff x="-28463700" y="3914875"/>
            <a:chExt cx="303275" cy="296150"/>
          </a:xfrm>
        </p:grpSpPr>
        <p:sp>
          <p:nvSpPr>
            <p:cNvPr id="7488" name="Google Shape;7488;p89"/>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89"/>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0" name="Google Shape;7490;p89"/>
          <p:cNvGrpSpPr/>
          <p:nvPr/>
        </p:nvGrpSpPr>
        <p:grpSpPr>
          <a:xfrm>
            <a:off x="7092947" y="1594805"/>
            <a:ext cx="351880" cy="227092"/>
            <a:chOff x="-26573400" y="3224125"/>
            <a:chExt cx="295375" cy="190625"/>
          </a:xfrm>
        </p:grpSpPr>
        <p:sp>
          <p:nvSpPr>
            <p:cNvPr id="7491" name="Google Shape;7491;p89"/>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89"/>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3" name="Google Shape;7493;p89"/>
          <p:cNvGrpSpPr/>
          <p:nvPr/>
        </p:nvGrpSpPr>
        <p:grpSpPr>
          <a:xfrm>
            <a:off x="7092947" y="1989140"/>
            <a:ext cx="351880" cy="351910"/>
            <a:chOff x="-26573400" y="3546250"/>
            <a:chExt cx="295375" cy="295400"/>
          </a:xfrm>
        </p:grpSpPr>
        <p:sp>
          <p:nvSpPr>
            <p:cNvPr id="7494" name="Google Shape;7494;p89"/>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89"/>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89"/>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89"/>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89"/>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9" name="Google Shape;7499;p89"/>
          <p:cNvGrpSpPr/>
          <p:nvPr/>
        </p:nvGrpSpPr>
        <p:grpSpPr>
          <a:xfrm>
            <a:off x="7081228" y="2439049"/>
            <a:ext cx="375319" cy="352148"/>
            <a:chOff x="-26583625" y="3917025"/>
            <a:chExt cx="315050" cy="295600"/>
          </a:xfrm>
        </p:grpSpPr>
        <p:sp>
          <p:nvSpPr>
            <p:cNvPr id="7500" name="Google Shape;7500;p89"/>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89"/>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89"/>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89"/>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04" name="Google Shape;7504;p89"/>
          <p:cNvSpPr/>
          <p:nvPr/>
        </p:nvSpPr>
        <p:spPr>
          <a:xfrm>
            <a:off x="5748315" y="2919564"/>
            <a:ext cx="352833" cy="351880"/>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05" name="Google Shape;7505;p89"/>
          <p:cNvGrpSpPr/>
          <p:nvPr/>
        </p:nvGrpSpPr>
        <p:grpSpPr>
          <a:xfrm>
            <a:off x="5779742" y="3398079"/>
            <a:ext cx="289039" cy="352833"/>
            <a:chOff x="-24694925" y="3518700"/>
            <a:chExt cx="242625" cy="296175"/>
          </a:xfrm>
        </p:grpSpPr>
        <p:sp>
          <p:nvSpPr>
            <p:cNvPr id="7506" name="Google Shape;7506;p89"/>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89"/>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89"/>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89"/>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0" name="Google Shape;7510;p89"/>
          <p:cNvGrpSpPr/>
          <p:nvPr/>
        </p:nvGrpSpPr>
        <p:grpSpPr>
          <a:xfrm>
            <a:off x="5779280" y="3848107"/>
            <a:ext cx="289962" cy="352833"/>
            <a:chOff x="-24709100" y="3888875"/>
            <a:chExt cx="243400" cy="296175"/>
          </a:xfrm>
        </p:grpSpPr>
        <p:sp>
          <p:nvSpPr>
            <p:cNvPr id="7511" name="Google Shape;7511;p89"/>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89"/>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89"/>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4" name="Google Shape;7514;p89"/>
          <p:cNvGrpSpPr/>
          <p:nvPr/>
        </p:nvGrpSpPr>
        <p:grpSpPr>
          <a:xfrm>
            <a:off x="7979280" y="2920770"/>
            <a:ext cx="356556" cy="349557"/>
            <a:chOff x="-22863675" y="3131775"/>
            <a:chExt cx="299300" cy="293425"/>
          </a:xfrm>
        </p:grpSpPr>
        <p:sp>
          <p:nvSpPr>
            <p:cNvPr id="7515" name="Google Shape;7515;p89"/>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89"/>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89"/>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8" name="Google Shape;7518;p89"/>
          <p:cNvGrpSpPr/>
          <p:nvPr/>
        </p:nvGrpSpPr>
        <p:grpSpPr>
          <a:xfrm>
            <a:off x="5322144" y="1531949"/>
            <a:ext cx="310602" cy="352803"/>
            <a:chOff x="-28069875" y="3175300"/>
            <a:chExt cx="260725" cy="296150"/>
          </a:xfrm>
        </p:grpSpPr>
        <p:sp>
          <p:nvSpPr>
            <p:cNvPr id="7519" name="Google Shape;7519;p89"/>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89"/>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89"/>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89"/>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89"/>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89"/>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89"/>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89"/>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89"/>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28" name="Google Shape;7528;p89"/>
          <p:cNvSpPr/>
          <p:nvPr/>
        </p:nvSpPr>
        <p:spPr>
          <a:xfrm>
            <a:off x="5301578" y="1989685"/>
            <a:ext cx="352803" cy="350719"/>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29" name="Google Shape;7529;p89"/>
          <p:cNvGrpSpPr/>
          <p:nvPr/>
        </p:nvGrpSpPr>
        <p:grpSpPr>
          <a:xfrm>
            <a:off x="5363423" y="2439183"/>
            <a:ext cx="228045" cy="351880"/>
            <a:chOff x="-28032075" y="3916450"/>
            <a:chExt cx="191425" cy="295375"/>
          </a:xfrm>
        </p:grpSpPr>
        <p:sp>
          <p:nvSpPr>
            <p:cNvPr id="7530" name="Google Shape;7530;p89"/>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89"/>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89"/>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3" name="Google Shape;7533;p89"/>
          <p:cNvGrpSpPr/>
          <p:nvPr/>
        </p:nvGrpSpPr>
        <p:grpSpPr>
          <a:xfrm>
            <a:off x="7528769" y="1531934"/>
            <a:ext cx="352833" cy="352833"/>
            <a:chOff x="-26201650" y="3176075"/>
            <a:chExt cx="296175" cy="296175"/>
          </a:xfrm>
        </p:grpSpPr>
        <p:sp>
          <p:nvSpPr>
            <p:cNvPr id="7534" name="Google Shape;7534;p89"/>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89"/>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6" name="Google Shape;7536;p89"/>
          <p:cNvGrpSpPr/>
          <p:nvPr/>
        </p:nvGrpSpPr>
        <p:grpSpPr>
          <a:xfrm>
            <a:off x="7528293" y="1989155"/>
            <a:ext cx="353786" cy="351880"/>
            <a:chOff x="-26204800" y="3547050"/>
            <a:chExt cx="296975" cy="295375"/>
          </a:xfrm>
        </p:grpSpPr>
        <p:sp>
          <p:nvSpPr>
            <p:cNvPr id="7537" name="Google Shape;7537;p89"/>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89"/>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39" name="Google Shape;7539;p89"/>
          <p:cNvSpPr/>
          <p:nvPr/>
        </p:nvSpPr>
        <p:spPr>
          <a:xfrm>
            <a:off x="7561179" y="2438650"/>
            <a:ext cx="289009" cy="352833"/>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40" name="Google Shape;7540;p89"/>
          <p:cNvGrpSpPr/>
          <p:nvPr/>
        </p:nvGrpSpPr>
        <p:grpSpPr>
          <a:xfrm>
            <a:off x="6199548" y="2919133"/>
            <a:ext cx="345328" cy="352833"/>
            <a:chOff x="-24353875" y="3147725"/>
            <a:chExt cx="289875" cy="296175"/>
          </a:xfrm>
        </p:grpSpPr>
        <p:sp>
          <p:nvSpPr>
            <p:cNvPr id="7541" name="Google Shape;7541;p89"/>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89"/>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3" name="Google Shape;7543;p89"/>
          <p:cNvGrpSpPr/>
          <p:nvPr/>
        </p:nvGrpSpPr>
        <p:grpSpPr>
          <a:xfrm>
            <a:off x="6207530" y="3398540"/>
            <a:ext cx="329365" cy="351910"/>
            <a:chOff x="-24344425" y="3519475"/>
            <a:chExt cx="276475" cy="295400"/>
          </a:xfrm>
        </p:grpSpPr>
        <p:sp>
          <p:nvSpPr>
            <p:cNvPr id="7544" name="Google Shape;7544;p89"/>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89"/>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6" name="Google Shape;7546;p89"/>
          <p:cNvGrpSpPr/>
          <p:nvPr/>
        </p:nvGrpSpPr>
        <p:grpSpPr>
          <a:xfrm>
            <a:off x="6197210" y="3850460"/>
            <a:ext cx="350004" cy="348128"/>
            <a:chOff x="-24353075" y="3891250"/>
            <a:chExt cx="293800" cy="292225"/>
          </a:xfrm>
        </p:grpSpPr>
        <p:sp>
          <p:nvSpPr>
            <p:cNvPr id="7547" name="Google Shape;7547;p89"/>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89"/>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9" name="Google Shape;7549;p89"/>
          <p:cNvGrpSpPr/>
          <p:nvPr/>
        </p:nvGrpSpPr>
        <p:grpSpPr>
          <a:xfrm>
            <a:off x="7980681" y="3398763"/>
            <a:ext cx="353757" cy="351463"/>
            <a:chOff x="-22845575" y="3504075"/>
            <a:chExt cx="296950" cy="295025"/>
          </a:xfrm>
        </p:grpSpPr>
        <p:sp>
          <p:nvSpPr>
            <p:cNvPr id="7550" name="Google Shape;7550;p89"/>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89"/>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2" name="Google Shape;7552;p89"/>
          <p:cNvGrpSpPr/>
          <p:nvPr/>
        </p:nvGrpSpPr>
        <p:grpSpPr>
          <a:xfrm>
            <a:off x="5773862" y="1532411"/>
            <a:ext cx="299344" cy="351880"/>
            <a:chOff x="-27691025" y="3175300"/>
            <a:chExt cx="251275" cy="295375"/>
          </a:xfrm>
        </p:grpSpPr>
        <p:sp>
          <p:nvSpPr>
            <p:cNvPr id="7553" name="Google Shape;7553;p89"/>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89"/>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89"/>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89"/>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7" name="Google Shape;7557;p89"/>
          <p:cNvGrpSpPr/>
          <p:nvPr/>
        </p:nvGrpSpPr>
        <p:grpSpPr>
          <a:xfrm>
            <a:off x="5746179" y="2051087"/>
            <a:ext cx="354710" cy="228015"/>
            <a:chOff x="-27721750" y="3598250"/>
            <a:chExt cx="297750" cy="191400"/>
          </a:xfrm>
        </p:grpSpPr>
        <p:sp>
          <p:nvSpPr>
            <p:cNvPr id="7558" name="Google Shape;7558;p89"/>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89"/>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0" name="Google Shape;7560;p89"/>
          <p:cNvGrpSpPr/>
          <p:nvPr/>
        </p:nvGrpSpPr>
        <p:grpSpPr>
          <a:xfrm>
            <a:off x="5747579" y="2444633"/>
            <a:ext cx="351910" cy="340980"/>
            <a:chOff x="-27719400" y="3925600"/>
            <a:chExt cx="295400" cy="286225"/>
          </a:xfrm>
        </p:grpSpPr>
        <p:sp>
          <p:nvSpPr>
            <p:cNvPr id="7561" name="Google Shape;7561;p89"/>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89"/>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3" name="Google Shape;7563;p89"/>
          <p:cNvGrpSpPr/>
          <p:nvPr/>
        </p:nvGrpSpPr>
        <p:grpSpPr>
          <a:xfrm>
            <a:off x="7968851" y="1531473"/>
            <a:ext cx="353757" cy="353757"/>
            <a:chOff x="-25834600" y="3176875"/>
            <a:chExt cx="296950" cy="296950"/>
          </a:xfrm>
        </p:grpSpPr>
        <p:sp>
          <p:nvSpPr>
            <p:cNvPr id="7564" name="Google Shape;7564;p89"/>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89"/>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89"/>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89"/>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89"/>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9" name="Google Shape;7569;p89"/>
          <p:cNvGrpSpPr/>
          <p:nvPr/>
        </p:nvGrpSpPr>
        <p:grpSpPr>
          <a:xfrm>
            <a:off x="7968851" y="1999474"/>
            <a:ext cx="353757" cy="331241"/>
            <a:chOff x="-25834600" y="3564375"/>
            <a:chExt cx="296950" cy="278050"/>
          </a:xfrm>
        </p:grpSpPr>
        <p:sp>
          <p:nvSpPr>
            <p:cNvPr id="7570" name="Google Shape;7570;p89"/>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89"/>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89"/>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89"/>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89"/>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89"/>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89"/>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89"/>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8" name="Google Shape;7578;p89"/>
          <p:cNvGrpSpPr/>
          <p:nvPr/>
        </p:nvGrpSpPr>
        <p:grpSpPr>
          <a:xfrm>
            <a:off x="7966974" y="2438826"/>
            <a:ext cx="357509" cy="352595"/>
            <a:chOff x="-25834600" y="3915850"/>
            <a:chExt cx="300100" cy="295975"/>
          </a:xfrm>
        </p:grpSpPr>
        <p:sp>
          <p:nvSpPr>
            <p:cNvPr id="7579" name="Google Shape;7579;p89"/>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89"/>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89"/>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2" name="Google Shape;7582;p89"/>
          <p:cNvGrpSpPr/>
          <p:nvPr/>
        </p:nvGrpSpPr>
        <p:grpSpPr>
          <a:xfrm>
            <a:off x="6702402" y="2920056"/>
            <a:ext cx="228968" cy="350987"/>
            <a:chOff x="-23930925" y="3149300"/>
            <a:chExt cx="192200" cy="294625"/>
          </a:xfrm>
        </p:grpSpPr>
        <p:sp>
          <p:nvSpPr>
            <p:cNvPr id="7583" name="Google Shape;7583;p89"/>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89"/>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89"/>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89"/>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7" name="Google Shape;7587;p89"/>
          <p:cNvGrpSpPr/>
          <p:nvPr/>
        </p:nvGrpSpPr>
        <p:grpSpPr>
          <a:xfrm>
            <a:off x="6659232" y="3398540"/>
            <a:ext cx="315307" cy="351910"/>
            <a:chOff x="-23962425" y="3519475"/>
            <a:chExt cx="264675" cy="295400"/>
          </a:xfrm>
        </p:grpSpPr>
        <p:sp>
          <p:nvSpPr>
            <p:cNvPr id="7588" name="Google Shape;7588;p89"/>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89"/>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0" name="Google Shape;7590;p89"/>
          <p:cNvSpPr/>
          <p:nvPr/>
        </p:nvSpPr>
        <p:spPr>
          <a:xfrm>
            <a:off x="6629668" y="3852251"/>
            <a:ext cx="375349" cy="344435"/>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91" name="Google Shape;7591;p89"/>
          <p:cNvGrpSpPr/>
          <p:nvPr/>
        </p:nvGrpSpPr>
        <p:grpSpPr>
          <a:xfrm>
            <a:off x="8037908" y="3848584"/>
            <a:ext cx="239302" cy="351880"/>
            <a:chOff x="-22788075" y="3904625"/>
            <a:chExt cx="200875" cy="295375"/>
          </a:xfrm>
        </p:grpSpPr>
        <p:sp>
          <p:nvSpPr>
            <p:cNvPr id="7592" name="Google Shape;7592;p89"/>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89"/>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89"/>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89"/>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6" name="Google Shape;7596;p89"/>
          <p:cNvGrpSpPr/>
          <p:nvPr/>
        </p:nvGrpSpPr>
        <p:grpSpPr>
          <a:xfrm>
            <a:off x="6193206" y="1531949"/>
            <a:ext cx="354710" cy="352803"/>
            <a:chOff x="-27351575" y="3175300"/>
            <a:chExt cx="297750" cy="296150"/>
          </a:xfrm>
        </p:grpSpPr>
        <p:sp>
          <p:nvSpPr>
            <p:cNvPr id="7597" name="Google Shape;7597;p89"/>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89"/>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89"/>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89"/>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1" name="Google Shape;7601;p89"/>
          <p:cNvGrpSpPr/>
          <p:nvPr/>
        </p:nvGrpSpPr>
        <p:grpSpPr>
          <a:xfrm>
            <a:off x="6235914" y="1988559"/>
            <a:ext cx="269293" cy="353072"/>
            <a:chOff x="-27313750" y="3545275"/>
            <a:chExt cx="226050" cy="296375"/>
          </a:xfrm>
        </p:grpSpPr>
        <p:sp>
          <p:nvSpPr>
            <p:cNvPr id="7602" name="Google Shape;7602;p89"/>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89"/>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89"/>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5" name="Google Shape;7605;p89"/>
          <p:cNvGrpSpPr/>
          <p:nvPr/>
        </p:nvGrpSpPr>
        <p:grpSpPr>
          <a:xfrm>
            <a:off x="6193206" y="2436830"/>
            <a:ext cx="354710" cy="356586"/>
            <a:chOff x="-27351575" y="3915650"/>
            <a:chExt cx="297750" cy="299325"/>
          </a:xfrm>
        </p:grpSpPr>
        <p:sp>
          <p:nvSpPr>
            <p:cNvPr id="7606" name="Google Shape;7606;p89"/>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89"/>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8" name="Google Shape;7608;p89"/>
          <p:cNvGrpSpPr/>
          <p:nvPr/>
        </p:nvGrpSpPr>
        <p:grpSpPr>
          <a:xfrm>
            <a:off x="4880696" y="2919029"/>
            <a:ext cx="319060" cy="353042"/>
            <a:chOff x="-25445525" y="3175900"/>
            <a:chExt cx="267825" cy="296350"/>
          </a:xfrm>
        </p:grpSpPr>
        <p:sp>
          <p:nvSpPr>
            <p:cNvPr id="7609" name="Google Shape;7609;p89"/>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89"/>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89"/>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2" name="Google Shape;7612;p89"/>
          <p:cNvGrpSpPr/>
          <p:nvPr/>
        </p:nvGrpSpPr>
        <p:grpSpPr>
          <a:xfrm>
            <a:off x="4862410" y="3409352"/>
            <a:ext cx="355633" cy="330288"/>
            <a:chOff x="-25465200" y="3565175"/>
            <a:chExt cx="298525" cy="277250"/>
          </a:xfrm>
        </p:grpSpPr>
        <p:sp>
          <p:nvSpPr>
            <p:cNvPr id="7613" name="Google Shape;7613;p89"/>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89"/>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5" name="Google Shape;7615;p89"/>
          <p:cNvGrpSpPr/>
          <p:nvPr/>
        </p:nvGrpSpPr>
        <p:grpSpPr>
          <a:xfrm>
            <a:off x="4861948" y="3848882"/>
            <a:ext cx="356556" cy="351285"/>
            <a:chOff x="-25465200" y="3916150"/>
            <a:chExt cx="299300" cy="294875"/>
          </a:xfrm>
        </p:grpSpPr>
        <p:sp>
          <p:nvSpPr>
            <p:cNvPr id="7616" name="Google Shape;7616;p89"/>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89"/>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8" name="Google Shape;7618;p89"/>
          <p:cNvGrpSpPr/>
          <p:nvPr/>
        </p:nvGrpSpPr>
        <p:grpSpPr>
          <a:xfrm>
            <a:off x="7089388" y="2919148"/>
            <a:ext cx="351880" cy="352803"/>
            <a:chOff x="-23615075" y="3148525"/>
            <a:chExt cx="295375" cy="296150"/>
          </a:xfrm>
        </p:grpSpPr>
        <p:sp>
          <p:nvSpPr>
            <p:cNvPr id="7619" name="Google Shape;7619;p89"/>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89"/>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89"/>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89"/>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23" name="Google Shape;7623;p89"/>
          <p:cNvSpPr/>
          <p:nvPr/>
        </p:nvSpPr>
        <p:spPr>
          <a:xfrm>
            <a:off x="7087484" y="3397507"/>
            <a:ext cx="356586" cy="353876"/>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24" name="Google Shape;7624;p89"/>
          <p:cNvGrpSpPr/>
          <p:nvPr/>
        </p:nvGrpSpPr>
        <p:grpSpPr>
          <a:xfrm>
            <a:off x="7088911" y="3858427"/>
            <a:ext cx="352833" cy="332194"/>
            <a:chOff x="-23615075" y="3906200"/>
            <a:chExt cx="296175" cy="278850"/>
          </a:xfrm>
        </p:grpSpPr>
        <p:sp>
          <p:nvSpPr>
            <p:cNvPr id="7625" name="Google Shape;7625;p89"/>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89"/>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89"/>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28" name="Google Shape;7628;p89"/>
          <p:cNvSpPr/>
          <p:nvPr/>
        </p:nvSpPr>
        <p:spPr>
          <a:xfrm>
            <a:off x="6207743" y="4290395"/>
            <a:ext cx="351880" cy="350957"/>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29" name="Google Shape;7629;p89"/>
          <p:cNvGrpSpPr/>
          <p:nvPr/>
        </p:nvGrpSpPr>
        <p:grpSpPr>
          <a:xfrm>
            <a:off x="6637880" y="1532068"/>
            <a:ext cx="353757" cy="352565"/>
            <a:chOff x="-26980600" y="3175500"/>
            <a:chExt cx="296950" cy="295950"/>
          </a:xfrm>
        </p:grpSpPr>
        <p:sp>
          <p:nvSpPr>
            <p:cNvPr id="7630" name="Google Shape;7630;p89"/>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89"/>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89"/>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33" name="Google Shape;7633;p89"/>
          <p:cNvSpPr/>
          <p:nvPr/>
        </p:nvSpPr>
        <p:spPr>
          <a:xfrm>
            <a:off x="6660447" y="1989089"/>
            <a:ext cx="309649" cy="351910"/>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34" name="Google Shape;7634;p89"/>
          <p:cNvGrpSpPr/>
          <p:nvPr/>
        </p:nvGrpSpPr>
        <p:grpSpPr>
          <a:xfrm>
            <a:off x="6638357" y="2470604"/>
            <a:ext cx="352803" cy="289039"/>
            <a:chOff x="-26981375" y="3951875"/>
            <a:chExt cx="296150" cy="242625"/>
          </a:xfrm>
        </p:grpSpPr>
        <p:sp>
          <p:nvSpPr>
            <p:cNvPr id="7635" name="Google Shape;7635;p89"/>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89"/>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89"/>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8" name="Google Shape;7638;p89"/>
          <p:cNvGrpSpPr/>
          <p:nvPr/>
        </p:nvGrpSpPr>
        <p:grpSpPr>
          <a:xfrm>
            <a:off x="5303399" y="2918195"/>
            <a:ext cx="351910" cy="354710"/>
            <a:chOff x="-25094250" y="3176075"/>
            <a:chExt cx="295400" cy="297750"/>
          </a:xfrm>
        </p:grpSpPr>
        <p:sp>
          <p:nvSpPr>
            <p:cNvPr id="7639" name="Google Shape;7639;p89"/>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89"/>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89"/>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2" name="Google Shape;7642;p89"/>
          <p:cNvGrpSpPr/>
          <p:nvPr/>
        </p:nvGrpSpPr>
        <p:grpSpPr>
          <a:xfrm>
            <a:off x="5303399" y="3398556"/>
            <a:ext cx="351910" cy="351880"/>
            <a:chOff x="-25094250" y="3547050"/>
            <a:chExt cx="295400" cy="295375"/>
          </a:xfrm>
        </p:grpSpPr>
        <p:sp>
          <p:nvSpPr>
            <p:cNvPr id="7643" name="Google Shape;7643;p89"/>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89"/>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89"/>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89"/>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89"/>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48" name="Google Shape;7648;p89"/>
          <p:cNvSpPr/>
          <p:nvPr/>
        </p:nvSpPr>
        <p:spPr>
          <a:xfrm>
            <a:off x="5303415" y="3903536"/>
            <a:ext cx="352833" cy="241864"/>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49" name="Google Shape;7649;p89"/>
          <p:cNvGrpSpPr/>
          <p:nvPr/>
        </p:nvGrpSpPr>
        <p:grpSpPr>
          <a:xfrm>
            <a:off x="7535476" y="2919148"/>
            <a:ext cx="352803" cy="352803"/>
            <a:chOff x="-23245675" y="3148525"/>
            <a:chExt cx="296150" cy="296150"/>
          </a:xfrm>
        </p:grpSpPr>
        <p:sp>
          <p:nvSpPr>
            <p:cNvPr id="7650" name="Google Shape;7650;p89"/>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89"/>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89"/>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53" name="Google Shape;7653;p89"/>
          <p:cNvSpPr/>
          <p:nvPr/>
        </p:nvSpPr>
        <p:spPr>
          <a:xfrm>
            <a:off x="7577658" y="3398490"/>
            <a:ext cx="269323" cy="351910"/>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4" name="Google Shape;7654;p89"/>
          <p:cNvGrpSpPr/>
          <p:nvPr/>
        </p:nvGrpSpPr>
        <p:grpSpPr>
          <a:xfrm>
            <a:off x="7535938" y="3848122"/>
            <a:ext cx="351880" cy="352803"/>
            <a:chOff x="-23244900" y="3888100"/>
            <a:chExt cx="295375" cy="296150"/>
          </a:xfrm>
        </p:grpSpPr>
        <p:sp>
          <p:nvSpPr>
            <p:cNvPr id="7655" name="Google Shape;7655;p89"/>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89"/>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89"/>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89"/>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89"/>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89"/>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89"/>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89"/>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89"/>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89"/>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89"/>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66" name="Google Shape;7666;p89"/>
          <p:cNvSpPr/>
          <p:nvPr/>
        </p:nvSpPr>
        <p:spPr>
          <a:xfrm>
            <a:off x="6612202" y="4288988"/>
            <a:ext cx="353786" cy="353757"/>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670"/>
        <p:cNvGrpSpPr/>
        <p:nvPr/>
      </p:nvGrpSpPr>
      <p:grpSpPr>
        <a:xfrm>
          <a:off x="0" y="0"/>
          <a:ext cx="0" cy="0"/>
          <a:chOff x="0" y="0"/>
          <a:chExt cx="0" cy="0"/>
        </a:xfrm>
      </p:grpSpPr>
      <p:sp>
        <p:nvSpPr>
          <p:cNvPr id="7671" name="Google Shape;7671;p90"/>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672" name="Google Shape;7672;p90"/>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sp>
        <p:nvSpPr>
          <p:cNvPr id="7673" name="Google Shape;7673;p90"/>
          <p:cNvSpPr/>
          <p:nvPr/>
        </p:nvSpPr>
        <p:spPr>
          <a:xfrm>
            <a:off x="849879" y="1532849"/>
            <a:ext cx="367261" cy="366364"/>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74" name="Google Shape;7674;p90"/>
          <p:cNvGrpSpPr/>
          <p:nvPr/>
        </p:nvGrpSpPr>
        <p:grpSpPr>
          <a:xfrm>
            <a:off x="850004" y="1975418"/>
            <a:ext cx="367261" cy="367261"/>
            <a:chOff x="-65145700" y="3727425"/>
            <a:chExt cx="317425" cy="317425"/>
          </a:xfrm>
        </p:grpSpPr>
        <p:sp>
          <p:nvSpPr>
            <p:cNvPr id="7675" name="Google Shape;7675;p90"/>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90"/>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7" name="Google Shape;7677;p90"/>
          <p:cNvGrpSpPr/>
          <p:nvPr/>
        </p:nvGrpSpPr>
        <p:grpSpPr>
          <a:xfrm>
            <a:off x="853201" y="2404333"/>
            <a:ext cx="360868" cy="367261"/>
            <a:chOff x="-65144125" y="4094450"/>
            <a:chExt cx="311900" cy="317425"/>
          </a:xfrm>
        </p:grpSpPr>
        <p:sp>
          <p:nvSpPr>
            <p:cNvPr id="7678" name="Google Shape;7678;p90"/>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90"/>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90"/>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81" name="Google Shape;7681;p90"/>
          <p:cNvSpPr/>
          <p:nvPr/>
        </p:nvSpPr>
        <p:spPr>
          <a:xfrm>
            <a:off x="3057429" y="1531476"/>
            <a:ext cx="369083" cy="369112"/>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82" name="Google Shape;7682;p90"/>
          <p:cNvGrpSpPr/>
          <p:nvPr/>
        </p:nvGrpSpPr>
        <p:grpSpPr>
          <a:xfrm>
            <a:off x="3056770" y="1975028"/>
            <a:ext cx="370645" cy="368042"/>
            <a:chOff x="-63250675" y="3744075"/>
            <a:chExt cx="320350" cy="318100"/>
          </a:xfrm>
        </p:grpSpPr>
        <p:sp>
          <p:nvSpPr>
            <p:cNvPr id="7683" name="Google Shape;7683;p90"/>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90"/>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90"/>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6" name="Google Shape;7686;p90"/>
          <p:cNvGrpSpPr/>
          <p:nvPr/>
        </p:nvGrpSpPr>
        <p:grpSpPr>
          <a:xfrm>
            <a:off x="3058462" y="2404333"/>
            <a:ext cx="367261" cy="367261"/>
            <a:chOff x="-63250675" y="4110200"/>
            <a:chExt cx="317425" cy="317425"/>
          </a:xfrm>
        </p:grpSpPr>
        <p:sp>
          <p:nvSpPr>
            <p:cNvPr id="7687" name="Google Shape;7687;p90"/>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90"/>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90"/>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90"/>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90"/>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90"/>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90"/>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90"/>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90"/>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6" name="Google Shape;7696;p90"/>
          <p:cNvGrpSpPr/>
          <p:nvPr/>
        </p:nvGrpSpPr>
        <p:grpSpPr>
          <a:xfrm>
            <a:off x="1737509" y="2901428"/>
            <a:ext cx="359075" cy="358844"/>
            <a:chOff x="-61351725" y="3372400"/>
            <a:chExt cx="310350" cy="310150"/>
          </a:xfrm>
        </p:grpSpPr>
        <p:sp>
          <p:nvSpPr>
            <p:cNvPr id="7697" name="Google Shape;7697;p90"/>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90"/>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90"/>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0" name="Google Shape;7700;p90"/>
          <p:cNvGrpSpPr/>
          <p:nvPr/>
        </p:nvGrpSpPr>
        <p:grpSpPr>
          <a:xfrm>
            <a:off x="1733864" y="3364484"/>
            <a:ext cx="366364" cy="333534"/>
            <a:chOff x="-61354875" y="3751050"/>
            <a:chExt cx="316650" cy="288275"/>
          </a:xfrm>
        </p:grpSpPr>
        <p:sp>
          <p:nvSpPr>
            <p:cNvPr id="7701" name="Google Shape;7701;p90"/>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90"/>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90"/>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4" name="Google Shape;7704;p90"/>
          <p:cNvGrpSpPr/>
          <p:nvPr/>
        </p:nvGrpSpPr>
        <p:grpSpPr>
          <a:xfrm>
            <a:off x="1733864" y="3806124"/>
            <a:ext cx="366364" cy="367290"/>
            <a:chOff x="-61354875" y="4101525"/>
            <a:chExt cx="316650" cy="317450"/>
          </a:xfrm>
        </p:grpSpPr>
        <p:sp>
          <p:nvSpPr>
            <p:cNvPr id="7705" name="Google Shape;7705;p90"/>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90"/>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7" name="Google Shape;7707;p90"/>
          <p:cNvGrpSpPr/>
          <p:nvPr/>
        </p:nvGrpSpPr>
        <p:grpSpPr>
          <a:xfrm>
            <a:off x="3950299" y="2898000"/>
            <a:ext cx="368157" cy="365699"/>
            <a:chOff x="-59470075" y="3308975"/>
            <a:chExt cx="318200" cy="316075"/>
          </a:xfrm>
        </p:grpSpPr>
        <p:sp>
          <p:nvSpPr>
            <p:cNvPr id="7708" name="Google Shape;7708;p90"/>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90"/>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90"/>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90"/>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90"/>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90"/>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90"/>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90"/>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90"/>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7" name="Google Shape;7717;p90"/>
          <p:cNvGrpSpPr/>
          <p:nvPr/>
        </p:nvGrpSpPr>
        <p:grpSpPr>
          <a:xfrm>
            <a:off x="1295729" y="1533705"/>
            <a:ext cx="367261" cy="364686"/>
            <a:chOff x="-64781025" y="3361050"/>
            <a:chExt cx="317425" cy="315200"/>
          </a:xfrm>
        </p:grpSpPr>
        <p:sp>
          <p:nvSpPr>
            <p:cNvPr id="7718" name="Google Shape;7718;p90"/>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90"/>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90"/>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90"/>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22" name="Google Shape;7722;p90"/>
          <p:cNvSpPr/>
          <p:nvPr/>
        </p:nvSpPr>
        <p:spPr>
          <a:xfrm>
            <a:off x="1295604" y="1976311"/>
            <a:ext cx="367261" cy="36543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90"/>
          <p:cNvSpPr/>
          <p:nvPr/>
        </p:nvSpPr>
        <p:spPr>
          <a:xfrm>
            <a:off x="1322938" y="2404313"/>
            <a:ext cx="312592" cy="36726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90"/>
          <p:cNvSpPr/>
          <p:nvPr/>
        </p:nvSpPr>
        <p:spPr>
          <a:xfrm>
            <a:off x="3508223" y="1572954"/>
            <a:ext cx="366335" cy="286155"/>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25" name="Google Shape;7725;p90"/>
          <p:cNvGrpSpPr/>
          <p:nvPr/>
        </p:nvGrpSpPr>
        <p:grpSpPr>
          <a:xfrm>
            <a:off x="3500129" y="1975144"/>
            <a:ext cx="382765" cy="367810"/>
            <a:chOff x="-62890750" y="3747425"/>
            <a:chExt cx="330825" cy="317900"/>
          </a:xfrm>
        </p:grpSpPr>
        <p:sp>
          <p:nvSpPr>
            <p:cNvPr id="7726" name="Google Shape;7726;p90"/>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90"/>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90"/>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90"/>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90"/>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90"/>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90"/>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90"/>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90"/>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90"/>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90"/>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90"/>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90"/>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90"/>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0" name="Google Shape;7740;p90"/>
          <p:cNvGrpSpPr/>
          <p:nvPr/>
        </p:nvGrpSpPr>
        <p:grpSpPr>
          <a:xfrm>
            <a:off x="3507881" y="2404781"/>
            <a:ext cx="367261" cy="366364"/>
            <a:chOff x="-62884425" y="4111775"/>
            <a:chExt cx="317425" cy="316650"/>
          </a:xfrm>
        </p:grpSpPr>
        <p:sp>
          <p:nvSpPr>
            <p:cNvPr id="7741" name="Google Shape;7741;p90"/>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90"/>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3" name="Google Shape;7743;p90"/>
          <p:cNvGrpSpPr/>
          <p:nvPr/>
        </p:nvGrpSpPr>
        <p:grpSpPr>
          <a:xfrm>
            <a:off x="2180515" y="2900850"/>
            <a:ext cx="365438" cy="360001"/>
            <a:chOff x="-60991775" y="3376900"/>
            <a:chExt cx="315850" cy="311150"/>
          </a:xfrm>
        </p:grpSpPr>
        <p:sp>
          <p:nvSpPr>
            <p:cNvPr id="7744" name="Google Shape;7744;p90"/>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90"/>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90"/>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7" name="Google Shape;7747;p90"/>
          <p:cNvGrpSpPr/>
          <p:nvPr/>
        </p:nvGrpSpPr>
        <p:grpSpPr>
          <a:xfrm>
            <a:off x="2180052" y="3351714"/>
            <a:ext cx="366364" cy="359075"/>
            <a:chOff x="-60988625" y="3740800"/>
            <a:chExt cx="316650" cy="310350"/>
          </a:xfrm>
        </p:grpSpPr>
        <p:sp>
          <p:nvSpPr>
            <p:cNvPr id="7748" name="Google Shape;7748;p90"/>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90"/>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90"/>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1" name="Google Shape;7751;p90"/>
          <p:cNvGrpSpPr/>
          <p:nvPr/>
        </p:nvGrpSpPr>
        <p:grpSpPr>
          <a:xfrm>
            <a:off x="2180052" y="3807165"/>
            <a:ext cx="366364" cy="365207"/>
            <a:chOff x="-60987850" y="4100950"/>
            <a:chExt cx="316650" cy="315650"/>
          </a:xfrm>
        </p:grpSpPr>
        <p:sp>
          <p:nvSpPr>
            <p:cNvPr id="7752" name="Google Shape;7752;p90"/>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90"/>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90"/>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90"/>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90"/>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7" name="Google Shape;7757;p90"/>
          <p:cNvGrpSpPr/>
          <p:nvPr/>
        </p:nvGrpSpPr>
        <p:grpSpPr>
          <a:xfrm>
            <a:off x="3949836" y="3352625"/>
            <a:ext cx="369083" cy="357253"/>
            <a:chOff x="-59447250" y="3706150"/>
            <a:chExt cx="319000" cy="308775"/>
          </a:xfrm>
        </p:grpSpPr>
        <p:sp>
          <p:nvSpPr>
            <p:cNvPr id="7758" name="Google Shape;7758;p90"/>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90"/>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90"/>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90"/>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2" name="Google Shape;7762;p90"/>
          <p:cNvGrpSpPr/>
          <p:nvPr/>
        </p:nvGrpSpPr>
        <p:grpSpPr>
          <a:xfrm>
            <a:off x="1738564" y="1545199"/>
            <a:ext cx="368186" cy="364224"/>
            <a:chOff x="-64406125" y="3362225"/>
            <a:chExt cx="318225" cy="314800"/>
          </a:xfrm>
        </p:grpSpPr>
        <p:sp>
          <p:nvSpPr>
            <p:cNvPr id="7763" name="Google Shape;7763;p90"/>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90"/>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65" name="Google Shape;7765;p90"/>
          <p:cNvSpPr/>
          <p:nvPr/>
        </p:nvSpPr>
        <p:spPr>
          <a:xfrm>
            <a:off x="1801771" y="1986663"/>
            <a:ext cx="241524" cy="36726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6" name="Google Shape;7766;p90"/>
          <p:cNvGrpSpPr/>
          <p:nvPr/>
        </p:nvGrpSpPr>
        <p:grpSpPr>
          <a:xfrm>
            <a:off x="1739027" y="2416044"/>
            <a:ext cx="367261" cy="366364"/>
            <a:chOff x="-64410850" y="4094450"/>
            <a:chExt cx="317425" cy="316650"/>
          </a:xfrm>
        </p:grpSpPr>
        <p:sp>
          <p:nvSpPr>
            <p:cNvPr id="7767" name="Google Shape;7767;p90"/>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90"/>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90"/>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70" name="Google Shape;7770;p90"/>
          <p:cNvSpPr/>
          <p:nvPr/>
        </p:nvSpPr>
        <p:spPr>
          <a:xfrm>
            <a:off x="3983247" y="1532300"/>
            <a:ext cx="319882" cy="367463"/>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71" name="Google Shape;7771;p90"/>
          <p:cNvGrpSpPr/>
          <p:nvPr/>
        </p:nvGrpSpPr>
        <p:grpSpPr>
          <a:xfrm>
            <a:off x="3960575" y="1974854"/>
            <a:ext cx="365467" cy="368389"/>
            <a:chOff x="-62516625" y="3743175"/>
            <a:chExt cx="315875" cy="318400"/>
          </a:xfrm>
        </p:grpSpPr>
        <p:sp>
          <p:nvSpPr>
            <p:cNvPr id="7772" name="Google Shape;7772;p90"/>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90"/>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4" name="Google Shape;7774;p90"/>
          <p:cNvGrpSpPr/>
          <p:nvPr/>
        </p:nvGrpSpPr>
        <p:grpSpPr>
          <a:xfrm>
            <a:off x="3967415" y="2424826"/>
            <a:ext cx="351786" cy="326274"/>
            <a:chOff x="-62511900" y="4129100"/>
            <a:chExt cx="304050" cy="282000"/>
          </a:xfrm>
        </p:grpSpPr>
        <p:sp>
          <p:nvSpPr>
            <p:cNvPr id="7775" name="Google Shape;7775;p90"/>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90"/>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90"/>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90"/>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90"/>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0" name="Google Shape;7780;p90"/>
          <p:cNvGrpSpPr/>
          <p:nvPr/>
        </p:nvGrpSpPr>
        <p:grpSpPr>
          <a:xfrm>
            <a:off x="2645537" y="2897220"/>
            <a:ext cx="310770" cy="367261"/>
            <a:chOff x="-60597975" y="3367475"/>
            <a:chExt cx="268600" cy="317425"/>
          </a:xfrm>
        </p:grpSpPr>
        <p:sp>
          <p:nvSpPr>
            <p:cNvPr id="7781" name="Google Shape;7781;p90"/>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90"/>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90"/>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90"/>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90"/>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86" name="Google Shape;7786;p90"/>
          <p:cNvSpPr/>
          <p:nvPr/>
        </p:nvSpPr>
        <p:spPr>
          <a:xfrm>
            <a:off x="2616264" y="3348731"/>
            <a:ext cx="369083" cy="365005"/>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87" name="Google Shape;7787;p90"/>
          <p:cNvGrpSpPr/>
          <p:nvPr/>
        </p:nvGrpSpPr>
        <p:grpSpPr>
          <a:xfrm>
            <a:off x="2617740" y="3858536"/>
            <a:ext cx="366364" cy="262465"/>
            <a:chOff x="-60621600" y="4145650"/>
            <a:chExt cx="316650" cy="226850"/>
          </a:xfrm>
        </p:grpSpPr>
        <p:sp>
          <p:nvSpPr>
            <p:cNvPr id="7788" name="Google Shape;7788;p90"/>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90"/>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90"/>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1" name="Google Shape;7791;p90"/>
          <p:cNvGrpSpPr/>
          <p:nvPr/>
        </p:nvGrpSpPr>
        <p:grpSpPr>
          <a:xfrm>
            <a:off x="3954392" y="3807035"/>
            <a:ext cx="359972" cy="365467"/>
            <a:chOff x="-59400775" y="4084200"/>
            <a:chExt cx="311125" cy="315875"/>
          </a:xfrm>
        </p:grpSpPr>
        <p:sp>
          <p:nvSpPr>
            <p:cNvPr id="7792" name="Google Shape;7792;p90"/>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90"/>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90"/>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90"/>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90"/>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90"/>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8" name="Google Shape;7798;p90"/>
          <p:cNvGrpSpPr/>
          <p:nvPr/>
        </p:nvGrpSpPr>
        <p:grpSpPr>
          <a:xfrm>
            <a:off x="2178486" y="1532866"/>
            <a:ext cx="365438" cy="366364"/>
            <a:chOff x="-64044600" y="3360375"/>
            <a:chExt cx="315850" cy="316650"/>
          </a:xfrm>
        </p:grpSpPr>
        <p:sp>
          <p:nvSpPr>
            <p:cNvPr id="7799" name="Google Shape;7799;p90"/>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90"/>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90"/>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2" name="Google Shape;7802;p90"/>
          <p:cNvGrpSpPr/>
          <p:nvPr/>
        </p:nvGrpSpPr>
        <p:grpSpPr>
          <a:xfrm>
            <a:off x="2204909" y="1975418"/>
            <a:ext cx="312592" cy="367261"/>
            <a:chOff x="-64022550" y="3727425"/>
            <a:chExt cx="270175" cy="317425"/>
          </a:xfrm>
        </p:grpSpPr>
        <p:sp>
          <p:nvSpPr>
            <p:cNvPr id="7803" name="Google Shape;7803;p90"/>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90"/>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90"/>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6" name="Google Shape;7806;p90"/>
          <p:cNvGrpSpPr/>
          <p:nvPr/>
        </p:nvGrpSpPr>
        <p:grpSpPr>
          <a:xfrm>
            <a:off x="2229047" y="2404318"/>
            <a:ext cx="264317" cy="367290"/>
            <a:chOff x="-64001300" y="4093650"/>
            <a:chExt cx="228450" cy="317450"/>
          </a:xfrm>
        </p:grpSpPr>
        <p:sp>
          <p:nvSpPr>
            <p:cNvPr id="7807" name="Google Shape;7807;p90"/>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90"/>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90"/>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90"/>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1" name="Google Shape;7811;p90"/>
          <p:cNvGrpSpPr/>
          <p:nvPr/>
        </p:nvGrpSpPr>
        <p:grpSpPr>
          <a:xfrm>
            <a:off x="848051" y="2897610"/>
            <a:ext cx="359972" cy="366480"/>
            <a:chOff x="-62148800" y="3377700"/>
            <a:chExt cx="311125" cy="316750"/>
          </a:xfrm>
        </p:grpSpPr>
        <p:sp>
          <p:nvSpPr>
            <p:cNvPr id="7812" name="Google Shape;7812;p90"/>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90"/>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4" name="Google Shape;7814;p90"/>
          <p:cNvGrpSpPr/>
          <p:nvPr/>
        </p:nvGrpSpPr>
        <p:grpSpPr>
          <a:xfrm>
            <a:off x="843958" y="3347607"/>
            <a:ext cx="368157" cy="367290"/>
            <a:chOff x="-62154300" y="3743950"/>
            <a:chExt cx="318200" cy="317450"/>
          </a:xfrm>
        </p:grpSpPr>
        <p:sp>
          <p:nvSpPr>
            <p:cNvPr id="7815" name="Google Shape;7815;p90"/>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90"/>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7" name="Google Shape;7817;p90"/>
          <p:cNvGrpSpPr/>
          <p:nvPr/>
        </p:nvGrpSpPr>
        <p:grpSpPr>
          <a:xfrm>
            <a:off x="843944" y="3806587"/>
            <a:ext cx="368186" cy="366364"/>
            <a:chOff x="-62151950" y="4111775"/>
            <a:chExt cx="318225" cy="316650"/>
          </a:xfrm>
        </p:grpSpPr>
        <p:sp>
          <p:nvSpPr>
            <p:cNvPr id="7818" name="Google Shape;7818;p90"/>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90"/>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90"/>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90"/>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2" name="Google Shape;7822;p90"/>
          <p:cNvGrpSpPr/>
          <p:nvPr/>
        </p:nvGrpSpPr>
        <p:grpSpPr>
          <a:xfrm>
            <a:off x="3062568" y="2897133"/>
            <a:ext cx="368157" cy="367434"/>
            <a:chOff x="-60254550" y="3367325"/>
            <a:chExt cx="318200" cy="317575"/>
          </a:xfrm>
        </p:grpSpPr>
        <p:sp>
          <p:nvSpPr>
            <p:cNvPr id="7823" name="Google Shape;7823;p90"/>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90"/>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90"/>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90"/>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7" name="Google Shape;7827;p90"/>
          <p:cNvGrpSpPr/>
          <p:nvPr/>
        </p:nvGrpSpPr>
        <p:grpSpPr>
          <a:xfrm>
            <a:off x="3063465" y="3348127"/>
            <a:ext cx="366364" cy="366248"/>
            <a:chOff x="-60255350" y="3733825"/>
            <a:chExt cx="316650" cy="316550"/>
          </a:xfrm>
        </p:grpSpPr>
        <p:sp>
          <p:nvSpPr>
            <p:cNvPr id="7828" name="Google Shape;7828;p90"/>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90"/>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90"/>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90"/>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90"/>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90"/>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90"/>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5" name="Google Shape;7835;p90"/>
          <p:cNvGrpSpPr/>
          <p:nvPr/>
        </p:nvGrpSpPr>
        <p:grpSpPr>
          <a:xfrm>
            <a:off x="3091262" y="3807035"/>
            <a:ext cx="310770" cy="365467"/>
            <a:chOff x="-60232500" y="4101525"/>
            <a:chExt cx="268600" cy="315875"/>
          </a:xfrm>
        </p:grpSpPr>
        <p:sp>
          <p:nvSpPr>
            <p:cNvPr id="7836" name="Google Shape;7836;p90"/>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90"/>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38" name="Google Shape;7838;p90"/>
          <p:cNvSpPr/>
          <p:nvPr/>
        </p:nvSpPr>
        <p:spPr>
          <a:xfrm>
            <a:off x="2179036" y="4275969"/>
            <a:ext cx="366335" cy="367290"/>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39" name="Google Shape;7839;p90"/>
          <p:cNvGrpSpPr/>
          <p:nvPr/>
        </p:nvGrpSpPr>
        <p:grpSpPr>
          <a:xfrm>
            <a:off x="2624262" y="1532866"/>
            <a:ext cx="368186" cy="366364"/>
            <a:chOff x="-63679950" y="3360375"/>
            <a:chExt cx="318225" cy="316650"/>
          </a:xfrm>
        </p:grpSpPr>
        <p:sp>
          <p:nvSpPr>
            <p:cNvPr id="7840" name="Google Shape;7840;p90"/>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90"/>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90"/>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90"/>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44" name="Google Shape;7844;p90"/>
          <p:cNvSpPr/>
          <p:nvPr/>
        </p:nvSpPr>
        <p:spPr>
          <a:xfrm>
            <a:off x="2623229" y="1975169"/>
            <a:ext cx="370009" cy="367724"/>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45" name="Google Shape;7845;p90"/>
          <p:cNvGrpSpPr/>
          <p:nvPr/>
        </p:nvGrpSpPr>
        <p:grpSpPr>
          <a:xfrm>
            <a:off x="2622889" y="2404203"/>
            <a:ext cx="370934" cy="367521"/>
            <a:chOff x="-63679950" y="4093450"/>
            <a:chExt cx="320600" cy="317650"/>
          </a:xfrm>
        </p:grpSpPr>
        <p:sp>
          <p:nvSpPr>
            <p:cNvPr id="7846" name="Google Shape;7846;p90"/>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90"/>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90"/>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9" name="Google Shape;7849;p90"/>
          <p:cNvGrpSpPr/>
          <p:nvPr/>
        </p:nvGrpSpPr>
        <p:grpSpPr>
          <a:xfrm>
            <a:off x="1283006" y="2897205"/>
            <a:ext cx="366364" cy="367290"/>
            <a:chOff x="-61784125" y="3377700"/>
            <a:chExt cx="316650" cy="317450"/>
          </a:xfrm>
        </p:grpSpPr>
        <p:sp>
          <p:nvSpPr>
            <p:cNvPr id="7850" name="Google Shape;7850;p90"/>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90"/>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90"/>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90"/>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90"/>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90"/>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90"/>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7" name="Google Shape;7857;p90"/>
          <p:cNvGrpSpPr/>
          <p:nvPr/>
        </p:nvGrpSpPr>
        <p:grpSpPr>
          <a:xfrm>
            <a:off x="1283006" y="3347607"/>
            <a:ext cx="366364" cy="367290"/>
            <a:chOff x="-61783350" y="3743950"/>
            <a:chExt cx="316650" cy="317450"/>
          </a:xfrm>
        </p:grpSpPr>
        <p:sp>
          <p:nvSpPr>
            <p:cNvPr id="7858" name="Google Shape;7858;p90"/>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90"/>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60" name="Google Shape;7860;p90"/>
          <p:cNvSpPr/>
          <p:nvPr/>
        </p:nvSpPr>
        <p:spPr>
          <a:xfrm>
            <a:off x="1282887" y="3806407"/>
            <a:ext cx="366364" cy="366682"/>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90"/>
          <p:cNvSpPr/>
          <p:nvPr/>
        </p:nvSpPr>
        <p:spPr>
          <a:xfrm>
            <a:off x="3505689" y="2907052"/>
            <a:ext cx="366364" cy="347563"/>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90"/>
          <p:cNvSpPr/>
          <p:nvPr/>
        </p:nvSpPr>
        <p:spPr>
          <a:xfrm>
            <a:off x="3504778" y="3387693"/>
            <a:ext cx="368186" cy="287081"/>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63" name="Google Shape;7863;p90"/>
          <p:cNvGrpSpPr/>
          <p:nvPr/>
        </p:nvGrpSpPr>
        <p:grpSpPr>
          <a:xfrm>
            <a:off x="3504430" y="3807440"/>
            <a:ext cx="369112" cy="364657"/>
            <a:chOff x="-59869425" y="4102225"/>
            <a:chExt cx="319025" cy="315175"/>
          </a:xfrm>
        </p:grpSpPr>
        <p:sp>
          <p:nvSpPr>
            <p:cNvPr id="7864" name="Google Shape;7864;p90"/>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90"/>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90"/>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90"/>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8" name="Google Shape;7868;p90"/>
          <p:cNvGrpSpPr/>
          <p:nvPr/>
        </p:nvGrpSpPr>
        <p:grpSpPr>
          <a:xfrm>
            <a:off x="2623233" y="4276262"/>
            <a:ext cx="366364" cy="365467"/>
            <a:chOff x="-59029025" y="3711650"/>
            <a:chExt cx="316650" cy="315875"/>
          </a:xfrm>
        </p:grpSpPr>
        <p:sp>
          <p:nvSpPr>
            <p:cNvPr id="7869" name="Google Shape;7869;p90"/>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90"/>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90"/>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90"/>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90"/>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90"/>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90"/>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6" name="Google Shape;7876;p90"/>
          <p:cNvGrpSpPr/>
          <p:nvPr/>
        </p:nvGrpSpPr>
        <p:grpSpPr>
          <a:xfrm>
            <a:off x="4859311" y="1532317"/>
            <a:ext cx="351940" cy="348188"/>
            <a:chOff x="581525" y="3254850"/>
            <a:chExt cx="297750" cy="294575"/>
          </a:xfrm>
        </p:grpSpPr>
        <p:sp>
          <p:nvSpPr>
            <p:cNvPr id="7877" name="Google Shape;7877;p90"/>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90"/>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90"/>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0" name="Google Shape;7880;p90"/>
          <p:cNvGrpSpPr/>
          <p:nvPr/>
        </p:nvGrpSpPr>
        <p:grpSpPr>
          <a:xfrm>
            <a:off x="4858380" y="1971253"/>
            <a:ext cx="353802" cy="351497"/>
            <a:chOff x="580725" y="3617925"/>
            <a:chExt cx="299325" cy="297375"/>
          </a:xfrm>
        </p:grpSpPr>
        <p:sp>
          <p:nvSpPr>
            <p:cNvPr id="7881" name="Google Shape;7881;p90"/>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90"/>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90"/>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90"/>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90"/>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6" name="Google Shape;7886;p90"/>
          <p:cNvGrpSpPr/>
          <p:nvPr/>
        </p:nvGrpSpPr>
        <p:grpSpPr>
          <a:xfrm>
            <a:off x="4860242" y="2418443"/>
            <a:ext cx="350079" cy="350079"/>
            <a:chOff x="583100" y="3982600"/>
            <a:chExt cx="296175" cy="296175"/>
          </a:xfrm>
        </p:grpSpPr>
        <p:sp>
          <p:nvSpPr>
            <p:cNvPr id="7887" name="Google Shape;7887;p90"/>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90"/>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90"/>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90"/>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90"/>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90"/>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90"/>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4" name="Google Shape;7894;p90"/>
          <p:cNvGrpSpPr/>
          <p:nvPr/>
        </p:nvGrpSpPr>
        <p:grpSpPr>
          <a:xfrm>
            <a:off x="7092856" y="1532067"/>
            <a:ext cx="307231" cy="348690"/>
            <a:chOff x="2423775" y="3226875"/>
            <a:chExt cx="259925" cy="295000"/>
          </a:xfrm>
        </p:grpSpPr>
        <p:sp>
          <p:nvSpPr>
            <p:cNvPr id="7895" name="Google Shape;7895;p90"/>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90"/>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90"/>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8" name="Google Shape;7898;p90"/>
          <p:cNvGrpSpPr/>
          <p:nvPr/>
        </p:nvGrpSpPr>
        <p:grpSpPr>
          <a:xfrm>
            <a:off x="7070043" y="1973352"/>
            <a:ext cx="352857" cy="347301"/>
            <a:chOff x="2404875" y="3592725"/>
            <a:chExt cx="298525" cy="293825"/>
          </a:xfrm>
        </p:grpSpPr>
        <p:sp>
          <p:nvSpPr>
            <p:cNvPr id="7899" name="Google Shape;7899;p90"/>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90"/>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90"/>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2" name="Google Shape;7902;p90"/>
          <p:cNvGrpSpPr/>
          <p:nvPr/>
        </p:nvGrpSpPr>
        <p:grpSpPr>
          <a:xfrm>
            <a:off x="7070974" y="2418917"/>
            <a:ext cx="350995" cy="349133"/>
            <a:chOff x="2404875" y="3955825"/>
            <a:chExt cx="296950" cy="295375"/>
          </a:xfrm>
        </p:grpSpPr>
        <p:sp>
          <p:nvSpPr>
            <p:cNvPr id="7903" name="Google Shape;7903;p90"/>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90"/>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90"/>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90"/>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7" name="Google Shape;7907;p90"/>
          <p:cNvGrpSpPr/>
          <p:nvPr/>
        </p:nvGrpSpPr>
        <p:grpSpPr>
          <a:xfrm>
            <a:off x="5764954" y="2883111"/>
            <a:ext cx="349163" cy="350079"/>
            <a:chOff x="4263650" y="3235150"/>
            <a:chExt cx="295400" cy="296175"/>
          </a:xfrm>
        </p:grpSpPr>
        <p:sp>
          <p:nvSpPr>
            <p:cNvPr id="7908" name="Google Shape;7908;p90"/>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90"/>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90"/>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90"/>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90"/>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3" name="Google Shape;7913;p90"/>
          <p:cNvGrpSpPr/>
          <p:nvPr/>
        </p:nvGrpSpPr>
        <p:grpSpPr>
          <a:xfrm>
            <a:off x="5762634" y="3342272"/>
            <a:ext cx="353802" cy="327739"/>
            <a:chOff x="4266025" y="3609275"/>
            <a:chExt cx="299325" cy="277275"/>
          </a:xfrm>
        </p:grpSpPr>
        <p:sp>
          <p:nvSpPr>
            <p:cNvPr id="7914" name="Google Shape;7914;p90"/>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90"/>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6" name="Google Shape;7916;p90"/>
          <p:cNvGrpSpPr/>
          <p:nvPr/>
        </p:nvGrpSpPr>
        <p:grpSpPr>
          <a:xfrm>
            <a:off x="5763092" y="3807659"/>
            <a:ext cx="352886" cy="349133"/>
            <a:chOff x="4263650" y="3963700"/>
            <a:chExt cx="298550" cy="295375"/>
          </a:xfrm>
        </p:grpSpPr>
        <p:sp>
          <p:nvSpPr>
            <p:cNvPr id="7917" name="Google Shape;7917;p90"/>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90"/>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90"/>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90"/>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90"/>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90"/>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90"/>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4" name="Google Shape;7924;p90"/>
          <p:cNvGrpSpPr/>
          <p:nvPr/>
        </p:nvGrpSpPr>
        <p:grpSpPr>
          <a:xfrm>
            <a:off x="8041429" y="2883111"/>
            <a:ext cx="226264" cy="350079"/>
            <a:chOff x="6164975" y="3211525"/>
            <a:chExt cx="191425" cy="296175"/>
          </a:xfrm>
        </p:grpSpPr>
        <p:sp>
          <p:nvSpPr>
            <p:cNvPr id="7925" name="Google Shape;7925;p90"/>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90"/>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90"/>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90"/>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90"/>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90"/>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90"/>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2" name="Google Shape;7932;p90"/>
          <p:cNvGrpSpPr/>
          <p:nvPr/>
        </p:nvGrpSpPr>
        <p:grpSpPr>
          <a:xfrm>
            <a:off x="5303466" y="1531387"/>
            <a:ext cx="352886" cy="350049"/>
            <a:chOff x="946175" y="3253275"/>
            <a:chExt cx="298550" cy="296150"/>
          </a:xfrm>
        </p:grpSpPr>
        <p:sp>
          <p:nvSpPr>
            <p:cNvPr id="7933" name="Google Shape;7933;p90"/>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90"/>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90"/>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90"/>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90"/>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8" name="Google Shape;7938;p90"/>
          <p:cNvGrpSpPr/>
          <p:nvPr/>
        </p:nvGrpSpPr>
        <p:grpSpPr>
          <a:xfrm>
            <a:off x="5304397" y="1973351"/>
            <a:ext cx="351024" cy="347301"/>
            <a:chOff x="946175" y="3619500"/>
            <a:chExt cx="296975" cy="293825"/>
          </a:xfrm>
        </p:grpSpPr>
        <p:sp>
          <p:nvSpPr>
            <p:cNvPr id="7939" name="Google Shape;7939;p90"/>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90"/>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90"/>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90"/>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90"/>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90"/>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5" name="Google Shape;7945;p90"/>
          <p:cNvGrpSpPr/>
          <p:nvPr/>
        </p:nvGrpSpPr>
        <p:grpSpPr>
          <a:xfrm>
            <a:off x="5303939" y="2417985"/>
            <a:ext cx="351940" cy="350995"/>
            <a:chOff x="944600" y="3981825"/>
            <a:chExt cx="297750" cy="296950"/>
          </a:xfrm>
        </p:grpSpPr>
        <p:sp>
          <p:nvSpPr>
            <p:cNvPr id="7946" name="Google Shape;7946;p90"/>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90"/>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90"/>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90"/>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0" name="Google Shape;7950;p90"/>
          <p:cNvGrpSpPr/>
          <p:nvPr/>
        </p:nvGrpSpPr>
        <p:grpSpPr>
          <a:xfrm>
            <a:off x="7520875" y="1531845"/>
            <a:ext cx="350079" cy="349133"/>
            <a:chOff x="2768750" y="3227275"/>
            <a:chExt cx="296175" cy="295375"/>
          </a:xfrm>
        </p:grpSpPr>
        <p:sp>
          <p:nvSpPr>
            <p:cNvPr id="7951" name="Google Shape;7951;p90"/>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90"/>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90"/>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90"/>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90"/>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90"/>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90"/>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90"/>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9" name="Google Shape;7959;p90"/>
          <p:cNvGrpSpPr/>
          <p:nvPr/>
        </p:nvGrpSpPr>
        <p:grpSpPr>
          <a:xfrm>
            <a:off x="7541826" y="1972717"/>
            <a:ext cx="308177" cy="348572"/>
            <a:chOff x="2786075" y="3591800"/>
            <a:chExt cx="260725" cy="294900"/>
          </a:xfrm>
        </p:grpSpPr>
        <p:sp>
          <p:nvSpPr>
            <p:cNvPr id="7960" name="Google Shape;7960;p90"/>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90"/>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90"/>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90"/>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90"/>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5" name="Google Shape;7965;p90"/>
          <p:cNvGrpSpPr/>
          <p:nvPr/>
        </p:nvGrpSpPr>
        <p:grpSpPr>
          <a:xfrm>
            <a:off x="7582324" y="2418444"/>
            <a:ext cx="227180" cy="350079"/>
            <a:chOff x="2819150" y="3955025"/>
            <a:chExt cx="192200" cy="296175"/>
          </a:xfrm>
        </p:grpSpPr>
        <p:sp>
          <p:nvSpPr>
            <p:cNvPr id="7966" name="Google Shape;7966;p90"/>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90"/>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90"/>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90"/>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0" name="Google Shape;7970;p90"/>
          <p:cNvGrpSpPr/>
          <p:nvPr/>
        </p:nvGrpSpPr>
        <p:grpSpPr>
          <a:xfrm>
            <a:off x="6206097" y="2884042"/>
            <a:ext cx="349133" cy="348217"/>
            <a:chOff x="4629125" y="3235150"/>
            <a:chExt cx="295375" cy="294600"/>
          </a:xfrm>
        </p:grpSpPr>
        <p:sp>
          <p:nvSpPr>
            <p:cNvPr id="7971" name="Google Shape;7971;p90"/>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90"/>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90"/>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90"/>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90"/>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6" name="Google Shape;7976;p90"/>
          <p:cNvGrpSpPr/>
          <p:nvPr/>
        </p:nvGrpSpPr>
        <p:grpSpPr>
          <a:xfrm>
            <a:off x="6206082" y="3331575"/>
            <a:ext cx="349163" cy="349133"/>
            <a:chOff x="4628325" y="3599825"/>
            <a:chExt cx="295400" cy="295375"/>
          </a:xfrm>
        </p:grpSpPr>
        <p:sp>
          <p:nvSpPr>
            <p:cNvPr id="7977" name="Google Shape;7977;p90"/>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90"/>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90"/>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90"/>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90"/>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90"/>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90"/>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90"/>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90"/>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90"/>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90"/>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90"/>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9" name="Google Shape;7989;p90"/>
          <p:cNvGrpSpPr/>
          <p:nvPr/>
        </p:nvGrpSpPr>
        <p:grpSpPr>
          <a:xfrm>
            <a:off x="6227033" y="3807186"/>
            <a:ext cx="307261" cy="350079"/>
            <a:chOff x="4645650" y="3962900"/>
            <a:chExt cx="259950" cy="296175"/>
          </a:xfrm>
        </p:grpSpPr>
        <p:sp>
          <p:nvSpPr>
            <p:cNvPr id="7990" name="Google Shape;7990;p90"/>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90"/>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90"/>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90"/>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90"/>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90"/>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6" name="Google Shape;7996;p90"/>
          <p:cNvGrpSpPr/>
          <p:nvPr/>
        </p:nvGrpSpPr>
        <p:grpSpPr>
          <a:xfrm>
            <a:off x="7979994" y="3332048"/>
            <a:ext cx="349133" cy="348188"/>
            <a:chOff x="6143725" y="3582500"/>
            <a:chExt cx="295375" cy="294575"/>
          </a:xfrm>
        </p:grpSpPr>
        <p:sp>
          <p:nvSpPr>
            <p:cNvPr id="7997" name="Google Shape;7997;p90"/>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90"/>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90"/>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90"/>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90"/>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90"/>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90"/>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4" name="Google Shape;8004;p90"/>
          <p:cNvGrpSpPr/>
          <p:nvPr/>
        </p:nvGrpSpPr>
        <p:grpSpPr>
          <a:xfrm>
            <a:off x="5748820" y="1531387"/>
            <a:ext cx="350995" cy="350049"/>
            <a:chOff x="1310075" y="3253275"/>
            <a:chExt cx="296950" cy="296150"/>
          </a:xfrm>
        </p:grpSpPr>
        <p:sp>
          <p:nvSpPr>
            <p:cNvPr id="8005" name="Google Shape;8005;p90"/>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90"/>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90"/>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08" name="Google Shape;8008;p90"/>
          <p:cNvSpPr/>
          <p:nvPr/>
        </p:nvSpPr>
        <p:spPr>
          <a:xfrm>
            <a:off x="5750241" y="1973475"/>
            <a:ext cx="348217" cy="347272"/>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09" name="Google Shape;8009;p90"/>
          <p:cNvGrpSpPr/>
          <p:nvPr/>
        </p:nvGrpSpPr>
        <p:grpSpPr>
          <a:xfrm>
            <a:off x="5748347" y="2417646"/>
            <a:ext cx="351941" cy="351675"/>
            <a:chOff x="1310075" y="3980250"/>
            <a:chExt cx="297750" cy="297525"/>
          </a:xfrm>
        </p:grpSpPr>
        <p:sp>
          <p:nvSpPr>
            <p:cNvPr id="8010" name="Google Shape;8010;p90"/>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90"/>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90"/>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90"/>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4" name="Google Shape;8014;p90"/>
          <p:cNvGrpSpPr/>
          <p:nvPr/>
        </p:nvGrpSpPr>
        <p:grpSpPr>
          <a:xfrm>
            <a:off x="8013136" y="1531845"/>
            <a:ext cx="266305" cy="349133"/>
            <a:chOff x="3167275" y="3227275"/>
            <a:chExt cx="225300" cy="295375"/>
          </a:xfrm>
        </p:grpSpPr>
        <p:sp>
          <p:nvSpPr>
            <p:cNvPr id="8015" name="Google Shape;8015;p90"/>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90"/>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90"/>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90"/>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90"/>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20" name="Google Shape;8020;p90"/>
          <p:cNvSpPr/>
          <p:nvPr/>
        </p:nvSpPr>
        <p:spPr>
          <a:xfrm>
            <a:off x="7962474" y="1971731"/>
            <a:ext cx="367779" cy="350758"/>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21" name="Google Shape;8021;p90"/>
          <p:cNvGrpSpPr/>
          <p:nvPr/>
        </p:nvGrpSpPr>
        <p:grpSpPr>
          <a:xfrm>
            <a:off x="7970318" y="2418902"/>
            <a:ext cx="351940" cy="349163"/>
            <a:chOff x="3133425" y="3955025"/>
            <a:chExt cx="297750" cy="295400"/>
          </a:xfrm>
        </p:grpSpPr>
        <p:sp>
          <p:nvSpPr>
            <p:cNvPr id="8022" name="Google Shape;8022;p90"/>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90"/>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90"/>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5" name="Google Shape;8025;p90"/>
          <p:cNvGrpSpPr/>
          <p:nvPr/>
        </p:nvGrpSpPr>
        <p:grpSpPr>
          <a:xfrm>
            <a:off x="6650491" y="2882490"/>
            <a:ext cx="350079" cy="351320"/>
            <a:chOff x="4991425" y="3234750"/>
            <a:chExt cx="296175" cy="297225"/>
          </a:xfrm>
        </p:grpSpPr>
        <p:sp>
          <p:nvSpPr>
            <p:cNvPr id="8026" name="Google Shape;8026;p90"/>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90"/>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90"/>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90"/>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90"/>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90"/>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2" name="Google Shape;8032;p90"/>
          <p:cNvGrpSpPr/>
          <p:nvPr/>
        </p:nvGrpSpPr>
        <p:grpSpPr>
          <a:xfrm>
            <a:off x="6650491" y="3352053"/>
            <a:ext cx="350079" cy="308177"/>
            <a:chOff x="4991425" y="3617150"/>
            <a:chExt cx="296175" cy="260725"/>
          </a:xfrm>
        </p:grpSpPr>
        <p:sp>
          <p:nvSpPr>
            <p:cNvPr id="8033" name="Google Shape;8033;p90"/>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90"/>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90"/>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90"/>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90"/>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90"/>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90"/>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0" name="Google Shape;8040;p90"/>
          <p:cNvGrpSpPr/>
          <p:nvPr/>
        </p:nvGrpSpPr>
        <p:grpSpPr>
          <a:xfrm>
            <a:off x="6727764" y="3807644"/>
            <a:ext cx="195532" cy="349163"/>
            <a:chOff x="5056800" y="3962900"/>
            <a:chExt cx="165425" cy="295400"/>
          </a:xfrm>
        </p:grpSpPr>
        <p:sp>
          <p:nvSpPr>
            <p:cNvPr id="8041" name="Google Shape;8041;p90"/>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90"/>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90"/>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4" name="Google Shape;8044;p90"/>
          <p:cNvGrpSpPr/>
          <p:nvPr/>
        </p:nvGrpSpPr>
        <p:grpSpPr>
          <a:xfrm>
            <a:off x="7979062" y="3807660"/>
            <a:ext cx="350995" cy="349133"/>
            <a:chOff x="6168925" y="3936925"/>
            <a:chExt cx="296950" cy="295375"/>
          </a:xfrm>
        </p:grpSpPr>
        <p:sp>
          <p:nvSpPr>
            <p:cNvPr id="8045" name="Google Shape;8045;p90"/>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90"/>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90"/>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90"/>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90"/>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90"/>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1" name="Google Shape;8051;p90"/>
          <p:cNvGrpSpPr/>
          <p:nvPr/>
        </p:nvGrpSpPr>
        <p:grpSpPr>
          <a:xfrm>
            <a:off x="6192756" y="1531845"/>
            <a:ext cx="348188" cy="349133"/>
            <a:chOff x="1674750" y="3254050"/>
            <a:chExt cx="294575" cy="295375"/>
          </a:xfrm>
        </p:grpSpPr>
        <p:sp>
          <p:nvSpPr>
            <p:cNvPr id="8052" name="Google Shape;8052;p90"/>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90"/>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90"/>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5" name="Google Shape;8055;p90"/>
          <p:cNvGrpSpPr/>
          <p:nvPr/>
        </p:nvGrpSpPr>
        <p:grpSpPr>
          <a:xfrm>
            <a:off x="6207177" y="1972435"/>
            <a:ext cx="319347" cy="349133"/>
            <a:chOff x="1687350" y="3618725"/>
            <a:chExt cx="270175" cy="295375"/>
          </a:xfrm>
        </p:grpSpPr>
        <p:sp>
          <p:nvSpPr>
            <p:cNvPr id="8056" name="Google Shape;8056;p90"/>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90"/>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90"/>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9" name="Google Shape;8059;p90"/>
          <p:cNvGrpSpPr/>
          <p:nvPr/>
        </p:nvGrpSpPr>
        <p:grpSpPr>
          <a:xfrm>
            <a:off x="6190880" y="2418916"/>
            <a:ext cx="351940" cy="349133"/>
            <a:chOff x="1672375" y="3982600"/>
            <a:chExt cx="297750" cy="295375"/>
          </a:xfrm>
        </p:grpSpPr>
        <p:sp>
          <p:nvSpPr>
            <p:cNvPr id="8060" name="Google Shape;8060;p90"/>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90"/>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90"/>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3" name="Google Shape;8063;p90"/>
          <p:cNvGrpSpPr/>
          <p:nvPr/>
        </p:nvGrpSpPr>
        <p:grpSpPr>
          <a:xfrm>
            <a:off x="4882872" y="2883111"/>
            <a:ext cx="350079" cy="350079"/>
            <a:chOff x="3497300" y="3227275"/>
            <a:chExt cx="296175" cy="296175"/>
          </a:xfrm>
        </p:grpSpPr>
        <p:sp>
          <p:nvSpPr>
            <p:cNvPr id="8064" name="Google Shape;8064;p90"/>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90"/>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90"/>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90"/>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90"/>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90"/>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90"/>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90"/>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2" name="Google Shape;8072;p90"/>
          <p:cNvGrpSpPr/>
          <p:nvPr/>
        </p:nvGrpSpPr>
        <p:grpSpPr>
          <a:xfrm>
            <a:off x="4883345" y="3332506"/>
            <a:ext cx="349133" cy="347272"/>
            <a:chOff x="3497300" y="3591950"/>
            <a:chExt cx="295375" cy="293800"/>
          </a:xfrm>
        </p:grpSpPr>
        <p:sp>
          <p:nvSpPr>
            <p:cNvPr id="8073" name="Google Shape;8073;p90"/>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90"/>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90"/>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90"/>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90"/>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90"/>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90"/>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90"/>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1" name="Google Shape;8081;p90"/>
          <p:cNvGrpSpPr/>
          <p:nvPr/>
        </p:nvGrpSpPr>
        <p:grpSpPr>
          <a:xfrm>
            <a:off x="4883345" y="3807644"/>
            <a:ext cx="349133" cy="349163"/>
            <a:chOff x="3497300" y="3955025"/>
            <a:chExt cx="295375" cy="295400"/>
          </a:xfrm>
        </p:grpSpPr>
        <p:sp>
          <p:nvSpPr>
            <p:cNvPr id="8082" name="Google Shape;8082;p90"/>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90"/>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90"/>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5" name="Google Shape;8085;p90"/>
          <p:cNvGrpSpPr/>
          <p:nvPr/>
        </p:nvGrpSpPr>
        <p:grpSpPr>
          <a:xfrm>
            <a:off x="7107917" y="2883835"/>
            <a:ext cx="327739" cy="348631"/>
            <a:chOff x="5364750" y="3235150"/>
            <a:chExt cx="277275" cy="294950"/>
          </a:xfrm>
        </p:grpSpPr>
        <p:sp>
          <p:nvSpPr>
            <p:cNvPr id="8086" name="Google Shape;8086;p90"/>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90"/>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90"/>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90"/>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90"/>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90"/>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90"/>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90"/>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4" name="Google Shape;8094;p90"/>
          <p:cNvGrpSpPr/>
          <p:nvPr/>
        </p:nvGrpSpPr>
        <p:grpSpPr>
          <a:xfrm>
            <a:off x="7096274" y="3330171"/>
            <a:ext cx="351024" cy="351940"/>
            <a:chOff x="5355300" y="3598250"/>
            <a:chExt cx="296975" cy="297750"/>
          </a:xfrm>
        </p:grpSpPr>
        <p:sp>
          <p:nvSpPr>
            <p:cNvPr id="8095" name="Google Shape;8095;p90"/>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90"/>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90"/>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90"/>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90"/>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90"/>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90"/>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90"/>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3" name="Google Shape;8103;p90"/>
          <p:cNvGrpSpPr/>
          <p:nvPr/>
        </p:nvGrpSpPr>
        <p:grpSpPr>
          <a:xfrm>
            <a:off x="7100470" y="3869093"/>
            <a:ext cx="342632" cy="226264"/>
            <a:chOff x="5358450" y="4015675"/>
            <a:chExt cx="289875" cy="191425"/>
          </a:xfrm>
        </p:grpSpPr>
        <p:sp>
          <p:nvSpPr>
            <p:cNvPr id="8104" name="Google Shape;8104;p90"/>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90"/>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90"/>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90"/>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8" name="Google Shape;8108;p90"/>
          <p:cNvGrpSpPr/>
          <p:nvPr/>
        </p:nvGrpSpPr>
        <p:grpSpPr>
          <a:xfrm>
            <a:off x="6226953" y="4251624"/>
            <a:ext cx="351024" cy="325464"/>
            <a:chOff x="6543825" y="3202075"/>
            <a:chExt cx="296975" cy="275350"/>
          </a:xfrm>
        </p:grpSpPr>
        <p:sp>
          <p:nvSpPr>
            <p:cNvPr id="8109" name="Google Shape;8109;p90"/>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90"/>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90"/>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90"/>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90"/>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90"/>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90"/>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6" name="Google Shape;8116;p90"/>
          <p:cNvGrpSpPr/>
          <p:nvPr/>
        </p:nvGrpSpPr>
        <p:grpSpPr>
          <a:xfrm>
            <a:off x="6633934" y="1531372"/>
            <a:ext cx="350079" cy="350079"/>
            <a:chOff x="2037825" y="3254050"/>
            <a:chExt cx="296175" cy="296175"/>
          </a:xfrm>
        </p:grpSpPr>
        <p:sp>
          <p:nvSpPr>
            <p:cNvPr id="8117" name="Google Shape;8117;p90"/>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90"/>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90"/>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90"/>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90"/>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90"/>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3" name="Google Shape;8123;p90"/>
          <p:cNvGrpSpPr/>
          <p:nvPr/>
        </p:nvGrpSpPr>
        <p:grpSpPr>
          <a:xfrm>
            <a:off x="6632072" y="1972539"/>
            <a:ext cx="353802" cy="348926"/>
            <a:chOff x="2034675" y="3617925"/>
            <a:chExt cx="299325" cy="295200"/>
          </a:xfrm>
        </p:grpSpPr>
        <p:sp>
          <p:nvSpPr>
            <p:cNvPr id="8124" name="Google Shape;8124;p90"/>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90"/>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90"/>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90"/>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90"/>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9" name="Google Shape;8129;p90"/>
          <p:cNvGrpSpPr/>
          <p:nvPr/>
        </p:nvGrpSpPr>
        <p:grpSpPr>
          <a:xfrm>
            <a:off x="6633934" y="2418916"/>
            <a:ext cx="350079" cy="349133"/>
            <a:chOff x="2037825" y="3981825"/>
            <a:chExt cx="296175" cy="295375"/>
          </a:xfrm>
        </p:grpSpPr>
        <p:sp>
          <p:nvSpPr>
            <p:cNvPr id="8130" name="Google Shape;8130;p90"/>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90"/>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90"/>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3" name="Google Shape;8133;p90"/>
          <p:cNvGrpSpPr/>
          <p:nvPr/>
        </p:nvGrpSpPr>
        <p:grpSpPr>
          <a:xfrm>
            <a:off x="5318952" y="2915232"/>
            <a:ext cx="350079" cy="285837"/>
            <a:chOff x="3860400" y="3254050"/>
            <a:chExt cx="296175" cy="241825"/>
          </a:xfrm>
        </p:grpSpPr>
        <p:sp>
          <p:nvSpPr>
            <p:cNvPr id="8134" name="Google Shape;8134;p90"/>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90"/>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90"/>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90"/>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90"/>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90"/>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90"/>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1" name="Google Shape;8141;p90"/>
          <p:cNvGrpSpPr/>
          <p:nvPr/>
        </p:nvGrpSpPr>
        <p:grpSpPr>
          <a:xfrm>
            <a:off x="5318479" y="3331102"/>
            <a:ext cx="351024" cy="350079"/>
            <a:chOff x="3859600" y="3591950"/>
            <a:chExt cx="296975" cy="296175"/>
          </a:xfrm>
        </p:grpSpPr>
        <p:sp>
          <p:nvSpPr>
            <p:cNvPr id="8142" name="Google Shape;8142;p90"/>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90"/>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90"/>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5" name="Google Shape;8145;p90"/>
          <p:cNvGrpSpPr/>
          <p:nvPr/>
        </p:nvGrpSpPr>
        <p:grpSpPr>
          <a:xfrm>
            <a:off x="5318952" y="3807186"/>
            <a:ext cx="350079" cy="350079"/>
            <a:chOff x="3860400" y="3955025"/>
            <a:chExt cx="296175" cy="296175"/>
          </a:xfrm>
        </p:grpSpPr>
        <p:sp>
          <p:nvSpPr>
            <p:cNvPr id="8146" name="Google Shape;8146;p90"/>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90"/>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90"/>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90"/>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90"/>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1" name="Google Shape;8151;p90"/>
          <p:cNvGrpSpPr/>
          <p:nvPr/>
        </p:nvGrpSpPr>
        <p:grpSpPr>
          <a:xfrm>
            <a:off x="7534167" y="2883584"/>
            <a:ext cx="355664" cy="349133"/>
            <a:chOff x="5716825" y="3235950"/>
            <a:chExt cx="300900" cy="295375"/>
          </a:xfrm>
        </p:grpSpPr>
        <p:sp>
          <p:nvSpPr>
            <p:cNvPr id="8152" name="Google Shape;8152;p90"/>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90"/>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90"/>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90"/>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6" name="Google Shape;8156;p90"/>
          <p:cNvGrpSpPr/>
          <p:nvPr/>
        </p:nvGrpSpPr>
        <p:grpSpPr>
          <a:xfrm>
            <a:off x="7547199" y="3342272"/>
            <a:ext cx="329601" cy="327739"/>
            <a:chOff x="5727850" y="3609275"/>
            <a:chExt cx="278850" cy="277275"/>
          </a:xfrm>
        </p:grpSpPr>
        <p:sp>
          <p:nvSpPr>
            <p:cNvPr id="8157" name="Google Shape;8157;p90"/>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90"/>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90"/>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90"/>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90"/>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2" name="Google Shape;8162;p90"/>
          <p:cNvGrpSpPr/>
          <p:nvPr/>
        </p:nvGrpSpPr>
        <p:grpSpPr>
          <a:xfrm>
            <a:off x="7558383" y="3807659"/>
            <a:ext cx="307231" cy="349133"/>
            <a:chOff x="5736525" y="3963700"/>
            <a:chExt cx="259925" cy="295375"/>
          </a:xfrm>
        </p:grpSpPr>
        <p:sp>
          <p:nvSpPr>
            <p:cNvPr id="8163" name="Google Shape;8163;p90"/>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90"/>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90"/>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90"/>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90"/>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90"/>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90"/>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0" name="Google Shape;8170;p90"/>
          <p:cNvGrpSpPr/>
          <p:nvPr/>
        </p:nvGrpSpPr>
        <p:grpSpPr>
          <a:xfrm>
            <a:off x="6649963" y="4256985"/>
            <a:ext cx="351024" cy="350079"/>
            <a:chOff x="6553275" y="3604550"/>
            <a:chExt cx="296975" cy="296175"/>
          </a:xfrm>
        </p:grpSpPr>
        <p:sp>
          <p:nvSpPr>
            <p:cNvPr id="8171" name="Google Shape;8171;p90"/>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90"/>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90"/>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90"/>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90"/>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90"/>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180"/>
        <p:cNvGrpSpPr/>
        <p:nvPr/>
      </p:nvGrpSpPr>
      <p:grpSpPr>
        <a:xfrm>
          <a:off x="0" y="0"/>
          <a:ext cx="0" cy="0"/>
          <a:chOff x="0" y="0"/>
          <a:chExt cx="0" cy="0"/>
        </a:xfrm>
      </p:grpSpPr>
      <p:sp>
        <p:nvSpPr>
          <p:cNvPr id="8181" name="Google Shape;8181;p91"/>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182" name="Google Shape;8182;p91"/>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8183" name="Google Shape;8183;p91"/>
          <p:cNvGrpSpPr/>
          <p:nvPr/>
        </p:nvGrpSpPr>
        <p:grpSpPr>
          <a:xfrm>
            <a:off x="877057" y="1532946"/>
            <a:ext cx="294401" cy="353645"/>
            <a:chOff x="-35814600" y="3202075"/>
            <a:chExt cx="242625" cy="291450"/>
          </a:xfrm>
        </p:grpSpPr>
        <p:sp>
          <p:nvSpPr>
            <p:cNvPr id="8184" name="Google Shape;8184;p91"/>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91"/>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91"/>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91"/>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91"/>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91"/>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91"/>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1" name="Google Shape;8191;p91"/>
          <p:cNvGrpSpPr/>
          <p:nvPr/>
        </p:nvGrpSpPr>
        <p:grpSpPr>
          <a:xfrm>
            <a:off x="847435" y="1973866"/>
            <a:ext cx="353645" cy="353888"/>
            <a:chOff x="-35839800" y="3561025"/>
            <a:chExt cx="291450" cy="291650"/>
          </a:xfrm>
        </p:grpSpPr>
        <p:sp>
          <p:nvSpPr>
            <p:cNvPr id="8192" name="Google Shape;8192;p91"/>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91"/>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91"/>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91"/>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91"/>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91"/>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91"/>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99" name="Google Shape;8199;p91"/>
          <p:cNvSpPr/>
          <p:nvPr/>
        </p:nvSpPr>
        <p:spPr>
          <a:xfrm>
            <a:off x="845859" y="2409404"/>
            <a:ext cx="355557" cy="353645"/>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00" name="Google Shape;8200;p91"/>
          <p:cNvGrpSpPr/>
          <p:nvPr/>
        </p:nvGrpSpPr>
        <p:grpSpPr>
          <a:xfrm>
            <a:off x="3084980" y="1532946"/>
            <a:ext cx="353645" cy="353645"/>
            <a:chOff x="-34003850" y="3227275"/>
            <a:chExt cx="291450" cy="291450"/>
          </a:xfrm>
        </p:grpSpPr>
        <p:sp>
          <p:nvSpPr>
            <p:cNvPr id="8201" name="Google Shape;8201;p91"/>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91"/>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91"/>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91"/>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91"/>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6" name="Google Shape;8206;p91"/>
          <p:cNvGrpSpPr/>
          <p:nvPr/>
        </p:nvGrpSpPr>
        <p:grpSpPr>
          <a:xfrm>
            <a:off x="3084510" y="1973638"/>
            <a:ext cx="354586" cy="354343"/>
            <a:chOff x="-34004625" y="3585850"/>
            <a:chExt cx="292225" cy="292025"/>
          </a:xfrm>
        </p:grpSpPr>
        <p:sp>
          <p:nvSpPr>
            <p:cNvPr id="8207" name="Google Shape;8207;p91"/>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91"/>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91"/>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91"/>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91"/>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2" name="Google Shape;8212;p91"/>
          <p:cNvGrpSpPr/>
          <p:nvPr/>
        </p:nvGrpSpPr>
        <p:grpSpPr>
          <a:xfrm>
            <a:off x="3084025" y="2408839"/>
            <a:ext cx="355557" cy="354616"/>
            <a:chOff x="-34005425" y="3945575"/>
            <a:chExt cx="293025" cy="292250"/>
          </a:xfrm>
        </p:grpSpPr>
        <p:sp>
          <p:nvSpPr>
            <p:cNvPr id="8213" name="Google Shape;8213;p91"/>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91"/>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91"/>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6" name="Google Shape;8216;p91"/>
          <p:cNvGrpSpPr/>
          <p:nvPr/>
        </p:nvGrpSpPr>
        <p:grpSpPr>
          <a:xfrm>
            <a:off x="1731124" y="2882015"/>
            <a:ext cx="358408" cy="355557"/>
            <a:chOff x="-32174975" y="3192625"/>
            <a:chExt cx="295375" cy="293025"/>
          </a:xfrm>
        </p:grpSpPr>
        <p:sp>
          <p:nvSpPr>
            <p:cNvPr id="8217" name="Google Shape;8217;p91"/>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91"/>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91"/>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91"/>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21" name="Google Shape;8221;p91"/>
          <p:cNvSpPr/>
          <p:nvPr/>
        </p:nvSpPr>
        <p:spPr>
          <a:xfrm>
            <a:off x="1728170" y="3353079"/>
            <a:ext cx="363201" cy="354859"/>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91"/>
          <p:cNvSpPr/>
          <p:nvPr/>
        </p:nvSpPr>
        <p:spPr>
          <a:xfrm>
            <a:off x="1732948" y="3818164"/>
            <a:ext cx="353645" cy="354586"/>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23" name="Google Shape;8223;p91"/>
          <p:cNvGrpSpPr/>
          <p:nvPr/>
        </p:nvGrpSpPr>
        <p:grpSpPr>
          <a:xfrm>
            <a:off x="3970274" y="2882970"/>
            <a:ext cx="354586" cy="353645"/>
            <a:chOff x="-30345325" y="3184750"/>
            <a:chExt cx="292225" cy="291450"/>
          </a:xfrm>
        </p:grpSpPr>
        <p:sp>
          <p:nvSpPr>
            <p:cNvPr id="8224" name="Google Shape;8224;p91"/>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91"/>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91"/>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91"/>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91"/>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9" name="Google Shape;8229;p91"/>
          <p:cNvGrpSpPr/>
          <p:nvPr/>
        </p:nvGrpSpPr>
        <p:grpSpPr>
          <a:xfrm>
            <a:off x="1295026" y="1532946"/>
            <a:ext cx="353645" cy="353645"/>
            <a:chOff x="-35481425" y="3202075"/>
            <a:chExt cx="291450" cy="291450"/>
          </a:xfrm>
        </p:grpSpPr>
        <p:sp>
          <p:nvSpPr>
            <p:cNvPr id="8230" name="Google Shape;8230;p91"/>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91"/>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91"/>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91"/>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91"/>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91"/>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91"/>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7" name="Google Shape;8237;p91"/>
          <p:cNvGrpSpPr/>
          <p:nvPr/>
        </p:nvGrpSpPr>
        <p:grpSpPr>
          <a:xfrm>
            <a:off x="1294556" y="1974472"/>
            <a:ext cx="354586" cy="352675"/>
            <a:chOff x="-35482200" y="3561225"/>
            <a:chExt cx="292225" cy="290650"/>
          </a:xfrm>
        </p:grpSpPr>
        <p:sp>
          <p:nvSpPr>
            <p:cNvPr id="8238" name="Google Shape;8238;p91"/>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91"/>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91"/>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1" name="Google Shape;8241;p91"/>
          <p:cNvGrpSpPr/>
          <p:nvPr/>
        </p:nvGrpSpPr>
        <p:grpSpPr>
          <a:xfrm>
            <a:off x="1295026" y="2409340"/>
            <a:ext cx="353645" cy="353615"/>
            <a:chOff x="-35481425" y="3919600"/>
            <a:chExt cx="291450" cy="291425"/>
          </a:xfrm>
        </p:grpSpPr>
        <p:sp>
          <p:nvSpPr>
            <p:cNvPr id="8242" name="Google Shape;8242;p91"/>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91"/>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91"/>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91"/>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91"/>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91"/>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91"/>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91"/>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0" name="Google Shape;8250;p91"/>
          <p:cNvGrpSpPr/>
          <p:nvPr/>
        </p:nvGrpSpPr>
        <p:grpSpPr>
          <a:xfrm>
            <a:off x="3530661" y="1533431"/>
            <a:ext cx="357468" cy="352675"/>
            <a:chOff x="-33645475" y="3228075"/>
            <a:chExt cx="294600" cy="290650"/>
          </a:xfrm>
        </p:grpSpPr>
        <p:sp>
          <p:nvSpPr>
            <p:cNvPr id="8251" name="Google Shape;8251;p91"/>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91"/>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91"/>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91"/>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91"/>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91"/>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91"/>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8" name="Google Shape;8258;p91"/>
          <p:cNvGrpSpPr/>
          <p:nvPr/>
        </p:nvGrpSpPr>
        <p:grpSpPr>
          <a:xfrm>
            <a:off x="3531631" y="1973516"/>
            <a:ext cx="355526" cy="354586"/>
            <a:chOff x="-33646250" y="3586425"/>
            <a:chExt cx="293000" cy="292225"/>
          </a:xfrm>
        </p:grpSpPr>
        <p:sp>
          <p:nvSpPr>
            <p:cNvPr id="8259" name="Google Shape;8259;p91"/>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91"/>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1" name="Google Shape;8261;p91"/>
          <p:cNvGrpSpPr/>
          <p:nvPr/>
        </p:nvGrpSpPr>
        <p:grpSpPr>
          <a:xfrm>
            <a:off x="3532101" y="2408369"/>
            <a:ext cx="354586" cy="355557"/>
            <a:chOff x="-33645475" y="3944800"/>
            <a:chExt cx="292225" cy="293025"/>
          </a:xfrm>
        </p:grpSpPr>
        <p:sp>
          <p:nvSpPr>
            <p:cNvPr id="8262" name="Google Shape;8262;p91"/>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91"/>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91"/>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91"/>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91"/>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91"/>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91"/>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91"/>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91"/>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91"/>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2" name="Google Shape;8272;p91"/>
          <p:cNvGrpSpPr/>
          <p:nvPr/>
        </p:nvGrpSpPr>
        <p:grpSpPr>
          <a:xfrm>
            <a:off x="2185320" y="2882106"/>
            <a:ext cx="352675" cy="355375"/>
            <a:chOff x="-31809525" y="3192625"/>
            <a:chExt cx="290650" cy="292875"/>
          </a:xfrm>
        </p:grpSpPr>
        <p:sp>
          <p:nvSpPr>
            <p:cNvPr id="8273" name="Google Shape;8273;p91"/>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91"/>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91"/>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91"/>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7" name="Google Shape;8277;p91"/>
          <p:cNvGrpSpPr/>
          <p:nvPr/>
        </p:nvGrpSpPr>
        <p:grpSpPr>
          <a:xfrm>
            <a:off x="2184835" y="3352658"/>
            <a:ext cx="353645" cy="355557"/>
            <a:chOff x="-31811100" y="3550975"/>
            <a:chExt cx="291450" cy="293025"/>
          </a:xfrm>
        </p:grpSpPr>
        <p:sp>
          <p:nvSpPr>
            <p:cNvPr id="8278" name="Google Shape;8278;p91"/>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91"/>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91"/>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91"/>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91"/>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91"/>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91"/>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5" name="Google Shape;8285;p91"/>
          <p:cNvGrpSpPr/>
          <p:nvPr/>
        </p:nvGrpSpPr>
        <p:grpSpPr>
          <a:xfrm>
            <a:off x="2178631" y="3816962"/>
            <a:ext cx="366052" cy="356831"/>
            <a:chOff x="-31817400" y="3910025"/>
            <a:chExt cx="301675" cy="294075"/>
          </a:xfrm>
        </p:grpSpPr>
        <p:sp>
          <p:nvSpPr>
            <p:cNvPr id="8286" name="Google Shape;8286;p91"/>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91"/>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91"/>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9" name="Google Shape;8289;p91"/>
          <p:cNvGrpSpPr/>
          <p:nvPr/>
        </p:nvGrpSpPr>
        <p:grpSpPr>
          <a:xfrm>
            <a:off x="3970259" y="3353143"/>
            <a:ext cx="354616" cy="354586"/>
            <a:chOff x="-30354000" y="3569100"/>
            <a:chExt cx="292250" cy="292225"/>
          </a:xfrm>
        </p:grpSpPr>
        <p:sp>
          <p:nvSpPr>
            <p:cNvPr id="8290" name="Google Shape;8290;p91"/>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91"/>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91"/>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91"/>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91"/>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91"/>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6" name="Google Shape;8296;p91"/>
          <p:cNvGrpSpPr/>
          <p:nvPr/>
        </p:nvGrpSpPr>
        <p:grpSpPr>
          <a:xfrm>
            <a:off x="1748837" y="1532946"/>
            <a:ext cx="342148" cy="353645"/>
            <a:chOff x="-35118325" y="3202075"/>
            <a:chExt cx="281975" cy="291450"/>
          </a:xfrm>
        </p:grpSpPr>
        <p:sp>
          <p:nvSpPr>
            <p:cNvPr id="8297" name="Google Shape;8297;p91"/>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91"/>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91"/>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91"/>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1" name="Google Shape;8301;p91"/>
          <p:cNvGrpSpPr/>
          <p:nvPr/>
        </p:nvGrpSpPr>
        <p:grpSpPr>
          <a:xfrm>
            <a:off x="1742618" y="1974199"/>
            <a:ext cx="354586" cy="353221"/>
            <a:chOff x="-35123050" y="3561225"/>
            <a:chExt cx="292225" cy="291100"/>
          </a:xfrm>
        </p:grpSpPr>
        <p:sp>
          <p:nvSpPr>
            <p:cNvPr id="8302" name="Google Shape;8302;p91"/>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91"/>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4" name="Google Shape;8304;p91"/>
          <p:cNvGrpSpPr/>
          <p:nvPr/>
        </p:nvGrpSpPr>
        <p:grpSpPr>
          <a:xfrm>
            <a:off x="1784677" y="2409340"/>
            <a:ext cx="270467" cy="353615"/>
            <a:chOff x="-35089175" y="3919600"/>
            <a:chExt cx="222900" cy="291425"/>
          </a:xfrm>
        </p:grpSpPr>
        <p:sp>
          <p:nvSpPr>
            <p:cNvPr id="8305" name="Google Shape;8305;p91"/>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91"/>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7" name="Google Shape;8307;p91"/>
          <p:cNvGrpSpPr/>
          <p:nvPr/>
        </p:nvGrpSpPr>
        <p:grpSpPr>
          <a:xfrm>
            <a:off x="3981673" y="1532703"/>
            <a:ext cx="336445" cy="354131"/>
            <a:chOff x="-33277650" y="3226875"/>
            <a:chExt cx="277275" cy="291850"/>
          </a:xfrm>
        </p:grpSpPr>
        <p:sp>
          <p:nvSpPr>
            <p:cNvPr id="8308" name="Google Shape;8308;p91"/>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91"/>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91"/>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91"/>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91"/>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91"/>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91"/>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5" name="Google Shape;8315;p91"/>
          <p:cNvGrpSpPr/>
          <p:nvPr/>
        </p:nvGrpSpPr>
        <p:grpSpPr>
          <a:xfrm>
            <a:off x="3973073" y="1973987"/>
            <a:ext cx="353645" cy="353645"/>
            <a:chOff x="-33286325" y="3586425"/>
            <a:chExt cx="291450" cy="291450"/>
          </a:xfrm>
        </p:grpSpPr>
        <p:sp>
          <p:nvSpPr>
            <p:cNvPr id="8316" name="Google Shape;8316;p91"/>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91"/>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91"/>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91"/>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91"/>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1" name="Google Shape;8321;p91"/>
          <p:cNvGrpSpPr/>
          <p:nvPr/>
        </p:nvGrpSpPr>
        <p:grpSpPr>
          <a:xfrm>
            <a:off x="3973073" y="2408369"/>
            <a:ext cx="353645" cy="355557"/>
            <a:chOff x="-33286325" y="3944800"/>
            <a:chExt cx="291450" cy="293025"/>
          </a:xfrm>
        </p:grpSpPr>
        <p:sp>
          <p:nvSpPr>
            <p:cNvPr id="8322" name="Google Shape;8322;p91"/>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91"/>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91"/>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91"/>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6" name="Google Shape;8326;p91"/>
          <p:cNvGrpSpPr/>
          <p:nvPr/>
        </p:nvGrpSpPr>
        <p:grpSpPr>
          <a:xfrm>
            <a:off x="2631470" y="2881529"/>
            <a:ext cx="353645" cy="356527"/>
            <a:chOff x="-31452725" y="3191825"/>
            <a:chExt cx="291450" cy="293825"/>
          </a:xfrm>
        </p:grpSpPr>
        <p:sp>
          <p:nvSpPr>
            <p:cNvPr id="8327" name="Google Shape;8327;p91"/>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91"/>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91"/>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91"/>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1" name="Google Shape;8331;p91"/>
          <p:cNvGrpSpPr/>
          <p:nvPr/>
        </p:nvGrpSpPr>
        <p:grpSpPr>
          <a:xfrm>
            <a:off x="2631000" y="3353144"/>
            <a:ext cx="354586" cy="354586"/>
            <a:chOff x="-31452725" y="3551775"/>
            <a:chExt cx="292225" cy="292225"/>
          </a:xfrm>
        </p:grpSpPr>
        <p:sp>
          <p:nvSpPr>
            <p:cNvPr id="8332" name="Google Shape;8332;p91"/>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91"/>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91"/>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91"/>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6" name="Google Shape;8336;p91"/>
          <p:cNvGrpSpPr/>
          <p:nvPr/>
        </p:nvGrpSpPr>
        <p:grpSpPr>
          <a:xfrm>
            <a:off x="2629559" y="3817129"/>
            <a:ext cx="357468" cy="356497"/>
            <a:chOff x="-31455100" y="3909350"/>
            <a:chExt cx="294600" cy="293800"/>
          </a:xfrm>
        </p:grpSpPr>
        <p:sp>
          <p:nvSpPr>
            <p:cNvPr id="8337" name="Google Shape;8337;p91"/>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91"/>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9" name="Google Shape;8339;p91"/>
          <p:cNvGrpSpPr/>
          <p:nvPr/>
        </p:nvGrpSpPr>
        <p:grpSpPr>
          <a:xfrm>
            <a:off x="3970744" y="3818084"/>
            <a:ext cx="353645" cy="354586"/>
            <a:chOff x="-30345325" y="3918800"/>
            <a:chExt cx="291450" cy="292225"/>
          </a:xfrm>
        </p:grpSpPr>
        <p:sp>
          <p:nvSpPr>
            <p:cNvPr id="8340" name="Google Shape;8340;p91"/>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91"/>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91"/>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91"/>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91"/>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5" name="Google Shape;8345;p91"/>
          <p:cNvGrpSpPr/>
          <p:nvPr/>
        </p:nvGrpSpPr>
        <p:grpSpPr>
          <a:xfrm>
            <a:off x="2200736" y="1532946"/>
            <a:ext cx="332593" cy="353645"/>
            <a:chOff x="-34755225" y="3202075"/>
            <a:chExt cx="274100" cy="291450"/>
          </a:xfrm>
        </p:grpSpPr>
        <p:sp>
          <p:nvSpPr>
            <p:cNvPr id="8346" name="Google Shape;8346;p91"/>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91"/>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91"/>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91"/>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91"/>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91"/>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91"/>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3" name="Google Shape;8353;p91"/>
          <p:cNvGrpSpPr/>
          <p:nvPr/>
        </p:nvGrpSpPr>
        <p:grpSpPr>
          <a:xfrm>
            <a:off x="2190209" y="1973987"/>
            <a:ext cx="353645" cy="353645"/>
            <a:chOff x="-34763900" y="3561225"/>
            <a:chExt cx="291450" cy="291450"/>
          </a:xfrm>
        </p:grpSpPr>
        <p:sp>
          <p:nvSpPr>
            <p:cNvPr id="8354" name="Google Shape;8354;p91"/>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91"/>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91"/>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57" name="Google Shape;8357;p91"/>
          <p:cNvSpPr/>
          <p:nvPr/>
        </p:nvSpPr>
        <p:spPr>
          <a:xfrm>
            <a:off x="2189608" y="2409419"/>
            <a:ext cx="353645" cy="353615"/>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58" name="Google Shape;8358;p91"/>
          <p:cNvGrpSpPr/>
          <p:nvPr/>
        </p:nvGrpSpPr>
        <p:grpSpPr>
          <a:xfrm>
            <a:off x="845106" y="2882499"/>
            <a:ext cx="354586" cy="354586"/>
            <a:chOff x="-32927950" y="3227275"/>
            <a:chExt cx="292225" cy="292225"/>
          </a:xfrm>
        </p:grpSpPr>
        <p:sp>
          <p:nvSpPr>
            <p:cNvPr id="8359" name="Google Shape;8359;p91"/>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91"/>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91"/>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91"/>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91"/>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4" name="Google Shape;8364;p91"/>
          <p:cNvGrpSpPr/>
          <p:nvPr/>
        </p:nvGrpSpPr>
        <p:grpSpPr>
          <a:xfrm>
            <a:off x="844621" y="3353613"/>
            <a:ext cx="355557" cy="353645"/>
            <a:chOff x="-32927950" y="3586425"/>
            <a:chExt cx="293025" cy="291450"/>
          </a:xfrm>
        </p:grpSpPr>
        <p:sp>
          <p:nvSpPr>
            <p:cNvPr id="8365" name="Google Shape;8365;p91"/>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91"/>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91"/>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91"/>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91"/>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0" name="Google Shape;8370;p91"/>
          <p:cNvGrpSpPr/>
          <p:nvPr/>
        </p:nvGrpSpPr>
        <p:grpSpPr>
          <a:xfrm>
            <a:off x="845106" y="3817598"/>
            <a:ext cx="354586" cy="355557"/>
            <a:chOff x="-32927950" y="3944800"/>
            <a:chExt cx="292225" cy="293025"/>
          </a:xfrm>
        </p:grpSpPr>
        <p:sp>
          <p:nvSpPr>
            <p:cNvPr id="8371" name="Google Shape;8371;p91"/>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91"/>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91"/>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91"/>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91"/>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91"/>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91"/>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91"/>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91"/>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0" name="Google Shape;8380;p91"/>
          <p:cNvGrpSpPr/>
          <p:nvPr/>
        </p:nvGrpSpPr>
        <p:grpSpPr>
          <a:xfrm>
            <a:off x="3073898" y="2882849"/>
            <a:ext cx="354586" cy="353888"/>
            <a:chOff x="-31094350" y="3194000"/>
            <a:chExt cx="292225" cy="291650"/>
          </a:xfrm>
        </p:grpSpPr>
        <p:sp>
          <p:nvSpPr>
            <p:cNvPr id="8381" name="Google Shape;8381;p91"/>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91"/>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91"/>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91"/>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91"/>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91"/>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91"/>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91"/>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9" name="Google Shape;8389;p91"/>
          <p:cNvGrpSpPr/>
          <p:nvPr/>
        </p:nvGrpSpPr>
        <p:grpSpPr>
          <a:xfrm>
            <a:off x="3074368" y="3353341"/>
            <a:ext cx="353645" cy="354191"/>
            <a:chOff x="-31093575" y="3552550"/>
            <a:chExt cx="291450" cy="291900"/>
          </a:xfrm>
        </p:grpSpPr>
        <p:sp>
          <p:nvSpPr>
            <p:cNvPr id="8390" name="Google Shape;8390;p91"/>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91"/>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91"/>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91"/>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4" name="Google Shape;8394;p91"/>
          <p:cNvGrpSpPr/>
          <p:nvPr/>
        </p:nvGrpSpPr>
        <p:grpSpPr>
          <a:xfrm>
            <a:off x="3074368" y="3818569"/>
            <a:ext cx="353645" cy="353615"/>
            <a:chOff x="-31093575" y="3911725"/>
            <a:chExt cx="291450" cy="291425"/>
          </a:xfrm>
        </p:grpSpPr>
        <p:sp>
          <p:nvSpPr>
            <p:cNvPr id="8395" name="Google Shape;8395;p91"/>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91"/>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7" name="Google Shape;8397;p91"/>
          <p:cNvGrpSpPr/>
          <p:nvPr/>
        </p:nvGrpSpPr>
        <p:grpSpPr>
          <a:xfrm>
            <a:off x="2183798" y="4275536"/>
            <a:ext cx="356497" cy="354586"/>
            <a:chOff x="-29946000" y="3183175"/>
            <a:chExt cx="293800" cy="292225"/>
          </a:xfrm>
        </p:grpSpPr>
        <p:sp>
          <p:nvSpPr>
            <p:cNvPr id="8398" name="Google Shape;8398;p91"/>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91"/>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91"/>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91"/>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91"/>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91"/>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4" name="Google Shape;8404;p91"/>
          <p:cNvGrpSpPr/>
          <p:nvPr/>
        </p:nvGrpSpPr>
        <p:grpSpPr>
          <a:xfrm>
            <a:off x="2628330" y="1532689"/>
            <a:ext cx="358408" cy="354161"/>
            <a:chOff x="-34408675" y="3202075"/>
            <a:chExt cx="295375" cy="291875"/>
          </a:xfrm>
        </p:grpSpPr>
        <p:sp>
          <p:nvSpPr>
            <p:cNvPr id="8405" name="Google Shape;8405;p91"/>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91"/>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91"/>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91"/>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9" name="Google Shape;8409;p91"/>
          <p:cNvGrpSpPr/>
          <p:nvPr/>
        </p:nvGrpSpPr>
        <p:grpSpPr>
          <a:xfrm>
            <a:off x="2630241" y="1972683"/>
            <a:ext cx="354586" cy="356254"/>
            <a:chOff x="-34405525" y="3558075"/>
            <a:chExt cx="292225" cy="293600"/>
          </a:xfrm>
        </p:grpSpPr>
        <p:sp>
          <p:nvSpPr>
            <p:cNvPr id="8410" name="Google Shape;8410;p91"/>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91"/>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91"/>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3" name="Google Shape;8413;p91"/>
          <p:cNvGrpSpPr/>
          <p:nvPr/>
        </p:nvGrpSpPr>
        <p:grpSpPr>
          <a:xfrm>
            <a:off x="2629755" y="2409340"/>
            <a:ext cx="355557" cy="353615"/>
            <a:chOff x="-34406325" y="3919600"/>
            <a:chExt cx="293025" cy="291425"/>
          </a:xfrm>
        </p:grpSpPr>
        <p:sp>
          <p:nvSpPr>
            <p:cNvPr id="8414" name="Google Shape;8414;p91"/>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91"/>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91"/>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91"/>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91"/>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91"/>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91"/>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1" name="Google Shape;8421;p91"/>
          <p:cNvGrpSpPr/>
          <p:nvPr/>
        </p:nvGrpSpPr>
        <p:grpSpPr>
          <a:xfrm>
            <a:off x="1293653" y="2888703"/>
            <a:ext cx="353645" cy="342179"/>
            <a:chOff x="-32568800" y="3232000"/>
            <a:chExt cx="291450" cy="282000"/>
          </a:xfrm>
        </p:grpSpPr>
        <p:sp>
          <p:nvSpPr>
            <p:cNvPr id="8422" name="Google Shape;8422;p91"/>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91"/>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4" name="Google Shape;8424;p91"/>
          <p:cNvGrpSpPr/>
          <p:nvPr/>
        </p:nvGrpSpPr>
        <p:grpSpPr>
          <a:xfrm>
            <a:off x="1293183" y="3353613"/>
            <a:ext cx="354586" cy="353645"/>
            <a:chOff x="-32569575" y="3586425"/>
            <a:chExt cx="292225" cy="291450"/>
          </a:xfrm>
        </p:grpSpPr>
        <p:sp>
          <p:nvSpPr>
            <p:cNvPr id="8425" name="Google Shape;8425;p91"/>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91"/>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7" name="Google Shape;8427;p91"/>
          <p:cNvGrpSpPr/>
          <p:nvPr/>
        </p:nvGrpSpPr>
        <p:grpSpPr>
          <a:xfrm>
            <a:off x="1284098" y="3818205"/>
            <a:ext cx="372756" cy="354343"/>
            <a:chOff x="-32576675" y="3944600"/>
            <a:chExt cx="307200" cy="292025"/>
          </a:xfrm>
        </p:grpSpPr>
        <p:sp>
          <p:nvSpPr>
            <p:cNvPr id="8428" name="Google Shape;8428;p91"/>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91"/>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0" name="Google Shape;8430;p91"/>
          <p:cNvGrpSpPr/>
          <p:nvPr/>
        </p:nvGrpSpPr>
        <p:grpSpPr>
          <a:xfrm>
            <a:off x="3529065" y="2882500"/>
            <a:ext cx="354586" cy="354586"/>
            <a:chOff x="-30735200" y="3192625"/>
            <a:chExt cx="292225" cy="292225"/>
          </a:xfrm>
        </p:grpSpPr>
        <p:sp>
          <p:nvSpPr>
            <p:cNvPr id="8431" name="Google Shape;8431;p91"/>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91"/>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91"/>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91"/>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91"/>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91"/>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91"/>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8" name="Google Shape;8438;p91"/>
          <p:cNvGrpSpPr/>
          <p:nvPr/>
        </p:nvGrpSpPr>
        <p:grpSpPr>
          <a:xfrm>
            <a:off x="3529065" y="3353932"/>
            <a:ext cx="354586" cy="353008"/>
            <a:chOff x="-30735200" y="3552550"/>
            <a:chExt cx="292225" cy="290925"/>
          </a:xfrm>
        </p:grpSpPr>
        <p:sp>
          <p:nvSpPr>
            <p:cNvPr id="8439" name="Google Shape;8439;p91"/>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91"/>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1" name="Google Shape;8441;p91"/>
          <p:cNvGrpSpPr/>
          <p:nvPr/>
        </p:nvGrpSpPr>
        <p:grpSpPr>
          <a:xfrm>
            <a:off x="3529065" y="3818554"/>
            <a:ext cx="354586" cy="353645"/>
            <a:chOff x="-30735200" y="3910925"/>
            <a:chExt cx="292225" cy="291450"/>
          </a:xfrm>
        </p:grpSpPr>
        <p:sp>
          <p:nvSpPr>
            <p:cNvPr id="8442" name="Google Shape;8442;p91"/>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91"/>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44" name="Google Shape;8444;p91"/>
          <p:cNvSpPr/>
          <p:nvPr/>
        </p:nvSpPr>
        <p:spPr>
          <a:xfrm>
            <a:off x="2632180" y="4275642"/>
            <a:ext cx="354586" cy="353645"/>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45" name="Google Shape;8445;p91"/>
          <p:cNvGrpSpPr/>
          <p:nvPr/>
        </p:nvGrpSpPr>
        <p:grpSpPr>
          <a:xfrm>
            <a:off x="4882910" y="1531421"/>
            <a:ext cx="358971" cy="359224"/>
            <a:chOff x="-57956275" y="3197925"/>
            <a:chExt cx="319000" cy="319225"/>
          </a:xfrm>
        </p:grpSpPr>
        <p:sp>
          <p:nvSpPr>
            <p:cNvPr id="8446" name="Google Shape;8446;p91"/>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91"/>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91"/>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91"/>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91"/>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91"/>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91"/>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3" name="Google Shape;8453;p91"/>
          <p:cNvGrpSpPr/>
          <p:nvPr/>
        </p:nvGrpSpPr>
        <p:grpSpPr>
          <a:xfrm>
            <a:off x="4905064" y="1987846"/>
            <a:ext cx="314662" cy="358971"/>
            <a:chOff x="-57940525" y="3590375"/>
            <a:chExt cx="279625" cy="319000"/>
          </a:xfrm>
        </p:grpSpPr>
        <p:sp>
          <p:nvSpPr>
            <p:cNvPr id="8454" name="Google Shape;8454;p91"/>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91"/>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91"/>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91"/>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91"/>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9" name="Google Shape;8459;p91"/>
          <p:cNvGrpSpPr/>
          <p:nvPr/>
        </p:nvGrpSpPr>
        <p:grpSpPr>
          <a:xfrm>
            <a:off x="4875945" y="2429217"/>
            <a:ext cx="358099" cy="358999"/>
            <a:chOff x="-57959425" y="3982600"/>
            <a:chExt cx="318225" cy="319025"/>
          </a:xfrm>
        </p:grpSpPr>
        <p:sp>
          <p:nvSpPr>
            <p:cNvPr id="8460" name="Google Shape;8460;p91"/>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91"/>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91"/>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91"/>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4" name="Google Shape;8464;p91"/>
          <p:cNvGrpSpPr/>
          <p:nvPr/>
        </p:nvGrpSpPr>
        <p:grpSpPr>
          <a:xfrm>
            <a:off x="7076112" y="1532546"/>
            <a:ext cx="357226" cy="357226"/>
            <a:chOff x="-55987225" y="3198925"/>
            <a:chExt cx="317450" cy="317450"/>
          </a:xfrm>
        </p:grpSpPr>
        <p:sp>
          <p:nvSpPr>
            <p:cNvPr id="8465" name="Google Shape;8465;p91"/>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91"/>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91"/>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91"/>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9" name="Google Shape;8469;p91"/>
          <p:cNvGrpSpPr/>
          <p:nvPr/>
        </p:nvGrpSpPr>
        <p:grpSpPr>
          <a:xfrm>
            <a:off x="7076112" y="1988578"/>
            <a:ext cx="357226" cy="357367"/>
            <a:chOff x="-55987225" y="3591025"/>
            <a:chExt cx="317450" cy="317575"/>
          </a:xfrm>
        </p:grpSpPr>
        <p:sp>
          <p:nvSpPr>
            <p:cNvPr id="8470" name="Google Shape;8470;p91"/>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91"/>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91"/>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91"/>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91"/>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5" name="Google Shape;8475;p91"/>
          <p:cNvGrpSpPr/>
          <p:nvPr/>
        </p:nvGrpSpPr>
        <p:grpSpPr>
          <a:xfrm>
            <a:off x="7090027" y="2429217"/>
            <a:ext cx="358999" cy="358999"/>
            <a:chOff x="-55988800" y="3982600"/>
            <a:chExt cx="319025" cy="319025"/>
          </a:xfrm>
        </p:grpSpPr>
        <p:sp>
          <p:nvSpPr>
            <p:cNvPr id="8476" name="Google Shape;8476;p91"/>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91"/>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91"/>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91"/>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91"/>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1" name="Google Shape;8481;p91"/>
          <p:cNvGrpSpPr/>
          <p:nvPr/>
        </p:nvGrpSpPr>
        <p:grpSpPr>
          <a:xfrm>
            <a:off x="5748546" y="2887174"/>
            <a:ext cx="356326" cy="358971"/>
            <a:chOff x="-54026025" y="3192625"/>
            <a:chExt cx="316650" cy="319000"/>
          </a:xfrm>
        </p:grpSpPr>
        <p:sp>
          <p:nvSpPr>
            <p:cNvPr id="8482" name="Google Shape;8482;p91"/>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91"/>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91"/>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91"/>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91"/>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91"/>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91"/>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91"/>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0" name="Google Shape;8490;p91"/>
          <p:cNvGrpSpPr/>
          <p:nvPr/>
        </p:nvGrpSpPr>
        <p:grpSpPr>
          <a:xfrm>
            <a:off x="5768492" y="3358148"/>
            <a:ext cx="316434" cy="358099"/>
            <a:chOff x="-54007925" y="3584850"/>
            <a:chExt cx="281200" cy="318225"/>
          </a:xfrm>
        </p:grpSpPr>
        <p:sp>
          <p:nvSpPr>
            <p:cNvPr id="8491" name="Google Shape;8491;p91"/>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91"/>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91"/>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91"/>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91"/>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91"/>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7" name="Google Shape;8497;p91"/>
          <p:cNvGrpSpPr/>
          <p:nvPr/>
        </p:nvGrpSpPr>
        <p:grpSpPr>
          <a:xfrm>
            <a:off x="5768492" y="3820033"/>
            <a:ext cx="316434" cy="358914"/>
            <a:chOff x="-54007925" y="3975575"/>
            <a:chExt cx="281200" cy="318950"/>
          </a:xfrm>
        </p:grpSpPr>
        <p:sp>
          <p:nvSpPr>
            <p:cNvPr id="8498" name="Google Shape;8498;p91"/>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91"/>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91"/>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91"/>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2" name="Google Shape;8502;p91"/>
          <p:cNvGrpSpPr/>
          <p:nvPr/>
        </p:nvGrpSpPr>
        <p:grpSpPr>
          <a:xfrm>
            <a:off x="8003359" y="2904504"/>
            <a:ext cx="274770" cy="358492"/>
            <a:chOff x="-52005775" y="3208025"/>
            <a:chExt cx="244175" cy="318575"/>
          </a:xfrm>
        </p:grpSpPr>
        <p:sp>
          <p:nvSpPr>
            <p:cNvPr id="8503" name="Google Shape;8503;p91"/>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91"/>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91"/>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91"/>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91"/>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91"/>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91"/>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91"/>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91"/>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91"/>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91"/>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4" name="Google Shape;8514;p91"/>
          <p:cNvGrpSpPr/>
          <p:nvPr/>
        </p:nvGrpSpPr>
        <p:grpSpPr>
          <a:xfrm>
            <a:off x="5309825" y="1532546"/>
            <a:ext cx="358099" cy="358099"/>
            <a:chOff x="-57568775" y="3198925"/>
            <a:chExt cx="318225" cy="318225"/>
          </a:xfrm>
        </p:grpSpPr>
        <p:sp>
          <p:nvSpPr>
            <p:cNvPr id="8515" name="Google Shape;8515;p91"/>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91"/>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91"/>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91"/>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91"/>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91"/>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1" name="Google Shape;8521;p91"/>
          <p:cNvGrpSpPr/>
          <p:nvPr/>
        </p:nvGrpSpPr>
        <p:grpSpPr>
          <a:xfrm>
            <a:off x="5331543" y="1987846"/>
            <a:ext cx="314662" cy="358099"/>
            <a:chOff x="-57549075" y="3590375"/>
            <a:chExt cx="279625" cy="318225"/>
          </a:xfrm>
        </p:grpSpPr>
        <p:sp>
          <p:nvSpPr>
            <p:cNvPr id="8522" name="Google Shape;8522;p91"/>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91"/>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91"/>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91"/>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6" name="Google Shape;8526;p91"/>
          <p:cNvGrpSpPr/>
          <p:nvPr/>
        </p:nvGrpSpPr>
        <p:grpSpPr>
          <a:xfrm>
            <a:off x="5323740" y="2429217"/>
            <a:ext cx="359871" cy="359871"/>
            <a:chOff x="-57570350" y="3982600"/>
            <a:chExt cx="319800" cy="319800"/>
          </a:xfrm>
        </p:grpSpPr>
        <p:sp>
          <p:nvSpPr>
            <p:cNvPr id="8527" name="Google Shape;8527;p91"/>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91"/>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91"/>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91"/>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1" name="Google Shape;8531;p91"/>
          <p:cNvGrpSpPr/>
          <p:nvPr/>
        </p:nvGrpSpPr>
        <p:grpSpPr>
          <a:xfrm>
            <a:off x="7538779" y="1531646"/>
            <a:ext cx="314662" cy="358999"/>
            <a:chOff x="-55576850" y="3198125"/>
            <a:chExt cx="279625" cy="319025"/>
          </a:xfrm>
        </p:grpSpPr>
        <p:sp>
          <p:nvSpPr>
            <p:cNvPr id="8532" name="Google Shape;8532;p91"/>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91"/>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91"/>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91"/>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6" name="Google Shape;8536;p91"/>
          <p:cNvGrpSpPr/>
          <p:nvPr/>
        </p:nvGrpSpPr>
        <p:grpSpPr>
          <a:xfrm>
            <a:off x="7516174" y="1987621"/>
            <a:ext cx="359871" cy="358324"/>
            <a:chOff x="-55596550" y="3590175"/>
            <a:chExt cx="319800" cy="318425"/>
          </a:xfrm>
        </p:grpSpPr>
        <p:sp>
          <p:nvSpPr>
            <p:cNvPr id="8537" name="Google Shape;8537;p91"/>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91"/>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91"/>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91"/>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1" name="Google Shape;8541;p91"/>
          <p:cNvGrpSpPr/>
          <p:nvPr/>
        </p:nvGrpSpPr>
        <p:grpSpPr>
          <a:xfrm>
            <a:off x="7531412" y="2428964"/>
            <a:ext cx="358999" cy="359252"/>
            <a:chOff x="-55595775" y="3982375"/>
            <a:chExt cx="319025" cy="319250"/>
          </a:xfrm>
        </p:grpSpPr>
        <p:sp>
          <p:nvSpPr>
            <p:cNvPr id="8542" name="Google Shape;8542;p91"/>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91"/>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91"/>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91"/>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91"/>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91"/>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8" name="Google Shape;8548;p91"/>
          <p:cNvGrpSpPr/>
          <p:nvPr/>
        </p:nvGrpSpPr>
        <p:grpSpPr>
          <a:xfrm>
            <a:off x="6188595" y="2887174"/>
            <a:ext cx="358999" cy="358099"/>
            <a:chOff x="-53635375" y="3192625"/>
            <a:chExt cx="319025" cy="318225"/>
          </a:xfrm>
        </p:grpSpPr>
        <p:sp>
          <p:nvSpPr>
            <p:cNvPr id="8549" name="Google Shape;8549;p91"/>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91"/>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91"/>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2" name="Google Shape;8552;p91"/>
          <p:cNvGrpSpPr/>
          <p:nvPr/>
        </p:nvGrpSpPr>
        <p:grpSpPr>
          <a:xfrm>
            <a:off x="6210763" y="3358148"/>
            <a:ext cx="314662" cy="358999"/>
            <a:chOff x="-53615675" y="3584850"/>
            <a:chExt cx="279625" cy="319025"/>
          </a:xfrm>
        </p:grpSpPr>
        <p:sp>
          <p:nvSpPr>
            <p:cNvPr id="8553" name="Google Shape;8553;p91"/>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91"/>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91"/>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6" name="Google Shape;8556;p91"/>
          <p:cNvGrpSpPr/>
          <p:nvPr/>
        </p:nvGrpSpPr>
        <p:grpSpPr>
          <a:xfrm>
            <a:off x="6188609" y="3821074"/>
            <a:ext cx="358971" cy="357874"/>
            <a:chOff x="-53634575" y="3976500"/>
            <a:chExt cx="319000" cy="318025"/>
          </a:xfrm>
        </p:grpSpPr>
        <p:sp>
          <p:nvSpPr>
            <p:cNvPr id="8557" name="Google Shape;8557;p91"/>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91"/>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91"/>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91"/>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91"/>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91"/>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91"/>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91"/>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5" name="Google Shape;8565;p91"/>
          <p:cNvGrpSpPr/>
          <p:nvPr/>
        </p:nvGrpSpPr>
        <p:grpSpPr>
          <a:xfrm>
            <a:off x="7983413" y="3364028"/>
            <a:ext cx="314662" cy="358436"/>
            <a:chOff x="-52023900" y="3590075"/>
            <a:chExt cx="279625" cy="318525"/>
          </a:xfrm>
        </p:grpSpPr>
        <p:sp>
          <p:nvSpPr>
            <p:cNvPr id="8566" name="Google Shape;8566;p91"/>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91"/>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91"/>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91"/>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91"/>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91"/>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91"/>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3" name="Google Shape;8573;p91"/>
          <p:cNvGrpSpPr/>
          <p:nvPr/>
        </p:nvGrpSpPr>
        <p:grpSpPr>
          <a:xfrm>
            <a:off x="5746654" y="1532546"/>
            <a:ext cx="358971" cy="358971"/>
            <a:chOff x="-57173375" y="3198925"/>
            <a:chExt cx="319000" cy="319000"/>
          </a:xfrm>
        </p:grpSpPr>
        <p:sp>
          <p:nvSpPr>
            <p:cNvPr id="8574" name="Google Shape;8574;p91"/>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91"/>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91"/>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91"/>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8" name="Google Shape;8578;p91"/>
          <p:cNvGrpSpPr/>
          <p:nvPr/>
        </p:nvGrpSpPr>
        <p:grpSpPr>
          <a:xfrm>
            <a:off x="5747541" y="2009987"/>
            <a:ext cx="357198" cy="314690"/>
            <a:chOff x="-57176525" y="3610050"/>
            <a:chExt cx="317425" cy="279650"/>
          </a:xfrm>
        </p:grpSpPr>
        <p:sp>
          <p:nvSpPr>
            <p:cNvPr id="8579" name="Google Shape;8579;p91"/>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91"/>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91"/>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91"/>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91"/>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4" name="Google Shape;8584;p91"/>
          <p:cNvGrpSpPr/>
          <p:nvPr/>
        </p:nvGrpSpPr>
        <p:grpSpPr>
          <a:xfrm>
            <a:off x="5779179" y="2428542"/>
            <a:ext cx="323524" cy="358774"/>
            <a:chOff x="-57162350" y="3982000"/>
            <a:chExt cx="287500" cy="318825"/>
          </a:xfrm>
        </p:grpSpPr>
        <p:sp>
          <p:nvSpPr>
            <p:cNvPr id="8585" name="Google Shape;8585;p91"/>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91"/>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91"/>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91"/>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91"/>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91"/>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91"/>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91"/>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3" name="Google Shape;8593;p91"/>
          <p:cNvGrpSpPr/>
          <p:nvPr/>
        </p:nvGrpSpPr>
        <p:grpSpPr>
          <a:xfrm>
            <a:off x="7957995" y="1532546"/>
            <a:ext cx="358099" cy="356326"/>
            <a:chOff x="-55202750" y="3198925"/>
            <a:chExt cx="318225" cy="316650"/>
          </a:xfrm>
        </p:grpSpPr>
        <p:sp>
          <p:nvSpPr>
            <p:cNvPr id="8594" name="Google Shape;8594;p91"/>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91"/>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6" name="Google Shape;8596;p91"/>
          <p:cNvGrpSpPr/>
          <p:nvPr/>
        </p:nvGrpSpPr>
        <p:grpSpPr>
          <a:xfrm>
            <a:off x="7968629" y="1987846"/>
            <a:ext cx="336830" cy="358099"/>
            <a:chOff x="-55194875" y="3590375"/>
            <a:chExt cx="299325" cy="318225"/>
          </a:xfrm>
        </p:grpSpPr>
        <p:sp>
          <p:nvSpPr>
            <p:cNvPr id="8597" name="Google Shape;8597;p91"/>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91"/>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91"/>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91"/>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91"/>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2" name="Google Shape;8602;p91"/>
          <p:cNvGrpSpPr/>
          <p:nvPr/>
        </p:nvGrpSpPr>
        <p:grpSpPr>
          <a:xfrm>
            <a:off x="7973247" y="2430117"/>
            <a:ext cx="357198" cy="357198"/>
            <a:chOff x="-55203525" y="3983400"/>
            <a:chExt cx="317425" cy="317425"/>
          </a:xfrm>
        </p:grpSpPr>
        <p:sp>
          <p:nvSpPr>
            <p:cNvPr id="8603" name="Google Shape;8603;p91"/>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91"/>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91"/>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6" name="Google Shape;8606;p91"/>
          <p:cNvGrpSpPr/>
          <p:nvPr/>
        </p:nvGrpSpPr>
        <p:grpSpPr>
          <a:xfrm>
            <a:off x="6639727" y="2887174"/>
            <a:ext cx="335930" cy="358971"/>
            <a:chOff x="-53232900" y="3192625"/>
            <a:chExt cx="298525" cy="319000"/>
          </a:xfrm>
        </p:grpSpPr>
        <p:sp>
          <p:nvSpPr>
            <p:cNvPr id="8607" name="Google Shape;8607;p91"/>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91"/>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91"/>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91"/>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91"/>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91"/>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91"/>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91"/>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5" name="Google Shape;8615;p91"/>
          <p:cNvGrpSpPr/>
          <p:nvPr/>
        </p:nvGrpSpPr>
        <p:grpSpPr>
          <a:xfrm>
            <a:off x="6629093" y="3358148"/>
            <a:ext cx="357198" cy="356326"/>
            <a:chOff x="-53242350" y="3584850"/>
            <a:chExt cx="317425" cy="316650"/>
          </a:xfrm>
        </p:grpSpPr>
        <p:sp>
          <p:nvSpPr>
            <p:cNvPr id="8616" name="Google Shape;8616;p91"/>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91"/>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91"/>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91"/>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91"/>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1" name="Google Shape;8621;p91"/>
          <p:cNvGrpSpPr/>
          <p:nvPr/>
        </p:nvGrpSpPr>
        <p:grpSpPr>
          <a:xfrm>
            <a:off x="6650362" y="3820849"/>
            <a:ext cx="314662" cy="358999"/>
            <a:chOff x="-53224225" y="3976300"/>
            <a:chExt cx="279625" cy="319025"/>
          </a:xfrm>
        </p:grpSpPr>
        <p:sp>
          <p:nvSpPr>
            <p:cNvPr id="8622" name="Google Shape;8622;p91"/>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91"/>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91"/>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91"/>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91"/>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91"/>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91"/>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9" name="Google Shape;8629;p91"/>
          <p:cNvGrpSpPr/>
          <p:nvPr/>
        </p:nvGrpSpPr>
        <p:grpSpPr>
          <a:xfrm>
            <a:off x="7961258" y="3828529"/>
            <a:ext cx="358971" cy="358408"/>
            <a:chOff x="-52043575" y="3983125"/>
            <a:chExt cx="319000" cy="318500"/>
          </a:xfrm>
        </p:grpSpPr>
        <p:sp>
          <p:nvSpPr>
            <p:cNvPr id="8630" name="Google Shape;8630;p91"/>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91"/>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91"/>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91"/>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91"/>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91"/>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91"/>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91"/>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91"/>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9" name="Google Shape;8639;p91"/>
          <p:cNvGrpSpPr/>
          <p:nvPr/>
        </p:nvGrpSpPr>
        <p:grpSpPr>
          <a:xfrm>
            <a:off x="6215199" y="1532546"/>
            <a:ext cx="314662" cy="358971"/>
            <a:chOff x="-56766175" y="3198925"/>
            <a:chExt cx="279625" cy="319000"/>
          </a:xfrm>
        </p:grpSpPr>
        <p:sp>
          <p:nvSpPr>
            <p:cNvPr id="8640" name="Google Shape;8640;p91"/>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91"/>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91"/>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91"/>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91"/>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91"/>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91"/>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7" name="Google Shape;8647;p91"/>
          <p:cNvGrpSpPr/>
          <p:nvPr/>
        </p:nvGrpSpPr>
        <p:grpSpPr>
          <a:xfrm>
            <a:off x="6214313" y="1987846"/>
            <a:ext cx="316434" cy="358099"/>
            <a:chOff x="-56766175" y="3590375"/>
            <a:chExt cx="281200" cy="318225"/>
          </a:xfrm>
        </p:grpSpPr>
        <p:sp>
          <p:nvSpPr>
            <p:cNvPr id="8648" name="Google Shape;8648;p91"/>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91"/>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91"/>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91"/>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2" name="Google Shape;8652;p91"/>
          <p:cNvGrpSpPr/>
          <p:nvPr/>
        </p:nvGrpSpPr>
        <p:grpSpPr>
          <a:xfrm>
            <a:off x="6251269" y="2429217"/>
            <a:ext cx="272126" cy="358099"/>
            <a:chOff x="-56747275" y="3982600"/>
            <a:chExt cx="241825" cy="318225"/>
          </a:xfrm>
        </p:grpSpPr>
        <p:sp>
          <p:nvSpPr>
            <p:cNvPr id="8653" name="Google Shape;8653;p91"/>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91"/>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91"/>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91"/>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91"/>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91"/>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91"/>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0" name="Google Shape;8660;p91"/>
          <p:cNvGrpSpPr/>
          <p:nvPr/>
        </p:nvGrpSpPr>
        <p:grpSpPr>
          <a:xfrm>
            <a:off x="4881188" y="2894264"/>
            <a:ext cx="314662" cy="358971"/>
            <a:chOff x="-54793175" y="3198925"/>
            <a:chExt cx="279625" cy="319000"/>
          </a:xfrm>
        </p:grpSpPr>
        <p:sp>
          <p:nvSpPr>
            <p:cNvPr id="8661" name="Google Shape;8661;p91"/>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91"/>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91"/>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91"/>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91"/>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91"/>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91"/>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8" name="Google Shape;8668;p91"/>
          <p:cNvGrpSpPr/>
          <p:nvPr/>
        </p:nvGrpSpPr>
        <p:grpSpPr>
          <a:xfrm>
            <a:off x="4859020" y="3371455"/>
            <a:ext cx="358999" cy="342991"/>
            <a:chOff x="-54812875" y="3596675"/>
            <a:chExt cx="319025" cy="304800"/>
          </a:xfrm>
        </p:grpSpPr>
        <p:sp>
          <p:nvSpPr>
            <p:cNvPr id="8669" name="Google Shape;8669;p91"/>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91"/>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91"/>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91"/>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91"/>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91"/>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91"/>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76" name="Google Shape;8676;p91"/>
          <p:cNvSpPr/>
          <p:nvPr/>
        </p:nvSpPr>
        <p:spPr>
          <a:xfrm>
            <a:off x="5033910" y="3745725"/>
            <a:ext cx="8018" cy="900"/>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91"/>
          <p:cNvSpPr/>
          <p:nvPr/>
        </p:nvSpPr>
        <p:spPr>
          <a:xfrm>
            <a:off x="5034361" y="3746598"/>
            <a:ext cx="7118" cy="928"/>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78" name="Google Shape;8678;p91"/>
          <p:cNvGrpSpPr/>
          <p:nvPr/>
        </p:nvGrpSpPr>
        <p:grpSpPr>
          <a:xfrm>
            <a:off x="4881188" y="3827938"/>
            <a:ext cx="314662" cy="358099"/>
            <a:chOff x="-54793175" y="3982600"/>
            <a:chExt cx="279625" cy="318225"/>
          </a:xfrm>
        </p:grpSpPr>
        <p:sp>
          <p:nvSpPr>
            <p:cNvPr id="8679" name="Google Shape;8679;p91"/>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91"/>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91"/>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91"/>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91"/>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91"/>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91"/>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6" name="Google Shape;8686;p91"/>
          <p:cNvGrpSpPr/>
          <p:nvPr/>
        </p:nvGrpSpPr>
        <p:grpSpPr>
          <a:xfrm>
            <a:off x="7092647" y="2887174"/>
            <a:ext cx="314662" cy="358099"/>
            <a:chOff x="-52832000" y="3192625"/>
            <a:chExt cx="279625" cy="318225"/>
          </a:xfrm>
        </p:grpSpPr>
        <p:sp>
          <p:nvSpPr>
            <p:cNvPr id="8687" name="Google Shape;8687;p91"/>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91"/>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91"/>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91"/>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91"/>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91"/>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91"/>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91"/>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5" name="Google Shape;8695;p91"/>
          <p:cNvGrpSpPr/>
          <p:nvPr/>
        </p:nvGrpSpPr>
        <p:grpSpPr>
          <a:xfrm>
            <a:off x="7070492" y="3359048"/>
            <a:ext cx="358971" cy="357198"/>
            <a:chOff x="-52851675" y="3585650"/>
            <a:chExt cx="319000" cy="317425"/>
          </a:xfrm>
        </p:grpSpPr>
        <p:sp>
          <p:nvSpPr>
            <p:cNvPr id="8696" name="Google Shape;8696;p91"/>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91"/>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91"/>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91"/>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91"/>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91"/>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2" name="Google Shape;8702;p91"/>
          <p:cNvGrpSpPr/>
          <p:nvPr/>
        </p:nvGrpSpPr>
        <p:grpSpPr>
          <a:xfrm>
            <a:off x="7092647" y="3820849"/>
            <a:ext cx="314662" cy="358999"/>
            <a:chOff x="-52832000" y="3976300"/>
            <a:chExt cx="279625" cy="319025"/>
          </a:xfrm>
        </p:grpSpPr>
        <p:sp>
          <p:nvSpPr>
            <p:cNvPr id="8703" name="Google Shape;8703;p91"/>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91"/>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91"/>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91"/>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91"/>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8" name="Google Shape;8708;p91"/>
          <p:cNvGrpSpPr/>
          <p:nvPr/>
        </p:nvGrpSpPr>
        <p:grpSpPr>
          <a:xfrm>
            <a:off x="6209853" y="4275497"/>
            <a:ext cx="316434" cy="358099"/>
            <a:chOff x="-51633225" y="3198925"/>
            <a:chExt cx="281200" cy="318225"/>
          </a:xfrm>
        </p:grpSpPr>
        <p:sp>
          <p:nvSpPr>
            <p:cNvPr id="8709" name="Google Shape;8709;p91"/>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91"/>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91"/>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91"/>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91"/>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91"/>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91"/>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6" name="Google Shape;8716;p91"/>
          <p:cNvGrpSpPr/>
          <p:nvPr/>
        </p:nvGrpSpPr>
        <p:grpSpPr>
          <a:xfrm>
            <a:off x="6628676" y="1533418"/>
            <a:ext cx="365188" cy="357226"/>
            <a:chOff x="-56396775" y="3199700"/>
            <a:chExt cx="324525" cy="317450"/>
          </a:xfrm>
        </p:grpSpPr>
        <p:sp>
          <p:nvSpPr>
            <p:cNvPr id="8717" name="Google Shape;8717;p91"/>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91"/>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91"/>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91"/>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91"/>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91"/>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3" name="Google Shape;8723;p91"/>
          <p:cNvGrpSpPr/>
          <p:nvPr/>
        </p:nvGrpSpPr>
        <p:grpSpPr>
          <a:xfrm>
            <a:off x="6631771" y="1999353"/>
            <a:ext cx="358999" cy="335958"/>
            <a:chOff x="-56394425" y="3600600"/>
            <a:chExt cx="319025" cy="298550"/>
          </a:xfrm>
        </p:grpSpPr>
        <p:sp>
          <p:nvSpPr>
            <p:cNvPr id="8724" name="Google Shape;8724;p91"/>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91"/>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91"/>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7" name="Google Shape;8727;p91"/>
          <p:cNvGrpSpPr/>
          <p:nvPr/>
        </p:nvGrpSpPr>
        <p:grpSpPr>
          <a:xfrm>
            <a:off x="6662538" y="2430117"/>
            <a:ext cx="327068" cy="357198"/>
            <a:chOff x="-56379450" y="3983400"/>
            <a:chExt cx="290650" cy="317425"/>
          </a:xfrm>
        </p:grpSpPr>
        <p:sp>
          <p:nvSpPr>
            <p:cNvPr id="8728" name="Google Shape;8728;p91"/>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91"/>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91"/>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91"/>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91"/>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91"/>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91"/>
            <p:cNvSpPr/>
            <p:nvPr/>
          </p:nvSpPr>
          <p:spPr>
            <a:xfrm>
              <a:off x="-56181750" y="4039300"/>
              <a:ext cx="0" cy="25"/>
            </a:xfrm>
            <a:custGeom>
              <a:avLst/>
              <a:gdLst/>
              <a:ahLst/>
              <a:cxnLst/>
              <a:rect l="l" t="t" r="r" b="b"/>
              <a:pathLst>
                <a:path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91"/>
            <p:cNvSpPr/>
            <p:nvPr/>
          </p:nvSpPr>
          <p:spPr>
            <a:xfrm>
              <a:off x="-56332200" y="4039300"/>
              <a:ext cx="25" cy="25"/>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6" name="Google Shape;8736;p91"/>
          <p:cNvGrpSpPr/>
          <p:nvPr/>
        </p:nvGrpSpPr>
        <p:grpSpPr>
          <a:xfrm>
            <a:off x="5326242" y="2894264"/>
            <a:ext cx="316434" cy="358971"/>
            <a:chOff x="-54401725" y="3198925"/>
            <a:chExt cx="281200" cy="319000"/>
          </a:xfrm>
        </p:grpSpPr>
        <p:sp>
          <p:nvSpPr>
            <p:cNvPr id="8737" name="Google Shape;8737;p91"/>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91"/>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91"/>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91"/>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91"/>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91"/>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91"/>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91"/>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91"/>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91"/>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91"/>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8" name="Google Shape;8748;p91"/>
          <p:cNvGrpSpPr/>
          <p:nvPr/>
        </p:nvGrpSpPr>
        <p:grpSpPr>
          <a:xfrm>
            <a:off x="5327128" y="3364365"/>
            <a:ext cx="314662" cy="358099"/>
            <a:chOff x="-54401725" y="3590375"/>
            <a:chExt cx="279625" cy="318225"/>
          </a:xfrm>
        </p:grpSpPr>
        <p:sp>
          <p:nvSpPr>
            <p:cNvPr id="8749" name="Google Shape;8749;p91"/>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91"/>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91"/>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91"/>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91"/>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91"/>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5" name="Google Shape;8755;p91"/>
          <p:cNvGrpSpPr/>
          <p:nvPr/>
        </p:nvGrpSpPr>
        <p:grpSpPr>
          <a:xfrm>
            <a:off x="5324920" y="3827938"/>
            <a:ext cx="319079" cy="358099"/>
            <a:chOff x="-54403300" y="3982600"/>
            <a:chExt cx="283550" cy="318225"/>
          </a:xfrm>
        </p:grpSpPr>
        <p:sp>
          <p:nvSpPr>
            <p:cNvPr id="8756" name="Google Shape;8756;p91"/>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91"/>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91"/>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91"/>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91"/>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1" name="Google Shape;8761;p91"/>
          <p:cNvGrpSpPr/>
          <p:nvPr/>
        </p:nvGrpSpPr>
        <p:grpSpPr>
          <a:xfrm>
            <a:off x="7512313" y="2889172"/>
            <a:ext cx="356298" cy="356973"/>
            <a:chOff x="-52458650" y="3194400"/>
            <a:chExt cx="316625" cy="317225"/>
          </a:xfrm>
        </p:grpSpPr>
        <p:sp>
          <p:nvSpPr>
            <p:cNvPr id="8762" name="Google Shape;8762;p91"/>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91"/>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91"/>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91"/>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91"/>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91"/>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91"/>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91"/>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0" name="Google Shape;8770;p91"/>
          <p:cNvGrpSpPr/>
          <p:nvPr/>
        </p:nvGrpSpPr>
        <p:grpSpPr>
          <a:xfrm>
            <a:off x="7521611" y="3358148"/>
            <a:ext cx="337703" cy="357845"/>
            <a:chOff x="-52450000" y="3584850"/>
            <a:chExt cx="300100" cy="318000"/>
          </a:xfrm>
        </p:grpSpPr>
        <p:sp>
          <p:nvSpPr>
            <p:cNvPr id="8771" name="Google Shape;8771;p91"/>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91"/>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91"/>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91"/>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91"/>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91"/>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91"/>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8" name="Google Shape;8778;p91"/>
          <p:cNvGrpSpPr/>
          <p:nvPr/>
        </p:nvGrpSpPr>
        <p:grpSpPr>
          <a:xfrm>
            <a:off x="7533131" y="3822621"/>
            <a:ext cx="314662" cy="357226"/>
            <a:chOff x="-52440550" y="3977875"/>
            <a:chExt cx="279625" cy="317450"/>
          </a:xfrm>
        </p:grpSpPr>
        <p:sp>
          <p:nvSpPr>
            <p:cNvPr id="8779" name="Google Shape;8779;p91"/>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91"/>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91"/>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91"/>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91"/>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91"/>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91"/>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91"/>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7" name="Google Shape;8787;p91"/>
          <p:cNvGrpSpPr/>
          <p:nvPr/>
        </p:nvGrpSpPr>
        <p:grpSpPr>
          <a:xfrm>
            <a:off x="6645066" y="4278827"/>
            <a:ext cx="314662" cy="358999"/>
            <a:chOff x="-51623775" y="3584850"/>
            <a:chExt cx="279625" cy="319025"/>
          </a:xfrm>
        </p:grpSpPr>
        <p:sp>
          <p:nvSpPr>
            <p:cNvPr id="8788" name="Google Shape;8788;p91"/>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91"/>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91"/>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91"/>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91"/>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91"/>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91"/>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91"/>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91"/>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800"/>
        <p:cNvGrpSpPr/>
        <p:nvPr/>
      </p:nvGrpSpPr>
      <p:grpSpPr>
        <a:xfrm>
          <a:off x="0" y="0"/>
          <a:ext cx="0" cy="0"/>
          <a:chOff x="0" y="0"/>
          <a:chExt cx="0" cy="0"/>
        </a:xfrm>
      </p:grpSpPr>
      <p:sp>
        <p:nvSpPr>
          <p:cNvPr id="8801" name="Google Shape;8801;p92"/>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802" name="Google Shape;8802;p92"/>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8803" name="Google Shape;8803;p92"/>
          <p:cNvGrpSpPr/>
          <p:nvPr/>
        </p:nvGrpSpPr>
        <p:grpSpPr>
          <a:xfrm>
            <a:off x="885675" y="1539249"/>
            <a:ext cx="276003" cy="357300"/>
            <a:chOff x="-50469125" y="3183175"/>
            <a:chExt cx="233150" cy="301825"/>
          </a:xfrm>
        </p:grpSpPr>
        <p:sp>
          <p:nvSpPr>
            <p:cNvPr id="8804" name="Google Shape;8804;p92"/>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92"/>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92"/>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7" name="Google Shape;8807;p92"/>
          <p:cNvGrpSpPr/>
          <p:nvPr/>
        </p:nvGrpSpPr>
        <p:grpSpPr>
          <a:xfrm>
            <a:off x="845574" y="1974651"/>
            <a:ext cx="356205" cy="355288"/>
            <a:chOff x="-50504575" y="3550975"/>
            <a:chExt cx="300900" cy="300125"/>
          </a:xfrm>
        </p:grpSpPr>
        <p:sp>
          <p:nvSpPr>
            <p:cNvPr id="8808" name="Google Shape;8808;p92"/>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92"/>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92"/>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92"/>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2" name="Google Shape;8812;p92"/>
          <p:cNvGrpSpPr/>
          <p:nvPr/>
        </p:nvGrpSpPr>
        <p:grpSpPr>
          <a:xfrm>
            <a:off x="845574" y="2412893"/>
            <a:ext cx="356205" cy="354341"/>
            <a:chOff x="-50503000" y="3921175"/>
            <a:chExt cx="300900" cy="299325"/>
          </a:xfrm>
        </p:grpSpPr>
        <p:sp>
          <p:nvSpPr>
            <p:cNvPr id="8813" name="Google Shape;8813;p92"/>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92"/>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92"/>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92"/>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92"/>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8" name="Google Shape;8818;p92"/>
          <p:cNvGrpSpPr/>
          <p:nvPr/>
        </p:nvGrpSpPr>
        <p:grpSpPr>
          <a:xfrm>
            <a:off x="3049627" y="1558811"/>
            <a:ext cx="355258" cy="356205"/>
            <a:chOff x="-48630025" y="3199700"/>
            <a:chExt cx="300100" cy="300900"/>
          </a:xfrm>
        </p:grpSpPr>
        <p:sp>
          <p:nvSpPr>
            <p:cNvPr id="8819" name="Google Shape;8819;p92"/>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92"/>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92"/>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2" name="Google Shape;8822;p92"/>
          <p:cNvGrpSpPr/>
          <p:nvPr/>
        </p:nvGrpSpPr>
        <p:grpSpPr>
          <a:xfrm>
            <a:off x="3049627" y="1996107"/>
            <a:ext cx="355258" cy="355258"/>
            <a:chOff x="-48630025" y="3569100"/>
            <a:chExt cx="300100" cy="300100"/>
          </a:xfrm>
        </p:grpSpPr>
        <p:sp>
          <p:nvSpPr>
            <p:cNvPr id="8823" name="Google Shape;8823;p92"/>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92"/>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92"/>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92"/>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92"/>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92"/>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92"/>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92"/>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92"/>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92"/>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3" name="Google Shape;8833;p92"/>
          <p:cNvGrpSpPr/>
          <p:nvPr/>
        </p:nvGrpSpPr>
        <p:grpSpPr>
          <a:xfrm>
            <a:off x="3050101" y="2433403"/>
            <a:ext cx="354311" cy="353394"/>
            <a:chOff x="-48629225" y="3938500"/>
            <a:chExt cx="299300" cy="298525"/>
          </a:xfrm>
        </p:grpSpPr>
        <p:sp>
          <p:nvSpPr>
            <p:cNvPr id="8834" name="Google Shape;8834;p92"/>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92"/>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92"/>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92"/>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8" name="Google Shape;8838;p92"/>
          <p:cNvGrpSpPr/>
          <p:nvPr/>
        </p:nvGrpSpPr>
        <p:grpSpPr>
          <a:xfrm>
            <a:off x="1785504" y="2904744"/>
            <a:ext cx="311458" cy="354341"/>
            <a:chOff x="-46762575" y="3200500"/>
            <a:chExt cx="263100" cy="299325"/>
          </a:xfrm>
        </p:grpSpPr>
        <p:sp>
          <p:nvSpPr>
            <p:cNvPr id="8839" name="Google Shape;8839;p92"/>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92"/>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92"/>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92"/>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92"/>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4" name="Google Shape;8844;p92"/>
          <p:cNvGrpSpPr/>
          <p:nvPr/>
        </p:nvGrpSpPr>
        <p:grpSpPr>
          <a:xfrm>
            <a:off x="1763589" y="3363466"/>
            <a:ext cx="355288" cy="312375"/>
            <a:chOff x="-46779900" y="3588000"/>
            <a:chExt cx="300125" cy="263875"/>
          </a:xfrm>
        </p:grpSpPr>
        <p:sp>
          <p:nvSpPr>
            <p:cNvPr id="8845" name="Google Shape;8845;p92"/>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92"/>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92"/>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92"/>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9" name="Google Shape;8849;p92"/>
          <p:cNvGrpSpPr/>
          <p:nvPr/>
        </p:nvGrpSpPr>
        <p:grpSpPr>
          <a:xfrm>
            <a:off x="1764062" y="3778388"/>
            <a:ext cx="354341" cy="353394"/>
            <a:chOff x="-46779100" y="3938500"/>
            <a:chExt cx="299325" cy="298525"/>
          </a:xfrm>
        </p:grpSpPr>
        <p:sp>
          <p:nvSpPr>
            <p:cNvPr id="8850" name="Google Shape;8850;p92"/>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92"/>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2" name="Google Shape;8852;p92"/>
          <p:cNvGrpSpPr/>
          <p:nvPr/>
        </p:nvGrpSpPr>
        <p:grpSpPr>
          <a:xfrm>
            <a:off x="3971800" y="2911255"/>
            <a:ext cx="355258" cy="355288"/>
            <a:chOff x="-44924250" y="3206000"/>
            <a:chExt cx="300100" cy="300125"/>
          </a:xfrm>
        </p:grpSpPr>
        <p:sp>
          <p:nvSpPr>
            <p:cNvPr id="8853" name="Google Shape;8853;p92"/>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92"/>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92"/>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92"/>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92"/>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8" name="Google Shape;8858;p92"/>
          <p:cNvGrpSpPr/>
          <p:nvPr/>
        </p:nvGrpSpPr>
        <p:grpSpPr>
          <a:xfrm>
            <a:off x="1286286" y="1539249"/>
            <a:ext cx="355258" cy="355258"/>
            <a:chOff x="-50134375" y="3183175"/>
            <a:chExt cx="300100" cy="300100"/>
          </a:xfrm>
        </p:grpSpPr>
        <p:sp>
          <p:nvSpPr>
            <p:cNvPr id="8859" name="Google Shape;8859;p92"/>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92"/>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92"/>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92"/>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92"/>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92"/>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92"/>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92"/>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92"/>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92"/>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9" name="Google Shape;8869;p92"/>
          <p:cNvGrpSpPr/>
          <p:nvPr/>
        </p:nvGrpSpPr>
        <p:grpSpPr>
          <a:xfrm>
            <a:off x="1286286" y="1974651"/>
            <a:ext cx="355258" cy="355288"/>
            <a:chOff x="-50134375" y="3550975"/>
            <a:chExt cx="300100" cy="300125"/>
          </a:xfrm>
        </p:grpSpPr>
        <p:sp>
          <p:nvSpPr>
            <p:cNvPr id="8870" name="Google Shape;8870;p92"/>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92"/>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2" name="Google Shape;8872;p92"/>
          <p:cNvGrpSpPr/>
          <p:nvPr/>
        </p:nvGrpSpPr>
        <p:grpSpPr>
          <a:xfrm>
            <a:off x="1286286" y="2412183"/>
            <a:ext cx="355258" cy="355051"/>
            <a:chOff x="-50134375" y="3920575"/>
            <a:chExt cx="300100" cy="299925"/>
          </a:xfrm>
        </p:grpSpPr>
        <p:sp>
          <p:nvSpPr>
            <p:cNvPr id="8873" name="Google Shape;8873;p92"/>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92"/>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92"/>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6" name="Google Shape;8876;p92"/>
          <p:cNvGrpSpPr/>
          <p:nvPr/>
        </p:nvGrpSpPr>
        <p:grpSpPr>
          <a:xfrm>
            <a:off x="3497010" y="1559758"/>
            <a:ext cx="357123" cy="355258"/>
            <a:chOff x="-48262200" y="3200500"/>
            <a:chExt cx="301675" cy="300100"/>
          </a:xfrm>
        </p:grpSpPr>
        <p:sp>
          <p:nvSpPr>
            <p:cNvPr id="8877" name="Google Shape;8877;p92"/>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92"/>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92"/>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92"/>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92"/>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92"/>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92"/>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92"/>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92"/>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6" name="Google Shape;8886;p92"/>
          <p:cNvGrpSpPr/>
          <p:nvPr/>
        </p:nvGrpSpPr>
        <p:grpSpPr>
          <a:xfrm>
            <a:off x="3526383" y="1996847"/>
            <a:ext cx="298377" cy="354519"/>
            <a:chOff x="-48233050" y="3569725"/>
            <a:chExt cx="252050" cy="299475"/>
          </a:xfrm>
        </p:grpSpPr>
        <p:sp>
          <p:nvSpPr>
            <p:cNvPr id="8887" name="Google Shape;8887;p92"/>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92"/>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92"/>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0" name="Google Shape;8890;p92"/>
          <p:cNvGrpSpPr/>
          <p:nvPr/>
        </p:nvGrpSpPr>
        <p:grpSpPr>
          <a:xfrm>
            <a:off x="3550148" y="2430591"/>
            <a:ext cx="250847" cy="358070"/>
            <a:chOff x="-48216525" y="3936125"/>
            <a:chExt cx="211900" cy="302475"/>
          </a:xfrm>
        </p:grpSpPr>
        <p:sp>
          <p:nvSpPr>
            <p:cNvPr id="8891" name="Google Shape;8891;p92"/>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92"/>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92"/>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92"/>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5" name="Google Shape;8895;p92"/>
          <p:cNvGrpSpPr/>
          <p:nvPr/>
        </p:nvGrpSpPr>
        <p:grpSpPr>
          <a:xfrm>
            <a:off x="2205866" y="2905661"/>
            <a:ext cx="355258" cy="355288"/>
            <a:chOff x="-46410500" y="3201275"/>
            <a:chExt cx="300100" cy="300125"/>
          </a:xfrm>
        </p:grpSpPr>
        <p:sp>
          <p:nvSpPr>
            <p:cNvPr id="8896" name="Google Shape;8896;p92"/>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92"/>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92"/>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92"/>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92"/>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1" name="Google Shape;8901;p92"/>
          <p:cNvGrpSpPr/>
          <p:nvPr/>
        </p:nvGrpSpPr>
        <p:grpSpPr>
          <a:xfrm>
            <a:off x="2205866" y="3341092"/>
            <a:ext cx="355258" cy="356205"/>
            <a:chOff x="-46409700" y="3569100"/>
            <a:chExt cx="300100" cy="300900"/>
          </a:xfrm>
        </p:grpSpPr>
        <p:sp>
          <p:nvSpPr>
            <p:cNvPr id="8902" name="Google Shape;8902;p92"/>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92"/>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92"/>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92"/>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92"/>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7" name="Google Shape;8907;p92"/>
          <p:cNvGrpSpPr/>
          <p:nvPr/>
        </p:nvGrpSpPr>
        <p:grpSpPr>
          <a:xfrm>
            <a:off x="2193747" y="3776524"/>
            <a:ext cx="379497" cy="358070"/>
            <a:chOff x="-46422300" y="3936925"/>
            <a:chExt cx="320575" cy="302475"/>
          </a:xfrm>
        </p:grpSpPr>
        <p:sp>
          <p:nvSpPr>
            <p:cNvPr id="8908" name="Google Shape;8908;p92"/>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92"/>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0" name="Google Shape;8910;p92"/>
          <p:cNvGrpSpPr/>
          <p:nvPr/>
        </p:nvGrpSpPr>
        <p:grpSpPr>
          <a:xfrm>
            <a:off x="3971326" y="3330852"/>
            <a:ext cx="356205" cy="355258"/>
            <a:chOff x="-44914800" y="3560450"/>
            <a:chExt cx="300900" cy="300100"/>
          </a:xfrm>
        </p:grpSpPr>
        <p:sp>
          <p:nvSpPr>
            <p:cNvPr id="8911" name="Google Shape;8911;p92"/>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92"/>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92"/>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92"/>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92"/>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6" name="Google Shape;8916;p92"/>
          <p:cNvGrpSpPr/>
          <p:nvPr/>
        </p:nvGrpSpPr>
        <p:grpSpPr>
          <a:xfrm>
            <a:off x="1726378" y="1539486"/>
            <a:ext cx="354311" cy="354104"/>
            <a:chOff x="-49764975" y="3183375"/>
            <a:chExt cx="299300" cy="299125"/>
          </a:xfrm>
        </p:grpSpPr>
        <p:sp>
          <p:nvSpPr>
            <p:cNvPr id="8917" name="Google Shape;8917;p92"/>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92"/>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92"/>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92"/>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92"/>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92"/>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92"/>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92"/>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92"/>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6" name="Google Shape;8926;p92"/>
          <p:cNvGrpSpPr/>
          <p:nvPr/>
        </p:nvGrpSpPr>
        <p:grpSpPr>
          <a:xfrm>
            <a:off x="1726378" y="1974947"/>
            <a:ext cx="354311" cy="355909"/>
            <a:chOff x="-49764975" y="3551225"/>
            <a:chExt cx="299300" cy="300650"/>
          </a:xfrm>
        </p:grpSpPr>
        <p:sp>
          <p:nvSpPr>
            <p:cNvPr id="8927" name="Google Shape;8927;p92"/>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92"/>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92"/>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92"/>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92"/>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92"/>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92"/>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92"/>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92"/>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92"/>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92"/>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8" name="Google Shape;8938;p92"/>
          <p:cNvGrpSpPr/>
          <p:nvPr/>
        </p:nvGrpSpPr>
        <p:grpSpPr>
          <a:xfrm>
            <a:off x="1724040" y="2411710"/>
            <a:ext cx="358987" cy="355525"/>
            <a:chOff x="-49766550" y="3920175"/>
            <a:chExt cx="303250" cy="300325"/>
          </a:xfrm>
        </p:grpSpPr>
        <p:sp>
          <p:nvSpPr>
            <p:cNvPr id="8939" name="Google Shape;8939;p92"/>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92"/>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92"/>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92"/>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3" name="Google Shape;8943;p92"/>
          <p:cNvGrpSpPr/>
          <p:nvPr/>
        </p:nvGrpSpPr>
        <p:grpSpPr>
          <a:xfrm>
            <a:off x="3939571" y="1559758"/>
            <a:ext cx="357123" cy="354341"/>
            <a:chOff x="-47892800" y="3200500"/>
            <a:chExt cx="301675" cy="299325"/>
          </a:xfrm>
        </p:grpSpPr>
        <p:sp>
          <p:nvSpPr>
            <p:cNvPr id="8944" name="Google Shape;8944;p92"/>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92"/>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92"/>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92"/>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92"/>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92"/>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0" name="Google Shape;8950;p92"/>
          <p:cNvGrpSpPr/>
          <p:nvPr/>
        </p:nvGrpSpPr>
        <p:grpSpPr>
          <a:xfrm>
            <a:off x="4003437" y="1996107"/>
            <a:ext cx="229391" cy="355258"/>
            <a:chOff x="-47839250" y="3569100"/>
            <a:chExt cx="193775" cy="300100"/>
          </a:xfrm>
        </p:grpSpPr>
        <p:sp>
          <p:nvSpPr>
            <p:cNvPr id="8951" name="Google Shape;8951;p92"/>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92"/>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92"/>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92"/>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92"/>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92"/>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7" name="Google Shape;8957;p92"/>
          <p:cNvGrpSpPr/>
          <p:nvPr/>
        </p:nvGrpSpPr>
        <p:grpSpPr>
          <a:xfrm>
            <a:off x="3940503" y="2432456"/>
            <a:ext cx="355258" cy="356205"/>
            <a:chOff x="-47892800" y="3937700"/>
            <a:chExt cx="300100" cy="300900"/>
          </a:xfrm>
        </p:grpSpPr>
        <p:sp>
          <p:nvSpPr>
            <p:cNvPr id="8958" name="Google Shape;8958;p92"/>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92"/>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92"/>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92"/>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92"/>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92"/>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92"/>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92"/>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6" name="Google Shape;8966;p92"/>
          <p:cNvGrpSpPr/>
          <p:nvPr/>
        </p:nvGrpSpPr>
        <p:grpSpPr>
          <a:xfrm>
            <a:off x="2645798" y="2926170"/>
            <a:ext cx="355258" cy="311458"/>
            <a:chOff x="-46042675" y="3218600"/>
            <a:chExt cx="300100" cy="263100"/>
          </a:xfrm>
        </p:grpSpPr>
        <p:sp>
          <p:nvSpPr>
            <p:cNvPr id="8967" name="Google Shape;8967;p92"/>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92"/>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92"/>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92"/>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92"/>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92"/>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3" name="Google Shape;8973;p92"/>
          <p:cNvGrpSpPr/>
          <p:nvPr/>
        </p:nvGrpSpPr>
        <p:grpSpPr>
          <a:xfrm>
            <a:off x="2645798" y="3340619"/>
            <a:ext cx="355258" cy="323118"/>
            <a:chOff x="-46042675" y="3568700"/>
            <a:chExt cx="300100" cy="272950"/>
          </a:xfrm>
        </p:grpSpPr>
        <p:sp>
          <p:nvSpPr>
            <p:cNvPr id="8974" name="Google Shape;8974;p92"/>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92"/>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92"/>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92"/>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8" name="Google Shape;8978;p92"/>
          <p:cNvGrpSpPr/>
          <p:nvPr/>
        </p:nvGrpSpPr>
        <p:grpSpPr>
          <a:xfrm>
            <a:off x="2687749" y="3777589"/>
            <a:ext cx="271357" cy="356057"/>
            <a:chOff x="-46007225" y="3937825"/>
            <a:chExt cx="229225" cy="300775"/>
          </a:xfrm>
        </p:grpSpPr>
        <p:sp>
          <p:nvSpPr>
            <p:cNvPr id="8979" name="Google Shape;8979;p92"/>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92"/>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92"/>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92"/>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92"/>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92"/>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92"/>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92"/>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92"/>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92"/>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9" name="Google Shape;8989;p92"/>
          <p:cNvGrpSpPr/>
          <p:nvPr/>
        </p:nvGrpSpPr>
        <p:grpSpPr>
          <a:xfrm>
            <a:off x="3993241" y="3767675"/>
            <a:ext cx="312375" cy="357596"/>
            <a:chOff x="-44895900" y="3929450"/>
            <a:chExt cx="263875" cy="302075"/>
          </a:xfrm>
        </p:grpSpPr>
        <p:sp>
          <p:nvSpPr>
            <p:cNvPr id="8990" name="Google Shape;8990;p92"/>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92"/>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92"/>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92"/>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92"/>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92"/>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6" name="Google Shape;8996;p92"/>
          <p:cNvGrpSpPr/>
          <p:nvPr/>
        </p:nvGrpSpPr>
        <p:grpSpPr>
          <a:xfrm>
            <a:off x="2167060" y="1550436"/>
            <a:ext cx="356205" cy="332885"/>
            <a:chOff x="-49397175" y="3192625"/>
            <a:chExt cx="300900" cy="281200"/>
          </a:xfrm>
        </p:grpSpPr>
        <p:sp>
          <p:nvSpPr>
            <p:cNvPr id="8997" name="Google Shape;8997;p92"/>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92"/>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92"/>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92"/>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92"/>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92"/>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92"/>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4" name="Google Shape;9004;p92"/>
          <p:cNvGrpSpPr/>
          <p:nvPr/>
        </p:nvGrpSpPr>
        <p:grpSpPr>
          <a:xfrm>
            <a:off x="2193163" y="1974651"/>
            <a:ext cx="304000" cy="356205"/>
            <a:chOff x="-49375900" y="3550975"/>
            <a:chExt cx="256800" cy="300900"/>
          </a:xfrm>
        </p:grpSpPr>
        <p:sp>
          <p:nvSpPr>
            <p:cNvPr id="9005" name="Google Shape;9005;p92"/>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92"/>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92"/>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92"/>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92"/>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92"/>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92"/>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92"/>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92"/>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92"/>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92"/>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6" name="Google Shape;9016;p92"/>
          <p:cNvGrpSpPr/>
          <p:nvPr/>
        </p:nvGrpSpPr>
        <p:grpSpPr>
          <a:xfrm>
            <a:off x="2188516" y="2411946"/>
            <a:ext cx="313293" cy="356205"/>
            <a:chOff x="-49378250" y="3920375"/>
            <a:chExt cx="264650" cy="300900"/>
          </a:xfrm>
        </p:grpSpPr>
        <p:sp>
          <p:nvSpPr>
            <p:cNvPr id="9017" name="Google Shape;9017;p92"/>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92"/>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92"/>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92"/>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92"/>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92"/>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92"/>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4" name="Google Shape;9024;p92"/>
          <p:cNvGrpSpPr/>
          <p:nvPr/>
        </p:nvGrpSpPr>
        <p:grpSpPr>
          <a:xfrm>
            <a:off x="907504" y="2904744"/>
            <a:ext cx="312375" cy="357123"/>
            <a:chOff x="-47505300" y="3200500"/>
            <a:chExt cx="263875" cy="301675"/>
          </a:xfrm>
        </p:grpSpPr>
        <p:sp>
          <p:nvSpPr>
            <p:cNvPr id="9025" name="Google Shape;9025;p92"/>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92"/>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92"/>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92"/>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92"/>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92"/>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92"/>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92"/>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92"/>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92"/>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92"/>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92"/>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92"/>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8" name="Google Shape;9038;p92"/>
          <p:cNvGrpSpPr/>
          <p:nvPr/>
        </p:nvGrpSpPr>
        <p:grpSpPr>
          <a:xfrm>
            <a:off x="885604" y="3341092"/>
            <a:ext cx="356176" cy="355051"/>
            <a:chOff x="-47524975" y="3569100"/>
            <a:chExt cx="300875" cy="299925"/>
          </a:xfrm>
        </p:grpSpPr>
        <p:sp>
          <p:nvSpPr>
            <p:cNvPr id="9039" name="Google Shape;9039;p92"/>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92"/>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92"/>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92"/>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92"/>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4" name="Google Shape;9044;p92"/>
          <p:cNvGrpSpPr/>
          <p:nvPr/>
        </p:nvGrpSpPr>
        <p:grpSpPr>
          <a:xfrm>
            <a:off x="886062" y="3820354"/>
            <a:ext cx="355258" cy="270410"/>
            <a:chOff x="-47523400" y="3973950"/>
            <a:chExt cx="300100" cy="228425"/>
          </a:xfrm>
        </p:grpSpPr>
        <p:sp>
          <p:nvSpPr>
            <p:cNvPr id="9045" name="Google Shape;9045;p92"/>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92"/>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92"/>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92"/>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92"/>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0" name="Google Shape;9050;p92"/>
          <p:cNvGrpSpPr/>
          <p:nvPr/>
        </p:nvGrpSpPr>
        <p:grpSpPr>
          <a:xfrm>
            <a:off x="3091183" y="2903353"/>
            <a:ext cx="354341" cy="357596"/>
            <a:chOff x="-45673275" y="3199325"/>
            <a:chExt cx="299325" cy="302075"/>
          </a:xfrm>
        </p:grpSpPr>
        <p:sp>
          <p:nvSpPr>
            <p:cNvPr id="9051" name="Google Shape;9051;p92"/>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92"/>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92"/>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4" name="Google Shape;9054;p92"/>
          <p:cNvGrpSpPr/>
          <p:nvPr/>
        </p:nvGrpSpPr>
        <p:grpSpPr>
          <a:xfrm>
            <a:off x="3090251" y="3361602"/>
            <a:ext cx="356205" cy="314240"/>
            <a:chOff x="-45674075" y="3586425"/>
            <a:chExt cx="300900" cy="265450"/>
          </a:xfrm>
        </p:grpSpPr>
        <p:sp>
          <p:nvSpPr>
            <p:cNvPr id="9055" name="Google Shape;9055;p92"/>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92"/>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7" name="Google Shape;9057;p92"/>
          <p:cNvGrpSpPr/>
          <p:nvPr/>
        </p:nvGrpSpPr>
        <p:grpSpPr>
          <a:xfrm>
            <a:off x="3091183" y="3777441"/>
            <a:ext cx="354341" cy="356205"/>
            <a:chOff x="-45673275" y="3937700"/>
            <a:chExt cx="299325" cy="300900"/>
          </a:xfrm>
        </p:grpSpPr>
        <p:sp>
          <p:nvSpPr>
            <p:cNvPr id="9058" name="Google Shape;9058;p92"/>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92"/>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92"/>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92"/>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92"/>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92"/>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4" name="Google Shape;9064;p92"/>
          <p:cNvGrpSpPr/>
          <p:nvPr/>
        </p:nvGrpSpPr>
        <p:grpSpPr>
          <a:xfrm>
            <a:off x="2205349" y="4270225"/>
            <a:ext cx="356205" cy="356205"/>
            <a:chOff x="-44512325" y="3176075"/>
            <a:chExt cx="300900" cy="300900"/>
          </a:xfrm>
        </p:grpSpPr>
        <p:sp>
          <p:nvSpPr>
            <p:cNvPr id="9065" name="Google Shape;9065;p92"/>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92"/>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92"/>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8" name="Google Shape;9068;p92"/>
          <p:cNvGrpSpPr/>
          <p:nvPr/>
        </p:nvGrpSpPr>
        <p:grpSpPr>
          <a:xfrm>
            <a:off x="2608689" y="1539249"/>
            <a:ext cx="354341" cy="354341"/>
            <a:chOff x="-49027775" y="3183175"/>
            <a:chExt cx="299325" cy="299325"/>
          </a:xfrm>
        </p:grpSpPr>
        <p:sp>
          <p:nvSpPr>
            <p:cNvPr id="9069" name="Google Shape;9069;p92"/>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92"/>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92"/>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92"/>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3" name="Google Shape;9073;p92"/>
          <p:cNvGrpSpPr/>
          <p:nvPr/>
        </p:nvGrpSpPr>
        <p:grpSpPr>
          <a:xfrm>
            <a:off x="2608230" y="1974651"/>
            <a:ext cx="355258" cy="357152"/>
            <a:chOff x="-49027775" y="3550975"/>
            <a:chExt cx="300100" cy="301700"/>
          </a:xfrm>
        </p:grpSpPr>
        <p:sp>
          <p:nvSpPr>
            <p:cNvPr id="9074" name="Google Shape;9074;p92"/>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92"/>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92"/>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92"/>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92"/>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92"/>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92"/>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92"/>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92"/>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92"/>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4" name="Google Shape;9084;p92"/>
          <p:cNvGrpSpPr/>
          <p:nvPr/>
        </p:nvGrpSpPr>
        <p:grpSpPr>
          <a:xfrm>
            <a:off x="2606306" y="2411710"/>
            <a:ext cx="359106" cy="355525"/>
            <a:chOff x="-49031025" y="3920175"/>
            <a:chExt cx="303350" cy="300325"/>
          </a:xfrm>
        </p:grpSpPr>
        <p:sp>
          <p:nvSpPr>
            <p:cNvPr id="9085" name="Google Shape;9085;p92"/>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92"/>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92"/>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92"/>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92"/>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92"/>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1" name="Google Shape;9091;p92"/>
          <p:cNvGrpSpPr/>
          <p:nvPr/>
        </p:nvGrpSpPr>
        <p:grpSpPr>
          <a:xfrm>
            <a:off x="1322411" y="2904744"/>
            <a:ext cx="356176" cy="354341"/>
            <a:chOff x="-47155575" y="3200500"/>
            <a:chExt cx="300875" cy="299325"/>
          </a:xfrm>
        </p:grpSpPr>
        <p:sp>
          <p:nvSpPr>
            <p:cNvPr id="9092" name="Google Shape;9092;p92"/>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92"/>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92"/>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92"/>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92"/>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92"/>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8" name="Google Shape;9098;p92"/>
          <p:cNvGrpSpPr/>
          <p:nvPr/>
        </p:nvGrpSpPr>
        <p:grpSpPr>
          <a:xfrm>
            <a:off x="1322870" y="3341092"/>
            <a:ext cx="355258" cy="355258"/>
            <a:chOff x="-47154800" y="3569100"/>
            <a:chExt cx="300100" cy="300100"/>
          </a:xfrm>
        </p:grpSpPr>
        <p:sp>
          <p:nvSpPr>
            <p:cNvPr id="9099" name="Google Shape;9099;p92"/>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92"/>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92"/>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92"/>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92"/>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92"/>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5" name="Google Shape;9105;p92"/>
          <p:cNvGrpSpPr/>
          <p:nvPr/>
        </p:nvGrpSpPr>
        <p:grpSpPr>
          <a:xfrm>
            <a:off x="1323343" y="3779305"/>
            <a:ext cx="354311" cy="353423"/>
            <a:chOff x="-47154000" y="3939275"/>
            <a:chExt cx="299300" cy="298550"/>
          </a:xfrm>
        </p:grpSpPr>
        <p:sp>
          <p:nvSpPr>
            <p:cNvPr id="9106" name="Google Shape;9106;p92"/>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92"/>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92"/>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92"/>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0" name="Google Shape;9110;p92"/>
          <p:cNvGrpSpPr/>
          <p:nvPr/>
        </p:nvGrpSpPr>
        <p:grpSpPr>
          <a:xfrm>
            <a:off x="3548633" y="2904744"/>
            <a:ext cx="312375" cy="354341"/>
            <a:chOff x="-45286550" y="3200500"/>
            <a:chExt cx="263875" cy="299325"/>
          </a:xfrm>
        </p:grpSpPr>
        <p:sp>
          <p:nvSpPr>
            <p:cNvPr id="9111" name="Google Shape;9111;p92"/>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92"/>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92"/>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4" name="Google Shape;9114;p92"/>
          <p:cNvGrpSpPr/>
          <p:nvPr/>
        </p:nvGrpSpPr>
        <p:grpSpPr>
          <a:xfrm>
            <a:off x="3548633" y="3342039"/>
            <a:ext cx="312375" cy="354311"/>
            <a:chOff x="-45286550" y="3569900"/>
            <a:chExt cx="263875" cy="299300"/>
          </a:xfrm>
        </p:grpSpPr>
        <p:sp>
          <p:nvSpPr>
            <p:cNvPr id="9115" name="Google Shape;9115;p92"/>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92"/>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92"/>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92"/>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92"/>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92"/>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1" name="Google Shape;9121;p92"/>
          <p:cNvGrpSpPr/>
          <p:nvPr/>
        </p:nvGrpSpPr>
        <p:grpSpPr>
          <a:xfrm>
            <a:off x="3559820" y="3778388"/>
            <a:ext cx="290001" cy="355258"/>
            <a:chOff x="-45277900" y="3938500"/>
            <a:chExt cx="244975" cy="300100"/>
          </a:xfrm>
        </p:grpSpPr>
        <p:sp>
          <p:nvSpPr>
            <p:cNvPr id="9122" name="Google Shape;9122;p92"/>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92"/>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92"/>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92"/>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6" name="Google Shape;9126;p92"/>
          <p:cNvGrpSpPr/>
          <p:nvPr/>
        </p:nvGrpSpPr>
        <p:grpSpPr>
          <a:xfrm>
            <a:off x="2645769" y="4247490"/>
            <a:ext cx="355258" cy="355258"/>
            <a:chOff x="-44502875" y="3576975"/>
            <a:chExt cx="300100" cy="300100"/>
          </a:xfrm>
        </p:grpSpPr>
        <p:sp>
          <p:nvSpPr>
            <p:cNvPr id="9127" name="Google Shape;9127;p92"/>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92"/>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92"/>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0" name="Google Shape;9130;p92"/>
          <p:cNvGrpSpPr/>
          <p:nvPr/>
        </p:nvGrpSpPr>
        <p:grpSpPr>
          <a:xfrm>
            <a:off x="4858968" y="1532275"/>
            <a:ext cx="356221" cy="354973"/>
            <a:chOff x="-13947000" y="3212800"/>
            <a:chExt cx="353675" cy="352400"/>
          </a:xfrm>
        </p:grpSpPr>
        <p:sp>
          <p:nvSpPr>
            <p:cNvPr id="9131" name="Google Shape;9131;p92"/>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92"/>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3" name="Google Shape;9133;p92"/>
          <p:cNvGrpSpPr/>
          <p:nvPr/>
        </p:nvGrpSpPr>
        <p:grpSpPr>
          <a:xfrm>
            <a:off x="4858981" y="1973145"/>
            <a:ext cx="356196" cy="354670"/>
            <a:chOff x="-13946200" y="3647075"/>
            <a:chExt cx="353650" cy="352100"/>
          </a:xfrm>
        </p:grpSpPr>
        <p:sp>
          <p:nvSpPr>
            <p:cNvPr id="9134" name="Google Shape;9134;p92"/>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92"/>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92"/>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92"/>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92"/>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92"/>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40" name="Google Shape;9140;p92"/>
          <p:cNvSpPr/>
          <p:nvPr/>
        </p:nvSpPr>
        <p:spPr>
          <a:xfrm>
            <a:off x="4902088" y="2417809"/>
            <a:ext cx="271340" cy="353864"/>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41" name="Google Shape;9141;p92"/>
          <p:cNvGrpSpPr/>
          <p:nvPr/>
        </p:nvGrpSpPr>
        <p:grpSpPr>
          <a:xfrm>
            <a:off x="6642374" y="1532628"/>
            <a:ext cx="357002" cy="354267"/>
            <a:chOff x="-12163025" y="3214275"/>
            <a:chExt cx="354450" cy="351700"/>
          </a:xfrm>
        </p:grpSpPr>
        <p:sp>
          <p:nvSpPr>
            <p:cNvPr id="9142" name="Google Shape;9142;p92"/>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92"/>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92"/>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5" name="Google Shape;9145;p92"/>
          <p:cNvGrpSpPr/>
          <p:nvPr/>
        </p:nvGrpSpPr>
        <p:grpSpPr>
          <a:xfrm>
            <a:off x="6643154" y="1972365"/>
            <a:ext cx="355441" cy="356232"/>
            <a:chOff x="-12160675" y="3647875"/>
            <a:chExt cx="352900" cy="353650"/>
          </a:xfrm>
        </p:grpSpPr>
        <p:sp>
          <p:nvSpPr>
            <p:cNvPr id="9146" name="Google Shape;9146;p92"/>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92"/>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92"/>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92"/>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92"/>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92"/>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92"/>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3" name="Google Shape;9153;p92"/>
          <p:cNvGrpSpPr/>
          <p:nvPr/>
        </p:nvGrpSpPr>
        <p:grpSpPr>
          <a:xfrm>
            <a:off x="6653870" y="2416821"/>
            <a:ext cx="354635" cy="356232"/>
            <a:chOff x="-12160675" y="4081850"/>
            <a:chExt cx="352100" cy="353650"/>
          </a:xfrm>
        </p:grpSpPr>
        <p:sp>
          <p:nvSpPr>
            <p:cNvPr id="9154" name="Google Shape;9154;p92"/>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92"/>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92"/>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92"/>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92"/>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92"/>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0" name="Google Shape;9160;p92"/>
          <p:cNvGrpSpPr/>
          <p:nvPr/>
        </p:nvGrpSpPr>
        <p:grpSpPr>
          <a:xfrm>
            <a:off x="4858836" y="2891264"/>
            <a:ext cx="355416" cy="355652"/>
            <a:chOff x="-10391650" y="3180600"/>
            <a:chExt cx="352875" cy="353075"/>
          </a:xfrm>
        </p:grpSpPr>
        <p:sp>
          <p:nvSpPr>
            <p:cNvPr id="9161" name="Google Shape;9161;p92"/>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92"/>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92"/>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92"/>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92"/>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92"/>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7" name="Google Shape;9167;p92"/>
          <p:cNvGrpSpPr/>
          <p:nvPr/>
        </p:nvGrpSpPr>
        <p:grpSpPr>
          <a:xfrm>
            <a:off x="4858835" y="3368062"/>
            <a:ext cx="354635" cy="353890"/>
            <a:chOff x="-10390875" y="3616350"/>
            <a:chExt cx="352100" cy="351325"/>
          </a:xfrm>
        </p:grpSpPr>
        <p:sp>
          <p:nvSpPr>
            <p:cNvPr id="9168" name="Google Shape;9168;p92"/>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92"/>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92"/>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1" name="Google Shape;9171;p92"/>
          <p:cNvGrpSpPr/>
          <p:nvPr/>
        </p:nvGrpSpPr>
        <p:grpSpPr>
          <a:xfrm>
            <a:off x="7525810" y="2892727"/>
            <a:ext cx="312585" cy="354670"/>
            <a:chOff x="-10370400" y="4049550"/>
            <a:chExt cx="310350" cy="352100"/>
          </a:xfrm>
        </p:grpSpPr>
        <p:sp>
          <p:nvSpPr>
            <p:cNvPr id="9172" name="Google Shape;9172;p92"/>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92"/>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92"/>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92"/>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92"/>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7" name="Google Shape;9177;p92"/>
          <p:cNvGrpSpPr/>
          <p:nvPr/>
        </p:nvGrpSpPr>
        <p:grpSpPr>
          <a:xfrm>
            <a:off x="6630066" y="2891668"/>
            <a:ext cx="379236" cy="354847"/>
            <a:chOff x="-8674650" y="3210975"/>
            <a:chExt cx="376525" cy="352275"/>
          </a:xfrm>
        </p:grpSpPr>
        <p:sp>
          <p:nvSpPr>
            <p:cNvPr id="9178" name="Google Shape;9178;p92"/>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92"/>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92"/>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92"/>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92"/>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92"/>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4" name="Google Shape;9184;p92"/>
          <p:cNvGrpSpPr/>
          <p:nvPr/>
        </p:nvGrpSpPr>
        <p:grpSpPr>
          <a:xfrm>
            <a:off x="5301563" y="1531633"/>
            <a:ext cx="356221" cy="356257"/>
            <a:chOff x="-13512225" y="3211525"/>
            <a:chExt cx="353675" cy="353675"/>
          </a:xfrm>
        </p:grpSpPr>
        <p:sp>
          <p:nvSpPr>
            <p:cNvPr id="9185" name="Google Shape;9185;p92"/>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92"/>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92"/>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92"/>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92"/>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0" name="Google Shape;9190;p92"/>
          <p:cNvGrpSpPr/>
          <p:nvPr/>
        </p:nvGrpSpPr>
        <p:grpSpPr>
          <a:xfrm>
            <a:off x="5301563" y="1973145"/>
            <a:ext cx="356221" cy="354670"/>
            <a:chOff x="-13512225" y="3647075"/>
            <a:chExt cx="353675" cy="352100"/>
          </a:xfrm>
        </p:grpSpPr>
        <p:sp>
          <p:nvSpPr>
            <p:cNvPr id="9191" name="Google Shape;9191;p92"/>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92"/>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92"/>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92"/>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92"/>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92"/>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92"/>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92"/>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92"/>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92"/>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1" name="Google Shape;9201;p92"/>
          <p:cNvGrpSpPr/>
          <p:nvPr/>
        </p:nvGrpSpPr>
        <p:grpSpPr>
          <a:xfrm>
            <a:off x="5311876" y="2417211"/>
            <a:ext cx="356221" cy="355451"/>
            <a:chOff x="-13512225" y="4080275"/>
            <a:chExt cx="353675" cy="352875"/>
          </a:xfrm>
        </p:grpSpPr>
        <p:sp>
          <p:nvSpPr>
            <p:cNvPr id="9202" name="Google Shape;9202;p92"/>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92"/>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92"/>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92"/>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92"/>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92"/>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92"/>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92"/>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92"/>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92"/>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92"/>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3" name="Google Shape;9213;p92"/>
          <p:cNvGrpSpPr/>
          <p:nvPr/>
        </p:nvGrpSpPr>
        <p:grpSpPr>
          <a:xfrm>
            <a:off x="7084956" y="1564572"/>
            <a:ext cx="356196" cy="290379"/>
            <a:chOff x="-11728250" y="3245400"/>
            <a:chExt cx="353650" cy="288275"/>
          </a:xfrm>
        </p:grpSpPr>
        <p:sp>
          <p:nvSpPr>
            <p:cNvPr id="9214" name="Google Shape;9214;p92"/>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92"/>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92"/>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92"/>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92"/>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19" name="Google Shape;9219;p92"/>
          <p:cNvSpPr/>
          <p:nvPr/>
        </p:nvSpPr>
        <p:spPr>
          <a:xfrm>
            <a:off x="7242366" y="2108233"/>
            <a:ext cx="40464" cy="84135"/>
          </a:xfrm>
          <a:custGeom>
            <a:avLst/>
            <a:gdLst/>
            <a:ahLst/>
            <a:cxnLst/>
            <a:rect l="l" t="t" r="r" b="b"/>
            <a:pathLst>
              <a:path w="1607" h="3341" extrusionOk="0">
                <a:moveTo>
                  <a:pt x="0" y="1"/>
                </a:moveTo>
                <a:lnTo>
                  <a:pt x="0" y="2804"/>
                </a:lnTo>
                <a:cubicBezTo>
                  <a:pt x="158" y="2962"/>
                  <a:pt x="315" y="3183"/>
                  <a:pt x="504" y="3340"/>
                </a:cubicBezTo>
                <a:lnTo>
                  <a:pt x="1607" y="1891"/>
                </a:lnTo>
                <a:cubicBezTo>
                  <a:pt x="630" y="1418"/>
                  <a:pt x="0"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20" name="Google Shape;9220;p92"/>
          <p:cNvGrpSpPr/>
          <p:nvPr/>
        </p:nvGrpSpPr>
        <p:grpSpPr>
          <a:xfrm>
            <a:off x="7083760" y="1971660"/>
            <a:ext cx="358588" cy="357642"/>
            <a:chOff x="-11729050" y="3646475"/>
            <a:chExt cx="356025" cy="355050"/>
          </a:xfrm>
        </p:grpSpPr>
        <p:sp>
          <p:nvSpPr>
            <p:cNvPr id="9221" name="Google Shape;9221;p92"/>
            <p:cNvSpPr/>
            <p:nvPr/>
          </p:nvSpPr>
          <p:spPr>
            <a:xfrm>
              <a:off x="-11460475" y="3648050"/>
              <a:ext cx="86675" cy="80175"/>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92"/>
            <p:cNvSpPr/>
            <p:nvPr/>
          </p:nvSpPr>
          <p:spPr>
            <a:xfrm>
              <a:off x="-11601450" y="3773875"/>
              <a:ext cx="19725" cy="19725"/>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92"/>
            <p:cNvSpPr/>
            <p:nvPr/>
          </p:nvSpPr>
          <p:spPr>
            <a:xfrm>
              <a:off x="-11729050" y="3646475"/>
              <a:ext cx="353675" cy="209350"/>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92"/>
            <p:cNvSpPr/>
            <p:nvPr/>
          </p:nvSpPr>
          <p:spPr>
            <a:xfrm>
              <a:off x="-11518750" y="3773875"/>
              <a:ext cx="19725" cy="19725"/>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92"/>
            <p:cNvSpPr/>
            <p:nvPr/>
          </p:nvSpPr>
          <p:spPr>
            <a:xfrm>
              <a:off x="-11698325" y="3858150"/>
              <a:ext cx="67750" cy="69350"/>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92"/>
            <p:cNvSpPr/>
            <p:nvPr/>
          </p:nvSpPr>
          <p:spPr>
            <a:xfrm>
              <a:off x="-11627450" y="3869175"/>
              <a:ext cx="47300" cy="55175"/>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92"/>
            <p:cNvSpPr/>
            <p:nvPr/>
          </p:nvSpPr>
          <p:spPr>
            <a:xfrm>
              <a:off x="-11414775" y="3803025"/>
              <a:ext cx="41750" cy="8352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92"/>
            <p:cNvSpPr/>
            <p:nvPr/>
          </p:nvSpPr>
          <p:spPr>
            <a:xfrm>
              <a:off x="-11592800" y="3876275"/>
              <a:ext cx="84300" cy="62250"/>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92"/>
            <p:cNvSpPr/>
            <p:nvPr/>
          </p:nvSpPr>
          <p:spPr>
            <a:xfrm>
              <a:off x="-11520325" y="3869175"/>
              <a:ext cx="47275" cy="55175"/>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92"/>
            <p:cNvSpPr/>
            <p:nvPr/>
          </p:nvSpPr>
          <p:spPr>
            <a:xfrm>
              <a:off x="-11726675" y="3903850"/>
              <a:ext cx="352075" cy="97675"/>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92"/>
            <p:cNvSpPr/>
            <p:nvPr/>
          </p:nvSpPr>
          <p:spPr>
            <a:xfrm>
              <a:off x="-11470700" y="3859725"/>
              <a:ext cx="66975" cy="685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2" name="Google Shape;9232;p92"/>
          <p:cNvGrpSpPr/>
          <p:nvPr/>
        </p:nvGrpSpPr>
        <p:grpSpPr>
          <a:xfrm>
            <a:off x="7117464" y="2417211"/>
            <a:ext cx="311804" cy="355451"/>
            <a:chOff x="-11703850" y="4081850"/>
            <a:chExt cx="309575" cy="352875"/>
          </a:xfrm>
        </p:grpSpPr>
        <p:sp>
          <p:nvSpPr>
            <p:cNvPr id="9233" name="Google Shape;9233;p92"/>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92"/>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92"/>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92"/>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92"/>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92"/>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92"/>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92"/>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1" name="Google Shape;9241;p92"/>
          <p:cNvGrpSpPr/>
          <p:nvPr/>
        </p:nvGrpSpPr>
        <p:grpSpPr>
          <a:xfrm>
            <a:off x="5306120" y="2891364"/>
            <a:ext cx="357002" cy="355451"/>
            <a:chOff x="-9958475" y="3180025"/>
            <a:chExt cx="354450" cy="352875"/>
          </a:xfrm>
        </p:grpSpPr>
        <p:sp>
          <p:nvSpPr>
            <p:cNvPr id="9242" name="Google Shape;9242;p92"/>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92"/>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92"/>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5" name="Google Shape;9245;p92"/>
          <p:cNvGrpSpPr/>
          <p:nvPr/>
        </p:nvGrpSpPr>
        <p:grpSpPr>
          <a:xfrm>
            <a:off x="5315247" y="3367345"/>
            <a:ext cx="337966" cy="355325"/>
            <a:chOff x="-9949025" y="3615575"/>
            <a:chExt cx="335550" cy="352750"/>
          </a:xfrm>
        </p:grpSpPr>
        <p:sp>
          <p:nvSpPr>
            <p:cNvPr id="9246" name="Google Shape;9246;p92"/>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92"/>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92"/>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9" name="Google Shape;9249;p92"/>
          <p:cNvGrpSpPr/>
          <p:nvPr/>
        </p:nvGrpSpPr>
        <p:grpSpPr>
          <a:xfrm>
            <a:off x="7950093" y="2890851"/>
            <a:ext cx="360175" cy="358423"/>
            <a:chOff x="-9961625" y="4048175"/>
            <a:chExt cx="357600" cy="355825"/>
          </a:xfrm>
        </p:grpSpPr>
        <p:sp>
          <p:nvSpPr>
            <p:cNvPr id="9250" name="Google Shape;9250;p92"/>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92"/>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92"/>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92"/>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92"/>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92"/>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6" name="Google Shape;9256;p92"/>
          <p:cNvGrpSpPr/>
          <p:nvPr/>
        </p:nvGrpSpPr>
        <p:grpSpPr>
          <a:xfrm>
            <a:off x="6636814" y="3366363"/>
            <a:ext cx="364959" cy="357289"/>
            <a:chOff x="-8680950" y="3624225"/>
            <a:chExt cx="362350" cy="354700"/>
          </a:xfrm>
        </p:grpSpPr>
        <p:sp>
          <p:nvSpPr>
            <p:cNvPr id="9257" name="Google Shape;9257;p92"/>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92"/>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92"/>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92"/>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92"/>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92"/>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3" name="Google Shape;9263;p92"/>
          <p:cNvGrpSpPr/>
          <p:nvPr/>
        </p:nvGrpSpPr>
        <p:grpSpPr>
          <a:xfrm>
            <a:off x="5773058" y="1532024"/>
            <a:ext cx="313365" cy="355476"/>
            <a:chOff x="-13056975" y="3212300"/>
            <a:chExt cx="311125" cy="352900"/>
          </a:xfrm>
        </p:grpSpPr>
        <p:sp>
          <p:nvSpPr>
            <p:cNvPr id="9264" name="Google Shape;9264;p92"/>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92"/>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92"/>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92"/>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8" name="Google Shape;9268;p92"/>
          <p:cNvGrpSpPr/>
          <p:nvPr/>
        </p:nvGrpSpPr>
        <p:grpSpPr>
          <a:xfrm>
            <a:off x="5750446" y="1972818"/>
            <a:ext cx="358588" cy="355325"/>
            <a:chOff x="-13077450" y="3647075"/>
            <a:chExt cx="356025" cy="352750"/>
          </a:xfrm>
        </p:grpSpPr>
        <p:sp>
          <p:nvSpPr>
            <p:cNvPr id="9269" name="Google Shape;9269;p92"/>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92"/>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92"/>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2" name="Google Shape;9272;p92"/>
          <p:cNvGrpSpPr/>
          <p:nvPr/>
        </p:nvGrpSpPr>
        <p:grpSpPr>
          <a:xfrm>
            <a:off x="5761552" y="2416418"/>
            <a:ext cx="357002" cy="357037"/>
            <a:chOff x="-13079025" y="4079475"/>
            <a:chExt cx="354450" cy="354450"/>
          </a:xfrm>
        </p:grpSpPr>
        <p:sp>
          <p:nvSpPr>
            <p:cNvPr id="9273" name="Google Shape;9273;p92"/>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92"/>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92"/>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92"/>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7" name="Google Shape;9277;p92"/>
          <p:cNvGrpSpPr/>
          <p:nvPr/>
        </p:nvGrpSpPr>
        <p:grpSpPr>
          <a:xfrm>
            <a:off x="7534619" y="1532427"/>
            <a:ext cx="356221" cy="354670"/>
            <a:chOff x="-11292700" y="3213875"/>
            <a:chExt cx="353675" cy="352100"/>
          </a:xfrm>
        </p:grpSpPr>
        <p:sp>
          <p:nvSpPr>
            <p:cNvPr id="9278" name="Google Shape;9278;p92"/>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92"/>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92"/>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92"/>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92"/>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92"/>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92"/>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5" name="Google Shape;9285;p92"/>
          <p:cNvGrpSpPr/>
          <p:nvPr/>
        </p:nvGrpSpPr>
        <p:grpSpPr>
          <a:xfrm>
            <a:off x="7528677" y="1972365"/>
            <a:ext cx="368106" cy="356232"/>
            <a:chOff x="-11299000" y="3647875"/>
            <a:chExt cx="365475" cy="353650"/>
          </a:xfrm>
        </p:grpSpPr>
        <p:sp>
          <p:nvSpPr>
            <p:cNvPr id="9286" name="Google Shape;9286;p92"/>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92"/>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92"/>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92"/>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92"/>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92"/>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2" name="Google Shape;9292;p92"/>
          <p:cNvGrpSpPr/>
          <p:nvPr/>
        </p:nvGrpSpPr>
        <p:grpSpPr>
          <a:xfrm>
            <a:off x="7544139" y="2428316"/>
            <a:ext cx="357808" cy="333240"/>
            <a:chOff x="-11295075" y="4092875"/>
            <a:chExt cx="355250" cy="330825"/>
          </a:xfrm>
        </p:grpSpPr>
        <p:sp>
          <p:nvSpPr>
            <p:cNvPr id="9293" name="Google Shape;9293;p92"/>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92"/>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92"/>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92"/>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92"/>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8" name="Google Shape;9298;p92"/>
          <p:cNvGrpSpPr/>
          <p:nvPr/>
        </p:nvGrpSpPr>
        <p:grpSpPr>
          <a:xfrm>
            <a:off x="5769739" y="2891364"/>
            <a:ext cx="312585" cy="355451"/>
            <a:chOff x="-9500075" y="3180800"/>
            <a:chExt cx="310350" cy="352875"/>
          </a:xfrm>
        </p:grpSpPr>
        <p:sp>
          <p:nvSpPr>
            <p:cNvPr id="9299" name="Google Shape;9299;p92"/>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92"/>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92"/>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92"/>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92"/>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92"/>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92"/>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92"/>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92"/>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8" name="Google Shape;9308;p92"/>
          <p:cNvGrpSpPr/>
          <p:nvPr/>
        </p:nvGrpSpPr>
        <p:grpSpPr>
          <a:xfrm>
            <a:off x="5747530" y="3366879"/>
            <a:ext cx="356221" cy="356257"/>
            <a:chOff x="-9523700" y="3614000"/>
            <a:chExt cx="353675" cy="353675"/>
          </a:xfrm>
        </p:grpSpPr>
        <p:sp>
          <p:nvSpPr>
            <p:cNvPr id="9309" name="Google Shape;9309;p92"/>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92"/>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92"/>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92"/>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92"/>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92"/>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92"/>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92"/>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92"/>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8" name="Google Shape;9318;p92"/>
          <p:cNvGrpSpPr/>
          <p:nvPr/>
        </p:nvGrpSpPr>
        <p:grpSpPr>
          <a:xfrm>
            <a:off x="7532481" y="3389521"/>
            <a:ext cx="356221" cy="354670"/>
            <a:chOff x="-9523700" y="4049550"/>
            <a:chExt cx="353675" cy="352100"/>
          </a:xfrm>
        </p:grpSpPr>
        <p:sp>
          <p:nvSpPr>
            <p:cNvPr id="9319" name="Google Shape;9319;p92"/>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92"/>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92"/>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92"/>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92"/>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92"/>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92"/>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6" name="Google Shape;9326;p92"/>
          <p:cNvGrpSpPr/>
          <p:nvPr/>
        </p:nvGrpSpPr>
        <p:grpSpPr>
          <a:xfrm>
            <a:off x="7088596" y="3389494"/>
            <a:ext cx="357002" cy="311029"/>
            <a:chOff x="-8209150" y="3659675"/>
            <a:chExt cx="354450" cy="308775"/>
          </a:xfrm>
        </p:grpSpPr>
        <p:sp>
          <p:nvSpPr>
            <p:cNvPr id="9327" name="Google Shape;9327;p92"/>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92"/>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92"/>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92"/>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92"/>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92"/>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3" name="Google Shape;9333;p92"/>
          <p:cNvGrpSpPr/>
          <p:nvPr/>
        </p:nvGrpSpPr>
        <p:grpSpPr>
          <a:xfrm>
            <a:off x="6191845" y="1532024"/>
            <a:ext cx="356221" cy="355476"/>
            <a:chOff x="-12643475" y="3212300"/>
            <a:chExt cx="353675" cy="352900"/>
          </a:xfrm>
        </p:grpSpPr>
        <p:sp>
          <p:nvSpPr>
            <p:cNvPr id="9334" name="Google Shape;9334;p92"/>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92"/>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92"/>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92"/>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92"/>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92"/>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92"/>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92"/>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92"/>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3" name="Google Shape;9343;p92"/>
          <p:cNvGrpSpPr/>
          <p:nvPr/>
        </p:nvGrpSpPr>
        <p:grpSpPr>
          <a:xfrm>
            <a:off x="6191845" y="1983798"/>
            <a:ext cx="356221" cy="333366"/>
            <a:chOff x="-12643475" y="3657325"/>
            <a:chExt cx="353675" cy="330950"/>
          </a:xfrm>
        </p:grpSpPr>
        <p:sp>
          <p:nvSpPr>
            <p:cNvPr id="9344" name="Google Shape;9344;p92"/>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92"/>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92"/>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92"/>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92"/>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92"/>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0" name="Google Shape;9350;p92"/>
          <p:cNvGrpSpPr/>
          <p:nvPr/>
        </p:nvGrpSpPr>
        <p:grpSpPr>
          <a:xfrm>
            <a:off x="6202157" y="2418407"/>
            <a:ext cx="356221" cy="353059"/>
            <a:chOff x="-12643475" y="4081850"/>
            <a:chExt cx="353675" cy="350500"/>
          </a:xfrm>
        </p:grpSpPr>
        <p:sp>
          <p:nvSpPr>
            <p:cNvPr id="9351" name="Google Shape;9351;p92"/>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92"/>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92"/>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92"/>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5" name="Google Shape;9355;p92"/>
          <p:cNvGrpSpPr/>
          <p:nvPr/>
        </p:nvGrpSpPr>
        <p:grpSpPr>
          <a:xfrm>
            <a:off x="7974847" y="1532427"/>
            <a:ext cx="355416" cy="354670"/>
            <a:chOff x="-10857925" y="3213875"/>
            <a:chExt cx="352875" cy="352100"/>
          </a:xfrm>
        </p:grpSpPr>
        <p:sp>
          <p:nvSpPr>
            <p:cNvPr id="9356" name="Google Shape;9356;p92"/>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92"/>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92"/>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92"/>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92"/>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92"/>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92"/>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92"/>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92"/>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92"/>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66" name="Google Shape;9366;p92"/>
          <p:cNvSpPr/>
          <p:nvPr/>
        </p:nvSpPr>
        <p:spPr>
          <a:xfrm>
            <a:off x="8015262" y="1973047"/>
            <a:ext cx="273732" cy="354519"/>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67" name="Google Shape;9367;p92"/>
          <p:cNvGrpSpPr/>
          <p:nvPr/>
        </p:nvGrpSpPr>
        <p:grpSpPr>
          <a:xfrm>
            <a:off x="7984757" y="2428316"/>
            <a:ext cx="356221" cy="333240"/>
            <a:chOff x="-10858725" y="4092875"/>
            <a:chExt cx="353675" cy="330825"/>
          </a:xfrm>
        </p:grpSpPr>
        <p:sp>
          <p:nvSpPr>
            <p:cNvPr id="9368" name="Google Shape;9368;p92"/>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92"/>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92"/>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92"/>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92"/>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92"/>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4" name="Google Shape;9374;p92"/>
          <p:cNvGrpSpPr/>
          <p:nvPr/>
        </p:nvGrpSpPr>
        <p:grpSpPr>
          <a:xfrm>
            <a:off x="6191762" y="2891855"/>
            <a:ext cx="356096" cy="354469"/>
            <a:chOff x="-9089725" y="3180200"/>
            <a:chExt cx="353550" cy="351900"/>
          </a:xfrm>
        </p:grpSpPr>
        <p:sp>
          <p:nvSpPr>
            <p:cNvPr id="9375" name="Google Shape;9375;p92"/>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92"/>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7" name="Google Shape;9377;p92"/>
          <p:cNvGrpSpPr/>
          <p:nvPr/>
        </p:nvGrpSpPr>
        <p:grpSpPr>
          <a:xfrm>
            <a:off x="6243280" y="3367282"/>
            <a:ext cx="252278" cy="355451"/>
            <a:chOff x="-9039300" y="3614000"/>
            <a:chExt cx="250475" cy="352875"/>
          </a:xfrm>
        </p:grpSpPr>
        <p:sp>
          <p:nvSpPr>
            <p:cNvPr id="9378" name="Google Shape;9378;p92"/>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92"/>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0" name="Google Shape;9380;p92"/>
          <p:cNvGrpSpPr/>
          <p:nvPr/>
        </p:nvGrpSpPr>
        <p:grpSpPr>
          <a:xfrm>
            <a:off x="7975246" y="3389521"/>
            <a:ext cx="354635" cy="354670"/>
            <a:chOff x="-9088150" y="4049550"/>
            <a:chExt cx="352100" cy="352100"/>
          </a:xfrm>
        </p:grpSpPr>
        <p:sp>
          <p:nvSpPr>
            <p:cNvPr id="9381" name="Google Shape;9381;p92"/>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92"/>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92"/>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92"/>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92"/>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92"/>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7" name="Google Shape;9387;p92"/>
          <p:cNvGrpSpPr/>
          <p:nvPr/>
        </p:nvGrpSpPr>
        <p:grpSpPr>
          <a:xfrm>
            <a:off x="7109610" y="2891754"/>
            <a:ext cx="315757" cy="354670"/>
            <a:chOff x="-8191825" y="3174500"/>
            <a:chExt cx="313500" cy="352100"/>
          </a:xfrm>
        </p:grpSpPr>
        <p:sp>
          <p:nvSpPr>
            <p:cNvPr id="9388" name="Google Shape;9388;p92"/>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92"/>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92"/>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596"/>
        <p:cNvGrpSpPr/>
        <p:nvPr/>
      </p:nvGrpSpPr>
      <p:grpSpPr>
        <a:xfrm>
          <a:off x="0" y="0"/>
          <a:ext cx="0" cy="0"/>
          <a:chOff x="0" y="0"/>
          <a:chExt cx="0" cy="0"/>
        </a:xfrm>
      </p:grpSpPr>
      <p:sp>
        <p:nvSpPr>
          <p:cNvPr id="597" name="Google Shape;597;p46"/>
          <p:cNvSpPr txBox="1">
            <a:spLocks noGrp="1"/>
          </p:cNvSpPr>
          <p:nvPr>
            <p:ph type="title"/>
          </p:nvPr>
        </p:nvSpPr>
        <p:spPr>
          <a:xfrm>
            <a:off x="5619050" y="771088"/>
            <a:ext cx="2336400" cy="492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Mars</a:t>
            </a:r>
            <a:endParaRPr/>
          </a:p>
        </p:txBody>
      </p:sp>
      <p:sp>
        <p:nvSpPr>
          <p:cNvPr id="598" name="Google Shape;598;p46"/>
          <p:cNvSpPr txBox="1">
            <a:spLocks noGrp="1"/>
          </p:cNvSpPr>
          <p:nvPr>
            <p:ph type="subTitle" idx="1"/>
          </p:nvPr>
        </p:nvSpPr>
        <p:spPr>
          <a:xfrm>
            <a:off x="5619050" y="1165775"/>
            <a:ext cx="2421000" cy="831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Despite being red, Mars is actually a cold place full of iron oxide dust</a:t>
            </a:r>
            <a:endParaRPr/>
          </a:p>
        </p:txBody>
      </p:sp>
      <p:sp>
        <p:nvSpPr>
          <p:cNvPr id="599" name="Google Shape;599;p46"/>
          <p:cNvSpPr txBox="1">
            <a:spLocks noGrp="1"/>
          </p:cNvSpPr>
          <p:nvPr>
            <p:ph type="title" idx="2"/>
          </p:nvPr>
        </p:nvSpPr>
        <p:spPr>
          <a:xfrm>
            <a:off x="5619050" y="2018688"/>
            <a:ext cx="2336400" cy="492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Jupiter</a:t>
            </a:r>
            <a:endParaRPr/>
          </a:p>
        </p:txBody>
      </p:sp>
      <p:sp>
        <p:nvSpPr>
          <p:cNvPr id="600" name="Google Shape;600;p46"/>
          <p:cNvSpPr txBox="1">
            <a:spLocks noGrp="1"/>
          </p:cNvSpPr>
          <p:nvPr>
            <p:ph type="subTitle" idx="3"/>
          </p:nvPr>
        </p:nvSpPr>
        <p:spPr>
          <a:xfrm>
            <a:off x="5619050" y="2413375"/>
            <a:ext cx="2421000" cy="831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Jupiter is a gas giant and the biggest planet in the Solar System</a:t>
            </a:r>
            <a:endParaRPr/>
          </a:p>
        </p:txBody>
      </p:sp>
      <p:sp>
        <p:nvSpPr>
          <p:cNvPr id="601" name="Google Shape;601;p46"/>
          <p:cNvSpPr txBox="1">
            <a:spLocks noGrp="1"/>
          </p:cNvSpPr>
          <p:nvPr>
            <p:ph type="title" idx="4"/>
          </p:nvPr>
        </p:nvSpPr>
        <p:spPr>
          <a:xfrm>
            <a:off x="5619050" y="3266288"/>
            <a:ext cx="2336400" cy="492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Venus</a:t>
            </a:r>
            <a:endParaRPr/>
          </a:p>
        </p:txBody>
      </p:sp>
      <p:sp>
        <p:nvSpPr>
          <p:cNvPr id="602" name="Google Shape;602;p46"/>
          <p:cNvSpPr txBox="1">
            <a:spLocks noGrp="1"/>
          </p:cNvSpPr>
          <p:nvPr>
            <p:ph type="subTitle" idx="5"/>
          </p:nvPr>
        </p:nvSpPr>
        <p:spPr>
          <a:xfrm>
            <a:off x="5619050" y="3660975"/>
            <a:ext cx="2421000" cy="831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Venus has a beautiful name, but also very high temperatures</a:t>
            </a:r>
            <a:endParaRPr/>
          </a:p>
        </p:txBody>
      </p:sp>
      <p:sp>
        <p:nvSpPr>
          <p:cNvPr id="603" name="Google Shape;603;p46"/>
          <p:cNvSpPr txBox="1">
            <a:spLocks noGrp="1"/>
          </p:cNvSpPr>
          <p:nvPr>
            <p:ph type="title" idx="6"/>
          </p:nvPr>
        </p:nvSpPr>
        <p:spPr>
          <a:xfrm>
            <a:off x="715100" y="834825"/>
            <a:ext cx="3832500" cy="1569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could use </a:t>
            </a:r>
            <a:r>
              <a:rPr lang="en">
                <a:solidFill>
                  <a:schemeClr val="dk2"/>
                </a:solidFill>
              </a:rPr>
              <a:t>three columns, why not?</a:t>
            </a:r>
            <a:endParaRPr>
              <a:solidFill>
                <a:schemeClr val="dk2"/>
              </a:solidFill>
            </a:endParaRPr>
          </a:p>
        </p:txBody>
      </p:sp>
      <p:sp>
        <p:nvSpPr>
          <p:cNvPr id="604" name="Google Shape;604;p46"/>
          <p:cNvSpPr/>
          <p:nvPr/>
        </p:nvSpPr>
        <p:spPr>
          <a:xfrm>
            <a:off x="5162425" y="834825"/>
            <a:ext cx="365175" cy="365150"/>
          </a:xfrm>
          <a:custGeom>
            <a:avLst/>
            <a:gdLst/>
            <a:ahLst/>
            <a:cxnLst/>
            <a:rect l="l" t="t" r="r" b="b"/>
            <a:pathLst>
              <a:path w="14607" h="14606" extrusionOk="0">
                <a:moveTo>
                  <a:pt x="7304" y="1"/>
                </a:moveTo>
                <a:lnTo>
                  <a:pt x="6849" y="6206"/>
                </a:lnTo>
                <a:lnTo>
                  <a:pt x="2140" y="2139"/>
                </a:lnTo>
                <a:lnTo>
                  <a:pt x="6206" y="6848"/>
                </a:lnTo>
                <a:lnTo>
                  <a:pt x="1" y="7302"/>
                </a:lnTo>
                <a:lnTo>
                  <a:pt x="6206" y="7758"/>
                </a:lnTo>
                <a:lnTo>
                  <a:pt x="2140" y="12467"/>
                </a:lnTo>
                <a:lnTo>
                  <a:pt x="2140" y="12467"/>
                </a:lnTo>
                <a:lnTo>
                  <a:pt x="6849" y="8400"/>
                </a:lnTo>
                <a:lnTo>
                  <a:pt x="7304" y="14605"/>
                </a:lnTo>
                <a:lnTo>
                  <a:pt x="7758" y="8400"/>
                </a:lnTo>
                <a:lnTo>
                  <a:pt x="12467" y="12467"/>
                </a:lnTo>
                <a:lnTo>
                  <a:pt x="12467" y="12467"/>
                </a:lnTo>
                <a:lnTo>
                  <a:pt x="8401" y="7758"/>
                </a:lnTo>
                <a:lnTo>
                  <a:pt x="14606" y="7302"/>
                </a:lnTo>
                <a:lnTo>
                  <a:pt x="8401" y="6848"/>
                </a:lnTo>
                <a:lnTo>
                  <a:pt x="12467" y="2139"/>
                </a:lnTo>
                <a:lnTo>
                  <a:pt x="7758" y="6206"/>
                </a:lnTo>
                <a:lnTo>
                  <a:pt x="730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46"/>
          <p:cNvSpPr/>
          <p:nvPr/>
        </p:nvSpPr>
        <p:spPr>
          <a:xfrm>
            <a:off x="5162425" y="2082425"/>
            <a:ext cx="365175" cy="365150"/>
          </a:xfrm>
          <a:custGeom>
            <a:avLst/>
            <a:gdLst/>
            <a:ahLst/>
            <a:cxnLst/>
            <a:rect l="l" t="t" r="r" b="b"/>
            <a:pathLst>
              <a:path w="14607" h="14606" extrusionOk="0">
                <a:moveTo>
                  <a:pt x="7304" y="1"/>
                </a:moveTo>
                <a:lnTo>
                  <a:pt x="6849" y="6206"/>
                </a:lnTo>
                <a:lnTo>
                  <a:pt x="2140" y="2139"/>
                </a:lnTo>
                <a:lnTo>
                  <a:pt x="6206" y="6848"/>
                </a:lnTo>
                <a:lnTo>
                  <a:pt x="1" y="7302"/>
                </a:lnTo>
                <a:lnTo>
                  <a:pt x="6206" y="7758"/>
                </a:lnTo>
                <a:lnTo>
                  <a:pt x="2140" y="12467"/>
                </a:lnTo>
                <a:lnTo>
                  <a:pt x="2140" y="12467"/>
                </a:lnTo>
                <a:lnTo>
                  <a:pt x="6849" y="8400"/>
                </a:lnTo>
                <a:lnTo>
                  <a:pt x="7304" y="14605"/>
                </a:lnTo>
                <a:lnTo>
                  <a:pt x="7758" y="8400"/>
                </a:lnTo>
                <a:lnTo>
                  <a:pt x="12467" y="12467"/>
                </a:lnTo>
                <a:lnTo>
                  <a:pt x="12467" y="12467"/>
                </a:lnTo>
                <a:lnTo>
                  <a:pt x="8401" y="7758"/>
                </a:lnTo>
                <a:lnTo>
                  <a:pt x="14606" y="7302"/>
                </a:lnTo>
                <a:lnTo>
                  <a:pt x="8401" y="6848"/>
                </a:lnTo>
                <a:lnTo>
                  <a:pt x="12467" y="2139"/>
                </a:lnTo>
                <a:lnTo>
                  <a:pt x="7758" y="6206"/>
                </a:lnTo>
                <a:lnTo>
                  <a:pt x="730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46"/>
          <p:cNvSpPr/>
          <p:nvPr/>
        </p:nvSpPr>
        <p:spPr>
          <a:xfrm>
            <a:off x="5206325" y="3330025"/>
            <a:ext cx="365175" cy="365150"/>
          </a:xfrm>
          <a:custGeom>
            <a:avLst/>
            <a:gdLst/>
            <a:ahLst/>
            <a:cxnLst/>
            <a:rect l="l" t="t" r="r" b="b"/>
            <a:pathLst>
              <a:path w="14607" h="14606" extrusionOk="0">
                <a:moveTo>
                  <a:pt x="7304" y="1"/>
                </a:moveTo>
                <a:lnTo>
                  <a:pt x="6849" y="6206"/>
                </a:lnTo>
                <a:lnTo>
                  <a:pt x="2140" y="2139"/>
                </a:lnTo>
                <a:lnTo>
                  <a:pt x="6206" y="6848"/>
                </a:lnTo>
                <a:lnTo>
                  <a:pt x="1" y="7302"/>
                </a:lnTo>
                <a:lnTo>
                  <a:pt x="6206" y="7758"/>
                </a:lnTo>
                <a:lnTo>
                  <a:pt x="2140" y="12467"/>
                </a:lnTo>
                <a:lnTo>
                  <a:pt x="2140" y="12467"/>
                </a:lnTo>
                <a:lnTo>
                  <a:pt x="6849" y="8400"/>
                </a:lnTo>
                <a:lnTo>
                  <a:pt x="7304" y="14605"/>
                </a:lnTo>
                <a:lnTo>
                  <a:pt x="7758" y="8400"/>
                </a:lnTo>
                <a:lnTo>
                  <a:pt x="12467" y="12467"/>
                </a:lnTo>
                <a:lnTo>
                  <a:pt x="12467" y="12467"/>
                </a:lnTo>
                <a:lnTo>
                  <a:pt x="8401" y="7758"/>
                </a:lnTo>
                <a:lnTo>
                  <a:pt x="14606" y="7302"/>
                </a:lnTo>
                <a:lnTo>
                  <a:pt x="8401" y="6848"/>
                </a:lnTo>
                <a:lnTo>
                  <a:pt x="12467" y="2139"/>
                </a:lnTo>
                <a:lnTo>
                  <a:pt x="7758" y="6206"/>
                </a:lnTo>
                <a:lnTo>
                  <a:pt x="730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7" name="Google Shape;607;p46"/>
          <p:cNvGrpSpPr/>
          <p:nvPr/>
        </p:nvGrpSpPr>
        <p:grpSpPr>
          <a:xfrm>
            <a:off x="973258" y="2791271"/>
            <a:ext cx="3076204" cy="1539884"/>
            <a:chOff x="886471" y="2773236"/>
            <a:chExt cx="3427908" cy="1715940"/>
          </a:xfrm>
        </p:grpSpPr>
        <p:grpSp>
          <p:nvGrpSpPr>
            <p:cNvPr id="608" name="Google Shape;608;p46"/>
            <p:cNvGrpSpPr/>
            <p:nvPr/>
          </p:nvGrpSpPr>
          <p:grpSpPr>
            <a:xfrm>
              <a:off x="1954513" y="2773236"/>
              <a:ext cx="1756134" cy="1478725"/>
              <a:chOff x="4547600" y="3658149"/>
              <a:chExt cx="1756134" cy="1478725"/>
            </a:xfrm>
          </p:grpSpPr>
          <p:sp>
            <p:nvSpPr>
              <p:cNvPr id="609" name="Google Shape;609;p46"/>
              <p:cNvSpPr/>
              <p:nvPr/>
            </p:nvSpPr>
            <p:spPr>
              <a:xfrm>
                <a:off x="5424177" y="4006074"/>
                <a:ext cx="113265" cy="156226"/>
              </a:xfrm>
              <a:custGeom>
                <a:avLst/>
                <a:gdLst/>
                <a:ahLst/>
                <a:cxnLst/>
                <a:rect l="l" t="t" r="r" b="b"/>
                <a:pathLst>
                  <a:path w="1951" h="2691" extrusionOk="0">
                    <a:moveTo>
                      <a:pt x="1715" y="0"/>
                    </a:moveTo>
                    <a:cubicBezTo>
                      <a:pt x="1613" y="0"/>
                      <a:pt x="1538" y="78"/>
                      <a:pt x="1480" y="156"/>
                    </a:cubicBezTo>
                    <a:cubicBezTo>
                      <a:pt x="966" y="841"/>
                      <a:pt x="537" y="1577"/>
                      <a:pt x="125" y="2321"/>
                    </a:cubicBezTo>
                    <a:cubicBezTo>
                      <a:pt x="57" y="2443"/>
                      <a:pt x="0" y="2588"/>
                      <a:pt x="175" y="2670"/>
                    </a:cubicBezTo>
                    <a:cubicBezTo>
                      <a:pt x="204" y="2685"/>
                      <a:pt x="230" y="2691"/>
                      <a:pt x="254" y="2691"/>
                    </a:cubicBezTo>
                    <a:cubicBezTo>
                      <a:pt x="351" y="2691"/>
                      <a:pt x="403" y="2587"/>
                      <a:pt x="449" y="2509"/>
                    </a:cubicBezTo>
                    <a:cubicBezTo>
                      <a:pt x="867" y="1805"/>
                      <a:pt x="1350" y="1141"/>
                      <a:pt x="1815" y="468"/>
                    </a:cubicBezTo>
                    <a:cubicBezTo>
                      <a:pt x="1872" y="386"/>
                      <a:pt x="1951" y="309"/>
                      <a:pt x="1944" y="212"/>
                    </a:cubicBezTo>
                    <a:cubicBezTo>
                      <a:pt x="1931" y="102"/>
                      <a:pt x="1865" y="38"/>
                      <a:pt x="1784" y="12"/>
                    </a:cubicBezTo>
                    <a:cubicBezTo>
                      <a:pt x="1760" y="4"/>
                      <a:pt x="1737" y="0"/>
                      <a:pt x="1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46"/>
              <p:cNvSpPr/>
              <p:nvPr/>
            </p:nvSpPr>
            <p:spPr>
              <a:xfrm>
                <a:off x="4910271" y="4743609"/>
                <a:ext cx="110595" cy="155878"/>
              </a:xfrm>
              <a:custGeom>
                <a:avLst/>
                <a:gdLst/>
                <a:ahLst/>
                <a:cxnLst/>
                <a:rect l="l" t="t" r="r" b="b"/>
                <a:pathLst>
                  <a:path w="1905" h="2685" extrusionOk="0">
                    <a:moveTo>
                      <a:pt x="1729" y="1"/>
                    </a:moveTo>
                    <a:cubicBezTo>
                      <a:pt x="1671" y="1"/>
                      <a:pt x="1627" y="34"/>
                      <a:pt x="1590" y="79"/>
                    </a:cubicBezTo>
                    <a:cubicBezTo>
                      <a:pt x="1557" y="118"/>
                      <a:pt x="1529" y="161"/>
                      <a:pt x="1503" y="206"/>
                    </a:cubicBezTo>
                    <a:cubicBezTo>
                      <a:pt x="1104" y="867"/>
                      <a:pt x="662" y="1501"/>
                      <a:pt x="211" y="2131"/>
                    </a:cubicBezTo>
                    <a:cubicBezTo>
                      <a:pt x="162" y="2201"/>
                      <a:pt x="121" y="2277"/>
                      <a:pt x="71" y="2347"/>
                    </a:cubicBezTo>
                    <a:cubicBezTo>
                      <a:pt x="1" y="2445"/>
                      <a:pt x="3" y="2534"/>
                      <a:pt x="95" y="2616"/>
                    </a:cubicBezTo>
                    <a:cubicBezTo>
                      <a:pt x="147" y="2663"/>
                      <a:pt x="199" y="2685"/>
                      <a:pt x="250" y="2685"/>
                    </a:cubicBezTo>
                    <a:cubicBezTo>
                      <a:pt x="308" y="2685"/>
                      <a:pt x="365" y="2656"/>
                      <a:pt x="419" y="2604"/>
                    </a:cubicBezTo>
                    <a:cubicBezTo>
                      <a:pt x="480" y="2544"/>
                      <a:pt x="532" y="2475"/>
                      <a:pt x="583" y="2406"/>
                    </a:cubicBezTo>
                    <a:cubicBezTo>
                      <a:pt x="1033" y="1797"/>
                      <a:pt x="1400" y="1138"/>
                      <a:pt x="1785" y="491"/>
                    </a:cubicBezTo>
                    <a:cubicBezTo>
                      <a:pt x="1838" y="404"/>
                      <a:pt x="1865" y="304"/>
                      <a:pt x="1905" y="208"/>
                    </a:cubicBezTo>
                    <a:cubicBezTo>
                      <a:pt x="1881" y="122"/>
                      <a:pt x="1878" y="33"/>
                      <a:pt x="1770" y="6"/>
                    </a:cubicBezTo>
                    <a:cubicBezTo>
                      <a:pt x="1756" y="3"/>
                      <a:pt x="1742" y="1"/>
                      <a:pt x="17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46"/>
              <p:cNvSpPr/>
              <p:nvPr/>
            </p:nvSpPr>
            <p:spPr>
              <a:xfrm>
                <a:off x="5274162" y="3934957"/>
                <a:ext cx="51437" cy="163541"/>
              </a:xfrm>
              <a:custGeom>
                <a:avLst/>
                <a:gdLst/>
                <a:ahLst/>
                <a:cxnLst/>
                <a:rect l="l" t="t" r="r" b="b"/>
                <a:pathLst>
                  <a:path w="886" h="2817" extrusionOk="0">
                    <a:moveTo>
                      <a:pt x="636" y="0"/>
                    </a:moveTo>
                    <a:cubicBezTo>
                      <a:pt x="505" y="0"/>
                      <a:pt x="457" y="143"/>
                      <a:pt x="430" y="259"/>
                    </a:cubicBezTo>
                    <a:cubicBezTo>
                      <a:pt x="320" y="739"/>
                      <a:pt x="213" y="1219"/>
                      <a:pt x="118" y="1701"/>
                    </a:cubicBezTo>
                    <a:cubicBezTo>
                      <a:pt x="65" y="1968"/>
                      <a:pt x="1" y="2233"/>
                      <a:pt x="15" y="2509"/>
                    </a:cubicBezTo>
                    <a:cubicBezTo>
                      <a:pt x="23" y="2653"/>
                      <a:pt x="49" y="2791"/>
                      <a:pt x="222" y="2813"/>
                    </a:cubicBezTo>
                    <a:cubicBezTo>
                      <a:pt x="236" y="2815"/>
                      <a:pt x="249" y="2816"/>
                      <a:pt x="262" y="2816"/>
                    </a:cubicBezTo>
                    <a:cubicBezTo>
                      <a:pt x="417" y="2816"/>
                      <a:pt x="457" y="2680"/>
                      <a:pt x="474" y="2554"/>
                    </a:cubicBezTo>
                    <a:cubicBezTo>
                      <a:pt x="520" y="2218"/>
                      <a:pt x="539" y="1878"/>
                      <a:pt x="595" y="1543"/>
                    </a:cubicBezTo>
                    <a:cubicBezTo>
                      <a:pt x="662" y="1142"/>
                      <a:pt x="757" y="745"/>
                      <a:pt x="826" y="407"/>
                    </a:cubicBezTo>
                    <a:cubicBezTo>
                      <a:pt x="886" y="194"/>
                      <a:pt x="832" y="46"/>
                      <a:pt x="693" y="8"/>
                    </a:cubicBezTo>
                    <a:cubicBezTo>
                      <a:pt x="672" y="3"/>
                      <a:pt x="653" y="0"/>
                      <a:pt x="6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46"/>
              <p:cNvSpPr/>
              <p:nvPr/>
            </p:nvSpPr>
            <p:spPr>
              <a:xfrm>
                <a:off x="5123044" y="4807643"/>
                <a:ext cx="50566" cy="162960"/>
              </a:xfrm>
              <a:custGeom>
                <a:avLst/>
                <a:gdLst/>
                <a:ahLst/>
                <a:cxnLst/>
                <a:rect l="l" t="t" r="r" b="b"/>
                <a:pathLst>
                  <a:path w="871" h="2807" extrusionOk="0">
                    <a:moveTo>
                      <a:pt x="641" y="1"/>
                    </a:moveTo>
                    <a:cubicBezTo>
                      <a:pt x="487" y="1"/>
                      <a:pt x="432" y="106"/>
                      <a:pt x="420" y="232"/>
                    </a:cubicBezTo>
                    <a:cubicBezTo>
                      <a:pt x="347" y="992"/>
                      <a:pt x="230" y="1745"/>
                      <a:pt x="40" y="2486"/>
                    </a:cubicBezTo>
                    <a:cubicBezTo>
                      <a:pt x="0" y="2645"/>
                      <a:pt x="70" y="2769"/>
                      <a:pt x="220" y="2802"/>
                    </a:cubicBezTo>
                    <a:cubicBezTo>
                      <a:pt x="235" y="2805"/>
                      <a:pt x="250" y="2807"/>
                      <a:pt x="263" y="2807"/>
                    </a:cubicBezTo>
                    <a:cubicBezTo>
                      <a:pt x="382" y="2807"/>
                      <a:pt x="417" y="2678"/>
                      <a:pt x="446" y="2580"/>
                    </a:cubicBezTo>
                    <a:cubicBezTo>
                      <a:pt x="653" y="1879"/>
                      <a:pt x="775" y="1161"/>
                      <a:pt x="862" y="537"/>
                    </a:cubicBezTo>
                    <a:cubicBezTo>
                      <a:pt x="862" y="370"/>
                      <a:pt x="870" y="302"/>
                      <a:pt x="861" y="236"/>
                    </a:cubicBezTo>
                    <a:cubicBezTo>
                      <a:pt x="843" y="113"/>
                      <a:pt x="801" y="1"/>
                      <a:pt x="643" y="1"/>
                    </a:cubicBezTo>
                    <a:cubicBezTo>
                      <a:pt x="642" y="1"/>
                      <a:pt x="642" y="1"/>
                      <a:pt x="6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46"/>
              <p:cNvSpPr/>
              <p:nvPr/>
            </p:nvSpPr>
            <p:spPr>
              <a:xfrm>
                <a:off x="4680430" y="4486366"/>
                <a:ext cx="153730" cy="47489"/>
              </a:xfrm>
              <a:custGeom>
                <a:avLst/>
                <a:gdLst/>
                <a:ahLst/>
                <a:cxnLst/>
                <a:rect l="l" t="t" r="r" b="b"/>
                <a:pathLst>
                  <a:path w="2648" h="818" extrusionOk="0">
                    <a:moveTo>
                      <a:pt x="2279" y="1"/>
                    </a:moveTo>
                    <a:cubicBezTo>
                      <a:pt x="1759" y="150"/>
                      <a:pt x="1159" y="158"/>
                      <a:pt x="576" y="270"/>
                    </a:cubicBezTo>
                    <a:cubicBezTo>
                      <a:pt x="457" y="294"/>
                      <a:pt x="342" y="341"/>
                      <a:pt x="226" y="379"/>
                    </a:cubicBezTo>
                    <a:cubicBezTo>
                      <a:pt x="101" y="420"/>
                      <a:pt x="0" y="483"/>
                      <a:pt x="29" y="634"/>
                    </a:cubicBezTo>
                    <a:cubicBezTo>
                      <a:pt x="57" y="775"/>
                      <a:pt x="148" y="817"/>
                      <a:pt x="258" y="817"/>
                    </a:cubicBezTo>
                    <a:cubicBezTo>
                      <a:pt x="288" y="817"/>
                      <a:pt x="319" y="814"/>
                      <a:pt x="350" y="809"/>
                    </a:cubicBezTo>
                    <a:cubicBezTo>
                      <a:pt x="1040" y="695"/>
                      <a:pt x="1738" y="621"/>
                      <a:pt x="2403" y="393"/>
                    </a:cubicBezTo>
                    <a:cubicBezTo>
                      <a:pt x="2527" y="351"/>
                      <a:pt x="2647" y="284"/>
                      <a:pt x="2629" y="149"/>
                    </a:cubicBezTo>
                    <a:cubicBezTo>
                      <a:pt x="2609" y="1"/>
                      <a:pt x="2460" y="7"/>
                      <a:pt x="22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46"/>
              <p:cNvSpPr/>
              <p:nvPr/>
            </p:nvSpPr>
            <p:spPr>
              <a:xfrm>
                <a:off x="5615062" y="4372519"/>
                <a:ext cx="153614" cy="47431"/>
              </a:xfrm>
              <a:custGeom>
                <a:avLst/>
                <a:gdLst/>
                <a:ahLst/>
                <a:cxnLst/>
                <a:rect l="l" t="t" r="r" b="b"/>
                <a:pathLst>
                  <a:path w="2646" h="817" extrusionOk="0">
                    <a:moveTo>
                      <a:pt x="2386" y="0"/>
                    </a:moveTo>
                    <a:cubicBezTo>
                      <a:pt x="2356" y="0"/>
                      <a:pt x="2326" y="3"/>
                      <a:pt x="2296" y="7"/>
                    </a:cubicBezTo>
                    <a:cubicBezTo>
                      <a:pt x="1605" y="104"/>
                      <a:pt x="910" y="183"/>
                      <a:pt x="247" y="417"/>
                    </a:cubicBezTo>
                    <a:cubicBezTo>
                      <a:pt x="124" y="460"/>
                      <a:pt x="1" y="503"/>
                      <a:pt x="18" y="648"/>
                    </a:cubicBezTo>
                    <a:cubicBezTo>
                      <a:pt x="37" y="800"/>
                      <a:pt x="181" y="799"/>
                      <a:pt x="343" y="817"/>
                    </a:cubicBezTo>
                    <a:cubicBezTo>
                      <a:pt x="938" y="606"/>
                      <a:pt x="1623" y="675"/>
                      <a:pt x="2262" y="485"/>
                    </a:cubicBezTo>
                    <a:cubicBezTo>
                      <a:pt x="2312" y="470"/>
                      <a:pt x="2361" y="449"/>
                      <a:pt x="2408" y="430"/>
                    </a:cubicBezTo>
                    <a:cubicBezTo>
                      <a:pt x="2523" y="383"/>
                      <a:pt x="2646" y="343"/>
                      <a:pt x="2617" y="184"/>
                    </a:cubicBezTo>
                    <a:cubicBezTo>
                      <a:pt x="2590" y="39"/>
                      <a:pt x="2495" y="0"/>
                      <a:pt x="23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46"/>
              <p:cNvSpPr/>
              <p:nvPr/>
            </p:nvSpPr>
            <p:spPr>
              <a:xfrm>
                <a:off x="4868936" y="4047584"/>
                <a:ext cx="112336" cy="133062"/>
              </a:xfrm>
              <a:custGeom>
                <a:avLst/>
                <a:gdLst/>
                <a:ahLst/>
                <a:cxnLst/>
                <a:rect l="l" t="t" r="r" b="b"/>
                <a:pathLst>
                  <a:path w="1935" h="2292" extrusionOk="0">
                    <a:moveTo>
                      <a:pt x="259" y="1"/>
                    </a:moveTo>
                    <a:cubicBezTo>
                      <a:pt x="253" y="1"/>
                      <a:pt x="246" y="1"/>
                      <a:pt x="239" y="2"/>
                    </a:cubicBezTo>
                    <a:cubicBezTo>
                      <a:pt x="237" y="2"/>
                      <a:pt x="235" y="2"/>
                      <a:pt x="233" y="2"/>
                    </a:cubicBezTo>
                    <a:cubicBezTo>
                      <a:pt x="77" y="2"/>
                      <a:pt x="1" y="165"/>
                      <a:pt x="107" y="342"/>
                    </a:cubicBezTo>
                    <a:cubicBezTo>
                      <a:pt x="516" y="1017"/>
                      <a:pt x="1047" y="1603"/>
                      <a:pt x="1550" y="2210"/>
                    </a:cubicBezTo>
                    <a:cubicBezTo>
                      <a:pt x="1560" y="2223"/>
                      <a:pt x="1577" y="2231"/>
                      <a:pt x="1590" y="2241"/>
                    </a:cubicBezTo>
                    <a:cubicBezTo>
                      <a:pt x="1633" y="2274"/>
                      <a:pt x="1678" y="2292"/>
                      <a:pt x="1723" y="2292"/>
                    </a:cubicBezTo>
                    <a:cubicBezTo>
                      <a:pt x="1759" y="2292"/>
                      <a:pt x="1795" y="2281"/>
                      <a:pt x="1831" y="2258"/>
                    </a:cubicBezTo>
                    <a:cubicBezTo>
                      <a:pt x="1934" y="2192"/>
                      <a:pt x="1892" y="2105"/>
                      <a:pt x="1843" y="2038"/>
                    </a:cubicBezTo>
                    <a:cubicBezTo>
                      <a:pt x="1368" y="1389"/>
                      <a:pt x="890" y="741"/>
                      <a:pt x="412" y="94"/>
                    </a:cubicBezTo>
                    <a:cubicBezTo>
                      <a:pt x="375" y="43"/>
                      <a:pt x="328" y="1"/>
                      <a:pt x="2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46"/>
              <p:cNvSpPr/>
              <p:nvPr/>
            </p:nvSpPr>
            <p:spPr>
              <a:xfrm>
                <a:off x="5469518" y="4725089"/>
                <a:ext cx="107750" cy="133062"/>
              </a:xfrm>
              <a:custGeom>
                <a:avLst/>
                <a:gdLst/>
                <a:ahLst/>
                <a:cxnLst/>
                <a:rect l="l" t="t" r="r" b="b"/>
                <a:pathLst>
                  <a:path w="1856" h="2292" extrusionOk="0">
                    <a:moveTo>
                      <a:pt x="144" y="0"/>
                    </a:moveTo>
                    <a:cubicBezTo>
                      <a:pt x="57" y="0"/>
                      <a:pt x="1" y="59"/>
                      <a:pt x="20" y="169"/>
                    </a:cubicBezTo>
                    <a:cubicBezTo>
                      <a:pt x="32" y="232"/>
                      <a:pt x="79" y="291"/>
                      <a:pt x="119" y="346"/>
                    </a:cubicBezTo>
                    <a:cubicBezTo>
                      <a:pt x="544" y="926"/>
                      <a:pt x="969" y="1504"/>
                      <a:pt x="1396" y="2084"/>
                    </a:cubicBezTo>
                    <a:cubicBezTo>
                      <a:pt x="1436" y="2138"/>
                      <a:pt x="1479" y="2192"/>
                      <a:pt x="1528" y="2239"/>
                    </a:cubicBezTo>
                    <a:cubicBezTo>
                      <a:pt x="1564" y="2276"/>
                      <a:pt x="1603" y="2291"/>
                      <a:pt x="1644" y="2291"/>
                    </a:cubicBezTo>
                    <a:cubicBezTo>
                      <a:pt x="1684" y="2291"/>
                      <a:pt x="1724" y="2276"/>
                      <a:pt x="1763" y="2251"/>
                    </a:cubicBezTo>
                    <a:cubicBezTo>
                      <a:pt x="1825" y="2212"/>
                      <a:pt x="1850" y="2149"/>
                      <a:pt x="1855" y="2067"/>
                    </a:cubicBezTo>
                    <a:cubicBezTo>
                      <a:pt x="1819" y="2000"/>
                      <a:pt x="1784" y="1923"/>
                      <a:pt x="1737" y="1851"/>
                    </a:cubicBezTo>
                    <a:cubicBezTo>
                      <a:pt x="1344" y="1248"/>
                      <a:pt x="864" y="709"/>
                      <a:pt x="412" y="150"/>
                    </a:cubicBezTo>
                    <a:cubicBezTo>
                      <a:pt x="361" y="87"/>
                      <a:pt x="282" y="29"/>
                      <a:pt x="204" y="8"/>
                    </a:cubicBezTo>
                    <a:cubicBezTo>
                      <a:pt x="183" y="3"/>
                      <a:pt x="163" y="0"/>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46"/>
              <p:cNvSpPr/>
              <p:nvPr/>
            </p:nvSpPr>
            <p:spPr>
              <a:xfrm>
                <a:off x="5547718" y="4166539"/>
                <a:ext cx="147286" cy="100551"/>
              </a:xfrm>
              <a:custGeom>
                <a:avLst/>
                <a:gdLst/>
                <a:ahLst/>
                <a:cxnLst/>
                <a:rect l="l" t="t" r="r" b="b"/>
                <a:pathLst>
                  <a:path w="2537" h="1732" extrusionOk="0">
                    <a:moveTo>
                      <a:pt x="2319" y="0"/>
                    </a:moveTo>
                    <a:cubicBezTo>
                      <a:pt x="2238" y="0"/>
                      <a:pt x="2166" y="56"/>
                      <a:pt x="2093" y="89"/>
                    </a:cubicBezTo>
                    <a:cubicBezTo>
                      <a:pt x="1423" y="396"/>
                      <a:pt x="878" y="880"/>
                      <a:pt x="281" y="1292"/>
                    </a:cubicBezTo>
                    <a:cubicBezTo>
                      <a:pt x="253" y="1312"/>
                      <a:pt x="229" y="1338"/>
                      <a:pt x="211" y="1366"/>
                    </a:cubicBezTo>
                    <a:cubicBezTo>
                      <a:pt x="147" y="1457"/>
                      <a:pt x="0" y="1533"/>
                      <a:pt x="121" y="1666"/>
                    </a:cubicBezTo>
                    <a:cubicBezTo>
                      <a:pt x="164" y="1713"/>
                      <a:pt x="206" y="1732"/>
                      <a:pt x="248" y="1732"/>
                    </a:cubicBezTo>
                    <a:cubicBezTo>
                      <a:pt x="313" y="1732"/>
                      <a:pt x="376" y="1685"/>
                      <a:pt x="435" y="1633"/>
                    </a:cubicBezTo>
                    <a:cubicBezTo>
                      <a:pt x="707" y="1389"/>
                      <a:pt x="1037" y="1227"/>
                      <a:pt x="1342" y="1030"/>
                    </a:cubicBezTo>
                    <a:cubicBezTo>
                      <a:pt x="1690" y="804"/>
                      <a:pt x="2031" y="566"/>
                      <a:pt x="2375" y="334"/>
                    </a:cubicBezTo>
                    <a:cubicBezTo>
                      <a:pt x="2447" y="285"/>
                      <a:pt x="2517" y="235"/>
                      <a:pt x="2537" y="123"/>
                    </a:cubicBezTo>
                    <a:cubicBezTo>
                      <a:pt x="2492" y="89"/>
                      <a:pt x="2445" y="36"/>
                      <a:pt x="2385" y="13"/>
                    </a:cubicBezTo>
                    <a:cubicBezTo>
                      <a:pt x="2362" y="4"/>
                      <a:pt x="2341" y="0"/>
                      <a:pt x="23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46"/>
              <p:cNvSpPr/>
              <p:nvPr/>
            </p:nvSpPr>
            <p:spPr>
              <a:xfrm>
                <a:off x="5207108" y="5000445"/>
                <a:ext cx="30885" cy="136429"/>
              </a:xfrm>
              <a:custGeom>
                <a:avLst/>
                <a:gdLst/>
                <a:ahLst/>
                <a:cxnLst/>
                <a:rect l="l" t="t" r="r" b="b"/>
                <a:pathLst>
                  <a:path w="532" h="2350" extrusionOk="0">
                    <a:moveTo>
                      <a:pt x="269" y="0"/>
                    </a:moveTo>
                    <a:cubicBezTo>
                      <a:pt x="187" y="0"/>
                      <a:pt x="109" y="54"/>
                      <a:pt x="66" y="130"/>
                    </a:cubicBezTo>
                    <a:cubicBezTo>
                      <a:pt x="42" y="174"/>
                      <a:pt x="25" y="226"/>
                      <a:pt x="25" y="275"/>
                    </a:cubicBezTo>
                    <a:cubicBezTo>
                      <a:pt x="22" y="884"/>
                      <a:pt x="1" y="1494"/>
                      <a:pt x="66" y="2101"/>
                    </a:cubicBezTo>
                    <a:cubicBezTo>
                      <a:pt x="76" y="2201"/>
                      <a:pt x="64" y="2349"/>
                      <a:pt x="223" y="2349"/>
                    </a:cubicBezTo>
                    <a:cubicBezTo>
                      <a:pt x="231" y="2349"/>
                      <a:pt x="239" y="2349"/>
                      <a:pt x="247" y="2348"/>
                    </a:cubicBezTo>
                    <a:cubicBezTo>
                      <a:pt x="388" y="2337"/>
                      <a:pt x="450" y="2231"/>
                      <a:pt x="473" y="2107"/>
                    </a:cubicBezTo>
                    <a:cubicBezTo>
                      <a:pt x="531" y="1804"/>
                      <a:pt x="512" y="1499"/>
                      <a:pt x="518" y="1194"/>
                    </a:cubicBezTo>
                    <a:cubicBezTo>
                      <a:pt x="485" y="857"/>
                      <a:pt x="453" y="520"/>
                      <a:pt x="418" y="183"/>
                    </a:cubicBezTo>
                    <a:cubicBezTo>
                      <a:pt x="408" y="96"/>
                      <a:pt x="376" y="3"/>
                      <a:pt x="276" y="0"/>
                    </a:cubicBezTo>
                    <a:cubicBezTo>
                      <a:pt x="274" y="0"/>
                      <a:pt x="272" y="0"/>
                      <a:pt x="2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46"/>
              <p:cNvSpPr/>
              <p:nvPr/>
            </p:nvSpPr>
            <p:spPr>
              <a:xfrm>
                <a:off x="5643626" y="3993534"/>
                <a:ext cx="126908" cy="108679"/>
              </a:xfrm>
              <a:custGeom>
                <a:avLst/>
                <a:gdLst/>
                <a:ahLst/>
                <a:cxnLst/>
                <a:rect l="l" t="t" r="r" b="b"/>
                <a:pathLst>
                  <a:path w="2186" h="1872" extrusionOk="0">
                    <a:moveTo>
                      <a:pt x="1914" y="1"/>
                    </a:moveTo>
                    <a:cubicBezTo>
                      <a:pt x="1840" y="1"/>
                      <a:pt x="1778" y="49"/>
                      <a:pt x="1722" y="96"/>
                    </a:cubicBezTo>
                    <a:cubicBezTo>
                      <a:pt x="1307" y="455"/>
                      <a:pt x="894" y="816"/>
                      <a:pt x="487" y="1184"/>
                    </a:cubicBezTo>
                    <a:cubicBezTo>
                      <a:pt x="374" y="1287"/>
                      <a:pt x="280" y="1411"/>
                      <a:pt x="189" y="1534"/>
                    </a:cubicBezTo>
                    <a:cubicBezTo>
                      <a:pt x="124" y="1622"/>
                      <a:pt x="0" y="1718"/>
                      <a:pt x="143" y="1831"/>
                    </a:cubicBezTo>
                    <a:cubicBezTo>
                      <a:pt x="178" y="1860"/>
                      <a:pt x="214" y="1872"/>
                      <a:pt x="249" y="1872"/>
                    </a:cubicBezTo>
                    <a:cubicBezTo>
                      <a:pt x="312" y="1872"/>
                      <a:pt x="373" y="1833"/>
                      <a:pt x="423" y="1789"/>
                    </a:cubicBezTo>
                    <a:cubicBezTo>
                      <a:pt x="961" y="1311"/>
                      <a:pt x="1497" y="830"/>
                      <a:pt x="2031" y="347"/>
                    </a:cubicBezTo>
                    <a:cubicBezTo>
                      <a:pt x="2079" y="302"/>
                      <a:pt x="2107" y="239"/>
                      <a:pt x="2186" y="126"/>
                    </a:cubicBezTo>
                    <a:cubicBezTo>
                      <a:pt x="2122" y="90"/>
                      <a:pt x="2063" y="55"/>
                      <a:pt x="2003" y="24"/>
                    </a:cubicBezTo>
                    <a:cubicBezTo>
                      <a:pt x="1971" y="8"/>
                      <a:pt x="1942" y="1"/>
                      <a:pt x="19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46"/>
              <p:cNvSpPr/>
              <p:nvPr/>
            </p:nvSpPr>
            <p:spPr>
              <a:xfrm>
                <a:off x="4753638" y="4638645"/>
                <a:ext cx="145602" cy="100377"/>
              </a:xfrm>
              <a:custGeom>
                <a:avLst/>
                <a:gdLst/>
                <a:ahLst/>
                <a:cxnLst/>
                <a:rect l="l" t="t" r="r" b="b"/>
                <a:pathLst>
                  <a:path w="2508" h="1729" extrusionOk="0">
                    <a:moveTo>
                      <a:pt x="2298" y="0"/>
                    </a:moveTo>
                    <a:cubicBezTo>
                      <a:pt x="2235" y="0"/>
                      <a:pt x="2172" y="41"/>
                      <a:pt x="2112" y="93"/>
                    </a:cubicBezTo>
                    <a:cubicBezTo>
                      <a:pt x="1802" y="370"/>
                      <a:pt x="1423" y="549"/>
                      <a:pt x="1075" y="774"/>
                    </a:cubicBezTo>
                    <a:cubicBezTo>
                      <a:pt x="742" y="989"/>
                      <a:pt x="422" y="1224"/>
                      <a:pt x="96" y="1450"/>
                    </a:cubicBezTo>
                    <a:cubicBezTo>
                      <a:pt x="33" y="1493"/>
                      <a:pt x="1" y="1545"/>
                      <a:pt x="34" y="1620"/>
                    </a:cubicBezTo>
                    <a:cubicBezTo>
                      <a:pt x="66" y="1691"/>
                      <a:pt x="133" y="1708"/>
                      <a:pt x="221" y="1729"/>
                    </a:cubicBezTo>
                    <a:cubicBezTo>
                      <a:pt x="301" y="1696"/>
                      <a:pt x="397" y="1660"/>
                      <a:pt x="490" y="1616"/>
                    </a:cubicBezTo>
                    <a:cubicBezTo>
                      <a:pt x="1153" y="1303"/>
                      <a:pt x="1706" y="835"/>
                      <a:pt x="2287" y="407"/>
                    </a:cubicBezTo>
                    <a:cubicBezTo>
                      <a:pt x="2315" y="387"/>
                      <a:pt x="2336" y="360"/>
                      <a:pt x="2360" y="335"/>
                    </a:cubicBezTo>
                    <a:cubicBezTo>
                      <a:pt x="2434" y="257"/>
                      <a:pt x="2508" y="165"/>
                      <a:pt x="2426" y="68"/>
                    </a:cubicBezTo>
                    <a:cubicBezTo>
                      <a:pt x="2385" y="20"/>
                      <a:pt x="2342" y="0"/>
                      <a:pt x="2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46"/>
              <p:cNvSpPr/>
              <p:nvPr/>
            </p:nvSpPr>
            <p:spPr>
              <a:xfrm>
                <a:off x="4713638" y="4543434"/>
                <a:ext cx="135616" cy="56081"/>
              </a:xfrm>
              <a:custGeom>
                <a:avLst/>
                <a:gdLst/>
                <a:ahLst/>
                <a:cxnLst/>
                <a:rect l="l" t="t" r="r" b="b"/>
                <a:pathLst>
                  <a:path w="2336" h="966" extrusionOk="0">
                    <a:moveTo>
                      <a:pt x="2114" y="1"/>
                    </a:moveTo>
                    <a:cubicBezTo>
                      <a:pt x="2087" y="1"/>
                      <a:pt x="2057" y="6"/>
                      <a:pt x="2025" y="15"/>
                    </a:cubicBezTo>
                    <a:cubicBezTo>
                      <a:pt x="1407" y="195"/>
                      <a:pt x="791" y="373"/>
                      <a:pt x="173" y="551"/>
                    </a:cubicBezTo>
                    <a:cubicBezTo>
                      <a:pt x="54" y="585"/>
                      <a:pt x="0" y="655"/>
                      <a:pt x="20" y="775"/>
                    </a:cubicBezTo>
                    <a:cubicBezTo>
                      <a:pt x="43" y="912"/>
                      <a:pt x="132" y="965"/>
                      <a:pt x="259" y="965"/>
                    </a:cubicBezTo>
                    <a:cubicBezTo>
                      <a:pt x="266" y="965"/>
                      <a:pt x="274" y="965"/>
                      <a:pt x="281" y="965"/>
                    </a:cubicBezTo>
                    <a:cubicBezTo>
                      <a:pt x="944" y="815"/>
                      <a:pt x="1584" y="598"/>
                      <a:pt x="2222" y="373"/>
                    </a:cubicBezTo>
                    <a:cubicBezTo>
                      <a:pt x="2317" y="339"/>
                      <a:pt x="2336" y="249"/>
                      <a:pt x="2306" y="160"/>
                    </a:cubicBezTo>
                    <a:cubicBezTo>
                      <a:pt x="2271" y="56"/>
                      <a:pt x="2208" y="1"/>
                      <a:pt x="21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46"/>
              <p:cNvSpPr/>
              <p:nvPr/>
            </p:nvSpPr>
            <p:spPr>
              <a:xfrm>
                <a:off x="4678573" y="4803115"/>
                <a:ext cx="122902" cy="109201"/>
              </a:xfrm>
              <a:custGeom>
                <a:avLst/>
                <a:gdLst/>
                <a:ahLst/>
                <a:cxnLst/>
                <a:rect l="l" t="t" r="r" b="b"/>
                <a:pathLst>
                  <a:path w="2117" h="1881" extrusionOk="0">
                    <a:moveTo>
                      <a:pt x="1932" y="0"/>
                    </a:moveTo>
                    <a:cubicBezTo>
                      <a:pt x="1881" y="0"/>
                      <a:pt x="1832" y="27"/>
                      <a:pt x="1788" y="65"/>
                    </a:cubicBezTo>
                    <a:cubicBezTo>
                      <a:pt x="1251" y="544"/>
                      <a:pt x="713" y="1025"/>
                      <a:pt x="176" y="1505"/>
                    </a:cubicBezTo>
                    <a:cubicBezTo>
                      <a:pt x="82" y="1589"/>
                      <a:pt x="0" y="1679"/>
                      <a:pt x="113" y="1805"/>
                    </a:cubicBezTo>
                    <a:cubicBezTo>
                      <a:pt x="161" y="1859"/>
                      <a:pt x="212" y="1881"/>
                      <a:pt x="262" y="1881"/>
                    </a:cubicBezTo>
                    <a:cubicBezTo>
                      <a:pt x="322" y="1881"/>
                      <a:pt x="381" y="1849"/>
                      <a:pt x="432" y="1802"/>
                    </a:cubicBezTo>
                    <a:cubicBezTo>
                      <a:pt x="950" y="1328"/>
                      <a:pt x="1539" y="926"/>
                      <a:pt x="1975" y="370"/>
                    </a:cubicBezTo>
                    <a:cubicBezTo>
                      <a:pt x="2027" y="304"/>
                      <a:pt x="2068" y="230"/>
                      <a:pt x="2117" y="154"/>
                    </a:cubicBezTo>
                    <a:cubicBezTo>
                      <a:pt x="2082" y="107"/>
                      <a:pt x="2061" y="57"/>
                      <a:pt x="2023" y="30"/>
                    </a:cubicBezTo>
                    <a:cubicBezTo>
                      <a:pt x="1992" y="9"/>
                      <a:pt x="1962" y="0"/>
                      <a:pt x="19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46"/>
              <p:cNvSpPr/>
              <p:nvPr/>
            </p:nvSpPr>
            <p:spPr>
              <a:xfrm>
                <a:off x="4824524" y="4682534"/>
                <a:ext cx="113207" cy="102525"/>
              </a:xfrm>
              <a:custGeom>
                <a:avLst/>
                <a:gdLst/>
                <a:ahLst/>
                <a:cxnLst/>
                <a:rect l="l" t="t" r="r" b="b"/>
                <a:pathLst>
                  <a:path w="1950" h="1766" extrusionOk="0">
                    <a:moveTo>
                      <a:pt x="1770" y="0"/>
                    </a:moveTo>
                    <a:cubicBezTo>
                      <a:pt x="1758" y="0"/>
                      <a:pt x="1747" y="1"/>
                      <a:pt x="1735" y="2"/>
                    </a:cubicBezTo>
                    <a:cubicBezTo>
                      <a:pt x="1564" y="18"/>
                      <a:pt x="1467" y="154"/>
                      <a:pt x="1363" y="262"/>
                    </a:cubicBezTo>
                    <a:cubicBezTo>
                      <a:pt x="1041" y="597"/>
                      <a:pt x="715" y="924"/>
                      <a:pt x="346" y="1210"/>
                    </a:cubicBezTo>
                    <a:cubicBezTo>
                      <a:pt x="251" y="1284"/>
                      <a:pt x="169" y="1373"/>
                      <a:pt x="89" y="1462"/>
                    </a:cubicBezTo>
                    <a:cubicBezTo>
                      <a:pt x="46" y="1511"/>
                      <a:pt x="0" y="1566"/>
                      <a:pt x="45" y="1642"/>
                    </a:cubicBezTo>
                    <a:cubicBezTo>
                      <a:pt x="93" y="1722"/>
                      <a:pt x="164" y="1761"/>
                      <a:pt x="258" y="1766"/>
                    </a:cubicBezTo>
                    <a:cubicBezTo>
                      <a:pt x="352" y="1763"/>
                      <a:pt x="414" y="1700"/>
                      <a:pt x="480" y="1647"/>
                    </a:cubicBezTo>
                    <a:cubicBezTo>
                      <a:pt x="905" y="1297"/>
                      <a:pt x="1327" y="943"/>
                      <a:pt x="1676" y="517"/>
                    </a:cubicBezTo>
                    <a:cubicBezTo>
                      <a:pt x="1762" y="413"/>
                      <a:pt x="1837" y="296"/>
                      <a:pt x="1893" y="173"/>
                    </a:cubicBezTo>
                    <a:cubicBezTo>
                      <a:pt x="1949" y="47"/>
                      <a:pt x="1871" y="0"/>
                      <a:pt x="17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46"/>
              <p:cNvSpPr/>
              <p:nvPr/>
            </p:nvSpPr>
            <p:spPr>
              <a:xfrm>
                <a:off x="5512305" y="4119979"/>
                <a:ext cx="110246" cy="103628"/>
              </a:xfrm>
              <a:custGeom>
                <a:avLst/>
                <a:gdLst/>
                <a:ahLst/>
                <a:cxnLst/>
                <a:rect l="l" t="t" r="r" b="b"/>
                <a:pathLst>
                  <a:path w="1899" h="1785" extrusionOk="0">
                    <a:moveTo>
                      <a:pt x="1678" y="1"/>
                    </a:moveTo>
                    <a:cubicBezTo>
                      <a:pt x="1615" y="1"/>
                      <a:pt x="1558" y="38"/>
                      <a:pt x="1503" y="83"/>
                    </a:cubicBezTo>
                    <a:cubicBezTo>
                      <a:pt x="1041" y="470"/>
                      <a:pt x="573" y="854"/>
                      <a:pt x="197" y="1327"/>
                    </a:cubicBezTo>
                    <a:cubicBezTo>
                      <a:pt x="134" y="1407"/>
                      <a:pt x="85" y="1498"/>
                      <a:pt x="36" y="1588"/>
                    </a:cubicBezTo>
                    <a:cubicBezTo>
                      <a:pt x="1" y="1655"/>
                      <a:pt x="11" y="1726"/>
                      <a:pt x="80" y="1765"/>
                    </a:cubicBezTo>
                    <a:cubicBezTo>
                      <a:pt x="106" y="1779"/>
                      <a:pt x="140" y="1785"/>
                      <a:pt x="174" y="1785"/>
                    </a:cubicBezTo>
                    <a:cubicBezTo>
                      <a:pt x="193" y="1785"/>
                      <a:pt x="211" y="1783"/>
                      <a:pt x="228" y="1779"/>
                    </a:cubicBezTo>
                    <a:cubicBezTo>
                      <a:pt x="276" y="1768"/>
                      <a:pt x="325" y="1738"/>
                      <a:pt x="361" y="1704"/>
                    </a:cubicBezTo>
                    <a:cubicBezTo>
                      <a:pt x="840" y="1259"/>
                      <a:pt x="1318" y="813"/>
                      <a:pt x="1794" y="365"/>
                    </a:cubicBezTo>
                    <a:cubicBezTo>
                      <a:pt x="1842" y="320"/>
                      <a:pt x="1875" y="261"/>
                      <a:pt x="1899" y="229"/>
                    </a:cubicBezTo>
                    <a:cubicBezTo>
                      <a:pt x="1894" y="120"/>
                      <a:pt x="1842" y="75"/>
                      <a:pt x="1784" y="36"/>
                    </a:cubicBezTo>
                    <a:cubicBezTo>
                      <a:pt x="1747" y="11"/>
                      <a:pt x="1712" y="1"/>
                      <a:pt x="16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46"/>
              <p:cNvSpPr/>
              <p:nvPr/>
            </p:nvSpPr>
            <p:spPr>
              <a:xfrm>
                <a:off x="5599039" y="4306568"/>
                <a:ext cx="135733" cy="55559"/>
              </a:xfrm>
              <a:custGeom>
                <a:avLst/>
                <a:gdLst/>
                <a:ahLst/>
                <a:cxnLst/>
                <a:rect l="l" t="t" r="r" b="b"/>
                <a:pathLst>
                  <a:path w="2338" h="957" extrusionOk="0">
                    <a:moveTo>
                      <a:pt x="2127" y="1"/>
                    </a:moveTo>
                    <a:cubicBezTo>
                      <a:pt x="2112" y="1"/>
                      <a:pt x="2097" y="2"/>
                      <a:pt x="2080" y="5"/>
                    </a:cubicBezTo>
                    <a:cubicBezTo>
                      <a:pt x="1893" y="40"/>
                      <a:pt x="1709" y="87"/>
                      <a:pt x="1527" y="141"/>
                    </a:cubicBezTo>
                    <a:cubicBezTo>
                      <a:pt x="1080" y="274"/>
                      <a:pt x="633" y="411"/>
                      <a:pt x="188" y="552"/>
                    </a:cubicBezTo>
                    <a:cubicBezTo>
                      <a:pt x="84" y="585"/>
                      <a:pt x="1" y="653"/>
                      <a:pt x="30" y="776"/>
                    </a:cubicBezTo>
                    <a:cubicBezTo>
                      <a:pt x="54" y="878"/>
                      <a:pt x="111" y="957"/>
                      <a:pt x="267" y="957"/>
                    </a:cubicBezTo>
                    <a:cubicBezTo>
                      <a:pt x="272" y="957"/>
                      <a:pt x="277" y="957"/>
                      <a:pt x="282" y="956"/>
                    </a:cubicBezTo>
                    <a:cubicBezTo>
                      <a:pt x="312" y="947"/>
                      <a:pt x="378" y="928"/>
                      <a:pt x="444" y="910"/>
                    </a:cubicBezTo>
                    <a:cubicBezTo>
                      <a:pt x="911" y="779"/>
                      <a:pt x="1378" y="649"/>
                      <a:pt x="1844" y="515"/>
                    </a:cubicBezTo>
                    <a:cubicBezTo>
                      <a:pt x="1961" y="482"/>
                      <a:pt x="2077" y="445"/>
                      <a:pt x="2190" y="401"/>
                    </a:cubicBezTo>
                    <a:cubicBezTo>
                      <a:pt x="2302" y="358"/>
                      <a:pt x="2337" y="274"/>
                      <a:pt x="2307" y="156"/>
                    </a:cubicBezTo>
                    <a:cubicBezTo>
                      <a:pt x="2282" y="52"/>
                      <a:pt x="2215" y="1"/>
                      <a:pt x="21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6"/>
              <p:cNvSpPr/>
              <p:nvPr/>
            </p:nvSpPr>
            <p:spPr>
              <a:xfrm>
                <a:off x="4732622" y="4236031"/>
                <a:ext cx="152046" cy="73440"/>
              </a:xfrm>
              <a:custGeom>
                <a:avLst/>
                <a:gdLst/>
                <a:ahLst/>
                <a:cxnLst/>
                <a:rect l="l" t="t" r="r" b="b"/>
                <a:pathLst>
                  <a:path w="2619" h="1265" extrusionOk="0">
                    <a:moveTo>
                      <a:pt x="309" y="0"/>
                    </a:moveTo>
                    <a:cubicBezTo>
                      <a:pt x="188" y="0"/>
                      <a:pt x="74" y="33"/>
                      <a:pt x="40" y="160"/>
                    </a:cubicBezTo>
                    <a:cubicBezTo>
                      <a:pt x="0" y="307"/>
                      <a:pt x="157" y="348"/>
                      <a:pt x="266" y="392"/>
                    </a:cubicBezTo>
                    <a:cubicBezTo>
                      <a:pt x="938" y="668"/>
                      <a:pt x="1612" y="940"/>
                      <a:pt x="2284" y="1214"/>
                    </a:cubicBezTo>
                    <a:cubicBezTo>
                      <a:pt x="2343" y="1238"/>
                      <a:pt x="2399" y="1265"/>
                      <a:pt x="2459" y="1265"/>
                    </a:cubicBezTo>
                    <a:cubicBezTo>
                      <a:pt x="2483" y="1265"/>
                      <a:pt x="2507" y="1261"/>
                      <a:pt x="2532" y="1250"/>
                    </a:cubicBezTo>
                    <a:cubicBezTo>
                      <a:pt x="2580" y="1230"/>
                      <a:pt x="2619" y="1199"/>
                      <a:pt x="2616" y="1132"/>
                    </a:cubicBezTo>
                    <a:cubicBezTo>
                      <a:pt x="2597" y="1022"/>
                      <a:pt x="2495" y="977"/>
                      <a:pt x="2406" y="934"/>
                    </a:cubicBezTo>
                    <a:cubicBezTo>
                      <a:pt x="1785" y="633"/>
                      <a:pt x="1160" y="339"/>
                      <a:pt x="535" y="43"/>
                    </a:cubicBezTo>
                    <a:cubicBezTo>
                      <a:pt x="489" y="23"/>
                      <a:pt x="436" y="8"/>
                      <a:pt x="386" y="4"/>
                    </a:cubicBezTo>
                    <a:cubicBezTo>
                      <a:pt x="360" y="2"/>
                      <a:pt x="334" y="0"/>
                      <a:pt x="3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6"/>
              <p:cNvSpPr/>
              <p:nvPr/>
            </p:nvSpPr>
            <p:spPr>
              <a:xfrm>
                <a:off x="4926991" y="3840559"/>
                <a:ext cx="75297" cy="133120"/>
              </a:xfrm>
              <a:custGeom>
                <a:avLst/>
                <a:gdLst/>
                <a:ahLst/>
                <a:cxnLst/>
                <a:rect l="l" t="t" r="r" b="b"/>
                <a:pathLst>
                  <a:path w="1297" h="2293" extrusionOk="0">
                    <a:moveTo>
                      <a:pt x="260" y="0"/>
                    </a:moveTo>
                    <a:cubicBezTo>
                      <a:pt x="231" y="0"/>
                      <a:pt x="198" y="9"/>
                      <a:pt x="161" y="29"/>
                    </a:cubicBezTo>
                    <a:cubicBezTo>
                      <a:pt x="1" y="114"/>
                      <a:pt x="28" y="232"/>
                      <a:pt x="96" y="374"/>
                    </a:cubicBezTo>
                    <a:cubicBezTo>
                      <a:pt x="342" y="877"/>
                      <a:pt x="570" y="1390"/>
                      <a:pt x="816" y="1893"/>
                    </a:cubicBezTo>
                    <a:cubicBezTo>
                      <a:pt x="894" y="2052"/>
                      <a:pt x="942" y="2255"/>
                      <a:pt x="1210" y="2293"/>
                    </a:cubicBezTo>
                    <a:cubicBezTo>
                      <a:pt x="1280" y="2176"/>
                      <a:pt x="1297" y="2069"/>
                      <a:pt x="1256" y="1976"/>
                    </a:cubicBezTo>
                    <a:cubicBezTo>
                      <a:pt x="991" y="1370"/>
                      <a:pt x="719" y="766"/>
                      <a:pt x="444" y="165"/>
                    </a:cubicBezTo>
                    <a:cubicBezTo>
                      <a:pt x="406" y="83"/>
                      <a:pt x="351" y="0"/>
                      <a:pt x="2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6"/>
              <p:cNvSpPr/>
              <p:nvPr/>
            </p:nvSpPr>
            <p:spPr>
              <a:xfrm>
                <a:off x="5554801" y="4593652"/>
                <a:ext cx="163018" cy="76691"/>
              </a:xfrm>
              <a:custGeom>
                <a:avLst/>
                <a:gdLst/>
                <a:ahLst/>
                <a:cxnLst/>
                <a:rect l="l" t="t" r="r" b="b"/>
                <a:pathLst>
                  <a:path w="2808" h="1321" extrusionOk="0">
                    <a:moveTo>
                      <a:pt x="327" y="1"/>
                    </a:moveTo>
                    <a:cubicBezTo>
                      <a:pt x="288" y="1"/>
                      <a:pt x="250" y="31"/>
                      <a:pt x="213" y="90"/>
                    </a:cubicBezTo>
                    <a:lnTo>
                      <a:pt x="207" y="93"/>
                    </a:lnTo>
                    <a:cubicBezTo>
                      <a:pt x="1" y="268"/>
                      <a:pt x="182" y="281"/>
                      <a:pt x="308" y="317"/>
                    </a:cubicBezTo>
                    <a:lnTo>
                      <a:pt x="315" y="322"/>
                    </a:lnTo>
                    <a:cubicBezTo>
                      <a:pt x="324" y="376"/>
                      <a:pt x="355" y="400"/>
                      <a:pt x="401" y="400"/>
                    </a:cubicBezTo>
                    <a:cubicBezTo>
                      <a:pt x="410" y="400"/>
                      <a:pt x="420" y="399"/>
                      <a:pt x="429" y="397"/>
                    </a:cubicBezTo>
                    <a:cubicBezTo>
                      <a:pt x="1021" y="682"/>
                      <a:pt x="1614" y="966"/>
                      <a:pt x="2206" y="1249"/>
                    </a:cubicBezTo>
                    <a:cubicBezTo>
                      <a:pt x="2253" y="1272"/>
                      <a:pt x="2302" y="1290"/>
                      <a:pt x="2352" y="1304"/>
                    </a:cubicBezTo>
                    <a:cubicBezTo>
                      <a:pt x="2393" y="1315"/>
                      <a:pt x="2434" y="1321"/>
                      <a:pt x="2474" y="1321"/>
                    </a:cubicBezTo>
                    <a:cubicBezTo>
                      <a:pt x="2578" y="1321"/>
                      <a:pt x="2670" y="1280"/>
                      <a:pt x="2716" y="1183"/>
                    </a:cubicBezTo>
                    <a:cubicBezTo>
                      <a:pt x="2807" y="995"/>
                      <a:pt x="2614" y="961"/>
                      <a:pt x="2497" y="915"/>
                    </a:cubicBezTo>
                    <a:cubicBezTo>
                      <a:pt x="1888" y="667"/>
                      <a:pt x="1275" y="427"/>
                      <a:pt x="663" y="186"/>
                    </a:cubicBezTo>
                    <a:cubicBezTo>
                      <a:pt x="617" y="119"/>
                      <a:pt x="556" y="84"/>
                      <a:pt x="479" y="84"/>
                    </a:cubicBezTo>
                    <a:cubicBezTo>
                      <a:pt x="467" y="84"/>
                      <a:pt x="455" y="85"/>
                      <a:pt x="442" y="87"/>
                    </a:cubicBezTo>
                    <a:lnTo>
                      <a:pt x="441" y="87"/>
                    </a:lnTo>
                    <a:cubicBezTo>
                      <a:pt x="403" y="29"/>
                      <a:pt x="365" y="1"/>
                      <a:pt x="3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6"/>
              <p:cNvSpPr/>
              <p:nvPr/>
            </p:nvSpPr>
            <p:spPr>
              <a:xfrm>
                <a:off x="5447050" y="4932578"/>
                <a:ext cx="73440" cy="131901"/>
              </a:xfrm>
              <a:custGeom>
                <a:avLst/>
                <a:gdLst/>
                <a:ahLst/>
                <a:cxnLst/>
                <a:rect l="l" t="t" r="r" b="b"/>
                <a:pathLst>
                  <a:path w="1265" h="2272" extrusionOk="0">
                    <a:moveTo>
                      <a:pt x="117" y="0"/>
                    </a:moveTo>
                    <a:cubicBezTo>
                      <a:pt x="33" y="28"/>
                      <a:pt x="1" y="97"/>
                      <a:pt x="11" y="163"/>
                    </a:cubicBezTo>
                    <a:cubicBezTo>
                      <a:pt x="29" y="278"/>
                      <a:pt x="56" y="397"/>
                      <a:pt x="103" y="504"/>
                    </a:cubicBezTo>
                    <a:cubicBezTo>
                      <a:pt x="307" y="974"/>
                      <a:pt x="518" y="1442"/>
                      <a:pt x="728" y="1909"/>
                    </a:cubicBezTo>
                    <a:cubicBezTo>
                      <a:pt x="764" y="1986"/>
                      <a:pt x="808" y="2060"/>
                      <a:pt x="850" y="2135"/>
                    </a:cubicBezTo>
                    <a:cubicBezTo>
                      <a:pt x="898" y="2219"/>
                      <a:pt x="961" y="2271"/>
                      <a:pt x="1040" y="2271"/>
                    </a:cubicBezTo>
                    <a:cubicBezTo>
                      <a:pt x="1075" y="2271"/>
                      <a:pt x="1112" y="2261"/>
                      <a:pt x="1153" y="2239"/>
                    </a:cubicBezTo>
                    <a:cubicBezTo>
                      <a:pt x="1264" y="2177"/>
                      <a:pt x="1258" y="2072"/>
                      <a:pt x="1215" y="1971"/>
                    </a:cubicBezTo>
                    <a:cubicBezTo>
                      <a:pt x="1154" y="1830"/>
                      <a:pt x="1090" y="1691"/>
                      <a:pt x="1023" y="1552"/>
                    </a:cubicBezTo>
                    <a:cubicBezTo>
                      <a:pt x="809" y="1105"/>
                      <a:pt x="595" y="658"/>
                      <a:pt x="376" y="213"/>
                    </a:cubicBezTo>
                    <a:cubicBezTo>
                      <a:pt x="325" y="107"/>
                      <a:pt x="257" y="5"/>
                      <a:pt x="1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6"/>
              <p:cNvSpPr/>
              <p:nvPr/>
            </p:nvSpPr>
            <p:spPr>
              <a:xfrm>
                <a:off x="5211288" y="3768686"/>
                <a:ext cx="28795" cy="135907"/>
              </a:xfrm>
              <a:custGeom>
                <a:avLst/>
                <a:gdLst/>
                <a:ahLst/>
                <a:cxnLst/>
                <a:rect l="l" t="t" r="r" b="b"/>
                <a:pathLst>
                  <a:path w="496" h="2341" extrusionOk="0">
                    <a:moveTo>
                      <a:pt x="277" y="0"/>
                    </a:moveTo>
                    <a:cubicBezTo>
                      <a:pt x="205" y="0"/>
                      <a:pt x="147" y="45"/>
                      <a:pt x="109" y="107"/>
                    </a:cubicBezTo>
                    <a:cubicBezTo>
                      <a:pt x="76" y="163"/>
                      <a:pt x="49" y="231"/>
                      <a:pt x="44" y="296"/>
                    </a:cubicBezTo>
                    <a:cubicBezTo>
                      <a:pt x="1" y="907"/>
                      <a:pt x="9" y="1519"/>
                      <a:pt x="108" y="2126"/>
                    </a:cubicBezTo>
                    <a:cubicBezTo>
                      <a:pt x="122" y="2213"/>
                      <a:pt x="115" y="2341"/>
                      <a:pt x="254" y="2341"/>
                    </a:cubicBezTo>
                    <a:cubicBezTo>
                      <a:pt x="258" y="2341"/>
                      <a:pt x="263" y="2341"/>
                      <a:pt x="268" y="2340"/>
                    </a:cubicBezTo>
                    <a:cubicBezTo>
                      <a:pt x="417" y="2331"/>
                      <a:pt x="479" y="2227"/>
                      <a:pt x="482" y="2097"/>
                    </a:cubicBezTo>
                    <a:cubicBezTo>
                      <a:pt x="487" y="1791"/>
                      <a:pt x="484" y="1485"/>
                      <a:pt x="484" y="1179"/>
                    </a:cubicBezTo>
                    <a:lnTo>
                      <a:pt x="495" y="1179"/>
                    </a:lnTo>
                    <a:cubicBezTo>
                      <a:pt x="479" y="839"/>
                      <a:pt x="463" y="500"/>
                      <a:pt x="444" y="160"/>
                    </a:cubicBezTo>
                    <a:cubicBezTo>
                      <a:pt x="440" y="90"/>
                      <a:pt x="400" y="27"/>
                      <a:pt x="327" y="7"/>
                    </a:cubicBezTo>
                    <a:cubicBezTo>
                      <a:pt x="310" y="2"/>
                      <a:pt x="293" y="0"/>
                      <a:pt x="2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6"/>
              <p:cNvSpPr/>
              <p:nvPr/>
            </p:nvSpPr>
            <p:spPr>
              <a:xfrm>
                <a:off x="5748532" y="4435799"/>
                <a:ext cx="131495" cy="28505"/>
              </a:xfrm>
              <a:custGeom>
                <a:avLst/>
                <a:gdLst/>
                <a:ahLst/>
                <a:cxnLst/>
                <a:rect l="l" t="t" r="r" b="b"/>
                <a:pathLst>
                  <a:path w="2265" h="491" extrusionOk="0">
                    <a:moveTo>
                      <a:pt x="1923" y="0"/>
                    </a:moveTo>
                    <a:cubicBezTo>
                      <a:pt x="1921" y="0"/>
                      <a:pt x="1918" y="0"/>
                      <a:pt x="1915" y="0"/>
                    </a:cubicBezTo>
                    <a:cubicBezTo>
                      <a:pt x="1341" y="15"/>
                      <a:pt x="767" y="35"/>
                      <a:pt x="193" y="55"/>
                    </a:cubicBezTo>
                    <a:cubicBezTo>
                      <a:pt x="99" y="59"/>
                      <a:pt x="10" y="99"/>
                      <a:pt x="5" y="193"/>
                    </a:cubicBezTo>
                    <a:cubicBezTo>
                      <a:pt x="1" y="248"/>
                      <a:pt x="57" y="314"/>
                      <a:pt x="101" y="363"/>
                    </a:cubicBezTo>
                    <a:cubicBezTo>
                      <a:pt x="188" y="459"/>
                      <a:pt x="309" y="478"/>
                      <a:pt x="435" y="478"/>
                    </a:cubicBezTo>
                    <a:lnTo>
                      <a:pt x="1114" y="478"/>
                    </a:lnTo>
                    <a:cubicBezTo>
                      <a:pt x="1115" y="482"/>
                      <a:pt x="1115" y="487"/>
                      <a:pt x="1115" y="491"/>
                    </a:cubicBezTo>
                    <a:cubicBezTo>
                      <a:pt x="1428" y="469"/>
                      <a:pt x="1741" y="449"/>
                      <a:pt x="2053" y="425"/>
                    </a:cubicBezTo>
                    <a:cubicBezTo>
                      <a:pt x="2141" y="418"/>
                      <a:pt x="2234" y="398"/>
                      <a:pt x="2250" y="297"/>
                    </a:cubicBezTo>
                    <a:cubicBezTo>
                      <a:pt x="2264" y="189"/>
                      <a:pt x="2232" y="91"/>
                      <a:pt x="2117" y="47"/>
                    </a:cubicBezTo>
                    <a:cubicBezTo>
                      <a:pt x="2056" y="23"/>
                      <a:pt x="1988" y="0"/>
                      <a:pt x="19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6"/>
              <p:cNvSpPr/>
              <p:nvPr/>
            </p:nvSpPr>
            <p:spPr>
              <a:xfrm>
                <a:off x="4998806" y="4781054"/>
                <a:ext cx="66357" cy="120812"/>
              </a:xfrm>
              <a:custGeom>
                <a:avLst/>
                <a:gdLst/>
                <a:ahLst/>
                <a:cxnLst/>
                <a:rect l="l" t="t" r="r" b="b"/>
                <a:pathLst>
                  <a:path w="1143" h="2081" extrusionOk="0">
                    <a:moveTo>
                      <a:pt x="907" y="1"/>
                    </a:moveTo>
                    <a:cubicBezTo>
                      <a:pt x="828" y="1"/>
                      <a:pt x="796" y="70"/>
                      <a:pt x="766" y="135"/>
                    </a:cubicBezTo>
                    <a:cubicBezTo>
                      <a:pt x="551" y="596"/>
                      <a:pt x="337" y="1058"/>
                      <a:pt x="127" y="1520"/>
                    </a:cubicBezTo>
                    <a:cubicBezTo>
                      <a:pt x="84" y="1612"/>
                      <a:pt x="47" y="1709"/>
                      <a:pt x="28" y="1807"/>
                    </a:cubicBezTo>
                    <a:cubicBezTo>
                      <a:pt x="1" y="1944"/>
                      <a:pt x="83" y="2027"/>
                      <a:pt x="200" y="2079"/>
                    </a:cubicBezTo>
                    <a:cubicBezTo>
                      <a:pt x="211" y="2080"/>
                      <a:pt x="221" y="2081"/>
                      <a:pt x="231" y="2081"/>
                    </a:cubicBezTo>
                    <a:cubicBezTo>
                      <a:pt x="320" y="2081"/>
                      <a:pt x="376" y="2025"/>
                      <a:pt x="409" y="1955"/>
                    </a:cubicBezTo>
                    <a:cubicBezTo>
                      <a:pt x="651" y="1432"/>
                      <a:pt x="919" y="920"/>
                      <a:pt x="1101" y="372"/>
                    </a:cubicBezTo>
                    <a:cubicBezTo>
                      <a:pt x="1118" y="325"/>
                      <a:pt x="1143" y="274"/>
                      <a:pt x="1139" y="227"/>
                    </a:cubicBezTo>
                    <a:cubicBezTo>
                      <a:pt x="1129" y="116"/>
                      <a:pt x="1065" y="39"/>
                      <a:pt x="954" y="8"/>
                    </a:cubicBezTo>
                    <a:cubicBezTo>
                      <a:pt x="936" y="3"/>
                      <a:pt x="921" y="1"/>
                      <a:pt x="9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6"/>
              <p:cNvSpPr/>
              <p:nvPr/>
            </p:nvSpPr>
            <p:spPr>
              <a:xfrm>
                <a:off x="4686584" y="3997018"/>
                <a:ext cx="112511" cy="97532"/>
              </a:xfrm>
              <a:custGeom>
                <a:avLst/>
                <a:gdLst/>
                <a:ahLst/>
                <a:cxnLst/>
                <a:rect l="l" t="t" r="r" b="b"/>
                <a:pathLst>
                  <a:path w="1938" h="1680" extrusionOk="0">
                    <a:moveTo>
                      <a:pt x="264" y="1"/>
                    </a:moveTo>
                    <a:cubicBezTo>
                      <a:pt x="199" y="1"/>
                      <a:pt x="137" y="28"/>
                      <a:pt x="87" y="80"/>
                    </a:cubicBezTo>
                    <a:cubicBezTo>
                      <a:pt x="1" y="170"/>
                      <a:pt x="63" y="268"/>
                      <a:pt x="134" y="350"/>
                    </a:cubicBezTo>
                    <a:cubicBezTo>
                      <a:pt x="496" y="761"/>
                      <a:pt x="851" y="1178"/>
                      <a:pt x="1278" y="1531"/>
                    </a:cubicBezTo>
                    <a:cubicBezTo>
                      <a:pt x="1379" y="1615"/>
                      <a:pt x="1482" y="1680"/>
                      <a:pt x="1616" y="1680"/>
                    </a:cubicBezTo>
                    <a:cubicBezTo>
                      <a:pt x="1706" y="1680"/>
                      <a:pt x="1810" y="1651"/>
                      <a:pt x="1937" y="1578"/>
                    </a:cubicBezTo>
                    <a:cubicBezTo>
                      <a:pt x="1364" y="1144"/>
                      <a:pt x="980" y="622"/>
                      <a:pt x="533" y="154"/>
                    </a:cubicBezTo>
                    <a:cubicBezTo>
                      <a:pt x="498" y="117"/>
                      <a:pt x="460" y="80"/>
                      <a:pt x="418" y="52"/>
                    </a:cubicBezTo>
                    <a:cubicBezTo>
                      <a:pt x="367" y="17"/>
                      <a:pt x="314" y="1"/>
                      <a:pt x="2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6"/>
              <p:cNvSpPr/>
              <p:nvPr/>
            </p:nvSpPr>
            <p:spPr>
              <a:xfrm>
                <a:off x="5383306" y="4004100"/>
                <a:ext cx="65892" cy="120406"/>
              </a:xfrm>
              <a:custGeom>
                <a:avLst/>
                <a:gdLst/>
                <a:ahLst/>
                <a:cxnLst/>
                <a:rect l="l" t="t" r="r" b="b"/>
                <a:pathLst>
                  <a:path w="1135" h="2074" extrusionOk="0">
                    <a:moveTo>
                      <a:pt x="896" y="1"/>
                    </a:moveTo>
                    <a:cubicBezTo>
                      <a:pt x="823" y="1"/>
                      <a:pt x="773" y="53"/>
                      <a:pt x="740" y="119"/>
                    </a:cubicBezTo>
                    <a:cubicBezTo>
                      <a:pt x="489" y="644"/>
                      <a:pt x="232" y="1167"/>
                      <a:pt x="37" y="1715"/>
                    </a:cubicBezTo>
                    <a:cubicBezTo>
                      <a:pt x="26" y="1747"/>
                      <a:pt x="20" y="1781"/>
                      <a:pt x="14" y="1815"/>
                    </a:cubicBezTo>
                    <a:cubicBezTo>
                      <a:pt x="0" y="1932"/>
                      <a:pt x="57" y="2016"/>
                      <a:pt x="162" y="2058"/>
                    </a:cubicBezTo>
                    <a:cubicBezTo>
                      <a:pt x="189" y="2069"/>
                      <a:pt x="212" y="2074"/>
                      <a:pt x="233" y="2074"/>
                    </a:cubicBezTo>
                    <a:cubicBezTo>
                      <a:pt x="317" y="2074"/>
                      <a:pt x="359" y="1996"/>
                      <a:pt x="395" y="1919"/>
                    </a:cubicBezTo>
                    <a:cubicBezTo>
                      <a:pt x="618" y="1438"/>
                      <a:pt x="841" y="956"/>
                      <a:pt x="1061" y="473"/>
                    </a:cubicBezTo>
                    <a:cubicBezTo>
                      <a:pt x="1097" y="397"/>
                      <a:pt x="1113" y="311"/>
                      <a:pt x="1135" y="241"/>
                    </a:cubicBezTo>
                    <a:cubicBezTo>
                      <a:pt x="1122" y="114"/>
                      <a:pt x="1058" y="40"/>
                      <a:pt x="948" y="9"/>
                    </a:cubicBezTo>
                    <a:cubicBezTo>
                      <a:pt x="930" y="3"/>
                      <a:pt x="912" y="1"/>
                      <a:pt x="8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6"/>
              <p:cNvSpPr/>
              <p:nvPr/>
            </p:nvSpPr>
            <p:spPr>
              <a:xfrm>
                <a:off x="5317297" y="4803347"/>
                <a:ext cx="55326" cy="136836"/>
              </a:xfrm>
              <a:custGeom>
                <a:avLst/>
                <a:gdLst/>
                <a:ahLst/>
                <a:cxnLst/>
                <a:rect l="l" t="t" r="r" b="b"/>
                <a:pathLst>
                  <a:path w="953" h="2357" extrusionOk="0">
                    <a:moveTo>
                      <a:pt x="208" y="1"/>
                    </a:moveTo>
                    <a:cubicBezTo>
                      <a:pt x="188" y="1"/>
                      <a:pt x="164" y="6"/>
                      <a:pt x="138" y="19"/>
                    </a:cubicBezTo>
                    <a:cubicBezTo>
                      <a:pt x="24" y="73"/>
                      <a:pt x="0" y="163"/>
                      <a:pt x="32" y="273"/>
                    </a:cubicBezTo>
                    <a:cubicBezTo>
                      <a:pt x="213" y="911"/>
                      <a:pt x="393" y="1548"/>
                      <a:pt x="578" y="2184"/>
                    </a:cubicBezTo>
                    <a:cubicBezTo>
                      <a:pt x="601" y="2263"/>
                      <a:pt x="630" y="2356"/>
                      <a:pt x="730" y="2356"/>
                    </a:cubicBezTo>
                    <a:cubicBezTo>
                      <a:pt x="748" y="2356"/>
                      <a:pt x="767" y="2353"/>
                      <a:pt x="789" y="2347"/>
                    </a:cubicBezTo>
                    <a:cubicBezTo>
                      <a:pt x="912" y="2313"/>
                      <a:pt x="952" y="2232"/>
                      <a:pt x="937" y="2122"/>
                    </a:cubicBezTo>
                    <a:cubicBezTo>
                      <a:pt x="762" y="1441"/>
                      <a:pt x="597" y="765"/>
                      <a:pt x="333" y="115"/>
                    </a:cubicBezTo>
                    <a:cubicBezTo>
                      <a:pt x="306" y="51"/>
                      <a:pt x="270" y="1"/>
                      <a:pt x="2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6"/>
              <p:cNvSpPr/>
              <p:nvPr/>
            </p:nvSpPr>
            <p:spPr>
              <a:xfrm>
                <a:off x="5211694" y="3952954"/>
                <a:ext cx="30537" cy="123193"/>
              </a:xfrm>
              <a:custGeom>
                <a:avLst/>
                <a:gdLst/>
                <a:ahLst/>
                <a:cxnLst/>
                <a:rect l="l" t="t" r="r" b="b"/>
                <a:pathLst>
                  <a:path w="526" h="2122" extrusionOk="0">
                    <a:moveTo>
                      <a:pt x="298" y="0"/>
                    </a:moveTo>
                    <a:cubicBezTo>
                      <a:pt x="175" y="0"/>
                      <a:pt x="99" y="90"/>
                      <a:pt x="69" y="199"/>
                    </a:cubicBezTo>
                    <a:cubicBezTo>
                      <a:pt x="0" y="448"/>
                      <a:pt x="40" y="705"/>
                      <a:pt x="35" y="936"/>
                    </a:cubicBezTo>
                    <a:cubicBezTo>
                      <a:pt x="49" y="1296"/>
                      <a:pt x="37" y="1637"/>
                      <a:pt x="139" y="1968"/>
                    </a:cubicBezTo>
                    <a:cubicBezTo>
                      <a:pt x="165" y="2046"/>
                      <a:pt x="199" y="2121"/>
                      <a:pt x="293" y="2121"/>
                    </a:cubicBezTo>
                    <a:cubicBezTo>
                      <a:pt x="299" y="2121"/>
                      <a:pt x="305" y="2121"/>
                      <a:pt x="312" y="2120"/>
                    </a:cubicBezTo>
                    <a:cubicBezTo>
                      <a:pt x="406" y="2111"/>
                      <a:pt x="471" y="2052"/>
                      <a:pt x="501" y="1968"/>
                    </a:cubicBezTo>
                    <a:cubicBezTo>
                      <a:pt x="518" y="1921"/>
                      <a:pt x="526" y="1868"/>
                      <a:pt x="524" y="1819"/>
                    </a:cubicBezTo>
                    <a:cubicBezTo>
                      <a:pt x="505" y="1293"/>
                      <a:pt x="485" y="769"/>
                      <a:pt x="461" y="243"/>
                    </a:cubicBezTo>
                    <a:cubicBezTo>
                      <a:pt x="456" y="149"/>
                      <a:pt x="474" y="22"/>
                      <a:pt x="335" y="3"/>
                    </a:cubicBezTo>
                    <a:cubicBezTo>
                      <a:pt x="322" y="1"/>
                      <a:pt x="310"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6"/>
              <p:cNvSpPr/>
              <p:nvPr/>
            </p:nvSpPr>
            <p:spPr>
              <a:xfrm>
                <a:off x="5351956" y="4593536"/>
                <a:ext cx="86676" cy="90624"/>
              </a:xfrm>
              <a:custGeom>
                <a:avLst/>
                <a:gdLst/>
                <a:ahLst/>
                <a:cxnLst/>
                <a:rect l="l" t="t" r="r" b="b"/>
                <a:pathLst>
                  <a:path w="1493" h="1561" extrusionOk="0">
                    <a:moveTo>
                      <a:pt x="230" y="1"/>
                    </a:moveTo>
                    <a:cubicBezTo>
                      <a:pt x="191" y="1"/>
                      <a:pt x="152" y="14"/>
                      <a:pt x="112" y="48"/>
                    </a:cubicBezTo>
                    <a:cubicBezTo>
                      <a:pt x="0" y="141"/>
                      <a:pt x="69" y="229"/>
                      <a:pt x="130" y="314"/>
                    </a:cubicBezTo>
                    <a:cubicBezTo>
                      <a:pt x="390" y="676"/>
                      <a:pt x="646" y="1042"/>
                      <a:pt x="959" y="1366"/>
                    </a:cubicBezTo>
                    <a:cubicBezTo>
                      <a:pt x="1043" y="1451"/>
                      <a:pt x="1124" y="1556"/>
                      <a:pt x="1256" y="1560"/>
                    </a:cubicBezTo>
                    <a:cubicBezTo>
                      <a:pt x="1260" y="1560"/>
                      <a:pt x="1265" y="1560"/>
                      <a:pt x="1270" y="1560"/>
                    </a:cubicBezTo>
                    <a:cubicBezTo>
                      <a:pt x="1369" y="1560"/>
                      <a:pt x="1467" y="1528"/>
                      <a:pt x="1493" y="1406"/>
                    </a:cubicBezTo>
                    <a:cubicBezTo>
                      <a:pt x="1487" y="1373"/>
                      <a:pt x="1490" y="1333"/>
                      <a:pt x="1471" y="1308"/>
                    </a:cubicBezTo>
                    <a:cubicBezTo>
                      <a:pt x="1141" y="871"/>
                      <a:pt x="866" y="388"/>
                      <a:pt x="395" y="67"/>
                    </a:cubicBezTo>
                    <a:cubicBezTo>
                      <a:pt x="341" y="29"/>
                      <a:pt x="286" y="1"/>
                      <a:pt x="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6"/>
              <p:cNvSpPr/>
              <p:nvPr/>
            </p:nvSpPr>
            <p:spPr>
              <a:xfrm>
                <a:off x="4548877" y="4250603"/>
                <a:ext cx="145254" cy="52250"/>
              </a:xfrm>
              <a:custGeom>
                <a:avLst/>
                <a:gdLst/>
                <a:ahLst/>
                <a:cxnLst/>
                <a:rect l="l" t="t" r="r" b="b"/>
                <a:pathLst>
                  <a:path w="2502" h="900" extrusionOk="0">
                    <a:moveTo>
                      <a:pt x="303" y="1"/>
                    </a:moveTo>
                    <a:cubicBezTo>
                      <a:pt x="281" y="1"/>
                      <a:pt x="259" y="4"/>
                      <a:pt x="236" y="13"/>
                    </a:cubicBezTo>
                    <a:cubicBezTo>
                      <a:pt x="141" y="50"/>
                      <a:pt x="22" y="67"/>
                      <a:pt x="10" y="193"/>
                    </a:cubicBezTo>
                    <a:cubicBezTo>
                      <a:pt x="1" y="297"/>
                      <a:pt x="103" y="326"/>
                      <a:pt x="175" y="363"/>
                    </a:cubicBezTo>
                    <a:cubicBezTo>
                      <a:pt x="612" y="585"/>
                      <a:pt x="1080" y="714"/>
                      <a:pt x="1562" y="798"/>
                    </a:cubicBezTo>
                    <a:cubicBezTo>
                      <a:pt x="1668" y="873"/>
                      <a:pt x="1774" y="900"/>
                      <a:pt x="1880" y="900"/>
                    </a:cubicBezTo>
                    <a:cubicBezTo>
                      <a:pt x="2031" y="900"/>
                      <a:pt x="2182" y="847"/>
                      <a:pt x="2332" y="805"/>
                    </a:cubicBezTo>
                    <a:lnTo>
                      <a:pt x="2377" y="807"/>
                    </a:lnTo>
                    <a:lnTo>
                      <a:pt x="2409" y="778"/>
                    </a:lnTo>
                    <a:cubicBezTo>
                      <a:pt x="2410" y="778"/>
                      <a:pt x="2410" y="778"/>
                      <a:pt x="2411" y="778"/>
                    </a:cubicBezTo>
                    <a:cubicBezTo>
                      <a:pt x="2465" y="778"/>
                      <a:pt x="2501" y="748"/>
                      <a:pt x="2492" y="700"/>
                    </a:cubicBezTo>
                    <a:cubicBezTo>
                      <a:pt x="2477" y="616"/>
                      <a:pt x="2414" y="601"/>
                      <a:pt x="2345" y="601"/>
                    </a:cubicBezTo>
                    <a:cubicBezTo>
                      <a:pt x="2333" y="601"/>
                      <a:pt x="2321" y="601"/>
                      <a:pt x="2309" y="602"/>
                    </a:cubicBezTo>
                    <a:cubicBezTo>
                      <a:pt x="2290" y="582"/>
                      <a:pt x="2269" y="571"/>
                      <a:pt x="2245" y="571"/>
                    </a:cubicBezTo>
                    <a:cubicBezTo>
                      <a:pt x="2235" y="571"/>
                      <a:pt x="2226" y="573"/>
                      <a:pt x="2216" y="576"/>
                    </a:cubicBezTo>
                    <a:cubicBezTo>
                      <a:pt x="2139" y="513"/>
                      <a:pt x="2053" y="485"/>
                      <a:pt x="1959" y="485"/>
                    </a:cubicBezTo>
                    <a:cubicBezTo>
                      <a:pt x="1936" y="485"/>
                      <a:pt x="1912" y="487"/>
                      <a:pt x="1888" y="490"/>
                    </a:cubicBezTo>
                    <a:cubicBezTo>
                      <a:pt x="1871" y="474"/>
                      <a:pt x="1852" y="466"/>
                      <a:pt x="1830" y="466"/>
                    </a:cubicBezTo>
                    <a:cubicBezTo>
                      <a:pt x="1821" y="466"/>
                      <a:pt x="1811" y="468"/>
                      <a:pt x="1802" y="471"/>
                    </a:cubicBezTo>
                    <a:cubicBezTo>
                      <a:pt x="1726" y="389"/>
                      <a:pt x="1632" y="369"/>
                      <a:pt x="1531" y="369"/>
                    </a:cubicBezTo>
                    <a:cubicBezTo>
                      <a:pt x="1513" y="369"/>
                      <a:pt x="1495" y="369"/>
                      <a:pt x="1476" y="371"/>
                    </a:cubicBezTo>
                    <a:cubicBezTo>
                      <a:pt x="1146" y="264"/>
                      <a:pt x="817" y="158"/>
                      <a:pt x="487" y="52"/>
                    </a:cubicBezTo>
                    <a:cubicBezTo>
                      <a:pt x="426" y="32"/>
                      <a:pt x="367" y="1"/>
                      <a:pt x="3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6"/>
              <p:cNvSpPr/>
              <p:nvPr/>
            </p:nvSpPr>
            <p:spPr>
              <a:xfrm>
                <a:off x="5650012" y="4810662"/>
                <a:ext cx="111466" cy="98113"/>
              </a:xfrm>
              <a:custGeom>
                <a:avLst/>
                <a:gdLst/>
                <a:ahLst/>
                <a:cxnLst/>
                <a:rect l="l" t="t" r="r" b="b"/>
                <a:pathLst>
                  <a:path w="1920" h="1690" extrusionOk="0">
                    <a:moveTo>
                      <a:pt x="316" y="0"/>
                    </a:moveTo>
                    <a:cubicBezTo>
                      <a:pt x="224" y="0"/>
                      <a:pt x="121" y="38"/>
                      <a:pt x="1" y="132"/>
                    </a:cubicBezTo>
                    <a:cubicBezTo>
                      <a:pt x="575" y="538"/>
                      <a:pt x="959" y="1084"/>
                      <a:pt x="1423" y="1558"/>
                    </a:cubicBezTo>
                    <a:cubicBezTo>
                      <a:pt x="1447" y="1582"/>
                      <a:pt x="1475" y="1604"/>
                      <a:pt x="1503" y="1625"/>
                    </a:cubicBezTo>
                    <a:cubicBezTo>
                      <a:pt x="1559" y="1666"/>
                      <a:pt x="1617" y="1690"/>
                      <a:pt x="1674" y="1690"/>
                    </a:cubicBezTo>
                    <a:cubicBezTo>
                      <a:pt x="1728" y="1690"/>
                      <a:pt x="1782" y="1668"/>
                      <a:pt x="1830" y="1619"/>
                    </a:cubicBezTo>
                    <a:cubicBezTo>
                      <a:pt x="1920" y="1530"/>
                      <a:pt x="1870" y="1429"/>
                      <a:pt x="1800" y="1348"/>
                    </a:cubicBezTo>
                    <a:cubicBezTo>
                      <a:pt x="1432" y="919"/>
                      <a:pt x="1062" y="492"/>
                      <a:pt x="618" y="133"/>
                    </a:cubicBezTo>
                    <a:cubicBezTo>
                      <a:pt x="522" y="54"/>
                      <a:pt x="426" y="0"/>
                      <a:pt x="3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6"/>
              <p:cNvSpPr/>
              <p:nvPr/>
            </p:nvSpPr>
            <p:spPr>
              <a:xfrm>
                <a:off x="5092739" y="4741286"/>
                <a:ext cx="47663" cy="121509"/>
              </a:xfrm>
              <a:custGeom>
                <a:avLst/>
                <a:gdLst/>
                <a:ahLst/>
                <a:cxnLst/>
                <a:rect l="l" t="t" r="r" b="b"/>
                <a:pathLst>
                  <a:path w="821" h="2093" extrusionOk="0">
                    <a:moveTo>
                      <a:pt x="560" y="1"/>
                    </a:moveTo>
                    <a:cubicBezTo>
                      <a:pt x="556" y="1"/>
                      <a:pt x="553" y="1"/>
                      <a:pt x="550" y="1"/>
                    </a:cubicBezTo>
                    <a:cubicBezTo>
                      <a:pt x="406" y="6"/>
                      <a:pt x="427" y="177"/>
                      <a:pt x="401" y="290"/>
                    </a:cubicBezTo>
                    <a:cubicBezTo>
                      <a:pt x="300" y="718"/>
                      <a:pt x="194" y="1146"/>
                      <a:pt x="95" y="1574"/>
                    </a:cubicBezTo>
                    <a:cubicBezTo>
                      <a:pt x="64" y="1703"/>
                      <a:pt x="1" y="1839"/>
                      <a:pt x="82" y="1967"/>
                    </a:cubicBezTo>
                    <a:cubicBezTo>
                      <a:pt x="115" y="2019"/>
                      <a:pt x="176" y="2074"/>
                      <a:pt x="235" y="2089"/>
                    </a:cubicBezTo>
                    <a:cubicBezTo>
                      <a:pt x="245" y="2091"/>
                      <a:pt x="254" y="2092"/>
                      <a:pt x="264" y="2092"/>
                    </a:cubicBezTo>
                    <a:cubicBezTo>
                      <a:pt x="319" y="2092"/>
                      <a:pt x="371" y="2053"/>
                      <a:pt x="394" y="1989"/>
                    </a:cubicBezTo>
                    <a:cubicBezTo>
                      <a:pt x="580" y="1479"/>
                      <a:pt x="743" y="963"/>
                      <a:pt x="816" y="492"/>
                    </a:cubicBezTo>
                    <a:cubicBezTo>
                      <a:pt x="815" y="391"/>
                      <a:pt x="820" y="356"/>
                      <a:pt x="815" y="323"/>
                    </a:cubicBezTo>
                    <a:cubicBezTo>
                      <a:pt x="787" y="171"/>
                      <a:pt x="738" y="1"/>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6"/>
              <p:cNvSpPr/>
              <p:nvPr/>
            </p:nvSpPr>
            <p:spPr>
              <a:xfrm>
                <a:off x="5308356" y="4042417"/>
                <a:ext cx="47431" cy="122148"/>
              </a:xfrm>
              <a:custGeom>
                <a:avLst/>
                <a:gdLst/>
                <a:ahLst/>
                <a:cxnLst/>
                <a:rect l="l" t="t" r="r" b="b"/>
                <a:pathLst>
                  <a:path w="817" h="2104" extrusionOk="0">
                    <a:moveTo>
                      <a:pt x="552" y="1"/>
                    </a:moveTo>
                    <a:cubicBezTo>
                      <a:pt x="494" y="1"/>
                      <a:pt x="455" y="57"/>
                      <a:pt x="434" y="108"/>
                    </a:cubicBezTo>
                    <a:cubicBezTo>
                      <a:pt x="236" y="615"/>
                      <a:pt x="79" y="1135"/>
                      <a:pt x="0" y="1685"/>
                    </a:cubicBezTo>
                    <a:cubicBezTo>
                      <a:pt x="10" y="1743"/>
                      <a:pt x="15" y="1812"/>
                      <a:pt x="33" y="1876"/>
                    </a:cubicBezTo>
                    <a:cubicBezTo>
                      <a:pt x="67" y="1987"/>
                      <a:pt x="117" y="2103"/>
                      <a:pt x="247" y="2103"/>
                    </a:cubicBezTo>
                    <a:cubicBezTo>
                      <a:pt x="254" y="2103"/>
                      <a:pt x="261" y="2103"/>
                      <a:pt x="269" y="2102"/>
                    </a:cubicBezTo>
                    <a:cubicBezTo>
                      <a:pt x="401" y="2091"/>
                      <a:pt x="397" y="1959"/>
                      <a:pt x="411" y="1864"/>
                    </a:cubicBezTo>
                    <a:cubicBezTo>
                      <a:pt x="484" y="1393"/>
                      <a:pt x="613" y="936"/>
                      <a:pt x="743" y="478"/>
                    </a:cubicBezTo>
                    <a:cubicBezTo>
                      <a:pt x="776" y="364"/>
                      <a:pt x="816" y="244"/>
                      <a:pt x="743" y="133"/>
                    </a:cubicBezTo>
                    <a:cubicBezTo>
                      <a:pt x="708" y="82"/>
                      <a:pt x="650" y="32"/>
                      <a:pt x="591" y="8"/>
                    </a:cubicBezTo>
                    <a:cubicBezTo>
                      <a:pt x="577" y="3"/>
                      <a:pt x="564" y="1"/>
                      <a:pt x="5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6"/>
              <p:cNvSpPr/>
              <p:nvPr/>
            </p:nvSpPr>
            <p:spPr>
              <a:xfrm>
                <a:off x="4547600" y="4602883"/>
                <a:ext cx="120174" cy="54978"/>
              </a:xfrm>
              <a:custGeom>
                <a:avLst/>
                <a:gdLst/>
                <a:ahLst/>
                <a:cxnLst/>
                <a:rect l="l" t="t" r="r" b="b"/>
                <a:pathLst>
                  <a:path w="2070" h="947" extrusionOk="0">
                    <a:moveTo>
                      <a:pt x="1834" y="1"/>
                    </a:moveTo>
                    <a:cubicBezTo>
                      <a:pt x="1790" y="1"/>
                      <a:pt x="1742" y="12"/>
                      <a:pt x="1695" y="26"/>
                    </a:cubicBezTo>
                    <a:cubicBezTo>
                      <a:pt x="1281" y="146"/>
                      <a:pt x="865" y="266"/>
                      <a:pt x="452" y="389"/>
                    </a:cubicBezTo>
                    <a:cubicBezTo>
                      <a:pt x="353" y="419"/>
                      <a:pt x="257" y="458"/>
                      <a:pt x="162" y="497"/>
                    </a:cubicBezTo>
                    <a:cubicBezTo>
                      <a:pt x="24" y="556"/>
                      <a:pt x="0" y="666"/>
                      <a:pt x="44" y="791"/>
                    </a:cubicBezTo>
                    <a:cubicBezTo>
                      <a:pt x="81" y="898"/>
                      <a:pt x="169" y="947"/>
                      <a:pt x="284" y="947"/>
                    </a:cubicBezTo>
                    <a:cubicBezTo>
                      <a:pt x="317" y="937"/>
                      <a:pt x="352" y="931"/>
                      <a:pt x="384" y="919"/>
                    </a:cubicBezTo>
                    <a:cubicBezTo>
                      <a:pt x="868" y="736"/>
                      <a:pt x="1351" y="551"/>
                      <a:pt x="1835" y="368"/>
                    </a:cubicBezTo>
                    <a:cubicBezTo>
                      <a:pt x="1957" y="323"/>
                      <a:pt x="2069" y="273"/>
                      <a:pt x="2002" y="118"/>
                    </a:cubicBezTo>
                    <a:cubicBezTo>
                      <a:pt x="1964" y="29"/>
                      <a:pt x="1903" y="1"/>
                      <a:pt x="1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6"/>
              <p:cNvSpPr/>
              <p:nvPr/>
            </p:nvSpPr>
            <p:spPr>
              <a:xfrm>
                <a:off x="5455004" y="3840443"/>
                <a:ext cx="65312" cy="120696"/>
              </a:xfrm>
              <a:custGeom>
                <a:avLst/>
                <a:gdLst/>
                <a:ahLst/>
                <a:cxnLst/>
                <a:rect l="l" t="t" r="r" b="b"/>
                <a:pathLst>
                  <a:path w="1125" h="2079" extrusionOk="0">
                    <a:moveTo>
                      <a:pt x="909" y="0"/>
                    </a:moveTo>
                    <a:cubicBezTo>
                      <a:pt x="836" y="0"/>
                      <a:pt x="781" y="67"/>
                      <a:pt x="749" y="137"/>
                    </a:cubicBezTo>
                    <a:cubicBezTo>
                      <a:pt x="505" y="681"/>
                      <a:pt x="261" y="1225"/>
                      <a:pt x="22" y="1770"/>
                    </a:cubicBezTo>
                    <a:cubicBezTo>
                      <a:pt x="2" y="1815"/>
                      <a:pt x="1" y="1872"/>
                      <a:pt x="9" y="1920"/>
                    </a:cubicBezTo>
                    <a:cubicBezTo>
                      <a:pt x="16" y="1969"/>
                      <a:pt x="33" y="2032"/>
                      <a:pt x="69" y="2055"/>
                    </a:cubicBezTo>
                    <a:cubicBezTo>
                      <a:pt x="92" y="2071"/>
                      <a:pt x="119" y="2078"/>
                      <a:pt x="146" y="2078"/>
                    </a:cubicBezTo>
                    <a:cubicBezTo>
                      <a:pt x="190" y="2078"/>
                      <a:pt x="233" y="2058"/>
                      <a:pt x="256" y="2024"/>
                    </a:cubicBezTo>
                    <a:cubicBezTo>
                      <a:pt x="627" y="1467"/>
                      <a:pt x="835" y="836"/>
                      <a:pt x="1099" y="320"/>
                    </a:cubicBezTo>
                    <a:cubicBezTo>
                      <a:pt x="1124" y="114"/>
                      <a:pt x="1049" y="35"/>
                      <a:pt x="947" y="6"/>
                    </a:cubicBezTo>
                    <a:cubicBezTo>
                      <a:pt x="934" y="2"/>
                      <a:pt x="921" y="0"/>
                      <a:pt x="9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6"/>
              <p:cNvSpPr/>
              <p:nvPr/>
            </p:nvSpPr>
            <p:spPr>
              <a:xfrm>
                <a:off x="5076368" y="3965377"/>
                <a:ext cx="53643" cy="136023"/>
              </a:xfrm>
              <a:custGeom>
                <a:avLst/>
                <a:gdLst/>
                <a:ahLst/>
                <a:cxnLst/>
                <a:rect l="l" t="t" r="r" b="b"/>
                <a:pathLst>
                  <a:path w="924" h="2343" extrusionOk="0">
                    <a:moveTo>
                      <a:pt x="211" y="1"/>
                    </a:moveTo>
                    <a:cubicBezTo>
                      <a:pt x="191" y="1"/>
                      <a:pt x="169" y="5"/>
                      <a:pt x="146" y="13"/>
                    </a:cubicBezTo>
                    <a:cubicBezTo>
                      <a:pt x="27" y="56"/>
                      <a:pt x="1" y="159"/>
                      <a:pt x="26" y="263"/>
                    </a:cubicBezTo>
                    <a:cubicBezTo>
                      <a:pt x="181" y="927"/>
                      <a:pt x="357" y="1585"/>
                      <a:pt x="606" y="2223"/>
                    </a:cubicBezTo>
                    <a:cubicBezTo>
                      <a:pt x="633" y="2293"/>
                      <a:pt x="680" y="2343"/>
                      <a:pt x="751" y="2343"/>
                    </a:cubicBezTo>
                    <a:cubicBezTo>
                      <a:pt x="768" y="2343"/>
                      <a:pt x="786" y="2340"/>
                      <a:pt x="806" y="2334"/>
                    </a:cubicBezTo>
                    <a:cubicBezTo>
                      <a:pt x="908" y="2304"/>
                      <a:pt x="924" y="2222"/>
                      <a:pt x="919" y="2158"/>
                    </a:cubicBezTo>
                    <a:cubicBezTo>
                      <a:pt x="725" y="1460"/>
                      <a:pt x="540" y="787"/>
                      <a:pt x="349" y="115"/>
                    </a:cubicBezTo>
                    <a:cubicBezTo>
                      <a:pt x="329" y="45"/>
                      <a:pt x="279" y="1"/>
                      <a:pt x="2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6"/>
              <p:cNvSpPr/>
              <p:nvPr/>
            </p:nvSpPr>
            <p:spPr>
              <a:xfrm>
                <a:off x="5782320" y="4248107"/>
                <a:ext cx="118955" cy="54339"/>
              </a:xfrm>
              <a:custGeom>
                <a:avLst/>
                <a:gdLst/>
                <a:ahLst/>
                <a:cxnLst/>
                <a:rect l="l" t="t" r="r" b="b"/>
                <a:pathLst>
                  <a:path w="2049" h="936" extrusionOk="0">
                    <a:moveTo>
                      <a:pt x="1797" y="1"/>
                    </a:moveTo>
                    <a:cubicBezTo>
                      <a:pt x="1757" y="1"/>
                      <a:pt x="1716" y="10"/>
                      <a:pt x="1675" y="25"/>
                    </a:cubicBezTo>
                    <a:cubicBezTo>
                      <a:pt x="1170" y="211"/>
                      <a:pt x="667" y="404"/>
                      <a:pt x="164" y="596"/>
                    </a:cubicBezTo>
                    <a:cubicBezTo>
                      <a:pt x="79" y="629"/>
                      <a:pt x="0" y="683"/>
                      <a:pt x="22" y="781"/>
                    </a:cubicBezTo>
                    <a:cubicBezTo>
                      <a:pt x="44" y="879"/>
                      <a:pt x="113" y="936"/>
                      <a:pt x="267" y="936"/>
                    </a:cubicBezTo>
                    <a:cubicBezTo>
                      <a:pt x="286" y="936"/>
                      <a:pt x="307" y="935"/>
                      <a:pt x="330" y="933"/>
                    </a:cubicBezTo>
                    <a:cubicBezTo>
                      <a:pt x="775" y="742"/>
                      <a:pt x="1327" y="647"/>
                      <a:pt x="1850" y="459"/>
                    </a:cubicBezTo>
                    <a:cubicBezTo>
                      <a:pt x="2012" y="401"/>
                      <a:pt x="2049" y="279"/>
                      <a:pt x="1983" y="130"/>
                    </a:cubicBezTo>
                    <a:cubicBezTo>
                      <a:pt x="1941" y="36"/>
                      <a:pt x="1873" y="1"/>
                      <a:pt x="17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6"/>
              <p:cNvSpPr/>
              <p:nvPr/>
            </p:nvSpPr>
            <p:spPr>
              <a:xfrm>
                <a:off x="4928559" y="4945060"/>
                <a:ext cx="66821" cy="119767"/>
              </a:xfrm>
              <a:custGeom>
                <a:avLst/>
                <a:gdLst/>
                <a:ahLst/>
                <a:cxnLst/>
                <a:rect l="l" t="t" r="r" b="b"/>
                <a:pathLst>
                  <a:path w="1151" h="2063" extrusionOk="0">
                    <a:moveTo>
                      <a:pt x="968" y="1"/>
                    </a:moveTo>
                    <a:cubicBezTo>
                      <a:pt x="883" y="1"/>
                      <a:pt x="824" y="74"/>
                      <a:pt x="777" y="146"/>
                    </a:cubicBezTo>
                    <a:cubicBezTo>
                      <a:pt x="740" y="202"/>
                      <a:pt x="715" y="267"/>
                      <a:pt x="686" y="328"/>
                    </a:cubicBezTo>
                    <a:cubicBezTo>
                      <a:pt x="496" y="727"/>
                      <a:pt x="304" y="1127"/>
                      <a:pt x="119" y="1527"/>
                    </a:cubicBezTo>
                    <a:cubicBezTo>
                      <a:pt x="70" y="1635"/>
                      <a:pt x="14" y="1749"/>
                      <a:pt x="7" y="1863"/>
                    </a:cubicBezTo>
                    <a:cubicBezTo>
                      <a:pt x="1" y="1966"/>
                      <a:pt x="85" y="2045"/>
                      <a:pt x="221" y="2062"/>
                    </a:cubicBezTo>
                    <a:cubicBezTo>
                      <a:pt x="324" y="2039"/>
                      <a:pt x="374" y="1951"/>
                      <a:pt x="416" y="1859"/>
                    </a:cubicBezTo>
                    <a:cubicBezTo>
                      <a:pt x="590" y="1471"/>
                      <a:pt x="762" y="1082"/>
                      <a:pt x="933" y="694"/>
                    </a:cubicBezTo>
                    <a:cubicBezTo>
                      <a:pt x="995" y="554"/>
                      <a:pt x="1063" y="415"/>
                      <a:pt x="1110" y="271"/>
                    </a:cubicBezTo>
                    <a:cubicBezTo>
                      <a:pt x="1139" y="177"/>
                      <a:pt x="1151" y="55"/>
                      <a:pt x="1027" y="12"/>
                    </a:cubicBezTo>
                    <a:cubicBezTo>
                      <a:pt x="1006" y="4"/>
                      <a:pt x="987" y="1"/>
                      <a:pt x="9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6"/>
              <p:cNvSpPr/>
              <p:nvPr/>
            </p:nvSpPr>
            <p:spPr>
              <a:xfrm>
                <a:off x="5397878" y="4706976"/>
                <a:ext cx="78665" cy="99448"/>
              </a:xfrm>
              <a:custGeom>
                <a:avLst/>
                <a:gdLst/>
                <a:ahLst/>
                <a:cxnLst/>
                <a:rect l="l" t="t" r="r" b="b"/>
                <a:pathLst>
                  <a:path w="1355" h="1713" extrusionOk="0">
                    <a:moveTo>
                      <a:pt x="206" y="1"/>
                    </a:moveTo>
                    <a:cubicBezTo>
                      <a:pt x="191" y="1"/>
                      <a:pt x="175" y="2"/>
                      <a:pt x="159" y="5"/>
                    </a:cubicBezTo>
                    <a:cubicBezTo>
                      <a:pt x="88" y="41"/>
                      <a:pt x="1" y="96"/>
                      <a:pt x="53" y="191"/>
                    </a:cubicBezTo>
                    <a:cubicBezTo>
                      <a:pt x="331" y="699"/>
                      <a:pt x="604" y="1212"/>
                      <a:pt x="988" y="1657"/>
                    </a:cubicBezTo>
                    <a:cubicBezTo>
                      <a:pt x="1022" y="1697"/>
                      <a:pt x="1061" y="1713"/>
                      <a:pt x="1102" y="1713"/>
                    </a:cubicBezTo>
                    <a:cubicBezTo>
                      <a:pt x="1142" y="1713"/>
                      <a:pt x="1184" y="1698"/>
                      <a:pt x="1223" y="1674"/>
                    </a:cubicBezTo>
                    <a:cubicBezTo>
                      <a:pt x="1330" y="1610"/>
                      <a:pt x="1355" y="1518"/>
                      <a:pt x="1296" y="1413"/>
                    </a:cubicBezTo>
                    <a:cubicBezTo>
                      <a:pt x="1031" y="933"/>
                      <a:pt x="732" y="475"/>
                      <a:pt x="355" y="69"/>
                    </a:cubicBezTo>
                    <a:cubicBezTo>
                      <a:pt x="317" y="28"/>
                      <a:pt x="269" y="1"/>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6"/>
              <p:cNvSpPr/>
              <p:nvPr/>
            </p:nvSpPr>
            <p:spPr>
              <a:xfrm>
                <a:off x="5691579" y="4184826"/>
                <a:ext cx="116516" cy="61074"/>
              </a:xfrm>
              <a:custGeom>
                <a:avLst/>
                <a:gdLst/>
                <a:ahLst/>
                <a:cxnLst/>
                <a:rect l="l" t="t" r="r" b="b"/>
                <a:pathLst>
                  <a:path w="2007" h="1052" extrusionOk="0">
                    <a:moveTo>
                      <a:pt x="1756" y="0"/>
                    </a:moveTo>
                    <a:cubicBezTo>
                      <a:pt x="1732" y="0"/>
                      <a:pt x="1707" y="6"/>
                      <a:pt x="1681" y="18"/>
                    </a:cubicBezTo>
                    <a:cubicBezTo>
                      <a:pt x="1166" y="265"/>
                      <a:pt x="654" y="519"/>
                      <a:pt x="145" y="778"/>
                    </a:cubicBezTo>
                    <a:cubicBezTo>
                      <a:pt x="72" y="815"/>
                      <a:pt x="0" y="887"/>
                      <a:pt x="56" y="985"/>
                    </a:cubicBezTo>
                    <a:cubicBezTo>
                      <a:pt x="84" y="1035"/>
                      <a:pt x="131" y="1052"/>
                      <a:pt x="229" y="1052"/>
                    </a:cubicBezTo>
                    <a:cubicBezTo>
                      <a:pt x="264" y="1052"/>
                      <a:pt x="305" y="1050"/>
                      <a:pt x="354" y="1046"/>
                    </a:cubicBezTo>
                    <a:cubicBezTo>
                      <a:pt x="839" y="879"/>
                      <a:pt x="1415" y="645"/>
                      <a:pt x="1937" y="300"/>
                    </a:cubicBezTo>
                    <a:cubicBezTo>
                      <a:pt x="2006" y="253"/>
                      <a:pt x="1991" y="183"/>
                      <a:pt x="1946" y="123"/>
                    </a:cubicBezTo>
                    <a:cubicBezTo>
                      <a:pt x="1896" y="56"/>
                      <a:pt x="1832" y="0"/>
                      <a:pt x="17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6"/>
              <p:cNvSpPr/>
              <p:nvPr/>
            </p:nvSpPr>
            <p:spPr>
              <a:xfrm>
                <a:off x="4974190" y="4099950"/>
                <a:ext cx="76749" cy="99448"/>
              </a:xfrm>
              <a:custGeom>
                <a:avLst/>
                <a:gdLst/>
                <a:ahLst/>
                <a:cxnLst/>
                <a:rect l="l" t="t" r="r" b="b"/>
                <a:pathLst>
                  <a:path w="1322" h="1713" extrusionOk="0">
                    <a:moveTo>
                      <a:pt x="178" y="0"/>
                    </a:moveTo>
                    <a:cubicBezTo>
                      <a:pt x="88" y="0"/>
                      <a:pt x="18" y="64"/>
                      <a:pt x="0" y="202"/>
                    </a:cubicBezTo>
                    <a:cubicBezTo>
                      <a:pt x="17" y="245"/>
                      <a:pt x="33" y="311"/>
                      <a:pt x="66" y="369"/>
                    </a:cubicBezTo>
                    <a:cubicBezTo>
                      <a:pt x="311" y="799"/>
                      <a:pt x="588" y="1208"/>
                      <a:pt x="915" y="1584"/>
                    </a:cubicBezTo>
                    <a:cubicBezTo>
                      <a:pt x="967" y="1643"/>
                      <a:pt x="1026" y="1713"/>
                      <a:pt x="1101" y="1713"/>
                    </a:cubicBezTo>
                    <a:cubicBezTo>
                      <a:pt x="1136" y="1713"/>
                      <a:pt x="1175" y="1698"/>
                      <a:pt x="1219" y="1660"/>
                    </a:cubicBezTo>
                    <a:cubicBezTo>
                      <a:pt x="1322" y="1569"/>
                      <a:pt x="1267" y="1476"/>
                      <a:pt x="1214" y="1389"/>
                    </a:cubicBezTo>
                    <a:cubicBezTo>
                      <a:pt x="972" y="997"/>
                      <a:pt x="732" y="603"/>
                      <a:pt x="484" y="217"/>
                    </a:cubicBezTo>
                    <a:cubicBezTo>
                      <a:pt x="431" y="135"/>
                      <a:pt x="349" y="48"/>
                      <a:pt x="261" y="16"/>
                    </a:cubicBezTo>
                    <a:cubicBezTo>
                      <a:pt x="232" y="5"/>
                      <a:pt x="204" y="0"/>
                      <a:pt x="1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6"/>
              <p:cNvSpPr/>
              <p:nvPr/>
            </p:nvSpPr>
            <p:spPr>
              <a:xfrm>
                <a:off x="4640314" y="4659661"/>
                <a:ext cx="116226" cy="60261"/>
              </a:xfrm>
              <a:custGeom>
                <a:avLst/>
                <a:gdLst/>
                <a:ahLst/>
                <a:cxnLst/>
                <a:rect l="l" t="t" r="r" b="b"/>
                <a:pathLst>
                  <a:path w="2002" h="1038" extrusionOk="0">
                    <a:moveTo>
                      <a:pt x="1719" y="0"/>
                    </a:moveTo>
                    <a:cubicBezTo>
                      <a:pt x="1668" y="0"/>
                      <a:pt x="1619" y="5"/>
                      <a:pt x="1577" y="23"/>
                    </a:cubicBezTo>
                    <a:cubicBezTo>
                      <a:pt x="1100" y="233"/>
                      <a:pt x="612" y="417"/>
                      <a:pt x="165" y="685"/>
                    </a:cubicBezTo>
                    <a:cubicBezTo>
                      <a:pt x="88" y="731"/>
                      <a:pt x="0" y="788"/>
                      <a:pt x="31" y="878"/>
                    </a:cubicBezTo>
                    <a:cubicBezTo>
                      <a:pt x="64" y="973"/>
                      <a:pt x="149" y="1037"/>
                      <a:pt x="301" y="1037"/>
                    </a:cubicBezTo>
                    <a:cubicBezTo>
                      <a:pt x="306" y="1037"/>
                      <a:pt x="311" y="1037"/>
                      <a:pt x="315" y="1037"/>
                    </a:cubicBezTo>
                    <a:cubicBezTo>
                      <a:pt x="360" y="1019"/>
                      <a:pt x="440" y="989"/>
                      <a:pt x="517" y="953"/>
                    </a:cubicBezTo>
                    <a:cubicBezTo>
                      <a:pt x="876" y="779"/>
                      <a:pt x="1234" y="607"/>
                      <a:pt x="1592" y="430"/>
                    </a:cubicBezTo>
                    <a:cubicBezTo>
                      <a:pt x="1700" y="376"/>
                      <a:pt x="1809" y="321"/>
                      <a:pt x="1907" y="250"/>
                    </a:cubicBezTo>
                    <a:cubicBezTo>
                      <a:pt x="1960" y="212"/>
                      <a:pt x="2001" y="139"/>
                      <a:pt x="1958" y="71"/>
                    </a:cubicBezTo>
                    <a:cubicBezTo>
                      <a:pt x="1936" y="37"/>
                      <a:pt x="1878" y="9"/>
                      <a:pt x="1834" y="6"/>
                    </a:cubicBezTo>
                    <a:cubicBezTo>
                      <a:pt x="1797" y="3"/>
                      <a:pt x="1757" y="0"/>
                      <a:pt x="17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6"/>
              <p:cNvSpPr/>
              <p:nvPr/>
            </p:nvSpPr>
            <p:spPr>
              <a:xfrm>
                <a:off x="5291114" y="4944480"/>
                <a:ext cx="39535" cy="107692"/>
              </a:xfrm>
              <a:custGeom>
                <a:avLst/>
                <a:gdLst/>
                <a:ahLst/>
                <a:cxnLst/>
                <a:rect l="l" t="t" r="r" b="b"/>
                <a:pathLst>
                  <a:path w="681" h="1855" extrusionOk="0">
                    <a:moveTo>
                      <a:pt x="171" y="0"/>
                    </a:moveTo>
                    <a:cubicBezTo>
                      <a:pt x="150" y="0"/>
                      <a:pt x="127" y="4"/>
                      <a:pt x="103" y="12"/>
                    </a:cubicBezTo>
                    <a:cubicBezTo>
                      <a:pt x="25" y="38"/>
                      <a:pt x="0" y="110"/>
                      <a:pt x="6" y="174"/>
                    </a:cubicBezTo>
                    <a:cubicBezTo>
                      <a:pt x="54" y="682"/>
                      <a:pt x="85" y="1195"/>
                      <a:pt x="249" y="1685"/>
                    </a:cubicBezTo>
                    <a:cubicBezTo>
                      <a:pt x="277" y="1772"/>
                      <a:pt x="329" y="1854"/>
                      <a:pt x="432" y="1854"/>
                    </a:cubicBezTo>
                    <a:cubicBezTo>
                      <a:pt x="445" y="1854"/>
                      <a:pt x="459" y="1853"/>
                      <a:pt x="474" y="1850"/>
                    </a:cubicBezTo>
                    <a:cubicBezTo>
                      <a:pt x="620" y="1822"/>
                      <a:pt x="669" y="1723"/>
                      <a:pt x="680" y="1584"/>
                    </a:cubicBezTo>
                    <a:cubicBezTo>
                      <a:pt x="583" y="1134"/>
                      <a:pt x="487" y="683"/>
                      <a:pt x="388" y="234"/>
                    </a:cubicBezTo>
                    <a:cubicBezTo>
                      <a:pt x="378" y="185"/>
                      <a:pt x="355" y="136"/>
                      <a:pt x="326" y="94"/>
                    </a:cubicBezTo>
                    <a:cubicBezTo>
                      <a:pt x="288" y="36"/>
                      <a:pt x="235" y="0"/>
                      <a:pt x="1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6"/>
              <p:cNvSpPr/>
              <p:nvPr/>
            </p:nvSpPr>
            <p:spPr>
              <a:xfrm>
                <a:off x="5564729" y="4443521"/>
                <a:ext cx="119187" cy="25312"/>
              </a:xfrm>
              <a:custGeom>
                <a:avLst/>
                <a:gdLst/>
                <a:ahLst/>
                <a:cxnLst/>
                <a:rect l="l" t="t" r="r" b="b"/>
                <a:pathLst>
                  <a:path w="2053" h="436" extrusionOk="0">
                    <a:moveTo>
                      <a:pt x="1435" y="1"/>
                    </a:moveTo>
                    <a:cubicBezTo>
                      <a:pt x="1030" y="1"/>
                      <a:pt x="625" y="44"/>
                      <a:pt x="220" y="68"/>
                    </a:cubicBezTo>
                    <a:cubicBezTo>
                      <a:pt x="121" y="74"/>
                      <a:pt x="0" y="95"/>
                      <a:pt x="11" y="235"/>
                    </a:cubicBezTo>
                    <a:cubicBezTo>
                      <a:pt x="20" y="344"/>
                      <a:pt x="86" y="429"/>
                      <a:pt x="207" y="432"/>
                    </a:cubicBezTo>
                    <a:cubicBezTo>
                      <a:pt x="333" y="435"/>
                      <a:pt x="459" y="435"/>
                      <a:pt x="585" y="435"/>
                    </a:cubicBezTo>
                    <a:cubicBezTo>
                      <a:pt x="753" y="435"/>
                      <a:pt x="921" y="434"/>
                      <a:pt x="1089" y="434"/>
                    </a:cubicBezTo>
                    <a:cubicBezTo>
                      <a:pt x="1089" y="424"/>
                      <a:pt x="1090" y="413"/>
                      <a:pt x="1090" y="403"/>
                    </a:cubicBezTo>
                    <a:cubicBezTo>
                      <a:pt x="1231" y="403"/>
                      <a:pt x="1372" y="404"/>
                      <a:pt x="1514" y="404"/>
                    </a:cubicBezTo>
                    <a:cubicBezTo>
                      <a:pt x="1631" y="404"/>
                      <a:pt x="1749" y="403"/>
                      <a:pt x="1867" y="401"/>
                    </a:cubicBezTo>
                    <a:cubicBezTo>
                      <a:pt x="1959" y="400"/>
                      <a:pt x="2035" y="356"/>
                      <a:pt x="2045" y="256"/>
                    </a:cubicBezTo>
                    <a:cubicBezTo>
                      <a:pt x="2053" y="164"/>
                      <a:pt x="2011" y="87"/>
                      <a:pt x="1925" y="50"/>
                    </a:cubicBezTo>
                    <a:cubicBezTo>
                      <a:pt x="1864" y="24"/>
                      <a:pt x="1792" y="13"/>
                      <a:pt x="1724" y="9"/>
                    </a:cubicBezTo>
                    <a:cubicBezTo>
                      <a:pt x="1627" y="3"/>
                      <a:pt x="1531" y="1"/>
                      <a:pt x="1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6"/>
              <p:cNvSpPr/>
              <p:nvPr/>
            </p:nvSpPr>
            <p:spPr>
              <a:xfrm>
                <a:off x="4873174" y="3944594"/>
                <a:ext cx="75413" cy="101364"/>
              </a:xfrm>
              <a:custGeom>
                <a:avLst/>
                <a:gdLst/>
                <a:ahLst/>
                <a:cxnLst/>
                <a:rect l="l" t="t" r="r" b="b"/>
                <a:pathLst>
                  <a:path w="1299" h="1746" extrusionOk="0">
                    <a:moveTo>
                      <a:pt x="241" y="0"/>
                    </a:moveTo>
                    <a:cubicBezTo>
                      <a:pt x="107" y="17"/>
                      <a:pt x="1" y="84"/>
                      <a:pt x="55" y="230"/>
                    </a:cubicBezTo>
                    <a:cubicBezTo>
                      <a:pt x="265" y="799"/>
                      <a:pt x="679" y="1242"/>
                      <a:pt x="1043" y="1715"/>
                    </a:cubicBezTo>
                    <a:cubicBezTo>
                      <a:pt x="1061" y="1737"/>
                      <a:pt x="1106" y="1746"/>
                      <a:pt x="1146" y="1746"/>
                    </a:cubicBezTo>
                    <a:cubicBezTo>
                      <a:pt x="1160" y="1746"/>
                      <a:pt x="1173" y="1745"/>
                      <a:pt x="1184" y="1743"/>
                    </a:cubicBezTo>
                    <a:cubicBezTo>
                      <a:pt x="1263" y="1731"/>
                      <a:pt x="1298" y="1662"/>
                      <a:pt x="1295" y="1594"/>
                    </a:cubicBezTo>
                    <a:cubicBezTo>
                      <a:pt x="1292" y="1528"/>
                      <a:pt x="1273" y="1456"/>
                      <a:pt x="1239" y="1400"/>
                    </a:cubicBezTo>
                    <a:cubicBezTo>
                      <a:pt x="979" y="979"/>
                      <a:pt x="716" y="561"/>
                      <a:pt x="453" y="143"/>
                    </a:cubicBezTo>
                    <a:cubicBezTo>
                      <a:pt x="405" y="69"/>
                      <a:pt x="342" y="13"/>
                      <a:pt x="2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6"/>
              <p:cNvSpPr/>
              <p:nvPr/>
            </p:nvSpPr>
            <p:spPr>
              <a:xfrm>
                <a:off x="5500810" y="4858964"/>
                <a:ext cx="72511" cy="102467"/>
              </a:xfrm>
              <a:custGeom>
                <a:avLst/>
                <a:gdLst/>
                <a:ahLst/>
                <a:cxnLst/>
                <a:rect l="l" t="t" r="r" b="b"/>
                <a:pathLst>
                  <a:path w="1249" h="1765" extrusionOk="0">
                    <a:moveTo>
                      <a:pt x="140" y="1"/>
                    </a:moveTo>
                    <a:cubicBezTo>
                      <a:pt x="75" y="1"/>
                      <a:pt x="7" y="65"/>
                      <a:pt x="4" y="155"/>
                    </a:cubicBezTo>
                    <a:cubicBezTo>
                      <a:pt x="1" y="235"/>
                      <a:pt x="28" y="326"/>
                      <a:pt x="70" y="395"/>
                    </a:cubicBezTo>
                    <a:cubicBezTo>
                      <a:pt x="318" y="803"/>
                      <a:pt x="572" y="1207"/>
                      <a:pt x="829" y="1608"/>
                    </a:cubicBezTo>
                    <a:cubicBezTo>
                      <a:pt x="865" y="1663"/>
                      <a:pt x="919" y="1721"/>
                      <a:pt x="977" y="1744"/>
                    </a:cubicBezTo>
                    <a:cubicBezTo>
                      <a:pt x="1011" y="1758"/>
                      <a:pt x="1042" y="1764"/>
                      <a:pt x="1071" y="1764"/>
                    </a:cubicBezTo>
                    <a:cubicBezTo>
                      <a:pt x="1158" y="1764"/>
                      <a:pt x="1217" y="1702"/>
                      <a:pt x="1249" y="1603"/>
                    </a:cubicBezTo>
                    <a:cubicBezTo>
                      <a:pt x="1247" y="1582"/>
                      <a:pt x="1249" y="1564"/>
                      <a:pt x="1243" y="1548"/>
                    </a:cubicBezTo>
                    <a:cubicBezTo>
                      <a:pt x="1019" y="968"/>
                      <a:pt x="622" y="496"/>
                      <a:pt x="213" y="36"/>
                    </a:cubicBezTo>
                    <a:cubicBezTo>
                      <a:pt x="192" y="12"/>
                      <a:pt x="166" y="1"/>
                      <a:pt x="1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6"/>
              <p:cNvSpPr/>
              <p:nvPr/>
            </p:nvSpPr>
            <p:spPr>
              <a:xfrm>
                <a:off x="5118400" y="3853157"/>
                <a:ext cx="40697" cy="108621"/>
              </a:xfrm>
              <a:custGeom>
                <a:avLst/>
                <a:gdLst/>
                <a:ahLst/>
                <a:cxnLst/>
                <a:rect l="l" t="t" r="r" b="b"/>
                <a:pathLst>
                  <a:path w="701" h="1871" extrusionOk="0">
                    <a:moveTo>
                      <a:pt x="258" y="1"/>
                    </a:moveTo>
                    <a:cubicBezTo>
                      <a:pt x="246" y="1"/>
                      <a:pt x="233" y="2"/>
                      <a:pt x="219" y="4"/>
                    </a:cubicBezTo>
                    <a:cubicBezTo>
                      <a:pt x="46" y="31"/>
                      <a:pt x="2" y="150"/>
                      <a:pt x="1" y="309"/>
                    </a:cubicBezTo>
                    <a:cubicBezTo>
                      <a:pt x="103" y="772"/>
                      <a:pt x="200" y="1236"/>
                      <a:pt x="310" y="1697"/>
                    </a:cubicBezTo>
                    <a:cubicBezTo>
                      <a:pt x="333" y="1789"/>
                      <a:pt x="407" y="1871"/>
                      <a:pt x="509" y="1871"/>
                    </a:cubicBezTo>
                    <a:cubicBezTo>
                      <a:pt x="519" y="1871"/>
                      <a:pt x="529" y="1870"/>
                      <a:pt x="539" y="1868"/>
                    </a:cubicBezTo>
                    <a:cubicBezTo>
                      <a:pt x="660" y="1849"/>
                      <a:pt x="701" y="1740"/>
                      <a:pt x="681" y="1632"/>
                    </a:cubicBezTo>
                    <a:cubicBezTo>
                      <a:pt x="596" y="1165"/>
                      <a:pt x="598" y="684"/>
                      <a:pt x="449" y="230"/>
                    </a:cubicBezTo>
                    <a:cubicBezTo>
                      <a:pt x="417" y="135"/>
                      <a:pt x="395" y="1"/>
                      <a:pt x="2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6"/>
              <p:cNvSpPr/>
              <p:nvPr/>
            </p:nvSpPr>
            <p:spPr>
              <a:xfrm>
                <a:off x="5448037" y="4408920"/>
                <a:ext cx="106879" cy="41800"/>
              </a:xfrm>
              <a:custGeom>
                <a:avLst/>
                <a:gdLst/>
                <a:ahLst/>
                <a:cxnLst/>
                <a:rect l="l" t="t" r="r" b="b"/>
                <a:pathLst>
                  <a:path w="1841" h="720" extrusionOk="0">
                    <a:moveTo>
                      <a:pt x="1550" y="1"/>
                    </a:moveTo>
                    <a:cubicBezTo>
                      <a:pt x="1518" y="1"/>
                      <a:pt x="1484" y="3"/>
                      <a:pt x="1448" y="6"/>
                    </a:cubicBezTo>
                    <a:cubicBezTo>
                      <a:pt x="1091" y="50"/>
                      <a:pt x="670" y="142"/>
                      <a:pt x="259" y="278"/>
                    </a:cubicBezTo>
                    <a:cubicBezTo>
                      <a:pt x="114" y="327"/>
                      <a:pt x="0" y="401"/>
                      <a:pt x="44" y="569"/>
                    </a:cubicBezTo>
                    <a:cubicBezTo>
                      <a:pt x="76" y="686"/>
                      <a:pt x="152" y="720"/>
                      <a:pt x="240" y="720"/>
                    </a:cubicBezTo>
                    <a:cubicBezTo>
                      <a:pt x="286" y="720"/>
                      <a:pt x="334" y="711"/>
                      <a:pt x="382" y="700"/>
                    </a:cubicBezTo>
                    <a:cubicBezTo>
                      <a:pt x="786" y="606"/>
                      <a:pt x="1188" y="507"/>
                      <a:pt x="1592" y="410"/>
                    </a:cubicBezTo>
                    <a:cubicBezTo>
                      <a:pt x="1711" y="382"/>
                      <a:pt x="1841" y="356"/>
                      <a:pt x="1823" y="197"/>
                    </a:cubicBezTo>
                    <a:cubicBezTo>
                      <a:pt x="1808" y="51"/>
                      <a:pt x="1716" y="1"/>
                      <a:pt x="15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6"/>
              <p:cNvSpPr/>
              <p:nvPr/>
            </p:nvSpPr>
            <p:spPr>
              <a:xfrm>
                <a:off x="4838631" y="4132286"/>
                <a:ext cx="91669" cy="81219"/>
              </a:xfrm>
              <a:custGeom>
                <a:avLst/>
                <a:gdLst/>
                <a:ahLst/>
                <a:cxnLst/>
                <a:rect l="l" t="t" r="r" b="b"/>
                <a:pathLst>
                  <a:path w="1579" h="1399" extrusionOk="0">
                    <a:moveTo>
                      <a:pt x="247" y="1"/>
                    </a:moveTo>
                    <a:cubicBezTo>
                      <a:pt x="157" y="2"/>
                      <a:pt x="98" y="34"/>
                      <a:pt x="53" y="89"/>
                    </a:cubicBezTo>
                    <a:cubicBezTo>
                      <a:pt x="1" y="154"/>
                      <a:pt x="21" y="229"/>
                      <a:pt x="64" y="278"/>
                    </a:cubicBezTo>
                    <a:cubicBezTo>
                      <a:pt x="417" y="680"/>
                      <a:pt x="780" y="1074"/>
                      <a:pt x="1243" y="1361"/>
                    </a:cubicBezTo>
                    <a:cubicBezTo>
                      <a:pt x="1281" y="1385"/>
                      <a:pt x="1326" y="1399"/>
                      <a:pt x="1371" y="1399"/>
                    </a:cubicBezTo>
                    <a:cubicBezTo>
                      <a:pt x="1428" y="1399"/>
                      <a:pt x="1484" y="1375"/>
                      <a:pt x="1523" y="1316"/>
                    </a:cubicBezTo>
                    <a:cubicBezTo>
                      <a:pt x="1579" y="1233"/>
                      <a:pt x="1524" y="1153"/>
                      <a:pt x="1461" y="1090"/>
                    </a:cubicBezTo>
                    <a:cubicBezTo>
                      <a:pt x="1142" y="775"/>
                      <a:pt x="821" y="461"/>
                      <a:pt x="499" y="149"/>
                    </a:cubicBezTo>
                    <a:cubicBezTo>
                      <a:pt x="424" y="77"/>
                      <a:pt x="347" y="5"/>
                      <a:pt x="2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6"/>
              <p:cNvSpPr/>
              <p:nvPr/>
            </p:nvSpPr>
            <p:spPr>
              <a:xfrm>
                <a:off x="5754047" y="4603521"/>
                <a:ext cx="145776" cy="50508"/>
              </a:xfrm>
              <a:custGeom>
                <a:avLst/>
                <a:gdLst/>
                <a:ahLst/>
                <a:cxnLst/>
                <a:rect l="l" t="t" r="r" b="b"/>
                <a:pathLst>
                  <a:path w="2511" h="870" extrusionOk="0">
                    <a:moveTo>
                      <a:pt x="632" y="0"/>
                    </a:moveTo>
                    <a:cubicBezTo>
                      <a:pt x="461" y="0"/>
                      <a:pt x="287" y="54"/>
                      <a:pt x="118" y="83"/>
                    </a:cubicBezTo>
                    <a:cubicBezTo>
                      <a:pt x="35" y="96"/>
                      <a:pt x="1" y="202"/>
                      <a:pt x="135" y="244"/>
                    </a:cubicBezTo>
                    <a:lnTo>
                      <a:pt x="145" y="248"/>
                    </a:lnTo>
                    <a:cubicBezTo>
                      <a:pt x="204" y="329"/>
                      <a:pt x="282" y="350"/>
                      <a:pt x="367" y="350"/>
                    </a:cubicBezTo>
                    <a:cubicBezTo>
                      <a:pt x="396" y="350"/>
                      <a:pt x="427" y="348"/>
                      <a:pt x="458" y="344"/>
                    </a:cubicBezTo>
                    <a:lnTo>
                      <a:pt x="468" y="347"/>
                    </a:lnTo>
                    <a:cubicBezTo>
                      <a:pt x="539" y="414"/>
                      <a:pt x="622" y="441"/>
                      <a:pt x="715" y="441"/>
                    </a:cubicBezTo>
                    <a:cubicBezTo>
                      <a:pt x="735" y="441"/>
                      <a:pt x="757" y="440"/>
                      <a:pt x="778" y="437"/>
                    </a:cubicBezTo>
                    <a:cubicBezTo>
                      <a:pt x="1202" y="573"/>
                      <a:pt x="1625" y="712"/>
                      <a:pt x="2050" y="845"/>
                    </a:cubicBezTo>
                    <a:cubicBezTo>
                      <a:pt x="2104" y="861"/>
                      <a:pt x="2162" y="870"/>
                      <a:pt x="2219" y="870"/>
                    </a:cubicBezTo>
                    <a:cubicBezTo>
                      <a:pt x="2230" y="870"/>
                      <a:pt x="2241" y="869"/>
                      <a:pt x="2253" y="868"/>
                    </a:cubicBezTo>
                    <a:cubicBezTo>
                      <a:pt x="2359" y="863"/>
                      <a:pt x="2471" y="836"/>
                      <a:pt x="2493" y="719"/>
                    </a:cubicBezTo>
                    <a:cubicBezTo>
                      <a:pt x="2511" y="626"/>
                      <a:pt x="2434" y="572"/>
                      <a:pt x="2351" y="535"/>
                    </a:cubicBezTo>
                    <a:cubicBezTo>
                      <a:pt x="2053" y="404"/>
                      <a:pt x="1769" y="241"/>
                      <a:pt x="1431" y="228"/>
                    </a:cubicBezTo>
                    <a:cubicBezTo>
                      <a:pt x="1315" y="139"/>
                      <a:pt x="1180" y="114"/>
                      <a:pt x="1038" y="114"/>
                    </a:cubicBezTo>
                    <a:cubicBezTo>
                      <a:pt x="1026" y="114"/>
                      <a:pt x="1014" y="114"/>
                      <a:pt x="1002" y="115"/>
                    </a:cubicBezTo>
                    <a:cubicBezTo>
                      <a:pt x="1002" y="116"/>
                      <a:pt x="1003" y="116"/>
                      <a:pt x="1003" y="117"/>
                    </a:cubicBezTo>
                    <a:cubicBezTo>
                      <a:pt x="882" y="29"/>
                      <a:pt x="758" y="0"/>
                      <a:pt x="6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6"/>
              <p:cNvSpPr/>
              <p:nvPr/>
            </p:nvSpPr>
            <p:spPr>
              <a:xfrm>
                <a:off x="5005830" y="4011996"/>
                <a:ext cx="60609" cy="101132"/>
              </a:xfrm>
              <a:custGeom>
                <a:avLst/>
                <a:gdLst/>
                <a:ahLst/>
                <a:cxnLst/>
                <a:rect l="l" t="t" r="r" b="b"/>
                <a:pathLst>
                  <a:path w="1044" h="1742" extrusionOk="0">
                    <a:moveTo>
                      <a:pt x="256" y="0"/>
                    </a:moveTo>
                    <a:cubicBezTo>
                      <a:pt x="221" y="0"/>
                      <a:pt x="182" y="11"/>
                      <a:pt x="138" y="35"/>
                    </a:cubicBezTo>
                    <a:cubicBezTo>
                      <a:pt x="1" y="108"/>
                      <a:pt x="17" y="227"/>
                      <a:pt x="69" y="344"/>
                    </a:cubicBezTo>
                    <a:cubicBezTo>
                      <a:pt x="242" y="735"/>
                      <a:pt x="416" y="1124"/>
                      <a:pt x="593" y="1511"/>
                    </a:cubicBezTo>
                    <a:cubicBezTo>
                      <a:pt x="621" y="1572"/>
                      <a:pt x="666" y="1627"/>
                      <a:pt x="713" y="1677"/>
                    </a:cubicBezTo>
                    <a:cubicBezTo>
                      <a:pt x="752" y="1720"/>
                      <a:pt x="797" y="1741"/>
                      <a:pt x="845" y="1741"/>
                    </a:cubicBezTo>
                    <a:cubicBezTo>
                      <a:pt x="878" y="1741"/>
                      <a:pt x="912" y="1732"/>
                      <a:pt x="946" y="1711"/>
                    </a:cubicBezTo>
                    <a:cubicBezTo>
                      <a:pt x="1011" y="1674"/>
                      <a:pt x="1043" y="1618"/>
                      <a:pt x="1041" y="1516"/>
                    </a:cubicBezTo>
                    <a:cubicBezTo>
                      <a:pt x="1035" y="1494"/>
                      <a:pt x="1029" y="1442"/>
                      <a:pt x="1008" y="1396"/>
                    </a:cubicBezTo>
                    <a:cubicBezTo>
                      <a:pt x="830" y="991"/>
                      <a:pt x="651" y="585"/>
                      <a:pt x="464" y="182"/>
                    </a:cubicBezTo>
                    <a:cubicBezTo>
                      <a:pt x="419" y="85"/>
                      <a:pt x="355" y="0"/>
                      <a:pt x="2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6"/>
              <p:cNvSpPr/>
              <p:nvPr/>
            </p:nvSpPr>
            <p:spPr>
              <a:xfrm>
                <a:off x="5556136" y="3974608"/>
                <a:ext cx="88244" cy="101828"/>
              </a:xfrm>
              <a:custGeom>
                <a:avLst/>
                <a:gdLst/>
                <a:ahLst/>
                <a:cxnLst/>
                <a:rect l="l" t="t" r="r" b="b"/>
                <a:pathLst>
                  <a:path w="1520" h="1754" extrusionOk="0">
                    <a:moveTo>
                      <a:pt x="1279" y="1"/>
                    </a:moveTo>
                    <a:cubicBezTo>
                      <a:pt x="1200" y="1"/>
                      <a:pt x="1141" y="69"/>
                      <a:pt x="1086" y="140"/>
                    </a:cubicBezTo>
                    <a:cubicBezTo>
                      <a:pt x="781" y="533"/>
                      <a:pt x="474" y="922"/>
                      <a:pt x="173" y="1318"/>
                    </a:cubicBezTo>
                    <a:cubicBezTo>
                      <a:pt x="102" y="1412"/>
                      <a:pt x="55" y="1522"/>
                      <a:pt x="30" y="1569"/>
                    </a:cubicBezTo>
                    <a:cubicBezTo>
                      <a:pt x="1" y="1698"/>
                      <a:pt x="49" y="1726"/>
                      <a:pt x="97" y="1742"/>
                    </a:cubicBezTo>
                    <a:cubicBezTo>
                      <a:pt x="118" y="1750"/>
                      <a:pt x="138" y="1754"/>
                      <a:pt x="157" y="1754"/>
                    </a:cubicBezTo>
                    <a:cubicBezTo>
                      <a:pt x="225" y="1754"/>
                      <a:pt x="280" y="1709"/>
                      <a:pt x="325" y="1660"/>
                    </a:cubicBezTo>
                    <a:cubicBezTo>
                      <a:pt x="711" y="1244"/>
                      <a:pt x="1072" y="809"/>
                      <a:pt x="1404" y="350"/>
                    </a:cubicBezTo>
                    <a:cubicBezTo>
                      <a:pt x="1480" y="245"/>
                      <a:pt x="1519" y="128"/>
                      <a:pt x="1386" y="39"/>
                    </a:cubicBezTo>
                    <a:cubicBezTo>
                      <a:pt x="1347" y="12"/>
                      <a:pt x="1311" y="1"/>
                      <a:pt x="12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6"/>
              <p:cNvSpPr/>
              <p:nvPr/>
            </p:nvSpPr>
            <p:spPr>
              <a:xfrm>
                <a:off x="4804553" y="4829356"/>
                <a:ext cx="89521" cy="102061"/>
              </a:xfrm>
              <a:custGeom>
                <a:avLst/>
                <a:gdLst/>
                <a:ahLst/>
                <a:cxnLst/>
                <a:rect l="l" t="t" r="r" b="b"/>
                <a:pathLst>
                  <a:path w="1542" h="1758" extrusionOk="0">
                    <a:moveTo>
                      <a:pt x="1355" y="1"/>
                    </a:moveTo>
                    <a:cubicBezTo>
                      <a:pt x="1289" y="1"/>
                      <a:pt x="1231" y="47"/>
                      <a:pt x="1185" y="99"/>
                    </a:cubicBezTo>
                    <a:cubicBezTo>
                      <a:pt x="977" y="328"/>
                      <a:pt x="772" y="559"/>
                      <a:pt x="577" y="799"/>
                    </a:cubicBezTo>
                    <a:cubicBezTo>
                      <a:pt x="404" y="1011"/>
                      <a:pt x="237" y="1230"/>
                      <a:pt x="86" y="1458"/>
                    </a:cubicBezTo>
                    <a:cubicBezTo>
                      <a:pt x="1" y="1589"/>
                      <a:pt x="90" y="1758"/>
                      <a:pt x="246" y="1758"/>
                    </a:cubicBezTo>
                    <a:cubicBezTo>
                      <a:pt x="247" y="1758"/>
                      <a:pt x="248" y="1758"/>
                      <a:pt x="249" y="1758"/>
                    </a:cubicBezTo>
                    <a:cubicBezTo>
                      <a:pt x="273" y="1744"/>
                      <a:pt x="331" y="1732"/>
                      <a:pt x="358" y="1697"/>
                    </a:cubicBezTo>
                    <a:cubicBezTo>
                      <a:pt x="725" y="1223"/>
                      <a:pt x="1090" y="748"/>
                      <a:pt x="1449" y="269"/>
                    </a:cubicBezTo>
                    <a:cubicBezTo>
                      <a:pt x="1498" y="204"/>
                      <a:pt x="1542" y="108"/>
                      <a:pt x="1455" y="40"/>
                    </a:cubicBezTo>
                    <a:cubicBezTo>
                      <a:pt x="1420" y="12"/>
                      <a:pt x="1387" y="1"/>
                      <a:pt x="13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6"/>
              <p:cNvSpPr/>
              <p:nvPr/>
            </p:nvSpPr>
            <p:spPr>
              <a:xfrm>
                <a:off x="5518633" y="4693158"/>
                <a:ext cx="93643" cy="80116"/>
              </a:xfrm>
              <a:custGeom>
                <a:avLst/>
                <a:gdLst/>
                <a:ahLst/>
                <a:cxnLst/>
                <a:rect l="l" t="t" r="r" b="b"/>
                <a:pathLst>
                  <a:path w="1613" h="1380" extrusionOk="0">
                    <a:moveTo>
                      <a:pt x="182" y="0"/>
                    </a:moveTo>
                    <a:cubicBezTo>
                      <a:pt x="176" y="0"/>
                      <a:pt x="171" y="1"/>
                      <a:pt x="166" y="1"/>
                    </a:cubicBezTo>
                    <a:cubicBezTo>
                      <a:pt x="130" y="18"/>
                      <a:pt x="61" y="30"/>
                      <a:pt x="43" y="65"/>
                    </a:cubicBezTo>
                    <a:cubicBezTo>
                      <a:pt x="0" y="149"/>
                      <a:pt x="48" y="226"/>
                      <a:pt x="112" y="289"/>
                    </a:cubicBezTo>
                    <a:cubicBezTo>
                      <a:pt x="429" y="601"/>
                      <a:pt x="744" y="912"/>
                      <a:pt x="1063" y="1222"/>
                    </a:cubicBezTo>
                    <a:cubicBezTo>
                      <a:pt x="1111" y="1269"/>
                      <a:pt x="1168" y="1310"/>
                      <a:pt x="1227" y="1344"/>
                    </a:cubicBezTo>
                    <a:cubicBezTo>
                      <a:pt x="1269" y="1368"/>
                      <a:pt x="1312" y="1380"/>
                      <a:pt x="1353" y="1380"/>
                    </a:cubicBezTo>
                    <a:cubicBezTo>
                      <a:pt x="1412" y="1380"/>
                      <a:pt x="1469" y="1357"/>
                      <a:pt x="1514" y="1313"/>
                    </a:cubicBezTo>
                    <a:cubicBezTo>
                      <a:pt x="1612" y="1219"/>
                      <a:pt x="1539" y="1124"/>
                      <a:pt x="1470" y="1050"/>
                    </a:cubicBezTo>
                    <a:cubicBezTo>
                      <a:pt x="1157" y="712"/>
                      <a:pt x="841" y="377"/>
                      <a:pt x="463" y="103"/>
                    </a:cubicBezTo>
                    <a:cubicBezTo>
                      <a:pt x="380" y="42"/>
                      <a:pt x="295" y="0"/>
                      <a:pt x="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6"/>
              <p:cNvSpPr/>
              <p:nvPr/>
            </p:nvSpPr>
            <p:spPr>
              <a:xfrm>
                <a:off x="5146034" y="4039862"/>
                <a:ext cx="42961" cy="98693"/>
              </a:xfrm>
              <a:custGeom>
                <a:avLst/>
                <a:gdLst/>
                <a:ahLst/>
                <a:cxnLst/>
                <a:rect l="l" t="t" r="r" b="b"/>
                <a:pathLst>
                  <a:path w="740" h="1700" extrusionOk="0">
                    <a:moveTo>
                      <a:pt x="245" y="0"/>
                    </a:moveTo>
                    <a:cubicBezTo>
                      <a:pt x="233" y="0"/>
                      <a:pt x="220" y="1"/>
                      <a:pt x="206" y="4"/>
                    </a:cubicBezTo>
                    <a:cubicBezTo>
                      <a:pt x="61" y="31"/>
                      <a:pt x="0" y="135"/>
                      <a:pt x="27" y="267"/>
                    </a:cubicBezTo>
                    <a:cubicBezTo>
                      <a:pt x="110" y="682"/>
                      <a:pt x="199" y="1097"/>
                      <a:pt x="294" y="1510"/>
                    </a:cubicBezTo>
                    <a:cubicBezTo>
                      <a:pt x="318" y="1616"/>
                      <a:pt x="380" y="1700"/>
                      <a:pt x="490" y="1700"/>
                    </a:cubicBezTo>
                    <a:cubicBezTo>
                      <a:pt x="510" y="1700"/>
                      <a:pt x="531" y="1697"/>
                      <a:pt x="555" y="1691"/>
                    </a:cubicBezTo>
                    <a:cubicBezTo>
                      <a:pt x="695" y="1654"/>
                      <a:pt x="740" y="1548"/>
                      <a:pt x="731" y="1410"/>
                    </a:cubicBezTo>
                    <a:cubicBezTo>
                      <a:pt x="628" y="999"/>
                      <a:pt x="529" y="586"/>
                      <a:pt x="422" y="176"/>
                    </a:cubicBezTo>
                    <a:cubicBezTo>
                      <a:pt x="398" y="87"/>
                      <a:pt x="350" y="0"/>
                      <a:pt x="2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6"/>
              <p:cNvSpPr/>
              <p:nvPr/>
            </p:nvSpPr>
            <p:spPr>
              <a:xfrm>
                <a:off x="5381158" y="4792375"/>
                <a:ext cx="59332" cy="100725"/>
              </a:xfrm>
              <a:custGeom>
                <a:avLst/>
                <a:gdLst/>
                <a:ahLst/>
                <a:cxnLst/>
                <a:rect l="l" t="t" r="r" b="b"/>
                <a:pathLst>
                  <a:path w="1022" h="1735" extrusionOk="0">
                    <a:moveTo>
                      <a:pt x="239" y="0"/>
                    </a:moveTo>
                    <a:cubicBezTo>
                      <a:pt x="219" y="0"/>
                      <a:pt x="197" y="4"/>
                      <a:pt x="173" y="12"/>
                    </a:cubicBezTo>
                    <a:cubicBezTo>
                      <a:pt x="1" y="71"/>
                      <a:pt x="4" y="218"/>
                      <a:pt x="59" y="350"/>
                    </a:cubicBezTo>
                    <a:cubicBezTo>
                      <a:pt x="230" y="755"/>
                      <a:pt x="412" y="1157"/>
                      <a:pt x="595" y="1558"/>
                    </a:cubicBezTo>
                    <a:cubicBezTo>
                      <a:pt x="621" y="1615"/>
                      <a:pt x="674" y="1671"/>
                      <a:pt x="730" y="1706"/>
                    </a:cubicBezTo>
                    <a:cubicBezTo>
                      <a:pt x="760" y="1725"/>
                      <a:pt x="794" y="1734"/>
                      <a:pt x="826" y="1734"/>
                    </a:cubicBezTo>
                    <a:cubicBezTo>
                      <a:pt x="926" y="1734"/>
                      <a:pt x="1020" y="1651"/>
                      <a:pt x="1022" y="1533"/>
                    </a:cubicBezTo>
                    <a:cubicBezTo>
                      <a:pt x="1014" y="1492"/>
                      <a:pt x="1011" y="1440"/>
                      <a:pt x="990" y="1394"/>
                    </a:cubicBezTo>
                    <a:cubicBezTo>
                      <a:pt x="810" y="993"/>
                      <a:pt x="633" y="590"/>
                      <a:pt x="442" y="193"/>
                    </a:cubicBezTo>
                    <a:cubicBezTo>
                      <a:pt x="402" y="109"/>
                      <a:pt x="348"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6"/>
              <p:cNvSpPr/>
              <p:nvPr/>
            </p:nvSpPr>
            <p:spPr>
              <a:xfrm>
                <a:off x="5587602" y="4551446"/>
                <a:ext cx="133294" cy="44644"/>
              </a:xfrm>
              <a:custGeom>
                <a:avLst/>
                <a:gdLst/>
                <a:ahLst/>
                <a:cxnLst/>
                <a:rect l="l" t="t" r="r" b="b"/>
                <a:pathLst>
                  <a:path w="2296" h="769" extrusionOk="0">
                    <a:moveTo>
                      <a:pt x="396" y="1"/>
                    </a:moveTo>
                    <a:cubicBezTo>
                      <a:pt x="275" y="1"/>
                      <a:pt x="143" y="47"/>
                      <a:pt x="1" y="211"/>
                    </a:cubicBezTo>
                    <a:cubicBezTo>
                      <a:pt x="695" y="406"/>
                      <a:pt x="1324" y="584"/>
                      <a:pt x="1955" y="761"/>
                    </a:cubicBezTo>
                    <a:cubicBezTo>
                      <a:pt x="1973" y="766"/>
                      <a:pt x="1993" y="768"/>
                      <a:pt x="2012" y="768"/>
                    </a:cubicBezTo>
                    <a:cubicBezTo>
                      <a:pt x="2028" y="768"/>
                      <a:pt x="2044" y="767"/>
                      <a:pt x="2058" y="764"/>
                    </a:cubicBezTo>
                    <a:cubicBezTo>
                      <a:pt x="2145" y="751"/>
                      <a:pt x="2245" y="737"/>
                      <a:pt x="2268" y="642"/>
                    </a:cubicBezTo>
                    <a:cubicBezTo>
                      <a:pt x="2296" y="531"/>
                      <a:pt x="2192" y="506"/>
                      <a:pt x="2111" y="482"/>
                    </a:cubicBezTo>
                    <a:cubicBezTo>
                      <a:pt x="1611" y="330"/>
                      <a:pt x="1114" y="173"/>
                      <a:pt x="610" y="36"/>
                    </a:cubicBezTo>
                    <a:cubicBezTo>
                      <a:pt x="542" y="18"/>
                      <a:pt x="471" y="1"/>
                      <a:pt x="3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6"/>
              <p:cNvSpPr/>
              <p:nvPr/>
            </p:nvSpPr>
            <p:spPr>
              <a:xfrm>
                <a:off x="5734540" y="4518935"/>
                <a:ext cx="122786" cy="29956"/>
              </a:xfrm>
              <a:custGeom>
                <a:avLst/>
                <a:gdLst/>
                <a:ahLst/>
                <a:cxnLst/>
                <a:rect l="l" t="t" r="r" b="b"/>
                <a:pathLst>
                  <a:path w="2115" h="516" extrusionOk="0">
                    <a:moveTo>
                      <a:pt x="400" y="0"/>
                    </a:moveTo>
                    <a:cubicBezTo>
                      <a:pt x="337" y="0"/>
                      <a:pt x="274" y="2"/>
                      <a:pt x="211" y="4"/>
                    </a:cubicBezTo>
                    <a:cubicBezTo>
                      <a:pt x="106" y="10"/>
                      <a:pt x="18" y="81"/>
                      <a:pt x="0" y="276"/>
                    </a:cubicBezTo>
                    <a:cubicBezTo>
                      <a:pt x="618" y="366"/>
                      <a:pt x="1233" y="507"/>
                      <a:pt x="1870" y="516"/>
                    </a:cubicBezTo>
                    <a:cubicBezTo>
                      <a:pt x="1871" y="516"/>
                      <a:pt x="1872" y="516"/>
                      <a:pt x="1873" y="516"/>
                    </a:cubicBezTo>
                    <a:cubicBezTo>
                      <a:pt x="1981" y="516"/>
                      <a:pt x="2115" y="465"/>
                      <a:pt x="2094" y="279"/>
                    </a:cubicBezTo>
                    <a:cubicBezTo>
                      <a:pt x="1545" y="113"/>
                      <a:pt x="981" y="0"/>
                      <a:pt x="4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6"/>
              <p:cNvSpPr/>
              <p:nvPr/>
            </p:nvSpPr>
            <p:spPr>
              <a:xfrm>
                <a:off x="4729139" y="4309065"/>
                <a:ext cx="133817" cy="45051"/>
              </a:xfrm>
              <a:custGeom>
                <a:avLst/>
                <a:gdLst/>
                <a:ahLst/>
                <a:cxnLst/>
                <a:rect l="l" t="t" r="r" b="b"/>
                <a:pathLst>
                  <a:path w="2305" h="776" extrusionOk="0">
                    <a:moveTo>
                      <a:pt x="263" y="1"/>
                    </a:moveTo>
                    <a:cubicBezTo>
                      <a:pt x="236" y="1"/>
                      <a:pt x="209" y="4"/>
                      <a:pt x="183" y="8"/>
                    </a:cubicBezTo>
                    <a:cubicBezTo>
                      <a:pt x="95" y="23"/>
                      <a:pt x="11" y="68"/>
                      <a:pt x="5" y="162"/>
                    </a:cubicBezTo>
                    <a:cubicBezTo>
                      <a:pt x="1" y="235"/>
                      <a:pt x="71" y="274"/>
                      <a:pt x="141" y="295"/>
                    </a:cubicBezTo>
                    <a:cubicBezTo>
                      <a:pt x="673" y="456"/>
                      <a:pt x="1195" y="646"/>
                      <a:pt x="1741" y="760"/>
                    </a:cubicBezTo>
                    <a:cubicBezTo>
                      <a:pt x="1789" y="770"/>
                      <a:pt x="1835" y="776"/>
                      <a:pt x="1882" y="776"/>
                    </a:cubicBezTo>
                    <a:cubicBezTo>
                      <a:pt x="2012" y="776"/>
                      <a:pt x="2143" y="727"/>
                      <a:pt x="2304" y="582"/>
                    </a:cubicBezTo>
                    <a:cubicBezTo>
                      <a:pt x="1596" y="375"/>
                      <a:pt x="967" y="191"/>
                      <a:pt x="338" y="10"/>
                    </a:cubicBezTo>
                    <a:cubicBezTo>
                      <a:pt x="315" y="3"/>
                      <a:pt x="289"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6"/>
              <p:cNvSpPr/>
              <p:nvPr/>
            </p:nvSpPr>
            <p:spPr>
              <a:xfrm>
                <a:off x="5353465" y="3873766"/>
                <a:ext cx="48186" cy="110304"/>
              </a:xfrm>
              <a:custGeom>
                <a:avLst/>
                <a:gdLst/>
                <a:ahLst/>
                <a:cxnLst/>
                <a:rect l="l" t="t" r="r" b="b"/>
                <a:pathLst>
                  <a:path w="830" h="1900" extrusionOk="0">
                    <a:moveTo>
                      <a:pt x="615" y="0"/>
                    </a:moveTo>
                    <a:cubicBezTo>
                      <a:pt x="536" y="0"/>
                      <a:pt x="488" y="62"/>
                      <a:pt x="465" y="133"/>
                    </a:cubicBezTo>
                    <a:cubicBezTo>
                      <a:pt x="310" y="621"/>
                      <a:pt x="159" y="1111"/>
                      <a:pt x="42" y="1488"/>
                    </a:cubicBezTo>
                    <a:cubicBezTo>
                      <a:pt x="1" y="1734"/>
                      <a:pt x="25" y="1851"/>
                      <a:pt x="166" y="1894"/>
                    </a:cubicBezTo>
                    <a:cubicBezTo>
                      <a:pt x="178" y="1898"/>
                      <a:pt x="190" y="1900"/>
                      <a:pt x="202" y="1900"/>
                    </a:cubicBezTo>
                    <a:cubicBezTo>
                      <a:pt x="258" y="1900"/>
                      <a:pt x="317" y="1865"/>
                      <a:pt x="337" y="1807"/>
                    </a:cubicBezTo>
                    <a:cubicBezTo>
                      <a:pt x="522" y="1275"/>
                      <a:pt x="698" y="739"/>
                      <a:pt x="814" y="189"/>
                    </a:cubicBezTo>
                    <a:cubicBezTo>
                      <a:pt x="830" y="113"/>
                      <a:pt x="750" y="30"/>
                      <a:pt x="659" y="6"/>
                    </a:cubicBezTo>
                    <a:cubicBezTo>
                      <a:pt x="643" y="2"/>
                      <a:pt x="628" y="0"/>
                      <a:pt x="6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6"/>
              <p:cNvSpPr/>
              <p:nvPr/>
            </p:nvSpPr>
            <p:spPr>
              <a:xfrm>
                <a:off x="5260693" y="4767411"/>
                <a:ext cx="40464" cy="98810"/>
              </a:xfrm>
              <a:custGeom>
                <a:avLst/>
                <a:gdLst/>
                <a:ahLst/>
                <a:cxnLst/>
                <a:rect l="l" t="t" r="r" b="b"/>
                <a:pathLst>
                  <a:path w="697" h="1702" extrusionOk="0">
                    <a:moveTo>
                      <a:pt x="229" y="1"/>
                    </a:moveTo>
                    <a:cubicBezTo>
                      <a:pt x="220" y="1"/>
                      <a:pt x="211" y="1"/>
                      <a:pt x="202" y="2"/>
                    </a:cubicBezTo>
                    <a:cubicBezTo>
                      <a:pt x="20" y="22"/>
                      <a:pt x="1" y="161"/>
                      <a:pt x="21" y="308"/>
                    </a:cubicBezTo>
                    <a:cubicBezTo>
                      <a:pt x="78" y="710"/>
                      <a:pt x="175" y="1104"/>
                      <a:pt x="295" y="1493"/>
                    </a:cubicBezTo>
                    <a:cubicBezTo>
                      <a:pt x="326" y="1592"/>
                      <a:pt x="363" y="1702"/>
                      <a:pt x="481" y="1702"/>
                    </a:cubicBezTo>
                    <a:cubicBezTo>
                      <a:pt x="498" y="1702"/>
                      <a:pt x="517" y="1699"/>
                      <a:pt x="537" y="1694"/>
                    </a:cubicBezTo>
                    <a:cubicBezTo>
                      <a:pt x="686" y="1659"/>
                      <a:pt x="696" y="1536"/>
                      <a:pt x="684" y="1355"/>
                    </a:cubicBezTo>
                    <a:cubicBezTo>
                      <a:pt x="612" y="1013"/>
                      <a:pt x="528" y="616"/>
                      <a:pt x="444" y="219"/>
                    </a:cubicBezTo>
                    <a:cubicBezTo>
                      <a:pt x="417" y="100"/>
                      <a:pt x="354" y="1"/>
                      <a:pt x="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6"/>
              <p:cNvSpPr/>
              <p:nvPr/>
            </p:nvSpPr>
            <p:spPr>
              <a:xfrm>
                <a:off x="5321535" y="4153186"/>
                <a:ext cx="56662" cy="101306"/>
              </a:xfrm>
              <a:custGeom>
                <a:avLst/>
                <a:gdLst/>
                <a:ahLst/>
                <a:cxnLst/>
                <a:rect l="l" t="t" r="r" b="b"/>
                <a:pathLst>
                  <a:path w="976" h="1745" extrusionOk="0">
                    <a:moveTo>
                      <a:pt x="735" y="0"/>
                    </a:moveTo>
                    <a:cubicBezTo>
                      <a:pt x="677" y="0"/>
                      <a:pt x="628" y="35"/>
                      <a:pt x="604" y="91"/>
                    </a:cubicBezTo>
                    <a:cubicBezTo>
                      <a:pt x="405" y="539"/>
                      <a:pt x="142" y="960"/>
                      <a:pt x="29" y="1382"/>
                    </a:cubicBezTo>
                    <a:cubicBezTo>
                      <a:pt x="18" y="1560"/>
                      <a:pt x="1" y="1693"/>
                      <a:pt x="153" y="1736"/>
                    </a:cubicBezTo>
                    <a:cubicBezTo>
                      <a:pt x="175" y="1741"/>
                      <a:pt x="194" y="1744"/>
                      <a:pt x="211" y="1744"/>
                    </a:cubicBezTo>
                    <a:cubicBezTo>
                      <a:pt x="329" y="1744"/>
                      <a:pt x="347" y="1618"/>
                      <a:pt x="389" y="1528"/>
                    </a:cubicBezTo>
                    <a:cubicBezTo>
                      <a:pt x="522" y="1236"/>
                      <a:pt x="656" y="943"/>
                      <a:pt x="786" y="649"/>
                    </a:cubicBezTo>
                    <a:cubicBezTo>
                      <a:pt x="847" y="509"/>
                      <a:pt x="908" y="369"/>
                      <a:pt x="949" y="223"/>
                    </a:cubicBezTo>
                    <a:cubicBezTo>
                      <a:pt x="975" y="130"/>
                      <a:pt x="895" y="69"/>
                      <a:pt x="820" y="25"/>
                    </a:cubicBezTo>
                    <a:cubicBezTo>
                      <a:pt x="791" y="8"/>
                      <a:pt x="762" y="0"/>
                      <a:pt x="7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6"/>
              <p:cNvSpPr/>
              <p:nvPr/>
            </p:nvSpPr>
            <p:spPr>
              <a:xfrm>
                <a:off x="4591258" y="4355799"/>
                <a:ext cx="122032" cy="30711"/>
              </a:xfrm>
              <a:custGeom>
                <a:avLst/>
                <a:gdLst/>
                <a:ahLst/>
                <a:cxnLst/>
                <a:rect l="l" t="t" r="r" b="b"/>
                <a:pathLst>
                  <a:path w="2102" h="529" extrusionOk="0">
                    <a:moveTo>
                      <a:pt x="314" y="1"/>
                    </a:moveTo>
                    <a:cubicBezTo>
                      <a:pt x="186" y="1"/>
                      <a:pt x="64" y="51"/>
                      <a:pt x="1" y="257"/>
                    </a:cubicBezTo>
                    <a:cubicBezTo>
                      <a:pt x="517" y="395"/>
                      <a:pt x="1010" y="507"/>
                      <a:pt x="1520" y="527"/>
                    </a:cubicBezTo>
                    <a:cubicBezTo>
                      <a:pt x="1558" y="528"/>
                      <a:pt x="1597" y="529"/>
                      <a:pt x="1636" y="529"/>
                    </a:cubicBezTo>
                    <a:cubicBezTo>
                      <a:pt x="1737" y="529"/>
                      <a:pt x="1838" y="524"/>
                      <a:pt x="1938" y="514"/>
                    </a:cubicBezTo>
                    <a:cubicBezTo>
                      <a:pt x="2029" y="505"/>
                      <a:pt x="2102" y="449"/>
                      <a:pt x="2095" y="348"/>
                    </a:cubicBezTo>
                    <a:cubicBezTo>
                      <a:pt x="2090" y="270"/>
                      <a:pt x="2026" y="235"/>
                      <a:pt x="1951" y="225"/>
                    </a:cubicBezTo>
                    <a:cubicBezTo>
                      <a:pt x="1433" y="151"/>
                      <a:pt x="915" y="71"/>
                      <a:pt x="394" y="6"/>
                    </a:cubicBezTo>
                    <a:cubicBezTo>
                      <a:pt x="368" y="3"/>
                      <a:pt x="341" y="1"/>
                      <a:pt x="3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6"/>
              <p:cNvSpPr/>
              <p:nvPr/>
            </p:nvSpPr>
            <p:spPr>
              <a:xfrm>
                <a:off x="5047862" y="4921780"/>
                <a:ext cx="46154" cy="110595"/>
              </a:xfrm>
              <a:custGeom>
                <a:avLst/>
                <a:gdLst/>
                <a:ahLst/>
                <a:cxnLst/>
                <a:rect l="l" t="t" r="r" b="b"/>
                <a:pathLst>
                  <a:path w="795" h="1905" extrusionOk="0">
                    <a:moveTo>
                      <a:pt x="606" y="1"/>
                    </a:moveTo>
                    <a:cubicBezTo>
                      <a:pt x="517" y="1"/>
                      <a:pt x="469" y="79"/>
                      <a:pt x="444" y="161"/>
                    </a:cubicBezTo>
                    <a:cubicBezTo>
                      <a:pt x="298" y="634"/>
                      <a:pt x="159" y="1108"/>
                      <a:pt x="20" y="1583"/>
                    </a:cubicBezTo>
                    <a:cubicBezTo>
                      <a:pt x="6" y="1631"/>
                      <a:pt x="0" y="1688"/>
                      <a:pt x="12" y="1735"/>
                    </a:cubicBezTo>
                    <a:cubicBezTo>
                      <a:pt x="32" y="1821"/>
                      <a:pt x="91" y="1892"/>
                      <a:pt x="184" y="1904"/>
                    </a:cubicBezTo>
                    <a:cubicBezTo>
                      <a:pt x="190" y="1904"/>
                      <a:pt x="196" y="1905"/>
                      <a:pt x="202" y="1905"/>
                    </a:cubicBezTo>
                    <a:cubicBezTo>
                      <a:pt x="267" y="1905"/>
                      <a:pt x="317" y="1858"/>
                      <a:pt x="338" y="1792"/>
                    </a:cubicBezTo>
                    <a:cubicBezTo>
                      <a:pt x="496" y="1287"/>
                      <a:pt x="687" y="792"/>
                      <a:pt x="790" y="304"/>
                    </a:cubicBezTo>
                    <a:cubicBezTo>
                      <a:pt x="794" y="167"/>
                      <a:pt x="790" y="58"/>
                      <a:pt x="672" y="14"/>
                    </a:cubicBezTo>
                    <a:cubicBezTo>
                      <a:pt x="648" y="5"/>
                      <a:pt x="626" y="1"/>
                      <a:pt x="6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6"/>
              <p:cNvSpPr/>
              <p:nvPr/>
            </p:nvSpPr>
            <p:spPr>
              <a:xfrm>
                <a:off x="5438110" y="4124391"/>
                <a:ext cx="85225" cy="94630"/>
              </a:xfrm>
              <a:custGeom>
                <a:avLst/>
                <a:gdLst/>
                <a:ahLst/>
                <a:cxnLst/>
                <a:rect l="l" t="t" r="r" b="b"/>
                <a:pathLst>
                  <a:path w="1468" h="1630" extrusionOk="0">
                    <a:moveTo>
                      <a:pt x="1275" y="0"/>
                    </a:moveTo>
                    <a:cubicBezTo>
                      <a:pt x="1214" y="0"/>
                      <a:pt x="1160" y="42"/>
                      <a:pt x="1112" y="100"/>
                    </a:cubicBezTo>
                    <a:cubicBezTo>
                      <a:pt x="802" y="468"/>
                      <a:pt x="491" y="836"/>
                      <a:pt x="185" y="1208"/>
                    </a:cubicBezTo>
                    <a:cubicBezTo>
                      <a:pt x="130" y="1273"/>
                      <a:pt x="88" y="1351"/>
                      <a:pt x="56" y="1430"/>
                    </a:cubicBezTo>
                    <a:cubicBezTo>
                      <a:pt x="1" y="1561"/>
                      <a:pt x="71" y="1617"/>
                      <a:pt x="238" y="1630"/>
                    </a:cubicBezTo>
                    <a:cubicBezTo>
                      <a:pt x="270" y="1616"/>
                      <a:pt x="354" y="1607"/>
                      <a:pt x="391" y="1562"/>
                    </a:cubicBezTo>
                    <a:cubicBezTo>
                      <a:pt x="734" y="1132"/>
                      <a:pt x="1070" y="697"/>
                      <a:pt x="1406" y="263"/>
                    </a:cubicBezTo>
                    <a:cubicBezTo>
                      <a:pt x="1468" y="184"/>
                      <a:pt x="1457" y="99"/>
                      <a:pt x="1379" y="40"/>
                    </a:cubicBezTo>
                    <a:cubicBezTo>
                      <a:pt x="1342" y="12"/>
                      <a:pt x="1308" y="0"/>
                      <a:pt x="1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6"/>
              <p:cNvSpPr/>
              <p:nvPr/>
            </p:nvSpPr>
            <p:spPr>
              <a:xfrm>
                <a:off x="5069865" y="4651126"/>
                <a:ext cx="57649" cy="101945"/>
              </a:xfrm>
              <a:custGeom>
                <a:avLst/>
                <a:gdLst/>
                <a:ahLst/>
                <a:cxnLst/>
                <a:rect l="l" t="t" r="r" b="b"/>
                <a:pathLst>
                  <a:path w="993" h="1756" extrusionOk="0">
                    <a:moveTo>
                      <a:pt x="769" y="0"/>
                    </a:moveTo>
                    <a:cubicBezTo>
                      <a:pt x="658" y="0"/>
                      <a:pt x="641" y="124"/>
                      <a:pt x="603" y="207"/>
                    </a:cubicBezTo>
                    <a:cubicBezTo>
                      <a:pt x="440" y="563"/>
                      <a:pt x="284" y="921"/>
                      <a:pt x="126" y="1278"/>
                    </a:cubicBezTo>
                    <a:cubicBezTo>
                      <a:pt x="79" y="1386"/>
                      <a:pt x="0" y="1492"/>
                      <a:pt x="66" y="1613"/>
                    </a:cubicBezTo>
                    <a:cubicBezTo>
                      <a:pt x="97" y="1668"/>
                      <a:pt x="153" y="1726"/>
                      <a:pt x="212" y="1748"/>
                    </a:cubicBezTo>
                    <a:cubicBezTo>
                      <a:pt x="225" y="1753"/>
                      <a:pt x="239" y="1755"/>
                      <a:pt x="253" y="1755"/>
                    </a:cubicBezTo>
                    <a:cubicBezTo>
                      <a:pt x="304" y="1755"/>
                      <a:pt x="355" y="1722"/>
                      <a:pt x="380" y="1665"/>
                    </a:cubicBezTo>
                    <a:cubicBezTo>
                      <a:pt x="581" y="1216"/>
                      <a:pt x="837" y="790"/>
                      <a:pt x="953" y="388"/>
                    </a:cubicBezTo>
                    <a:cubicBezTo>
                      <a:pt x="982" y="190"/>
                      <a:pt x="992" y="66"/>
                      <a:pt x="843" y="14"/>
                    </a:cubicBezTo>
                    <a:cubicBezTo>
                      <a:pt x="814" y="5"/>
                      <a:pt x="790" y="0"/>
                      <a:pt x="7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6"/>
              <p:cNvSpPr/>
              <p:nvPr/>
            </p:nvSpPr>
            <p:spPr>
              <a:xfrm>
                <a:off x="5652973" y="4713130"/>
                <a:ext cx="102873" cy="60203"/>
              </a:xfrm>
              <a:custGeom>
                <a:avLst/>
                <a:gdLst/>
                <a:ahLst/>
                <a:cxnLst/>
                <a:rect l="l" t="t" r="r" b="b"/>
                <a:pathLst>
                  <a:path w="1772" h="1037" extrusionOk="0">
                    <a:moveTo>
                      <a:pt x="182" y="0"/>
                    </a:moveTo>
                    <a:cubicBezTo>
                      <a:pt x="110" y="0"/>
                      <a:pt x="44" y="20"/>
                      <a:pt x="21" y="104"/>
                    </a:cubicBezTo>
                    <a:cubicBezTo>
                      <a:pt x="0" y="179"/>
                      <a:pt x="60" y="230"/>
                      <a:pt x="118" y="265"/>
                    </a:cubicBezTo>
                    <a:cubicBezTo>
                      <a:pt x="520" y="504"/>
                      <a:pt x="924" y="742"/>
                      <a:pt x="1330" y="976"/>
                    </a:cubicBezTo>
                    <a:cubicBezTo>
                      <a:pt x="1393" y="1013"/>
                      <a:pt x="1460" y="1036"/>
                      <a:pt x="1532" y="1036"/>
                    </a:cubicBezTo>
                    <a:cubicBezTo>
                      <a:pt x="1564" y="1036"/>
                      <a:pt x="1597" y="1031"/>
                      <a:pt x="1631" y="1021"/>
                    </a:cubicBezTo>
                    <a:cubicBezTo>
                      <a:pt x="1702" y="999"/>
                      <a:pt x="1757" y="968"/>
                      <a:pt x="1772" y="901"/>
                    </a:cubicBezTo>
                    <a:cubicBezTo>
                      <a:pt x="1770" y="794"/>
                      <a:pt x="1695" y="744"/>
                      <a:pt x="1622" y="701"/>
                    </a:cubicBezTo>
                    <a:cubicBezTo>
                      <a:pt x="1323" y="523"/>
                      <a:pt x="1023" y="349"/>
                      <a:pt x="721" y="176"/>
                    </a:cubicBezTo>
                    <a:cubicBezTo>
                      <a:pt x="570" y="90"/>
                      <a:pt x="409" y="21"/>
                      <a:pt x="231" y="3"/>
                    </a:cubicBezTo>
                    <a:cubicBezTo>
                      <a:pt x="215" y="1"/>
                      <a:pt x="198" y="0"/>
                      <a:pt x="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6"/>
              <p:cNvSpPr/>
              <p:nvPr/>
            </p:nvSpPr>
            <p:spPr>
              <a:xfrm>
                <a:off x="5540578" y="4486598"/>
                <a:ext cx="130508" cy="31930"/>
              </a:xfrm>
              <a:custGeom>
                <a:avLst/>
                <a:gdLst/>
                <a:ahLst/>
                <a:cxnLst/>
                <a:rect l="l" t="t" r="r" b="b"/>
                <a:pathLst>
                  <a:path w="2248" h="550" extrusionOk="0">
                    <a:moveTo>
                      <a:pt x="473" y="0"/>
                    </a:moveTo>
                    <a:cubicBezTo>
                      <a:pt x="318" y="0"/>
                      <a:pt x="152" y="44"/>
                      <a:pt x="0" y="270"/>
                    </a:cubicBezTo>
                    <a:cubicBezTo>
                      <a:pt x="682" y="307"/>
                      <a:pt x="1270" y="437"/>
                      <a:pt x="1864" y="542"/>
                    </a:cubicBezTo>
                    <a:cubicBezTo>
                      <a:pt x="1886" y="546"/>
                      <a:pt x="1910" y="550"/>
                      <a:pt x="1932" y="550"/>
                    </a:cubicBezTo>
                    <a:cubicBezTo>
                      <a:pt x="1944" y="550"/>
                      <a:pt x="1956" y="549"/>
                      <a:pt x="1967" y="546"/>
                    </a:cubicBezTo>
                    <a:cubicBezTo>
                      <a:pt x="2079" y="518"/>
                      <a:pt x="2240" y="536"/>
                      <a:pt x="2245" y="376"/>
                    </a:cubicBezTo>
                    <a:cubicBezTo>
                      <a:pt x="2248" y="257"/>
                      <a:pt x="2129" y="221"/>
                      <a:pt x="2021" y="205"/>
                    </a:cubicBezTo>
                    <a:cubicBezTo>
                      <a:pt x="1557" y="137"/>
                      <a:pt x="1095" y="56"/>
                      <a:pt x="628" y="10"/>
                    </a:cubicBezTo>
                    <a:cubicBezTo>
                      <a:pt x="578" y="5"/>
                      <a:pt x="526" y="0"/>
                      <a:pt x="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6"/>
              <p:cNvSpPr/>
              <p:nvPr/>
            </p:nvSpPr>
            <p:spPr>
              <a:xfrm>
                <a:off x="4691345" y="4132170"/>
                <a:ext cx="108389" cy="60145"/>
              </a:xfrm>
              <a:custGeom>
                <a:avLst/>
                <a:gdLst/>
                <a:ahLst/>
                <a:cxnLst/>
                <a:rect l="l" t="t" r="r" b="b"/>
                <a:pathLst>
                  <a:path w="1867" h="1036" extrusionOk="0">
                    <a:moveTo>
                      <a:pt x="249" y="1"/>
                    </a:moveTo>
                    <a:cubicBezTo>
                      <a:pt x="162" y="1"/>
                      <a:pt x="84" y="41"/>
                      <a:pt x="47" y="117"/>
                    </a:cubicBezTo>
                    <a:cubicBezTo>
                      <a:pt x="0" y="216"/>
                      <a:pt x="74" y="277"/>
                      <a:pt x="151" y="321"/>
                    </a:cubicBezTo>
                    <a:cubicBezTo>
                      <a:pt x="527" y="538"/>
                      <a:pt x="898" y="763"/>
                      <a:pt x="1286" y="958"/>
                    </a:cubicBezTo>
                    <a:cubicBezTo>
                      <a:pt x="1359" y="994"/>
                      <a:pt x="1441" y="1035"/>
                      <a:pt x="1540" y="1035"/>
                    </a:cubicBezTo>
                    <a:cubicBezTo>
                      <a:pt x="1633" y="1035"/>
                      <a:pt x="1741" y="998"/>
                      <a:pt x="1867" y="887"/>
                    </a:cubicBezTo>
                    <a:cubicBezTo>
                      <a:pt x="1362" y="593"/>
                      <a:pt x="887" y="317"/>
                      <a:pt x="411" y="42"/>
                    </a:cubicBezTo>
                    <a:cubicBezTo>
                      <a:pt x="368" y="17"/>
                      <a:pt x="312" y="3"/>
                      <a:pt x="262" y="1"/>
                    </a:cubicBezTo>
                    <a:cubicBezTo>
                      <a:pt x="258" y="1"/>
                      <a:pt x="254"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6"/>
              <p:cNvSpPr/>
              <p:nvPr/>
            </p:nvSpPr>
            <p:spPr>
              <a:xfrm>
                <a:off x="4923218" y="4687353"/>
                <a:ext cx="85689" cy="93991"/>
              </a:xfrm>
              <a:custGeom>
                <a:avLst/>
                <a:gdLst/>
                <a:ahLst/>
                <a:cxnLst/>
                <a:rect l="l" t="t" r="r" b="b"/>
                <a:pathLst>
                  <a:path w="1476" h="1619" extrusionOk="0">
                    <a:moveTo>
                      <a:pt x="1281" y="1"/>
                    </a:moveTo>
                    <a:cubicBezTo>
                      <a:pt x="1194" y="1"/>
                      <a:pt x="1121" y="37"/>
                      <a:pt x="1063" y="110"/>
                    </a:cubicBezTo>
                    <a:cubicBezTo>
                      <a:pt x="757" y="500"/>
                      <a:pt x="450" y="890"/>
                      <a:pt x="147" y="1282"/>
                    </a:cubicBezTo>
                    <a:cubicBezTo>
                      <a:pt x="72" y="1379"/>
                      <a:pt x="1" y="1489"/>
                      <a:pt x="146" y="1587"/>
                    </a:cubicBezTo>
                    <a:cubicBezTo>
                      <a:pt x="180" y="1609"/>
                      <a:pt x="209" y="1618"/>
                      <a:pt x="237" y="1618"/>
                    </a:cubicBezTo>
                    <a:cubicBezTo>
                      <a:pt x="305" y="1618"/>
                      <a:pt x="358" y="1560"/>
                      <a:pt x="407" y="1503"/>
                    </a:cubicBezTo>
                    <a:cubicBezTo>
                      <a:pt x="706" y="1151"/>
                      <a:pt x="1007" y="800"/>
                      <a:pt x="1301" y="443"/>
                    </a:cubicBezTo>
                    <a:cubicBezTo>
                      <a:pt x="1375" y="352"/>
                      <a:pt x="1419" y="238"/>
                      <a:pt x="1465" y="160"/>
                    </a:cubicBezTo>
                    <a:cubicBezTo>
                      <a:pt x="1475" y="39"/>
                      <a:pt x="1408" y="17"/>
                      <a:pt x="1340" y="6"/>
                    </a:cubicBezTo>
                    <a:cubicBezTo>
                      <a:pt x="1320" y="2"/>
                      <a:pt x="1300" y="1"/>
                      <a:pt x="12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6"/>
              <p:cNvSpPr/>
              <p:nvPr/>
            </p:nvSpPr>
            <p:spPr>
              <a:xfrm>
                <a:off x="5035090" y="4617977"/>
                <a:ext cx="63338" cy="94804"/>
              </a:xfrm>
              <a:custGeom>
                <a:avLst/>
                <a:gdLst/>
                <a:ahLst/>
                <a:cxnLst/>
                <a:rect l="l" t="t" r="r" b="b"/>
                <a:pathLst>
                  <a:path w="1091" h="1633" extrusionOk="0">
                    <a:moveTo>
                      <a:pt x="890" y="1"/>
                    </a:moveTo>
                    <a:cubicBezTo>
                      <a:pt x="822" y="1"/>
                      <a:pt x="774" y="54"/>
                      <a:pt x="739" y="118"/>
                    </a:cubicBezTo>
                    <a:cubicBezTo>
                      <a:pt x="516" y="519"/>
                      <a:pt x="295" y="921"/>
                      <a:pt x="71" y="1322"/>
                    </a:cubicBezTo>
                    <a:cubicBezTo>
                      <a:pt x="0" y="1447"/>
                      <a:pt x="12" y="1552"/>
                      <a:pt x="150" y="1615"/>
                    </a:cubicBezTo>
                    <a:cubicBezTo>
                      <a:pt x="177" y="1627"/>
                      <a:pt x="201" y="1632"/>
                      <a:pt x="224" y="1632"/>
                    </a:cubicBezTo>
                    <a:cubicBezTo>
                      <a:pt x="303" y="1632"/>
                      <a:pt x="356" y="1566"/>
                      <a:pt x="397" y="1495"/>
                    </a:cubicBezTo>
                    <a:cubicBezTo>
                      <a:pt x="611" y="1129"/>
                      <a:pt x="821" y="760"/>
                      <a:pt x="1030" y="390"/>
                    </a:cubicBezTo>
                    <a:cubicBezTo>
                      <a:pt x="1063" y="332"/>
                      <a:pt x="1079" y="266"/>
                      <a:pt x="1091" y="234"/>
                    </a:cubicBezTo>
                    <a:cubicBezTo>
                      <a:pt x="1088" y="102"/>
                      <a:pt x="1028" y="40"/>
                      <a:pt x="943" y="10"/>
                    </a:cubicBezTo>
                    <a:cubicBezTo>
                      <a:pt x="924" y="4"/>
                      <a:pt x="907" y="1"/>
                      <a:pt x="8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6"/>
              <p:cNvSpPr/>
              <p:nvPr/>
            </p:nvSpPr>
            <p:spPr>
              <a:xfrm>
                <a:off x="5347950" y="4192780"/>
                <a:ext cx="64093" cy="95326"/>
              </a:xfrm>
              <a:custGeom>
                <a:avLst/>
                <a:gdLst/>
                <a:ahLst/>
                <a:cxnLst/>
                <a:rect l="l" t="t" r="r" b="b"/>
                <a:pathLst>
                  <a:path w="1104" h="1642" extrusionOk="0">
                    <a:moveTo>
                      <a:pt x="908" y="1"/>
                    </a:moveTo>
                    <a:cubicBezTo>
                      <a:pt x="849" y="1"/>
                      <a:pt x="801" y="37"/>
                      <a:pt x="770" y="87"/>
                    </a:cubicBezTo>
                    <a:cubicBezTo>
                      <a:pt x="524" y="497"/>
                      <a:pt x="252" y="892"/>
                      <a:pt x="62" y="1331"/>
                    </a:cubicBezTo>
                    <a:cubicBezTo>
                      <a:pt x="1" y="1472"/>
                      <a:pt x="51" y="1562"/>
                      <a:pt x="177" y="1622"/>
                    </a:cubicBezTo>
                    <a:cubicBezTo>
                      <a:pt x="206" y="1635"/>
                      <a:pt x="231" y="1641"/>
                      <a:pt x="253" y="1641"/>
                    </a:cubicBezTo>
                    <a:cubicBezTo>
                      <a:pt x="335" y="1641"/>
                      <a:pt x="374" y="1558"/>
                      <a:pt x="412" y="1492"/>
                    </a:cubicBezTo>
                    <a:cubicBezTo>
                      <a:pt x="629" y="1104"/>
                      <a:pt x="841" y="716"/>
                      <a:pt x="1054" y="327"/>
                    </a:cubicBezTo>
                    <a:cubicBezTo>
                      <a:pt x="1078" y="284"/>
                      <a:pt x="1090" y="234"/>
                      <a:pt x="1104" y="200"/>
                    </a:cubicBezTo>
                    <a:cubicBezTo>
                      <a:pt x="1094" y="114"/>
                      <a:pt x="1059" y="59"/>
                      <a:pt x="993" y="24"/>
                    </a:cubicBezTo>
                    <a:cubicBezTo>
                      <a:pt x="963" y="8"/>
                      <a:pt x="935" y="1"/>
                      <a:pt x="9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6"/>
              <p:cNvSpPr/>
              <p:nvPr/>
            </p:nvSpPr>
            <p:spPr>
              <a:xfrm>
                <a:off x="4776396" y="4386627"/>
                <a:ext cx="128418" cy="31756"/>
              </a:xfrm>
              <a:custGeom>
                <a:avLst/>
                <a:gdLst/>
                <a:ahLst/>
                <a:cxnLst/>
                <a:rect l="l" t="t" r="r" b="b"/>
                <a:pathLst>
                  <a:path w="2212" h="547" extrusionOk="0">
                    <a:moveTo>
                      <a:pt x="1855" y="282"/>
                    </a:moveTo>
                    <a:lnTo>
                      <a:pt x="1855" y="282"/>
                    </a:lnTo>
                    <a:cubicBezTo>
                      <a:pt x="1867" y="294"/>
                      <a:pt x="1879" y="306"/>
                      <a:pt x="1893" y="318"/>
                    </a:cubicBezTo>
                    <a:cubicBezTo>
                      <a:pt x="1876" y="309"/>
                      <a:pt x="1862" y="299"/>
                      <a:pt x="1855" y="282"/>
                    </a:cubicBezTo>
                    <a:close/>
                    <a:moveTo>
                      <a:pt x="333" y="1"/>
                    </a:moveTo>
                    <a:cubicBezTo>
                      <a:pt x="277" y="1"/>
                      <a:pt x="221" y="10"/>
                      <a:pt x="166" y="36"/>
                    </a:cubicBezTo>
                    <a:cubicBezTo>
                      <a:pt x="88" y="73"/>
                      <a:pt x="0" y="111"/>
                      <a:pt x="14" y="215"/>
                    </a:cubicBezTo>
                    <a:cubicBezTo>
                      <a:pt x="23" y="291"/>
                      <a:pt x="100" y="324"/>
                      <a:pt x="164" y="333"/>
                    </a:cubicBezTo>
                    <a:cubicBezTo>
                      <a:pt x="628" y="405"/>
                      <a:pt x="1087" y="547"/>
                      <a:pt x="1557" y="547"/>
                    </a:cubicBezTo>
                    <a:cubicBezTo>
                      <a:pt x="1725" y="547"/>
                      <a:pt x="1895" y="529"/>
                      <a:pt x="2067" y="483"/>
                    </a:cubicBezTo>
                    <a:cubicBezTo>
                      <a:pt x="2073" y="483"/>
                      <a:pt x="2079" y="484"/>
                      <a:pt x="2085" y="484"/>
                    </a:cubicBezTo>
                    <a:cubicBezTo>
                      <a:pt x="2154" y="484"/>
                      <a:pt x="2201" y="449"/>
                      <a:pt x="2207" y="378"/>
                    </a:cubicBezTo>
                    <a:cubicBezTo>
                      <a:pt x="2212" y="318"/>
                      <a:pt x="2159" y="291"/>
                      <a:pt x="2109" y="286"/>
                    </a:cubicBezTo>
                    <a:cubicBezTo>
                      <a:pt x="2066" y="282"/>
                      <a:pt x="2024" y="281"/>
                      <a:pt x="1982" y="281"/>
                    </a:cubicBezTo>
                    <a:cubicBezTo>
                      <a:pt x="1950" y="281"/>
                      <a:pt x="1918" y="282"/>
                      <a:pt x="1886" y="282"/>
                    </a:cubicBezTo>
                    <a:cubicBezTo>
                      <a:pt x="1876" y="282"/>
                      <a:pt x="1865" y="282"/>
                      <a:pt x="1855" y="282"/>
                    </a:cubicBezTo>
                    <a:lnTo>
                      <a:pt x="1855" y="282"/>
                    </a:lnTo>
                    <a:cubicBezTo>
                      <a:pt x="1855" y="282"/>
                      <a:pt x="1855" y="282"/>
                      <a:pt x="1855" y="282"/>
                    </a:cubicBezTo>
                    <a:cubicBezTo>
                      <a:pt x="1394" y="194"/>
                      <a:pt x="933" y="107"/>
                      <a:pt x="473" y="16"/>
                    </a:cubicBezTo>
                    <a:cubicBezTo>
                      <a:pt x="426" y="7"/>
                      <a:pt x="379" y="1"/>
                      <a:pt x="3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6"/>
              <p:cNvSpPr/>
              <p:nvPr/>
            </p:nvSpPr>
            <p:spPr>
              <a:xfrm>
                <a:off x="5211462" y="4120385"/>
                <a:ext cx="27808" cy="95791"/>
              </a:xfrm>
              <a:custGeom>
                <a:avLst/>
                <a:gdLst/>
                <a:ahLst/>
                <a:cxnLst/>
                <a:rect l="l" t="t" r="r" b="b"/>
                <a:pathLst>
                  <a:path w="479" h="1650" extrusionOk="0">
                    <a:moveTo>
                      <a:pt x="268" y="0"/>
                    </a:moveTo>
                    <a:cubicBezTo>
                      <a:pt x="267" y="0"/>
                      <a:pt x="266" y="0"/>
                      <a:pt x="265" y="0"/>
                    </a:cubicBezTo>
                    <a:cubicBezTo>
                      <a:pt x="129" y="3"/>
                      <a:pt x="44" y="98"/>
                      <a:pt x="40" y="234"/>
                    </a:cubicBezTo>
                    <a:cubicBezTo>
                      <a:pt x="26" y="657"/>
                      <a:pt x="1" y="1081"/>
                      <a:pt x="122" y="1495"/>
                    </a:cubicBezTo>
                    <a:cubicBezTo>
                      <a:pt x="143" y="1571"/>
                      <a:pt x="170" y="1650"/>
                      <a:pt x="259" y="1650"/>
                    </a:cubicBezTo>
                    <a:cubicBezTo>
                      <a:pt x="268" y="1650"/>
                      <a:pt x="278" y="1649"/>
                      <a:pt x="288" y="1647"/>
                    </a:cubicBezTo>
                    <a:cubicBezTo>
                      <a:pt x="377" y="1633"/>
                      <a:pt x="460" y="1578"/>
                      <a:pt x="467" y="1487"/>
                    </a:cubicBezTo>
                    <a:cubicBezTo>
                      <a:pt x="479" y="1303"/>
                      <a:pt x="470" y="1118"/>
                      <a:pt x="470" y="999"/>
                    </a:cubicBezTo>
                    <a:cubicBezTo>
                      <a:pt x="451" y="695"/>
                      <a:pt x="441" y="458"/>
                      <a:pt x="419" y="222"/>
                    </a:cubicBezTo>
                    <a:cubicBezTo>
                      <a:pt x="410" y="128"/>
                      <a:pt x="403" y="0"/>
                      <a:pt x="2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6"/>
              <p:cNvSpPr/>
              <p:nvPr/>
            </p:nvSpPr>
            <p:spPr>
              <a:xfrm>
                <a:off x="5208327" y="4689269"/>
                <a:ext cx="27866" cy="95559"/>
              </a:xfrm>
              <a:custGeom>
                <a:avLst/>
                <a:gdLst/>
                <a:ahLst/>
                <a:cxnLst/>
                <a:rect l="l" t="t" r="r" b="b"/>
                <a:pathLst>
                  <a:path w="480" h="1646" extrusionOk="0">
                    <a:moveTo>
                      <a:pt x="228" y="1"/>
                    </a:moveTo>
                    <a:cubicBezTo>
                      <a:pt x="147" y="1"/>
                      <a:pt x="84" y="55"/>
                      <a:pt x="48" y="125"/>
                    </a:cubicBezTo>
                    <a:cubicBezTo>
                      <a:pt x="19" y="182"/>
                      <a:pt x="0" y="254"/>
                      <a:pt x="4" y="318"/>
                    </a:cubicBezTo>
                    <a:cubicBezTo>
                      <a:pt x="28" y="706"/>
                      <a:pt x="59" y="1093"/>
                      <a:pt x="88" y="1481"/>
                    </a:cubicBezTo>
                    <a:cubicBezTo>
                      <a:pt x="95" y="1568"/>
                      <a:pt x="122" y="1646"/>
                      <a:pt x="227" y="1646"/>
                    </a:cubicBezTo>
                    <a:cubicBezTo>
                      <a:pt x="231" y="1646"/>
                      <a:pt x="234" y="1646"/>
                      <a:pt x="238" y="1645"/>
                    </a:cubicBezTo>
                    <a:cubicBezTo>
                      <a:pt x="330" y="1641"/>
                      <a:pt x="415" y="1601"/>
                      <a:pt x="432" y="1508"/>
                    </a:cubicBezTo>
                    <a:cubicBezTo>
                      <a:pt x="461" y="1343"/>
                      <a:pt x="470" y="1175"/>
                      <a:pt x="479" y="1089"/>
                    </a:cubicBezTo>
                    <a:cubicBezTo>
                      <a:pt x="467" y="718"/>
                      <a:pt x="447" y="431"/>
                      <a:pt x="380" y="150"/>
                    </a:cubicBezTo>
                    <a:cubicBezTo>
                      <a:pt x="364" y="82"/>
                      <a:pt x="330" y="15"/>
                      <a:pt x="256" y="3"/>
                    </a:cubicBezTo>
                    <a:cubicBezTo>
                      <a:pt x="247" y="1"/>
                      <a:pt x="237" y="1"/>
                      <a:pt x="2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6"/>
              <p:cNvSpPr/>
              <p:nvPr/>
            </p:nvSpPr>
            <p:spPr>
              <a:xfrm>
                <a:off x="5163799" y="4651185"/>
                <a:ext cx="31350" cy="96662"/>
              </a:xfrm>
              <a:custGeom>
                <a:avLst/>
                <a:gdLst/>
                <a:ahLst/>
                <a:cxnLst/>
                <a:rect l="l" t="t" r="r" b="b"/>
                <a:pathLst>
                  <a:path w="540" h="1665" extrusionOk="0">
                    <a:moveTo>
                      <a:pt x="306" y="1"/>
                    </a:moveTo>
                    <a:cubicBezTo>
                      <a:pt x="181" y="1"/>
                      <a:pt x="175" y="118"/>
                      <a:pt x="163" y="206"/>
                    </a:cubicBezTo>
                    <a:cubicBezTo>
                      <a:pt x="133" y="440"/>
                      <a:pt x="112" y="675"/>
                      <a:pt x="92" y="911"/>
                    </a:cubicBezTo>
                    <a:cubicBezTo>
                      <a:pt x="76" y="1093"/>
                      <a:pt x="0" y="1275"/>
                      <a:pt x="48" y="1461"/>
                    </a:cubicBezTo>
                    <a:cubicBezTo>
                      <a:pt x="72" y="1559"/>
                      <a:pt x="134" y="1653"/>
                      <a:pt x="252" y="1663"/>
                    </a:cubicBezTo>
                    <a:cubicBezTo>
                      <a:pt x="259" y="1664"/>
                      <a:pt x="265" y="1664"/>
                      <a:pt x="271" y="1664"/>
                    </a:cubicBezTo>
                    <a:cubicBezTo>
                      <a:pt x="395" y="1664"/>
                      <a:pt x="414" y="1556"/>
                      <a:pt x="424" y="1462"/>
                    </a:cubicBezTo>
                    <a:cubicBezTo>
                      <a:pt x="463" y="1110"/>
                      <a:pt x="495" y="758"/>
                      <a:pt x="530" y="389"/>
                    </a:cubicBezTo>
                    <a:cubicBezTo>
                      <a:pt x="530" y="339"/>
                      <a:pt x="539" y="271"/>
                      <a:pt x="529" y="204"/>
                    </a:cubicBezTo>
                    <a:cubicBezTo>
                      <a:pt x="510" y="96"/>
                      <a:pt x="441" y="14"/>
                      <a:pt x="328" y="2"/>
                    </a:cubicBezTo>
                    <a:cubicBezTo>
                      <a:pt x="321" y="1"/>
                      <a:pt x="313" y="1"/>
                      <a:pt x="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6"/>
              <p:cNvSpPr/>
              <p:nvPr/>
            </p:nvSpPr>
            <p:spPr>
              <a:xfrm>
                <a:off x="5464932" y="4361489"/>
                <a:ext cx="100203" cy="45457"/>
              </a:xfrm>
              <a:custGeom>
                <a:avLst/>
                <a:gdLst/>
                <a:ahLst/>
                <a:cxnLst/>
                <a:rect l="l" t="t" r="r" b="b"/>
                <a:pathLst>
                  <a:path w="1726" h="783" extrusionOk="0">
                    <a:moveTo>
                      <a:pt x="1479" y="0"/>
                    </a:moveTo>
                    <a:cubicBezTo>
                      <a:pt x="1452" y="0"/>
                      <a:pt x="1423" y="3"/>
                      <a:pt x="1390" y="7"/>
                    </a:cubicBezTo>
                    <a:cubicBezTo>
                      <a:pt x="1011" y="92"/>
                      <a:pt x="611" y="263"/>
                      <a:pt x="216" y="442"/>
                    </a:cubicBezTo>
                    <a:cubicBezTo>
                      <a:pt x="129" y="481"/>
                      <a:pt x="0" y="521"/>
                      <a:pt x="46" y="656"/>
                    </a:cubicBezTo>
                    <a:cubicBezTo>
                      <a:pt x="77" y="749"/>
                      <a:pt x="136" y="782"/>
                      <a:pt x="209" y="782"/>
                    </a:cubicBezTo>
                    <a:cubicBezTo>
                      <a:pt x="250" y="782"/>
                      <a:pt x="297" y="771"/>
                      <a:pt x="345" y="755"/>
                    </a:cubicBezTo>
                    <a:cubicBezTo>
                      <a:pt x="740" y="620"/>
                      <a:pt x="1136" y="489"/>
                      <a:pt x="1531" y="356"/>
                    </a:cubicBezTo>
                    <a:cubicBezTo>
                      <a:pt x="1636" y="320"/>
                      <a:pt x="1726" y="273"/>
                      <a:pt x="1682" y="137"/>
                    </a:cubicBezTo>
                    <a:cubicBezTo>
                      <a:pt x="1651" y="42"/>
                      <a:pt x="1590" y="0"/>
                      <a:pt x="14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6"/>
              <p:cNvSpPr/>
              <p:nvPr/>
            </p:nvSpPr>
            <p:spPr>
              <a:xfrm>
                <a:off x="5529431" y="4275102"/>
                <a:ext cx="98171" cy="57591"/>
              </a:xfrm>
              <a:custGeom>
                <a:avLst/>
                <a:gdLst/>
                <a:ahLst/>
                <a:cxnLst/>
                <a:rect l="l" t="t" r="r" b="b"/>
                <a:pathLst>
                  <a:path w="1691" h="992" extrusionOk="0">
                    <a:moveTo>
                      <a:pt x="1483" y="0"/>
                    </a:moveTo>
                    <a:cubicBezTo>
                      <a:pt x="1458" y="0"/>
                      <a:pt x="1431" y="6"/>
                      <a:pt x="1401" y="19"/>
                    </a:cubicBezTo>
                    <a:cubicBezTo>
                      <a:pt x="940" y="218"/>
                      <a:pt x="483" y="429"/>
                      <a:pt x="86" y="737"/>
                    </a:cubicBezTo>
                    <a:cubicBezTo>
                      <a:pt x="27" y="782"/>
                      <a:pt x="0" y="850"/>
                      <a:pt x="39" y="916"/>
                    </a:cubicBezTo>
                    <a:cubicBezTo>
                      <a:pt x="72" y="971"/>
                      <a:pt x="132" y="992"/>
                      <a:pt x="194" y="992"/>
                    </a:cubicBezTo>
                    <a:cubicBezTo>
                      <a:pt x="202" y="992"/>
                      <a:pt x="211" y="991"/>
                      <a:pt x="220" y="990"/>
                    </a:cubicBezTo>
                    <a:cubicBezTo>
                      <a:pt x="271" y="986"/>
                      <a:pt x="325" y="977"/>
                      <a:pt x="370" y="953"/>
                    </a:cubicBezTo>
                    <a:cubicBezTo>
                      <a:pt x="766" y="743"/>
                      <a:pt x="1163" y="531"/>
                      <a:pt x="1556" y="314"/>
                    </a:cubicBezTo>
                    <a:cubicBezTo>
                      <a:pt x="1609" y="285"/>
                      <a:pt x="1690" y="266"/>
                      <a:pt x="1678" y="171"/>
                    </a:cubicBezTo>
                    <a:cubicBezTo>
                      <a:pt x="1639" y="77"/>
                      <a:pt x="1575" y="0"/>
                      <a:pt x="14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6"/>
              <p:cNvSpPr/>
              <p:nvPr/>
            </p:nvSpPr>
            <p:spPr>
              <a:xfrm>
                <a:off x="4883101" y="4499254"/>
                <a:ext cx="100377" cy="45515"/>
              </a:xfrm>
              <a:custGeom>
                <a:avLst/>
                <a:gdLst/>
                <a:ahLst/>
                <a:cxnLst/>
                <a:rect l="l" t="t" r="r" b="b"/>
                <a:pathLst>
                  <a:path w="1729" h="784" extrusionOk="0">
                    <a:moveTo>
                      <a:pt x="1528" y="0"/>
                    </a:moveTo>
                    <a:cubicBezTo>
                      <a:pt x="1481" y="0"/>
                      <a:pt x="1430" y="14"/>
                      <a:pt x="1380" y="30"/>
                    </a:cubicBezTo>
                    <a:cubicBezTo>
                      <a:pt x="983" y="157"/>
                      <a:pt x="587" y="287"/>
                      <a:pt x="191" y="418"/>
                    </a:cubicBezTo>
                    <a:cubicBezTo>
                      <a:pt x="84" y="453"/>
                      <a:pt x="0" y="516"/>
                      <a:pt x="44" y="641"/>
                    </a:cubicBezTo>
                    <a:cubicBezTo>
                      <a:pt x="79" y="736"/>
                      <a:pt x="152" y="783"/>
                      <a:pt x="257" y="783"/>
                    </a:cubicBezTo>
                    <a:cubicBezTo>
                      <a:pt x="272" y="783"/>
                      <a:pt x="287" y="782"/>
                      <a:pt x="304" y="780"/>
                    </a:cubicBezTo>
                    <a:cubicBezTo>
                      <a:pt x="717" y="677"/>
                      <a:pt x="1120" y="518"/>
                      <a:pt x="1514" y="333"/>
                    </a:cubicBezTo>
                    <a:cubicBezTo>
                      <a:pt x="1603" y="292"/>
                      <a:pt x="1728" y="254"/>
                      <a:pt x="1685" y="120"/>
                    </a:cubicBezTo>
                    <a:cubicBezTo>
                      <a:pt x="1655" y="29"/>
                      <a:pt x="1596" y="0"/>
                      <a:pt x="15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6"/>
              <p:cNvSpPr/>
              <p:nvPr/>
            </p:nvSpPr>
            <p:spPr>
              <a:xfrm>
                <a:off x="4821156" y="4572520"/>
                <a:ext cx="99390" cy="57533"/>
              </a:xfrm>
              <a:custGeom>
                <a:avLst/>
                <a:gdLst/>
                <a:ahLst/>
                <a:cxnLst/>
                <a:rect l="l" t="t" r="r" b="b"/>
                <a:pathLst>
                  <a:path w="1712" h="991" extrusionOk="0">
                    <a:moveTo>
                      <a:pt x="1494" y="0"/>
                    </a:moveTo>
                    <a:cubicBezTo>
                      <a:pt x="1462" y="0"/>
                      <a:pt x="1429" y="8"/>
                      <a:pt x="1397" y="24"/>
                    </a:cubicBezTo>
                    <a:cubicBezTo>
                      <a:pt x="967" y="242"/>
                      <a:pt x="541" y="469"/>
                      <a:pt x="115" y="695"/>
                    </a:cubicBezTo>
                    <a:cubicBezTo>
                      <a:pt x="54" y="727"/>
                      <a:pt x="0" y="785"/>
                      <a:pt x="24" y="856"/>
                    </a:cubicBezTo>
                    <a:cubicBezTo>
                      <a:pt x="53" y="942"/>
                      <a:pt x="128" y="986"/>
                      <a:pt x="240" y="991"/>
                    </a:cubicBezTo>
                    <a:cubicBezTo>
                      <a:pt x="275" y="982"/>
                      <a:pt x="330" y="979"/>
                      <a:pt x="374" y="956"/>
                    </a:cubicBezTo>
                    <a:cubicBezTo>
                      <a:pt x="773" y="751"/>
                      <a:pt x="1190" y="579"/>
                      <a:pt x="1550" y="307"/>
                    </a:cubicBezTo>
                    <a:cubicBezTo>
                      <a:pt x="1616" y="257"/>
                      <a:pt x="1711" y="206"/>
                      <a:pt x="1664" y="109"/>
                    </a:cubicBezTo>
                    <a:cubicBezTo>
                      <a:pt x="1628" y="38"/>
                      <a:pt x="1564" y="0"/>
                      <a:pt x="14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6"/>
              <p:cNvSpPr/>
              <p:nvPr/>
            </p:nvSpPr>
            <p:spPr>
              <a:xfrm>
                <a:off x="4936454" y="4321895"/>
                <a:ext cx="93236" cy="50856"/>
              </a:xfrm>
              <a:custGeom>
                <a:avLst/>
                <a:gdLst/>
                <a:ahLst/>
                <a:cxnLst/>
                <a:rect l="l" t="t" r="r" b="b"/>
                <a:pathLst>
                  <a:path w="1606" h="876" extrusionOk="0">
                    <a:moveTo>
                      <a:pt x="320" y="1"/>
                    </a:moveTo>
                    <a:cubicBezTo>
                      <a:pt x="278" y="1"/>
                      <a:pt x="236" y="13"/>
                      <a:pt x="194" y="36"/>
                    </a:cubicBezTo>
                    <a:cubicBezTo>
                      <a:pt x="66" y="106"/>
                      <a:pt x="1" y="199"/>
                      <a:pt x="143" y="306"/>
                    </a:cubicBezTo>
                    <a:cubicBezTo>
                      <a:pt x="504" y="580"/>
                      <a:pt x="926" y="734"/>
                      <a:pt x="1355" y="867"/>
                    </a:cubicBezTo>
                    <a:cubicBezTo>
                      <a:pt x="1373" y="873"/>
                      <a:pt x="1391" y="875"/>
                      <a:pt x="1408" y="875"/>
                    </a:cubicBezTo>
                    <a:cubicBezTo>
                      <a:pt x="1493" y="875"/>
                      <a:pt x="1558" y="808"/>
                      <a:pt x="1599" y="724"/>
                    </a:cubicBezTo>
                    <a:cubicBezTo>
                      <a:pt x="1605" y="648"/>
                      <a:pt x="1564" y="600"/>
                      <a:pt x="1498" y="567"/>
                    </a:cubicBezTo>
                    <a:cubicBezTo>
                      <a:pt x="1145" y="390"/>
                      <a:pt x="792" y="211"/>
                      <a:pt x="440" y="32"/>
                    </a:cubicBezTo>
                    <a:cubicBezTo>
                      <a:pt x="399" y="11"/>
                      <a:pt x="360" y="1"/>
                      <a:pt x="3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6"/>
              <p:cNvSpPr/>
              <p:nvPr/>
            </p:nvSpPr>
            <p:spPr>
              <a:xfrm>
                <a:off x="5075148" y="4167294"/>
                <a:ext cx="60726" cy="82670"/>
              </a:xfrm>
              <a:custGeom>
                <a:avLst/>
                <a:gdLst/>
                <a:ahLst/>
                <a:cxnLst/>
                <a:rect l="l" t="t" r="r" b="b"/>
                <a:pathLst>
                  <a:path w="1046" h="1424" extrusionOk="0">
                    <a:moveTo>
                      <a:pt x="259" y="1"/>
                    </a:moveTo>
                    <a:cubicBezTo>
                      <a:pt x="230" y="1"/>
                      <a:pt x="198" y="8"/>
                      <a:pt x="161" y="25"/>
                    </a:cubicBezTo>
                    <a:cubicBezTo>
                      <a:pt x="25" y="85"/>
                      <a:pt x="0" y="192"/>
                      <a:pt x="56" y="318"/>
                    </a:cubicBezTo>
                    <a:cubicBezTo>
                      <a:pt x="207" y="659"/>
                      <a:pt x="380" y="988"/>
                      <a:pt x="596" y="1295"/>
                    </a:cubicBezTo>
                    <a:cubicBezTo>
                      <a:pt x="650" y="1372"/>
                      <a:pt x="718" y="1424"/>
                      <a:pt x="804" y="1424"/>
                    </a:cubicBezTo>
                    <a:cubicBezTo>
                      <a:pt x="835" y="1424"/>
                      <a:pt x="869" y="1417"/>
                      <a:pt x="906" y="1402"/>
                    </a:cubicBezTo>
                    <a:cubicBezTo>
                      <a:pt x="1046" y="1081"/>
                      <a:pt x="992" y="807"/>
                      <a:pt x="699" y="591"/>
                    </a:cubicBezTo>
                    <a:cubicBezTo>
                      <a:pt x="616" y="445"/>
                      <a:pt x="533" y="298"/>
                      <a:pt x="451" y="152"/>
                    </a:cubicBezTo>
                    <a:cubicBezTo>
                      <a:pt x="403" y="66"/>
                      <a:pt x="346" y="1"/>
                      <a:pt x="2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6"/>
              <p:cNvSpPr/>
              <p:nvPr/>
            </p:nvSpPr>
            <p:spPr>
              <a:xfrm>
                <a:off x="5318168" y="4654726"/>
                <a:ext cx="55501" cy="83135"/>
              </a:xfrm>
              <a:custGeom>
                <a:avLst/>
                <a:gdLst/>
                <a:ahLst/>
                <a:cxnLst/>
                <a:rect l="l" t="t" r="r" b="b"/>
                <a:pathLst>
                  <a:path w="956" h="1432" extrusionOk="0">
                    <a:moveTo>
                      <a:pt x="172" y="0"/>
                    </a:moveTo>
                    <a:cubicBezTo>
                      <a:pt x="106" y="0"/>
                      <a:pt x="49" y="90"/>
                      <a:pt x="3" y="149"/>
                    </a:cubicBezTo>
                    <a:cubicBezTo>
                      <a:pt x="72" y="250"/>
                      <a:pt x="1" y="384"/>
                      <a:pt x="85" y="482"/>
                    </a:cubicBezTo>
                    <a:cubicBezTo>
                      <a:pt x="108" y="500"/>
                      <a:pt x="117" y="523"/>
                      <a:pt x="111" y="551"/>
                    </a:cubicBezTo>
                    <a:cubicBezTo>
                      <a:pt x="117" y="605"/>
                      <a:pt x="156" y="643"/>
                      <a:pt x="182" y="687"/>
                    </a:cubicBezTo>
                    <a:cubicBezTo>
                      <a:pt x="207" y="706"/>
                      <a:pt x="217" y="732"/>
                      <a:pt x="211" y="763"/>
                    </a:cubicBezTo>
                    <a:cubicBezTo>
                      <a:pt x="223" y="812"/>
                      <a:pt x="263" y="847"/>
                      <a:pt x="283" y="891"/>
                    </a:cubicBezTo>
                    <a:cubicBezTo>
                      <a:pt x="366" y="1040"/>
                      <a:pt x="444" y="1190"/>
                      <a:pt x="532" y="1335"/>
                    </a:cubicBezTo>
                    <a:cubicBezTo>
                      <a:pt x="574" y="1401"/>
                      <a:pt x="631" y="1431"/>
                      <a:pt x="697" y="1431"/>
                    </a:cubicBezTo>
                    <a:cubicBezTo>
                      <a:pt x="731" y="1431"/>
                      <a:pt x="767" y="1423"/>
                      <a:pt x="804" y="1409"/>
                    </a:cubicBezTo>
                    <a:cubicBezTo>
                      <a:pt x="897" y="1373"/>
                      <a:pt x="956" y="1301"/>
                      <a:pt x="923" y="1214"/>
                    </a:cubicBezTo>
                    <a:cubicBezTo>
                      <a:pt x="762" y="786"/>
                      <a:pt x="572" y="366"/>
                      <a:pt x="241" y="34"/>
                    </a:cubicBezTo>
                    <a:cubicBezTo>
                      <a:pt x="217" y="10"/>
                      <a:pt x="194" y="0"/>
                      <a:pt x="1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6"/>
              <p:cNvSpPr/>
              <p:nvPr/>
            </p:nvSpPr>
            <p:spPr>
              <a:xfrm>
                <a:off x="5417965" y="4533797"/>
                <a:ext cx="90508" cy="49056"/>
              </a:xfrm>
              <a:custGeom>
                <a:avLst/>
                <a:gdLst/>
                <a:ahLst/>
                <a:cxnLst/>
                <a:rect l="l" t="t" r="r" b="b"/>
                <a:pathLst>
                  <a:path w="1559" h="845" extrusionOk="0">
                    <a:moveTo>
                      <a:pt x="276" y="0"/>
                    </a:moveTo>
                    <a:cubicBezTo>
                      <a:pt x="142" y="0"/>
                      <a:pt x="64" y="36"/>
                      <a:pt x="35" y="125"/>
                    </a:cubicBezTo>
                    <a:cubicBezTo>
                      <a:pt x="1" y="229"/>
                      <a:pt x="82" y="273"/>
                      <a:pt x="162" y="312"/>
                    </a:cubicBezTo>
                    <a:cubicBezTo>
                      <a:pt x="471" y="469"/>
                      <a:pt x="778" y="629"/>
                      <a:pt x="1090" y="780"/>
                    </a:cubicBezTo>
                    <a:cubicBezTo>
                      <a:pt x="1164" y="817"/>
                      <a:pt x="1253" y="841"/>
                      <a:pt x="1336" y="844"/>
                    </a:cubicBezTo>
                    <a:cubicBezTo>
                      <a:pt x="1340" y="844"/>
                      <a:pt x="1345" y="844"/>
                      <a:pt x="1349" y="844"/>
                    </a:cubicBezTo>
                    <a:cubicBezTo>
                      <a:pt x="1431" y="844"/>
                      <a:pt x="1514" y="816"/>
                      <a:pt x="1539" y="720"/>
                    </a:cubicBezTo>
                    <a:cubicBezTo>
                      <a:pt x="1559" y="648"/>
                      <a:pt x="1526" y="584"/>
                      <a:pt x="1468" y="543"/>
                    </a:cubicBezTo>
                    <a:cubicBezTo>
                      <a:pt x="1096" y="281"/>
                      <a:pt x="678" y="118"/>
                      <a:pt x="282" y="0"/>
                    </a:cubicBezTo>
                    <a:cubicBezTo>
                      <a:pt x="280" y="0"/>
                      <a:pt x="278" y="0"/>
                      <a:pt x="2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6"/>
              <p:cNvSpPr/>
              <p:nvPr/>
            </p:nvSpPr>
            <p:spPr>
              <a:xfrm>
                <a:off x="5254133" y="4157366"/>
                <a:ext cx="30189" cy="97126"/>
              </a:xfrm>
              <a:custGeom>
                <a:avLst/>
                <a:gdLst/>
                <a:ahLst/>
                <a:cxnLst/>
                <a:rect l="l" t="t" r="r" b="b"/>
                <a:pathLst>
                  <a:path w="520" h="1673" extrusionOk="0">
                    <a:moveTo>
                      <a:pt x="267" y="0"/>
                    </a:moveTo>
                    <a:cubicBezTo>
                      <a:pt x="159" y="0"/>
                      <a:pt x="131" y="92"/>
                      <a:pt x="122" y="177"/>
                    </a:cubicBezTo>
                    <a:cubicBezTo>
                      <a:pt x="80" y="565"/>
                      <a:pt x="40" y="954"/>
                      <a:pt x="6" y="1345"/>
                    </a:cubicBezTo>
                    <a:cubicBezTo>
                      <a:pt x="0" y="1410"/>
                      <a:pt x="12" y="1482"/>
                      <a:pt x="39" y="1542"/>
                    </a:cubicBezTo>
                    <a:cubicBezTo>
                      <a:pt x="69" y="1613"/>
                      <a:pt x="120" y="1673"/>
                      <a:pt x="206" y="1673"/>
                    </a:cubicBezTo>
                    <a:cubicBezTo>
                      <a:pt x="216" y="1673"/>
                      <a:pt x="226" y="1672"/>
                      <a:pt x="238" y="1670"/>
                    </a:cubicBezTo>
                    <a:cubicBezTo>
                      <a:pt x="322" y="1657"/>
                      <a:pt x="345" y="1591"/>
                      <a:pt x="353" y="1523"/>
                    </a:cubicBezTo>
                    <a:cubicBezTo>
                      <a:pt x="393" y="1202"/>
                      <a:pt x="430" y="881"/>
                      <a:pt x="471" y="535"/>
                    </a:cubicBezTo>
                    <a:cubicBezTo>
                      <a:pt x="470" y="426"/>
                      <a:pt x="519" y="288"/>
                      <a:pt x="455" y="157"/>
                    </a:cubicBezTo>
                    <a:cubicBezTo>
                      <a:pt x="417" y="81"/>
                      <a:pt x="367" y="1"/>
                      <a:pt x="271" y="0"/>
                    </a:cubicBezTo>
                    <a:cubicBezTo>
                      <a:pt x="269" y="0"/>
                      <a:pt x="268" y="0"/>
                      <a:pt x="2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6"/>
              <p:cNvSpPr/>
              <p:nvPr/>
            </p:nvSpPr>
            <p:spPr>
              <a:xfrm>
                <a:off x="4963740" y="4244565"/>
                <a:ext cx="78374" cy="64557"/>
              </a:xfrm>
              <a:custGeom>
                <a:avLst/>
                <a:gdLst/>
                <a:ahLst/>
                <a:cxnLst/>
                <a:rect l="l" t="t" r="r" b="b"/>
                <a:pathLst>
                  <a:path w="1350" h="1112" extrusionOk="0">
                    <a:moveTo>
                      <a:pt x="246" y="1"/>
                    </a:moveTo>
                    <a:cubicBezTo>
                      <a:pt x="182" y="1"/>
                      <a:pt x="124" y="39"/>
                      <a:pt x="75" y="86"/>
                    </a:cubicBezTo>
                    <a:cubicBezTo>
                      <a:pt x="1" y="159"/>
                      <a:pt x="35" y="239"/>
                      <a:pt x="96" y="311"/>
                    </a:cubicBezTo>
                    <a:cubicBezTo>
                      <a:pt x="330" y="589"/>
                      <a:pt x="605" y="822"/>
                      <a:pt x="915" y="1014"/>
                    </a:cubicBezTo>
                    <a:cubicBezTo>
                      <a:pt x="992" y="1061"/>
                      <a:pt x="1069" y="1111"/>
                      <a:pt x="1161" y="1111"/>
                    </a:cubicBezTo>
                    <a:cubicBezTo>
                      <a:pt x="1175" y="1111"/>
                      <a:pt x="1190" y="1110"/>
                      <a:pt x="1205" y="1108"/>
                    </a:cubicBezTo>
                    <a:cubicBezTo>
                      <a:pt x="1274" y="1095"/>
                      <a:pt x="1339" y="1071"/>
                      <a:pt x="1349" y="988"/>
                    </a:cubicBezTo>
                    <a:cubicBezTo>
                      <a:pt x="1348" y="913"/>
                      <a:pt x="1304" y="863"/>
                      <a:pt x="1252" y="817"/>
                    </a:cubicBezTo>
                    <a:cubicBezTo>
                      <a:pt x="1058" y="647"/>
                      <a:pt x="863" y="478"/>
                      <a:pt x="668" y="308"/>
                    </a:cubicBezTo>
                    <a:cubicBezTo>
                      <a:pt x="564" y="218"/>
                      <a:pt x="463" y="125"/>
                      <a:pt x="354" y="41"/>
                    </a:cubicBezTo>
                    <a:cubicBezTo>
                      <a:pt x="317" y="12"/>
                      <a:pt x="280" y="1"/>
                      <a:pt x="2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6"/>
              <p:cNvSpPr/>
              <p:nvPr/>
            </p:nvSpPr>
            <p:spPr>
              <a:xfrm>
                <a:off x="4856977" y="4230516"/>
                <a:ext cx="90798" cy="53353"/>
              </a:xfrm>
              <a:custGeom>
                <a:avLst/>
                <a:gdLst/>
                <a:ahLst/>
                <a:cxnLst/>
                <a:rect l="l" t="t" r="r" b="b"/>
                <a:pathLst>
                  <a:path w="1564" h="919" extrusionOk="0">
                    <a:moveTo>
                      <a:pt x="230" y="1"/>
                    </a:moveTo>
                    <a:cubicBezTo>
                      <a:pt x="160" y="1"/>
                      <a:pt x="94" y="27"/>
                      <a:pt x="55" y="94"/>
                    </a:cubicBezTo>
                    <a:cubicBezTo>
                      <a:pt x="1" y="184"/>
                      <a:pt x="44" y="259"/>
                      <a:pt x="119" y="312"/>
                    </a:cubicBezTo>
                    <a:cubicBezTo>
                      <a:pt x="442" y="542"/>
                      <a:pt x="782" y="744"/>
                      <a:pt x="1156" y="892"/>
                    </a:cubicBezTo>
                    <a:cubicBezTo>
                      <a:pt x="1199" y="909"/>
                      <a:pt x="1239" y="918"/>
                      <a:pt x="1279" y="918"/>
                    </a:cubicBezTo>
                    <a:cubicBezTo>
                      <a:pt x="1376" y="918"/>
                      <a:pt x="1466" y="862"/>
                      <a:pt x="1563" y="732"/>
                    </a:cubicBezTo>
                    <a:cubicBezTo>
                      <a:pt x="1166" y="517"/>
                      <a:pt x="802" y="324"/>
                      <a:pt x="468" y="85"/>
                    </a:cubicBezTo>
                    <a:cubicBezTo>
                      <a:pt x="414" y="47"/>
                      <a:pt x="346" y="16"/>
                      <a:pt x="281" y="5"/>
                    </a:cubicBezTo>
                    <a:cubicBezTo>
                      <a:pt x="264" y="2"/>
                      <a:pt x="247" y="1"/>
                      <a:pt x="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6"/>
              <p:cNvSpPr/>
              <p:nvPr/>
            </p:nvSpPr>
            <p:spPr>
              <a:xfrm>
                <a:off x="5276542" y="4648630"/>
                <a:ext cx="50508" cy="89405"/>
              </a:xfrm>
              <a:custGeom>
                <a:avLst/>
                <a:gdLst/>
                <a:ahLst/>
                <a:cxnLst/>
                <a:rect l="l" t="t" r="r" b="b"/>
                <a:pathLst>
                  <a:path w="870" h="1540" extrusionOk="0">
                    <a:moveTo>
                      <a:pt x="210" y="1"/>
                    </a:moveTo>
                    <a:cubicBezTo>
                      <a:pt x="183" y="1"/>
                      <a:pt x="152" y="9"/>
                      <a:pt x="115" y="29"/>
                    </a:cubicBezTo>
                    <a:cubicBezTo>
                      <a:pt x="0" y="88"/>
                      <a:pt x="5" y="191"/>
                      <a:pt x="46" y="295"/>
                    </a:cubicBezTo>
                    <a:cubicBezTo>
                      <a:pt x="188" y="660"/>
                      <a:pt x="327" y="1027"/>
                      <a:pt x="473" y="1391"/>
                    </a:cubicBezTo>
                    <a:cubicBezTo>
                      <a:pt x="517" y="1500"/>
                      <a:pt x="565" y="1540"/>
                      <a:pt x="616" y="1540"/>
                    </a:cubicBezTo>
                    <a:cubicBezTo>
                      <a:pt x="682" y="1540"/>
                      <a:pt x="751" y="1472"/>
                      <a:pt x="820" y="1405"/>
                    </a:cubicBezTo>
                    <a:cubicBezTo>
                      <a:pt x="867" y="1334"/>
                      <a:pt x="870" y="1265"/>
                      <a:pt x="810" y="1199"/>
                    </a:cubicBezTo>
                    <a:cubicBezTo>
                      <a:pt x="785" y="1181"/>
                      <a:pt x="779" y="1157"/>
                      <a:pt x="790" y="1129"/>
                    </a:cubicBezTo>
                    <a:cubicBezTo>
                      <a:pt x="760" y="1051"/>
                      <a:pt x="766" y="960"/>
                      <a:pt x="701" y="894"/>
                    </a:cubicBezTo>
                    <a:lnTo>
                      <a:pt x="701" y="895"/>
                    </a:lnTo>
                    <a:cubicBezTo>
                      <a:pt x="600" y="813"/>
                      <a:pt x="707" y="665"/>
                      <a:pt x="596" y="586"/>
                    </a:cubicBezTo>
                    <a:cubicBezTo>
                      <a:pt x="526" y="450"/>
                      <a:pt x="458" y="312"/>
                      <a:pt x="384" y="178"/>
                    </a:cubicBezTo>
                    <a:cubicBezTo>
                      <a:pt x="340" y="99"/>
                      <a:pt x="301" y="1"/>
                      <a:pt x="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6"/>
              <p:cNvSpPr/>
              <p:nvPr/>
            </p:nvSpPr>
            <p:spPr>
              <a:xfrm>
                <a:off x="5502319" y="4622099"/>
                <a:ext cx="90392" cy="53527"/>
              </a:xfrm>
              <a:custGeom>
                <a:avLst/>
                <a:gdLst/>
                <a:ahLst/>
                <a:cxnLst/>
                <a:rect l="l" t="t" r="r" b="b"/>
                <a:pathLst>
                  <a:path w="1557" h="922" extrusionOk="0">
                    <a:moveTo>
                      <a:pt x="247" y="0"/>
                    </a:moveTo>
                    <a:cubicBezTo>
                      <a:pt x="155" y="0"/>
                      <a:pt x="69" y="42"/>
                      <a:pt x="1" y="168"/>
                    </a:cubicBezTo>
                    <a:cubicBezTo>
                      <a:pt x="381" y="405"/>
                      <a:pt x="761" y="641"/>
                      <a:pt x="1141" y="876"/>
                    </a:cubicBezTo>
                    <a:cubicBezTo>
                      <a:pt x="1170" y="894"/>
                      <a:pt x="1204" y="909"/>
                      <a:pt x="1237" y="916"/>
                    </a:cubicBezTo>
                    <a:cubicBezTo>
                      <a:pt x="1257" y="920"/>
                      <a:pt x="1276" y="922"/>
                      <a:pt x="1294" y="922"/>
                    </a:cubicBezTo>
                    <a:cubicBezTo>
                      <a:pt x="1384" y="922"/>
                      <a:pt x="1458" y="878"/>
                      <a:pt x="1503" y="798"/>
                    </a:cubicBezTo>
                    <a:cubicBezTo>
                      <a:pt x="1556" y="703"/>
                      <a:pt x="1479" y="639"/>
                      <a:pt x="1409" y="590"/>
                    </a:cubicBezTo>
                    <a:cubicBezTo>
                      <a:pt x="1110" y="380"/>
                      <a:pt x="798" y="193"/>
                      <a:pt x="459" y="53"/>
                    </a:cubicBezTo>
                    <a:cubicBezTo>
                      <a:pt x="388" y="23"/>
                      <a:pt x="316" y="0"/>
                      <a:pt x="2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6"/>
              <p:cNvSpPr/>
              <p:nvPr/>
            </p:nvSpPr>
            <p:spPr>
              <a:xfrm>
                <a:off x="5413843" y="4238760"/>
                <a:ext cx="72395" cy="69376"/>
              </a:xfrm>
              <a:custGeom>
                <a:avLst/>
                <a:gdLst/>
                <a:ahLst/>
                <a:cxnLst/>
                <a:rect l="l" t="t" r="r" b="b"/>
                <a:pathLst>
                  <a:path w="1247" h="1195" extrusionOk="0">
                    <a:moveTo>
                      <a:pt x="1064" y="0"/>
                    </a:moveTo>
                    <a:cubicBezTo>
                      <a:pt x="1037" y="0"/>
                      <a:pt x="1009" y="10"/>
                      <a:pt x="986" y="34"/>
                    </a:cubicBezTo>
                    <a:cubicBezTo>
                      <a:pt x="672" y="344"/>
                      <a:pt x="359" y="657"/>
                      <a:pt x="51" y="974"/>
                    </a:cubicBezTo>
                    <a:cubicBezTo>
                      <a:pt x="1" y="1027"/>
                      <a:pt x="7" y="1103"/>
                      <a:pt x="72" y="1150"/>
                    </a:cubicBezTo>
                    <a:cubicBezTo>
                      <a:pt x="107" y="1174"/>
                      <a:pt x="157" y="1195"/>
                      <a:pt x="199" y="1195"/>
                    </a:cubicBezTo>
                    <a:cubicBezTo>
                      <a:pt x="203" y="1195"/>
                      <a:pt x="206" y="1194"/>
                      <a:pt x="210" y="1194"/>
                    </a:cubicBezTo>
                    <a:cubicBezTo>
                      <a:pt x="354" y="1181"/>
                      <a:pt x="1232" y="302"/>
                      <a:pt x="1247" y="151"/>
                    </a:cubicBezTo>
                    <a:cubicBezTo>
                      <a:pt x="1228" y="123"/>
                      <a:pt x="1208" y="76"/>
                      <a:pt x="1172" y="46"/>
                    </a:cubicBezTo>
                    <a:cubicBezTo>
                      <a:pt x="1141" y="19"/>
                      <a:pt x="1102" y="0"/>
                      <a:pt x="10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6"/>
              <p:cNvSpPr/>
              <p:nvPr/>
            </p:nvSpPr>
            <p:spPr>
              <a:xfrm>
                <a:off x="5416804" y="4293680"/>
                <a:ext cx="84760" cy="61945"/>
              </a:xfrm>
              <a:custGeom>
                <a:avLst/>
                <a:gdLst/>
                <a:ahLst/>
                <a:cxnLst/>
                <a:rect l="l" t="t" r="r" b="b"/>
                <a:pathLst>
                  <a:path w="1460" h="1067" extrusionOk="0">
                    <a:moveTo>
                      <a:pt x="1248" y="0"/>
                    </a:moveTo>
                    <a:cubicBezTo>
                      <a:pt x="1202" y="0"/>
                      <a:pt x="1154" y="14"/>
                      <a:pt x="1111" y="44"/>
                    </a:cubicBezTo>
                    <a:cubicBezTo>
                      <a:pt x="800" y="262"/>
                      <a:pt x="500" y="495"/>
                      <a:pt x="198" y="725"/>
                    </a:cubicBezTo>
                    <a:cubicBezTo>
                      <a:pt x="121" y="784"/>
                      <a:pt x="0" y="837"/>
                      <a:pt x="69" y="963"/>
                    </a:cubicBezTo>
                    <a:cubicBezTo>
                      <a:pt x="110" y="1036"/>
                      <a:pt x="164" y="1066"/>
                      <a:pt x="224" y="1066"/>
                    </a:cubicBezTo>
                    <a:cubicBezTo>
                      <a:pt x="273" y="1066"/>
                      <a:pt x="327" y="1045"/>
                      <a:pt x="380" y="1011"/>
                    </a:cubicBezTo>
                    <a:cubicBezTo>
                      <a:pt x="718" y="798"/>
                      <a:pt x="1048" y="577"/>
                      <a:pt x="1345" y="312"/>
                    </a:cubicBezTo>
                    <a:cubicBezTo>
                      <a:pt x="1394" y="268"/>
                      <a:pt x="1459" y="227"/>
                      <a:pt x="1439" y="145"/>
                    </a:cubicBezTo>
                    <a:cubicBezTo>
                      <a:pt x="1432" y="60"/>
                      <a:pt x="1345" y="0"/>
                      <a:pt x="12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6"/>
              <p:cNvSpPr/>
              <p:nvPr/>
            </p:nvSpPr>
            <p:spPr>
              <a:xfrm>
                <a:off x="5459416" y="4509704"/>
                <a:ext cx="98113" cy="38549"/>
              </a:xfrm>
              <a:custGeom>
                <a:avLst/>
                <a:gdLst/>
                <a:ahLst/>
                <a:cxnLst/>
                <a:rect l="l" t="t" r="r" b="b"/>
                <a:pathLst>
                  <a:path w="1690" h="664" extrusionOk="0">
                    <a:moveTo>
                      <a:pt x="281" y="0"/>
                    </a:moveTo>
                    <a:cubicBezTo>
                      <a:pt x="176" y="0"/>
                      <a:pt x="76" y="45"/>
                      <a:pt x="0" y="174"/>
                    </a:cubicBezTo>
                    <a:cubicBezTo>
                      <a:pt x="311" y="394"/>
                      <a:pt x="696" y="436"/>
                      <a:pt x="1041" y="572"/>
                    </a:cubicBezTo>
                    <a:cubicBezTo>
                      <a:pt x="1162" y="619"/>
                      <a:pt x="1286" y="663"/>
                      <a:pt x="1418" y="663"/>
                    </a:cubicBezTo>
                    <a:cubicBezTo>
                      <a:pt x="1443" y="663"/>
                      <a:pt x="1469" y="662"/>
                      <a:pt x="1494" y="658"/>
                    </a:cubicBezTo>
                    <a:cubicBezTo>
                      <a:pt x="1580" y="648"/>
                      <a:pt x="1674" y="627"/>
                      <a:pt x="1682" y="522"/>
                    </a:cubicBezTo>
                    <a:cubicBezTo>
                      <a:pt x="1689" y="445"/>
                      <a:pt x="1623" y="407"/>
                      <a:pt x="1556" y="385"/>
                    </a:cubicBezTo>
                    <a:cubicBezTo>
                      <a:pt x="1179" y="262"/>
                      <a:pt x="804" y="135"/>
                      <a:pt x="423" y="23"/>
                    </a:cubicBezTo>
                    <a:cubicBezTo>
                      <a:pt x="375" y="9"/>
                      <a:pt x="328" y="0"/>
                      <a:pt x="2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6"/>
              <p:cNvSpPr/>
              <p:nvPr/>
            </p:nvSpPr>
            <p:spPr>
              <a:xfrm>
                <a:off x="5119619" y="4166249"/>
                <a:ext cx="52714" cy="90334"/>
              </a:xfrm>
              <a:custGeom>
                <a:avLst/>
                <a:gdLst/>
                <a:ahLst/>
                <a:cxnLst/>
                <a:rect l="l" t="t" r="r" b="b"/>
                <a:pathLst>
                  <a:path w="908" h="1556" extrusionOk="0">
                    <a:moveTo>
                      <a:pt x="266" y="0"/>
                    </a:moveTo>
                    <a:lnTo>
                      <a:pt x="266" y="0"/>
                    </a:lnTo>
                    <a:cubicBezTo>
                      <a:pt x="0" y="374"/>
                      <a:pt x="28" y="690"/>
                      <a:pt x="364" y="1115"/>
                    </a:cubicBezTo>
                    <a:cubicBezTo>
                      <a:pt x="423" y="1219"/>
                      <a:pt x="484" y="1321"/>
                      <a:pt x="542" y="1425"/>
                    </a:cubicBezTo>
                    <a:cubicBezTo>
                      <a:pt x="583" y="1499"/>
                      <a:pt x="633" y="1555"/>
                      <a:pt x="705" y="1555"/>
                    </a:cubicBezTo>
                    <a:cubicBezTo>
                      <a:pt x="730" y="1555"/>
                      <a:pt x="758" y="1548"/>
                      <a:pt x="790" y="1532"/>
                    </a:cubicBezTo>
                    <a:cubicBezTo>
                      <a:pt x="908" y="1475"/>
                      <a:pt x="903" y="1369"/>
                      <a:pt x="864" y="1269"/>
                    </a:cubicBezTo>
                    <a:cubicBezTo>
                      <a:pt x="732" y="919"/>
                      <a:pt x="592" y="571"/>
                      <a:pt x="461" y="221"/>
                    </a:cubicBezTo>
                    <a:cubicBezTo>
                      <a:pt x="423" y="119"/>
                      <a:pt x="375" y="36"/>
                      <a:pt x="2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6"/>
              <p:cNvSpPr/>
              <p:nvPr/>
            </p:nvSpPr>
            <p:spPr>
              <a:xfrm>
                <a:off x="4959560" y="4597599"/>
                <a:ext cx="74427" cy="68679"/>
              </a:xfrm>
              <a:custGeom>
                <a:avLst/>
                <a:gdLst/>
                <a:ahLst/>
                <a:cxnLst/>
                <a:rect l="l" t="t" r="r" b="b"/>
                <a:pathLst>
                  <a:path w="1282" h="1183" extrusionOk="0">
                    <a:moveTo>
                      <a:pt x="1093" y="0"/>
                    </a:moveTo>
                    <a:cubicBezTo>
                      <a:pt x="1042" y="0"/>
                      <a:pt x="993" y="21"/>
                      <a:pt x="954" y="59"/>
                    </a:cubicBezTo>
                    <a:cubicBezTo>
                      <a:pt x="686" y="322"/>
                      <a:pt x="422" y="592"/>
                      <a:pt x="159" y="861"/>
                    </a:cubicBezTo>
                    <a:cubicBezTo>
                      <a:pt x="88" y="933"/>
                      <a:pt x="0" y="1019"/>
                      <a:pt x="100" y="1120"/>
                    </a:cubicBezTo>
                    <a:cubicBezTo>
                      <a:pt x="143" y="1165"/>
                      <a:pt x="186" y="1183"/>
                      <a:pt x="228" y="1183"/>
                    </a:cubicBezTo>
                    <a:cubicBezTo>
                      <a:pt x="294" y="1183"/>
                      <a:pt x="357" y="1139"/>
                      <a:pt x="413" y="1082"/>
                    </a:cubicBezTo>
                    <a:cubicBezTo>
                      <a:pt x="679" y="815"/>
                      <a:pt x="942" y="545"/>
                      <a:pt x="1204" y="274"/>
                    </a:cubicBezTo>
                    <a:cubicBezTo>
                      <a:pt x="1238" y="238"/>
                      <a:pt x="1257" y="190"/>
                      <a:pt x="1267" y="172"/>
                    </a:cubicBezTo>
                    <a:cubicBezTo>
                      <a:pt x="1282" y="84"/>
                      <a:pt x="1241" y="51"/>
                      <a:pt x="1195" y="27"/>
                    </a:cubicBezTo>
                    <a:cubicBezTo>
                      <a:pt x="1161" y="9"/>
                      <a:pt x="1126" y="0"/>
                      <a:pt x="10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6"/>
              <p:cNvSpPr/>
              <p:nvPr/>
            </p:nvSpPr>
            <p:spPr>
              <a:xfrm>
                <a:off x="4946614" y="4550401"/>
                <a:ext cx="83251" cy="61712"/>
              </a:xfrm>
              <a:custGeom>
                <a:avLst/>
                <a:gdLst/>
                <a:ahLst/>
                <a:cxnLst/>
                <a:rect l="l" t="t" r="r" b="b"/>
                <a:pathLst>
                  <a:path w="1434" h="1063" extrusionOk="0">
                    <a:moveTo>
                      <a:pt x="1245" y="0"/>
                    </a:moveTo>
                    <a:cubicBezTo>
                      <a:pt x="1221" y="0"/>
                      <a:pt x="1196" y="6"/>
                      <a:pt x="1169" y="20"/>
                    </a:cubicBezTo>
                    <a:cubicBezTo>
                      <a:pt x="770" y="230"/>
                      <a:pt x="409" y="496"/>
                      <a:pt x="78" y="797"/>
                    </a:cubicBezTo>
                    <a:cubicBezTo>
                      <a:pt x="26" y="844"/>
                      <a:pt x="0" y="907"/>
                      <a:pt x="54" y="974"/>
                    </a:cubicBezTo>
                    <a:cubicBezTo>
                      <a:pt x="94" y="1024"/>
                      <a:pt x="144" y="1062"/>
                      <a:pt x="204" y="1062"/>
                    </a:cubicBezTo>
                    <a:cubicBezTo>
                      <a:pt x="213" y="1062"/>
                      <a:pt x="222" y="1061"/>
                      <a:pt x="231" y="1060"/>
                    </a:cubicBezTo>
                    <a:cubicBezTo>
                      <a:pt x="296" y="1048"/>
                      <a:pt x="363" y="1019"/>
                      <a:pt x="415" y="980"/>
                    </a:cubicBezTo>
                    <a:cubicBezTo>
                      <a:pt x="721" y="755"/>
                      <a:pt x="1023" y="526"/>
                      <a:pt x="1324" y="296"/>
                    </a:cubicBezTo>
                    <a:cubicBezTo>
                      <a:pt x="1378" y="254"/>
                      <a:pt x="1434" y="211"/>
                      <a:pt x="1413" y="91"/>
                    </a:cubicBezTo>
                    <a:cubicBezTo>
                      <a:pt x="1373" y="54"/>
                      <a:pt x="1317" y="0"/>
                      <a:pt x="12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6"/>
              <p:cNvSpPr/>
              <p:nvPr/>
            </p:nvSpPr>
            <p:spPr>
              <a:xfrm>
                <a:off x="5398690" y="4598877"/>
                <a:ext cx="85283" cy="61306"/>
              </a:xfrm>
              <a:custGeom>
                <a:avLst/>
                <a:gdLst/>
                <a:ahLst/>
                <a:cxnLst/>
                <a:rect l="l" t="t" r="r" b="b"/>
                <a:pathLst>
                  <a:path w="1469" h="1056" extrusionOk="0">
                    <a:moveTo>
                      <a:pt x="275" y="1"/>
                    </a:moveTo>
                    <a:cubicBezTo>
                      <a:pt x="0" y="64"/>
                      <a:pt x="139" y="148"/>
                      <a:pt x="262" y="232"/>
                    </a:cubicBezTo>
                    <a:cubicBezTo>
                      <a:pt x="276" y="293"/>
                      <a:pt x="318" y="323"/>
                      <a:pt x="378" y="334"/>
                    </a:cubicBezTo>
                    <a:cubicBezTo>
                      <a:pt x="573" y="596"/>
                      <a:pt x="857" y="768"/>
                      <a:pt x="1090" y="993"/>
                    </a:cubicBezTo>
                    <a:cubicBezTo>
                      <a:pt x="1134" y="1036"/>
                      <a:pt x="1186" y="1056"/>
                      <a:pt x="1239" y="1056"/>
                    </a:cubicBezTo>
                    <a:cubicBezTo>
                      <a:pt x="1284" y="1056"/>
                      <a:pt x="1331" y="1041"/>
                      <a:pt x="1376" y="1014"/>
                    </a:cubicBezTo>
                    <a:cubicBezTo>
                      <a:pt x="1469" y="956"/>
                      <a:pt x="1463" y="861"/>
                      <a:pt x="1400" y="797"/>
                    </a:cubicBezTo>
                    <a:cubicBezTo>
                      <a:pt x="1074" y="467"/>
                      <a:pt x="805" y="59"/>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6"/>
              <p:cNvSpPr/>
              <p:nvPr/>
            </p:nvSpPr>
            <p:spPr>
              <a:xfrm>
                <a:off x="4889313" y="4356380"/>
                <a:ext cx="102003" cy="39419"/>
              </a:xfrm>
              <a:custGeom>
                <a:avLst/>
                <a:gdLst/>
                <a:ahLst/>
                <a:cxnLst/>
                <a:rect l="l" t="t" r="r" b="b"/>
                <a:pathLst>
                  <a:path w="1757" h="679" extrusionOk="0">
                    <a:moveTo>
                      <a:pt x="276" y="1"/>
                    </a:moveTo>
                    <a:cubicBezTo>
                      <a:pt x="214" y="1"/>
                      <a:pt x="155" y="24"/>
                      <a:pt x="103" y="62"/>
                    </a:cubicBezTo>
                    <a:cubicBezTo>
                      <a:pt x="14" y="125"/>
                      <a:pt x="0" y="222"/>
                      <a:pt x="97" y="261"/>
                    </a:cubicBezTo>
                    <a:cubicBezTo>
                      <a:pt x="546" y="440"/>
                      <a:pt x="995" y="625"/>
                      <a:pt x="1483" y="678"/>
                    </a:cubicBezTo>
                    <a:cubicBezTo>
                      <a:pt x="1488" y="678"/>
                      <a:pt x="1493" y="678"/>
                      <a:pt x="1498" y="678"/>
                    </a:cubicBezTo>
                    <a:cubicBezTo>
                      <a:pt x="1575" y="678"/>
                      <a:pt x="1652" y="616"/>
                      <a:pt x="1757" y="459"/>
                    </a:cubicBezTo>
                    <a:cubicBezTo>
                      <a:pt x="1260" y="301"/>
                      <a:pt x="805" y="154"/>
                      <a:pt x="348" y="12"/>
                    </a:cubicBezTo>
                    <a:cubicBezTo>
                      <a:pt x="324" y="4"/>
                      <a:pt x="300" y="1"/>
                      <a:pt x="2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6"/>
              <p:cNvSpPr/>
              <p:nvPr/>
            </p:nvSpPr>
            <p:spPr>
              <a:xfrm>
                <a:off x="4911955" y="4447991"/>
                <a:ext cx="97707" cy="20842"/>
              </a:xfrm>
              <a:custGeom>
                <a:avLst/>
                <a:gdLst/>
                <a:ahLst/>
                <a:cxnLst/>
                <a:rect l="l" t="t" r="r" b="b"/>
                <a:pathLst>
                  <a:path w="1683" h="359" extrusionOk="0">
                    <a:moveTo>
                      <a:pt x="911" y="0"/>
                    </a:moveTo>
                    <a:cubicBezTo>
                      <a:pt x="638" y="0"/>
                      <a:pt x="366" y="9"/>
                      <a:pt x="96" y="54"/>
                    </a:cubicBezTo>
                    <a:cubicBezTo>
                      <a:pt x="57" y="61"/>
                      <a:pt x="28" y="121"/>
                      <a:pt x="1" y="150"/>
                    </a:cubicBezTo>
                    <a:cubicBezTo>
                      <a:pt x="13" y="216"/>
                      <a:pt x="45" y="243"/>
                      <a:pt x="96" y="264"/>
                    </a:cubicBezTo>
                    <a:cubicBezTo>
                      <a:pt x="258" y="334"/>
                      <a:pt x="420" y="359"/>
                      <a:pt x="581" y="359"/>
                    </a:cubicBezTo>
                    <a:cubicBezTo>
                      <a:pt x="914" y="359"/>
                      <a:pt x="1244" y="254"/>
                      <a:pt x="1575" y="230"/>
                    </a:cubicBezTo>
                    <a:cubicBezTo>
                      <a:pt x="1611" y="228"/>
                      <a:pt x="1667" y="163"/>
                      <a:pt x="1672" y="122"/>
                    </a:cubicBezTo>
                    <a:cubicBezTo>
                      <a:pt x="1682" y="44"/>
                      <a:pt x="1610" y="3"/>
                      <a:pt x="1546" y="3"/>
                    </a:cubicBezTo>
                    <a:cubicBezTo>
                      <a:pt x="1545" y="3"/>
                      <a:pt x="1544" y="3"/>
                      <a:pt x="1543" y="3"/>
                    </a:cubicBezTo>
                    <a:cubicBezTo>
                      <a:pt x="1506" y="3"/>
                      <a:pt x="1468" y="4"/>
                      <a:pt x="1431" y="4"/>
                    </a:cubicBezTo>
                    <a:cubicBezTo>
                      <a:pt x="1257" y="4"/>
                      <a:pt x="1084" y="0"/>
                      <a:pt x="9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6"/>
              <p:cNvSpPr/>
              <p:nvPr/>
            </p:nvSpPr>
            <p:spPr>
              <a:xfrm>
                <a:off x="5370534" y="4982738"/>
                <a:ext cx="35239" cy="62061"/>
              </a:xfrm>
              <a:custGeom>
                <a:avLst/>
                <a:gdLst/>
                <a:ahLst/>
                <a:cxnLst/>
                <a:rect l="l" t="t" r="r" b="b"/>
                <a:pathLst>
                  <a:path w="607" h="1069" extrusionOk="0">
                    <a:moveTo>
                      <a:pt x="285" y="1"/>
                    </a:moveTo>
                    <a:cubicBezTo>
                      <a:pt x="280" y="1"/>
                      <a:pt x="274" y="1"/>
                      <a:pt x="269" y="2"/>
                    </a:cubicBezTo>
                    <a:cubicBezTo>
                      <a:pt x="169" y="12"/>
                      <a:pt x="134" y="102"/>
                      <a:pt x="105" y="179"/>
                    </a:cubicBezTo>
                    <a:cubicBezTo>
                      <a:pt x="0" y="458"/>
                      <a:pt x="163" y="696"/>
                      <a:pt x="245" y="944"/>
                    </a:cubicBezTo>
                    <a:cubicBezTo>
                      <a:pt x="268" y="1015"/>
                      <a:pt x="321" y="1069"/>
                      <a:pt x="400" y="1069"/>
                    </a:cubicBezTo>
                    <a:cubicBezTo>
                      <a:pt x="413" y="1069"/>
                      <a:pt x="427" y="1067"/>
                      <a:pt x="442" y="1064"/>
                    </a:cubicBezTo>
                    <a:cubicBezTo>
                      <a:pt x="566" y="1038"/>
                      <a:pt x="595" y="944"/>
                      <a:pt x="606" y="802"/>
                    </a:cubicBezTo>
                    <a:cubicBezTo>
                      <a:pt x="557" y="609"/>
                      <a:pt x="503" y="381"/>
                      <a:pt x="438" y="156"/>
                    </a:cubicBezTo>
                    <a:cubicBezTo>
                      <a:pt x="416" y="83"/>
                      <a:pt x="377" y="1"/>
                      <a:pt x="2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6"/>
              <p:cNvSpPr/>
              <p:nvPr/>
            </p:nvSpPr>
            <p:spPr>
              <a:xfrm>
                <a:off x="5115323" y="4999168"/>
                <a:ext cx="28853" cy="55791"/>
              </a:xfrm>
              <a:custGeom>
                <a:avLst/>
                <a:gdLst/>
                <a:ahLst/>
                <a:cxnLst/>
                <a:rect l="l" t="t" r="r" b="b"/>
                <a:pathLst>
                  <a:path w="497" h="961" extrusionOk="0">
                    <a:moveTo>
                      <a:pt x="265" y="1"/>
                    </a:moveTo>
                    <a:cubicBezTo>
                      <a:pt x="185" y="1"/>
                      <a:pt x="128" y="46"/>
                      <a:pt x="107" y="124"/>
                    </a:cubicBezTo>
                    <a:cubicBezTo>
                      <a:pt x="63" y="289"/>
                      <a:pt x="33" y="456"/>
                      <a:pt x="17" y="528"/>
                    </a:cubicBezTo>
                    <a:cubicBezTo>
                      <a:pt x="1" y="730"/>
                      <a:pt x="7" y="828"/>
                      <a:pt x="97" y="905"/>
                    </a:cubicBezTo>
                    <a:cubicBezTo>
                      <a:pt x="138" y="940"/>
                      <a:pt x="182" y="961"/>
                      <a:pt x="222" y="961"/>
                    </a:cubicBezTo>
                    <a:cubicBezTo>
                      <a:pt x="259" y="961"/>
                      <a:pt x="293" y="943"/>
                      <a:pt x="317" y="901"/>
                    </a:cubicBezTo>
                    <a:cubicBezTo>
                      <a:pt x="447" y="674"/>
                      <a:pt x="496" y="422"/>
                      <a:pt x="488" y="165"/>
                    </a:cubicBezTo>
                    <a:cubicBezTo>
                      <a:pt x="485" y="78"/>
                      <a:pt x="401" y="21"/>
                      <a:pt x="306" y="5"/>
                    </a:cubicBezTo>
                    <a:cubicBezTo>
                      <a:pt x="292" y="2"/>
                      <a:pt x="278" y="1"/>
                      <a:pt x="2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6"/>
              <p:cNvSpPr/>
              <p:nvPr/>
            </p:nvSpPr>
            <p:spPr>
              <a:xfrm>
                <a:off x="5043160" y="3861459"/>
                <a:ext cx="31408" cy="61248"/>
              </a:xfrm>
              <a:custGeom>
                <a:avLst/>
                <a:gdLst/>
                <a:ahLst/>
                <a:cxnLst/>
                <a:rect l="l" t="t" r="r" b="b"/>
                <a:pathLst>
                  <a:path w="541" h="1055" extrusionOk="0">
                    <a:moveTo>
                      <a:pt x="208" y="1"/>
                    </a:moveTo>
                    <a:cubicBezTo>
                      <a:pt x="199" y="1"/>
                      <a:pt x="189" y="2"/>
                      <a:pt x="179" y="3"/>
                    </a:cubicBezTo>
                    <a:cubicBezTo>
                      <a:pt x="85" y="19"/>
                      <a:pt x="1" y="71"/>
                      <a:pt x="7" y="161"/>
                    </a:cubicBezTo>
                    <a:cubicBezTo>
                      <a:pt x="28" y="446"/>
                      <a:pt x="81" y="728"/>
                      <a:pt x="217" y="985"/>
                    </a:cubicBezTo>
                    <a:cubicBezTo>
                      <a:pt x="240" y="1030"/>
                      <a:pt x="279" y="1054"/>
                      <a:pt x="321" y="1054"/>
                    </a:cubicBezTo>
                    <a:cubicBezTo>
                      <a:pt x="357" y="1054"/>
                      <a:pt x="395" y="1036"/>
                      <a:pt x="427" y="996"/>
                    </a:cubicBezTo>
                    <a:cubicBezTo>
                      <a:pt x="490" y="918"/>
                      <a:pt x="541" y="828"/>
                      <a:pt x="530" y="700"/>
                    </a:cubicBezTo>
                    <a:cubicBezTo>
                      <a:pt x="506" y="501"/>
                      <a:pt x="447" y="291"/>
                      <a:pt x="343" y="95"/>
                    </a:cubicBezTo>
                    <a:cubicBezTo>
                      <a:pt x="314" y="40"/>
                      <a:pt x="271" y="1"/>
                      <a:pt x="2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6"/>
              <p:cNvSpPr/>
              <p:nvPr/>
            </p:nvSpPr>
            <p:spPr>
              <a:xfrm>
                <a:off x="5304176" y="3851473"/>
                <a:ext cx="29144" cy="54223"/>
              </a:xfrm>
              <a:custGeom>
                <a:avLst/>
                <a:gdLst/>
                <a:ahLst/>
                <a:cxnLst/>
                <a:rect l="l" t="t" r="r" b="b"/>
                <a:pathLst>
                  <a:path w="502" h="934" extrusionOk="0">
                    <a:moveTo>
                      <a:pt x="273" y="1"/>
                    </a:moveTo>
                    <a:cubicBezTo>
                      <a:pt x="151" y="1"/>
                      <a:pt x="136" y="127"/>
                      <a:pt x="113" y="223"/>
                    </a:cubicBezTo>
                    <a:cubicBezTo>
                      <a:pt x="71" y="384"/>
                      <a:pt x="35" y="548"/>
                      <a:pt x="15" y="713"/>
                    </a:cubicBezTo>
                    <a:cubicBezTo>
                      <a:pt x="0" y="825"/>
                      <a:pt x="68" y="910"/>
                      <a:pt x="183" y="930"/>
                    </a:cubicBezTo>
                    <a:cubicBezTo>
                      <a:pt x="198" y="933"/>
                      <a:pt x="213" y="934"/>
                      <a:pt x="228" y="934"/>
                    </a:cubicBezTo>
                    <a:cubicBezTo>
                      <a:pt x="321" y="934"/>
                      <a:pt x="391" y="880"/>
                      <a:pt x="411" y="781"/>
                    </a:cubicBezTo>
                    <a:cubicBezTo>
                      <a:pt x="446" y="617"/>
                      <a:pt x="469" y="452"/>
                      <a:pt x="489" y="336"/>
                    </a:cubicBezTo>
                    <a:cubicBezTo>
                      <a:pt x="502" y="158"/>
                      <a:pt x="462" y="42"/>
                      <a:pt x="328" y="8"/>
                    </a:cubicBezTo>
                    <a:cubicBezTo>
                      <a:pt x="308" y="3"/>
                      <a:pt x="289" y="1"/>
                      <a:pt x="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6"/>
              <p:cNvSpPr/>
              <p:nvPr/>
            </p:nvSpPr>
            <p:spPr>
              <a:xfrm>
                <a:off x="4678747" y="4443869"/>
                <a:ext cx="178345" cy="22932"/>
              </a:xfrm>
              <a:custGeom>
                <a:avLst/>
                <a:gdLst/>
                <a:ahLst/>
                <a:cxnLst/>
                <a:rect l="l" t="t" r="r" b="b"/>
                <a:pathLst>
                  <a:path w="3072" h="395" extrusionOk="0">
                    <a:moveTo>
                      <a:pt x="1244" y="0"/>
                    </a:moveTo>
                    <a:cubicBezTo>
                      <a:pt x="649" y="0"/>
                      <a:pt x="152" y="47"/>
                      <a:pt x="0" y="137"/>
                    </a:cubicBezTo>
                    <a:cubicBezTo>
                      <a:pt x="67" y="210"/>
                      <a:pt x="145" y="230"/>
                      <a:pt x="227" y="230"/>
                    </a:cubicBezTo>
                    <a:cubicBezTo>
                      <a:pt x="278" y="230"/>
                      <a:pt x="331" y="222"/>
                      <a:pt x="384" y="215"/>
                    </a:cubicBezTo>
                    <a:cubicBezTo>
                      <a:pt x="488" y="240"/>
                      <a:pt x="593" y="256"/>
                      <a:pt x="698" y="256"/>
                    </a:cubicBezTo>
                    <a:cubicBezTo>
                      <a:pt x="755" y="256"/>
                      <a:pt x="812" y="252"/>
                      <a:pt x="869" y="241"/>
                    </a:cubicBezTo>
                    <a:cubicBezTo>
                      <a:pt x="1152" y="314"/>
                      <a:pt x="1439" y="333"/>
                      <a:pt x="1726" y="333"/>
                    </a:cubicBezTo>
                    <a:cubicBezTo>
                      <a:pt x="1943" y="333"/>
                      <a:pt x="2160" y="322"/>
                      <a:pt x="2376" y="317"/>
                    </a:cubicBezTo>
                    <a:cubicBezTo>
                      <a:pt x="2439" y="326"/>
                      <a:pt x="2502" y="334"/>
                      <a:pt x="2564" y="342"/>
                    </a:cubicBezTo>
                    <a:cubicBezTo>
                      <a:pt x="2629" y="374"/>
                      <a:pt x="2693" y="394"/>
                      <a:pt x="2757" y="394"/>
                    </a:cubicBezTo>
                    <a:cubicBezTo>
                      <a:pt x="2814" y="394"/>
                      <a:pt x="2870" y="378"/>
                      <a:pt x="2926" y="339"/>
                    </a:cubicBezTo>
                    <a:cubicBezTo>
                      <a:pt x="2999" y="337"/>
                      <a:pt x="3042" y="307"/>
                      <a:pt x="3035" y="231"/>
                    </a:cubicBezTo>
                    <a:cubicBezTo>
                      <a:pt x="3072" y="128"/>
                      <a:pt x="3028" y="114"/>
                      <a:pt x="2972" y="114"/>
                    </a:cubicBezTo>
                    <a:cubicBezTo>
                      <a:pt x="2951" y="114"/>
                      <a:pt x="2928" y="116"/>
                      <a:pt x="2907" y="116"/>
                    </a:cubicBezTo>
                    <a:cubicBezTo>
                      <a:pt x="2905" y="116"/>
                      <a:pt x="2904" y="116"/>
                      <a:pt x="2903" y="116"/>
                    </a:cubicBezTo>
                    <a:lnTo>
                      <a:pt x="2903" y="116"/>
                    </a:lnTo>
                    <a:cubicBezTo>
                      <a:pt x="2903" y="116"/>
                      <a:pt x="2903" y="116"/>
                      <a:pt x="2903" y="116"/>
                    </a:cubicBezTo>
                    <a:cubicBezTo>
                      <a:pt x="2891" y="102"/>
                      <a:pt x="2878" y="94"/>
                      <a:pt x="2864" y="94"/>
                    </a:cubicBezTo>
                    <a:cubicBezTo>
                      <a:pt x="2855" y="94"/>
                      <a:pt x="2845" y="97"/>
                      <a:pt x="2834" y="104"/>
                    </a:cubicBezTo>
                    <a:cubicBezTo>
                      <a:pt x="2335" y="34"/>
                      <a:pt x="1753" y="0"/>
                      <a:pt x="1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6"/>
              <p:cNvSpPr/>
              <p:nvPr/>
            </p:nvSpPr>
            <p:spPr>
              <a:xfrm>
                <a:off x="4681301" y="4749704"/>
                <a:ext cx="56081" cy="34717"/>
              </a:xfrm>
              <a:custGeom>
                <a:avLst/>
                <a:gdLst/>
                <a:ahLst/>
                <a:cxnLst/>
                <a:rect l="l" t="t" r="r" b="b"/>
                <a:pathLst>
                  <a:path w="966" h="598" extrusionOk="0">
                    <a:moveTo>
                      <a:pt x="723" y="1"/>
                    </a:moveTo>
                    <a:cubicBezTo>
                      <a:pt x="491" y="1"/>
                      <a:pt x="321" y="145"/>
                      <a:pt x="150" y="279"/>
                    </a:cubicBezTo>
                    <a:cubicBezTo>
                      <a:pt x="87" y="330"/>
                      <a:pt x="1" y="381"/>
                      <a:pt x="66" y="485"/>
                    </a:cubicBezTo>
                    <a:cubicBezTo>
                      <a:pt x="111" y="555"/>
                      <a:pt x="177" y="598"/>
                      <a:pt x="248" y="598"/>
                    </a:cubicBezTo>
                    <a:cubicBezTo>
                      <a:pt x="277" y="598"/>
                      <a:pt x="306" y="591"/>
                      <a:pt x="334" y="577"/>
                    </a:cubicBezTo>
                    <a:cubicBezTo>
                      <a:pt x="574" y="455"/>
                      <a:pt x="825" y="337"/>
                      <a:pt x="965" y="49"/>
                    </a:cubicBezTo>
                    <a:cubicBezTo>
                      <a:pt x="877" y="15"/>
                      <a:pt x="797" y="1"/>
                      <a:pt x="7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6"/>
              <p:cNvSpPr/>
              <p:nvPr/>
            </p:nvSpPr>
            <p:spPr>
              <a:xfrm>
                <a:off x="4812332" y="3989703"/>
                <a:ext cx="43193" cy="38781"/>
              </a:xfrm>
              <a:custGeom>
                <a:avLst/>
                <a:gdLst/>
                <a:ahLst/>
                <a:cxnLst/>
                <a:rect l="l" t="t" r="r" b="b"/>
                <a:pathLst>
                  <a:path w="744" h="668" extrusionOk="0">
                    <a:moveTo>
                      <a:pt x="228" y="1"/>
                    </a:moveTo>
                    <a:cubicBezTo>
                      <a:pt x="115" y="1"/>
                      <a:pt x="1" y="65"/>
                      <a:pt x="47" y="183"/>
                    </a:cubicBezTo>
                    <a:cubicBezTo>
                      <a:pt x="128" y="391"/>
                      <a:pt x="294" y="546"/>
                      <a:pt x="492" y="652"/>
                    </a:cubicBezTo>
                    <a:cubicBezTo>
                      <a:pt x="512" y="663"/>
                      <a:pt x="532" y="667"/>
                      <a:pt x="553" y="667"/>
                    </a:cubicBezTo>
                    <a:cubicBezTo>
                      <a:pt x="648" y="667"/>
                      <a:pt x="743" y="568"/>
                      <a:pt x="730" y="471"/>
                    </a:cubicBezTo>
                    <a:cubicBezTo>
                      <a:pt x="713" y="356"/>
                      <a:pt x="350" y="1"/>
                      <a:pt x="2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6"/>
              <p:cNvSpPr/>
              <p:nvPr/>
            </p:nvSpPr>
            <p:spPr>
              <a:xfrm>
                <a:off x="5713989" y="4121778"/>
                <a:ext cx="52772" cy="33556"/>
              </a:xfrm>
              <a:custGeom>
                <a:avLst/>
                <a:gdLst/>
                <a:ahLst/>
                <a:cxnLst/>
                <a:rect l="l" t="t" r="r" b="b"/>
                <a:pathLst>
                  <a:path w="909" h="578" extrusionOk="0">
                    <a:moveTo>
                      <a:pt x="678" y="1"/>
                    </a:moveTo>
                    <a:cubicBezTo>
                      <a:pt x="651" y="1"/>
                      <a:pt x="623" y="7"/>
                      <a:pt x="597" y="21"/>
                    </a:cubicBezTo>
                    <a:cubicBezTo>
                      <a:pt x="365" y="144"/>
                      <a:pt x="85" y="226"/>
                      <a:pt x="0" y="545"/>
                    </a:cubicBezTo>
                    <a:cubicBezTo>
                      <a:pt x="73" y="568"/>
                      <a:pt x="140" y="578"/>
                      <a:pt x="204" y="578"/>
                    </a:cubicBezTo>
                    <a:cubicBezTo>
                      <a:pt x="420" y="578"/>
                      <a:pt x="591" y="462"/>
                      <a:pt x="753" y="321"/>
                    </a:cubicBezTo>
                    <a:cubicBezTo>
                      <a:pt x="813" y="270"/>
                      <a:pt x="909" y="226"/>
                      <a:pt x="856" y="122"/>
                    </a:cubicBezTo>
                    <a:cubicBezTo>
                      <a:pt x="817" y="44"/>
                      <a:pt x="748" y="1"/>
                      <a:pt x="6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6"/>
              <p:cNvSpPr/>
              <p:nvPr/>
            </p:nvSpPr>
            <p:spPr>
              <a:xfrm>
                <a:off x="5533611" y="3938846"/>
                <a:ext cx="44586" cy="47663"/>
              </a:xfrm>
              <a:custGeom>
                <a:avLst/>
                <a:gdLst/>
                <a:ahLst/>
                <a:cxnLst/>
                <a:rect l="l" t="t" r="r" b="b"/>
                <a:pathLst>
                  <a:path w="768" h="821" extrusionOk="0">
                    <a:moveTo>
                      <a:pt x="768" y="0"/>
                    </a:moveTo>
                    <a:lnTo>
                      <a:pt x="768" y="0"/>
                    </a:lnTo>
                    <a:cubicBezTo>
                      <a:pt x="325" y="96"/>
                      <a:pt x="181" y="381"/>
                      <a:pt x="27" y="654"/>
                    </a:cubicBezTo>
                    <a:cubicBezTo>
                      <a:pt x="0" y="703"/>
                      <a:pt x="25" y="755"/>
                      <a:pt x="68" y="787"/>
                    </a:cubicBezTo>
                    <a:cubicBezTo>
                      <a:pt x="97" y="809"/>
                      <a:pt x="129" y="821"/>
                      <a:pt x="160" y="821"/>
                    </a:cubicBezTo>
                    <a:cubicBezTo>
                      <a:pt x="193" y="821"/>
                      <a:pt x="225" y="808"/>
                      <a:pt x="253" y="783"/>
                    </a:cubicBezTo>
                    <a:cubicBezTo>
                      <a:pt x="471" y="587"/>
                      <a:pt x="649" y="366"/>
                      <a:pt x="7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6"/>
              <p:cNvSpPr/>
              <p:nvPr/>
            </p:nvSpPr>
            <p:spPr>
              <a:xfrm>
                <a:off x="4871548" y="4919516"/>
                <a:ext cx="44064" cy="48766"/>
              </a:xfrm>
              <a:custGeom>
                <a:avLst/>
                <a:gdLst/>
                <a:ahLst/>
                <a:cxnLst/>
                <a:rect l="l" t="t" r="r" b="b"/>
                <a:pathLst>
                  <a:path w="759" h="840" extrusionOk="0">
                    <a:moveTo>
                      <a:pt x="591" y="1"/>
                    </a:moveTo>
                    <a:cubicBezTo>
                      <a:pt x="547" y="1"/>
                      <a:pt x="504" y="21"/>
                      <a:pt x="471" y="54"/>
                    </a:cubicBezTo>
                    <a:cubicBezTo>
                      <a:pt x="271" y="255"/>
                      <a:pt x="72" y="461"/>
                      <a:pt x="1" y="840"/>
                    </a:cubicBezTo>
                    <a:cubicBezTo>
                      <a:pt x="390" y="720"/>
                      <a:pt x="543" y="478"/>
                      <a:pt x="690" y="233"/>
                    </a:cubicBezTo>
                    <a:cubicBezTo>
                      <a:pt x="726" y="175"/>
                      <a:pt x="759" y="108"/>
                      <a:pt x="701" y="50"/>
                    </a:cubicBezTo>
                    <a:cubicBezTo>
                      <a:pt x="667" y="16"/>
                      <a:pt x="629" y="1"/>
                      <a:pt x="5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6"/>
              <p:cNvSpPr/>
              <p:nvPr/>
            </p:nvSpPr>
            <p:spPr>
              <a:xfrm>
                <a:off x="5752363" y="4688979"/>
                <a:ext cx="46038" cy="27054"/>
              </a:xfrm>
              <a:custGeom>
                <a:avLst/>
                <a:gdLst/>
                <a:ahLst/>
                <a:cxnLst/>
                <a:rect l="l" t="t" r="r" b="b"/>
                <a:pathLst>
                  <a:path w="793" h="466" extrusionOk="0">
                    <a:moveTo>
                      <a:pt x="173" y="0"/>
                    </a:moveTo>
                    <a:cubicBezTo>
                      <a:pt x="141" y="0"/>
                      <a:pt x="115" y="5"/>
                      <a:pt x="98" y="15"/>
                    </a:cubicBezTo>
                    <a:cubicBezTo>
                      <a:pt x="40" y="49"/>
                      <a:pt x="1" y="109"/>
                      <a:pt x="21" y="184"/>
                    </a:cubicBezTo>
                    <a:cubicBezTo>
                      <a:pt x="58" y="332"/>
                      <a:pt x="348" y="466"/>
                      <a:pt x="556" y="466"/>
                    </a:cubicBezTo>
                    <a:cubicBezTo>
                      <a:pt x="618" y="466"/>
                      <a:pt x="672" y="454"/>
                      <a:pt x="711" y="428"/>
                    </a:cubicBezTo>
                    <a:cubicBezTo>
                      <a:pt x="749" y="403"/>
                      <a:pt x="771" y="357"/>
                      <a:pt x="793" y="329"/>
                    </a:cubicBezTo>
                    <a:cubicBezTo>
                      <a:pt x="790" y="296"/>
                      <a:pt x="792" y="277"/>
                      <a:pt x="786" y="263"/>
                    </a:cubicBezTo>
                    <a:cubicBezTo>
                      <a:pt x="735" y="154"/>
                      <a:pt x="356" y="0"/>
                      <a:pt x="1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6"/>
              <p:cNvSpPr/>
              <p:nvPr/>
            </p:nvSpPr>
            <p:spPr>
              <a:xfrm>
                <a:off x="4647920" y="4189297"/>
                <a:ext cx="49695" cy="28447"/>
              </a:xfrm>
              <a:custGeom>
                <a:avLst/>
                <a:gdLst/>
                <a:ahLst/>
                <a:cxnLst/>
                <a:rect l="l" t="t" r="r" b="b"/>
                <a:pathLst>
                  <a:path w="856" h="490" extrusionOk="0">
                    <a:moveTo>
                      <a:pt x="262" y="0"/>
                    </a:moveTo>
                    <a:cubicBezTo>
                      <a:pt x="231" y="0"/>
                      <a:pt x="203" y="4"/>
                      <a:pt x="180" y="12"/>
                    </a:cubicBezTo>
                    <a:cubicBezTo>
                      <a:pt x="67" y="52"/>
                      <a:pt x="1" y="142"/>
                      <a:pt x="98" y="240"/>
                    </a:cubicBezTo>
                    <a:cubicBezTo>
                      <a:pt x="245" y="389"/>
                      <a:pt x="447" y="448"/>
                      <a:pt x="641" y="489"/>
                    </a:cubicBezTo>
                    <a:cubicBezTo>
                      <a:pt x="778" y="478"/>
                      <a:pt x="855" y="326"/>
                      <a:pt x="784" y="226"/>
                    </a:cubicBezTo>
                    <a:cubicBezTo>
                      <a:pt x="705" y="113"/>
                      <a:pt x="434" y="0"/>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6"/>
              <p:cNvSpPr/>
              <p:nvPr/>
            </p:nvSpPr>
            <p:spPr>
              <a:xfrm>
                <a:off x="5593524" y="4878123"/>
                <a:ext cx="40639" cy="37213"/>
              </a:xfrm>
              <a:custGeom>
                <a:avLst/>
                <a:gdLst/>
                <a:ahLst/>
                <a:cxnLst/>
                <a:rect l="l" t="t" r="r" b="b"/>
                <a:pathLst>
                  <a:path w="700" h="641" extrusionOk="0">
                    <a:moveTo>
                      <a:pt x="169" y="1"/>
                    </a:moveTo>
                    <a:cubicBezTo>
                      <a:pt x="166" y="1"/>
                      <a:pt x="164" y="1"/>
                      <a:pt x="161" y="1"/>
                    </a:cubicBezTo>
                    <a:cubicBezTo>
                      <a:pt x="70" y="27"/>
                      <a:pt x="1" y="78"/>
                      <a:pt x="6" y="177"/>
                    </a:cubicBezTo>
                    <a:cubicBezTo>
                      <a:pt x="11" y="300"/>
                      <a:pt x="385" y="635"/>
                      <a:pt x="523" y="640"/>
                    </a:cubicBezTo>
                    <a:cubicBezTo>
                      <a:pt x="527" y="640"/>
                      <a:pt x="530" y="640"/>
                      <a:pt x="533" y="640"/>
                    </a:cubicBezTo>
                    <a:cubicBezTo>
                      <a:pt x="623" y="640"/>
                      <a:pt x="700" y="599"/>
                      <a:pt x="700" y="499"/>
                    </a:cubicBezTo>
                    <a:cubicBezTo>
                      <a:pt x="700" y="349"/>
                      <a:pt x="318" y="1"/>
                      <a:pt x="1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6"/>
              <p:cNvSpPr/>
              <p:nvPr/>
            </p:nvSpPr>
            <p:spPr>
              <a:xfrm>
                <a:off x="4585336" y="4431910"/>
                <a:ext cx="52540" cy="18868"/>
              </a:xfrm>
              <a:custGeom>
                <a:avLst/>
                <a:gdLst/>
                <a:ahLst/>
                <a:cxnLst/>
                <a:rect l="l" t="t" r="r" b="b"/>
                <a:pathLst>
                  <a:path w="905" h="325" extrusionOk="0">
                    <a:moveTo>
                      <a:pt x="396" y="1"/>
                    </a:moveTo>
                    <a:cubicBezTo>
                      <a:pt x="295" y="1"/>
                      <a:pt x="195" y="18"/>
                      <a:pt x="95" y="64"/>
                    </a:cubicBezTo>
                    <a:cubicBezTo>
                      <a:pt x="53" y="83"/>
                      <a:pt x="8" y="135"/>
                      <a:pt x="4" y="176"/>
                    </a:cubicBezTo>
                    <a:cubicBezTo>
                      <a:pt x="1" y="211"/>
                      <a:pt x="50" y="281"/>
                      <a:pt x="82" y="285"/>
                    </a:cubicBezTo>
                    <a:cubicBezTo>
                      <a:pt x="206" y="300"/>
                      <a:pt x="332" y="324"/>
                      <a:pt x="454" y="324"/>
                    </a:cubicBezTo>
                    <a:cubicBezTo>
                      <a:pt x="619" y="324"/>
                      <a:pt x="775" y="279"/>
                      <a:pt x="904" y="101"/>
                    </a:cubicBezTo>
                    <a:cubicBezTo>
                      <a:pt x="732" y="50"/>
                      <a:pt x="563" y="1"/>
                      <a:pt x="3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6"/>
              <p:cNvSpPr/>
              <p:nvPr/>
            </p:nvSpPr>
            <p:spPr>
              <a:xfrm>
                <a:off x="4597179" y="4522766"/>
                <a:ext cx="44818" cy="24673"/>
              </a:xfrm>
              <a:custGeom>
                <a:avLst/>
                <a:gdLst/>
                <a:ahLst/>
                <a:cxnLst/>
                <a:rect l="l" t="t" r="r" b="b"/>
                <a:pathLst>
                  <a:path w="772" h="425" extrusionOk="0">
                    <a:moveTo>
                      <a:pt x="453" y="0"/>
                    </a:moveTo>
                    <a:cubicBezTo>
                      <a:pt x="433" y="0"/>
                      <a:pt x="412" y="1"/>
                      <a:pt x="390" y="2"/>
                    </a:cubicBezTo>
                    <a:cubicBezTo>
                      <a:pt x="330" y="20"/>
                      <a:pt x="229" y="43"/>
                      <a:pt x="133" y="80"/>
                    </a:cubicBezTo>
                    <a:cubicBezTo>
                      <a:pt x="0" y="131"/>
                      <a:pt x="9" y="236"/>
                      <a:pt x="68" y="329"/>
                    </a:cubicBezTo>
                    <a:cubicBezTo>
                      <a:pt x="115" y="403"/>
                      <a:pt x="181" y="424"/>
                      <a:pt x="253" y="424"/>
                    </a:cubicBezTo>
                    <a:cubicBezTo>
                      <a:pt x="300" y="424"/>
                      <a:pt x="349" y="415"/>
                      <a:pt x="397" y="406"/>
                    </a:cubicBezTo>
                    <a:cubicBezTo>
                      <a:pt x="532" y="381"/>
                      <a:pt x="678" y="367"/>
                      <a:pt x="754" y="235"/>
                    </a:cubicBezTo>
                    <a:cubicBezTo>
                      <a:pt x="771" y="204"/>
                      <a:pt x="745" y="132"/>
                      <a:pt x="716" y="99"/>
                    </a:cubicBezTo>
                    <a:cubicBezTo>
                      <a:pt x="654" y="30"/>
                      <a:pt x="571" y="0"/>
                      <a:pt x="4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6"/>
              <p:cNvSpPr/>
              <p:nvPr/>
            </p:nvSpPr>
            <p:spPr>
              <a:xfrm>
                <a:off x="5804903" y="4358238"/>
                <a:ext cx="45109" cy="24383"/>
              </a:xfrm>
              <a:custGeom>
                <a:avLst/>
                <a:gdLst/>
                <a:ahLst/>
                <a:cxnLst/>
                <a:rect l="l" t="t" r="r" b="b"/>
                <a:pathLst>
                  <a:path w="777" h="420" extrusionOk="0">
                    <a:moveTo>
                      <a:pt x="555" y="0"/>
                    </a:moveTo>
                    <a:cubicBezTo>
                      <a:pt x="475" y="0"/>
                      <a:pt x="389" y="37"/>
                      <a:pt x="308" y="51"/>
                    </a:cubicBezTo>
                    <a:cubicBezTo>
                      <a:pt x="242" y="62"/>
                      <a:pt x="168" y="78"/>
                      <a:pt x="117" y="116"/>
                    </a:cubicBezTo>
                    <a:cubicBezTo>
                      <a:pt x="22" y="188"/>
                      <a:pt x="0" y="285"/>
                      <a:pt x="122" y="352"/>
                    </a:cubicBezTo>
                    <a:cubicBezTo>
                      <a:pt x="195" y="393"/>
                      <a:pt x="282" y="402"/>
                      <a:pt x="346" y="419"/>
                    </a:cubicBezTo>
                    <a:cubicBezTo>
                      <a:pt x="493" y="374"/>
                      <a:pt x="649" y="416"/>
                      <a:pt x="737" y="284"/>
                    </a:cubicBezTo>
                    <a:cubicBezTo>
                      <a:pt x="777" y="223"/>
                      <a:pt x="768" y="147"/>
                      <a:pt x="728" y="93"/>
                    </a:cubicBezTo>
                    <a:cubicBezTo>
                      <a:pt x="677" y="22"/>
                      <a:pt x="617" y="0"/>
                      <a:pt x="5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6"/>
              <p:cNvSpPr/>
              <p:nvPr/>
            </p:nvSpPr>
            <p:spPr>
              <a:xfrm>
                <a:off x="5204263" y="4831794"/>
                <a:ext cx="33846" cy="122612"/>
              </a:xfrm>
              <a:custGeom>
                <a:avLst/>
                <a:gdLst/>
                <a:ahLst/>
                <a:cxnLst/>
                <a:rect l="l" t="t" r="r" b="b"/>
                <a:pathLst>
                  <a:path w="583" h="2112" extrusionOk="0">
                    <a:moveTo>
                      <a:pt x="161" y="1"/>
                    </a:moveTo>
                    <a:cubicBezTo>
                      <a:pt x="90" y="1"/>
                      <a:pt x="56" y="53"/>
                      <a:pt x="60" y="162"/>
                    </a:cubicBezTo>
                    <a:cubicBezTo>
                      <a:pt x="84" y="760"/>
                      <a:pt x="0" y="1364"/>
                      <a:pt x="148" y="1956"/>
                    </a:cubicBezTo>
                    <a:cubicBezTo>
                      <a:pt x="134" y="1990"/>
                      <a:pt x="145" y="2015"/>
                      <a:pt x="180" y="2031"/>
                    </a:cubicBezTo>
                    <a:cubicBezTo>
                      <a:pt x="187" y="2089"/>
                      <a:pt x="201" y="2111"/>
                      <a:pt x="219" y="2111"/>
                    </a:cubicBezTo>
                    <a:cubicBezTo>
                      <a:pt x="239" y="2111"/>
                      <a:pt x="264" y="2086"/>
                      <a:pt x="290" y="2051"/>
                    </a:cubicBezTo>
                    <a:cubicBezTo>
                      <a:pt x="488" y="2026"/>
                      <a:pt x="503" y="1891"/>
                      <a:pt x="485" y="1739"/>
                    </a:cubicBezTo>
                    <a:cubicBezTo>
                      <a:pt x="570" y="1180"/>
                      <a:pt x="582" y="628"/>
                      <a:pt x="377" y="88"/>
                    </a:cubicBezTo>
                    <a:lnTo>
                      <a:pt x="377" y="87"/>
                    </a:lnTo>
                    <a:cubicBezTo>
                      <a:pt x="286" y="30"/>
                      <a:pt x="213"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6"/>
              <p:cNvSpPr/>
              <p:nvPr/>
            </p:nvSpPr>
            <p:spPr>
              <a:xfrm>
                <a:off x="5007514" y="4221285"/>
                <a:ext cx="90217" cy="92888"/>
              </a:xfrm>
              <a:custGeom>
                <a:avLst/>
                <a:gdLst/>
                <a:ahLst/>
                <a:cxnLst/>
                <a:rect l="l" t="t" r="r" b="b"/>
                <a:pathLst>
                  <a:path w="1554" h="1600" extrusionOk="0">
                    <a:moveTo>
                      <a:pt x="269" y="1"/>
                    </a:moveTo>
                    <a:cubicBezTo>
                      <a:pt x="225" y="1"/>
                      <a:pt x="178" y="17"/>
                      <a:pt x="131" y="55"/>
                    </a:cubicBezTo>
                    <a:cubicBezTo>
                      <a:pt x="0" y="158"/>
                      <a:pt x="60" y="262"/>
                      <a:pt x="139" y="360"/>
                    </a:cubicBezTo>
                    <a:cubicBezTo>
                      <a:pt x="254" y="505"/>
                      <a:pt x="375" y="646"/>
                      <a:pt x="494" y="789"/>
                    </a:cubicBezTo>
                    <a:cubicBezTo>
                      <a:pt x="540" y="970"/>
                      <a:pt x="655" y="1097"/>
                      <a:pt x="819" y="1187"/>
                    </a:cubicBezTo>
                    <a:lnTo>
                      <a:pt x="824" y="1193"/>
                    </a:lnTo>
                    <a:cubicBezTo>
                      <a:pt x="827" y="1252"/>
                      <a:pt x="862" y="1285"/>
                      <a:pt x="923" y="1292"/>
                    </a:cubicBezTo>
                    <a:lnTo>
                      <a:pt x="1033" y="1397"/>
                    </a:lnTo>
                    <a:cubicBezTo>
                      <a:pt x="1103" y="1489"/>
                      <a:pt x="1170" y="1600"/>
                      <a:pt x="1263" y="1600"/>
                    </a:cubicBezTo>
                    <a:cubicBezTo>
                      <a:pt x="1311" y="1600"/>
                      <a:pt x="1368" y="1570"/>
                      <a:pt x="1436" y="1491"/>
                    </a:cubicBezTo>
                    <a:lnTo>
                      <a:pt x="1441" y="1487"/>
                    </a:lnTo>
                    <a:cubicBezTo>
                      <a:pt x="1541" y="1472"/>
                      <a:pt x="1553" y="1440"/>
                      <a:pt x="1460" y="1389"/>
                    </a:cubicBezTo>
                    <a:cubicBezTo>
                      <a:pt x="1482" y="1291"/>
                      <a:pt x="1435" y="1232"/>
                      <a:pt x="1344" y="1198"/>
                    </a:cubicBezTo>
                    <a:lnTo>
                      <a:pt x="1341" y="1193"/>
                    </a:lnTo>
                    <a:cubicBezTo>
                      <a:pt x="1344" y="1130"/>
                      <a:pt x="1314" y="1091"/>
                      <a:pt x="1251" y="1077"/>
                    </a:cubicBezTo>
                    <a:cubicBezTo>
                      <a:pt x="1038" y="708"/>
                      <a:pt x="759" y="388"/>
                      <a:pt x="453" y="91"/>
                    </a:cubicBezTo>
                    <a:cubicBezTo>
                      <a:pt x="397" y="36"/>
                      <a:pt x="335" y="1"/>
                      <a:pt x="2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6"/>
              <p:cNvSpPr/>
              <p:nvPr/>
            </p:nvSpPr>
            <p:spPr>
              <a:xfrm>
                <a:off x="6272443" y="4068536"/>
                <a:ext cx="31292" cy="31292"/>
              </a:xfrm>
              <a:custGeom>
                <a:avLst/>
                <a:gdLst/>
                <a:ahLst/>
                <a:cxnLst/>
                <a:rect l="l" t="t" r="r" b="b"/>
                <a:pathLst>
                  <a:path w="539" h="539" extrusionOk="0">
                    <a:moveTo>
                      <a:pt x="269" y="1"/>
                    </a:moveTo>
                    <a:cubicBezTo>
                      <a:pt x="122" y="1"/>
                      <a:pt x="1" y="121"/>
                      <a:pt x="1" y="269"/>
                    </a:cubicBezTo>
                    <a:cubicBezTo>
                      <a:pt x="1" y="418"/>
                      <a:pt x="122" y="539"/>
                      <a:pt x="269" y="539"/>
                    </a:cubicBezTo>
                    <a:cubicBezTo>
                      <a:pt x="418" y="539"/>
                      <a:pt x="539" y="418"/>
                      <a:pt x="539" y="269"/>
                    </a:cubicBezTo>
                    <a:cubicBezTo>
                      <a:pt x="539" y="121"/>
                      <a:pt x="418" y="1"/>
                      <a:pt x="2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6"/>
              <p:cNvSpPr/>
              <p:nvPr/>
            </p:nvSpPr>
            <p:spPr>
              <a:xfrm>
                <a:off x="5785977" y="3658149"/>
                <a:ext cx="52133" cy="52133"/>
              </a:xfrm>
              <a:custGeom>
                <a:avLst/>
                <a:gdLst/>
                <a:ahLst/>
                <a:cxnLst/>
                <a:rect l="l" t="t" r="r" b="b"/>
                <a:pathLst>
                  <a:path w="898" h="898" extrusionOk="0">
                    <a:moveTo>
                      <a:pt x="448" y="1"/>
                    </a:moveTo>
                    <a:cubicBezTo>
                      <a:pt x="200" y="1"/>
                      <a:pt x="0" y="201"/>
                      <a:pt x="0" y="449"/>
                    </a:cubicBezTo>
                    <a:cubicBezTo>
                      <a:pt x="0" y="697"/>
                      <a:pt x="200" y="897"/>
                      <a:pt x="448" y="897"/>
                    </a:cubicBezTo>
                    <a:cubicBezTo>
                      <a:pt x="696" y="897"/>
                      <a:pt x="897" y="697"/>
                      <a:pt x="897" y="449"/>
                    </a:cubicBezTo>
                    <a:cubicBezTo>
                      <a:pt x="897" y="201"/>
                      <a:pt x="696"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 name="Google Shape;727;p46"/>
            <p:cNvGrpSpPr/>
            <p:nvPr/>
          </p:nvGrpSpPr>
          <p:grpSpPr>
            <a:xfrm>
              <a:off x="3491751" y="3247281"/>
              <a:ext cx="822628" cy="1241895"/>
              <a:chOff x="4547600" y="3093275"/>
              <a:chExt cx="1353674" cy="2043599"/>
            </a:xfrm>
          </p:grpSpPr>
          <p:sp>
            <p:nvSpPr>
              <p:cNvPr id="728" name="Google Shape;728;p46"/>
              <p:cNvSpPr/>
              <p:nvPr/>
            </p:nvSpPr>
            <p:spPr>
              <a:xfrm>
                <a:off x="5424177" y="4006074"/>
                <a:ext cx="113265" cy="156226"/>
              </a:xfrm>
              <a:custGeom>
                <a:avLst/>
                <a:gdLst/>
                <a:ahLst/>
                <a:cxnLst/>
                <a:rect l="l" t="t" r="r" b="b"/>
                <a:pathLst>
                  <a:path w="1951" h="2691" extrusionOk="0">
                    <a:moveTo>
                      <a:pt x="1715" y="0"/>
                    </a:moveTo>
                    <a:cubicBezTo>
                      <a:pt x="1613" y="0"/>
                      <a:pt x="1538" y="78"/>
                      <a:pt x="1480" y="156"/>
                    </a:cubicBezTo>
                    <a:cubicBezTo>
                      <a:pt x="966" y="841"/>
                      <a:pt x="537" y="1577"/>
                      <a:pt x="125" y="2321"/>
                    </a:cubicBezTo>
                    <a:cubicBezTo>
                      <a:pt x="57" y="2443"/>
                      <a:pt x="0" y="2588"/>
                      <a:pt x="175" y="2670"/>
                    </a:cubicBezTo>
                    <a:cubicBezTo>
                      <a:pt x="204" y="2685"/>
                      <a:pt x="230" y="2691"/>
                      <a:pt x="254" y="2691"/>
                    </a:cubicBezTo>
                    <a:cubicBezTo>
                      <a:pt x="351" y="2691"/>
                      <a:pt x="403" y="2587"/>
                      <a:pt x="449" y="2509"/>
                    </a:cubicBezTo>
                    <a:cubicBezTo>
                      <a:pt x="867" y="1805"/>
                      <a:pt x="1350" y="1141"/>
                      <a:pt x="1815" y="468"/>
                    </a:cubicBezTo>
                    <a:cubicBezTo>
                      <a:pt x="1872" y="386"/>
                      <a:pt x="1951" y="309"/>
                      <a:pt x="1944" y="212"/>
                    </a:cubicBezTo>
                    <a:cubicBezTo>
                      <a:pt x="1931" y="102"/>
                      <a:pt x="1865" y="38"/>
                      <a:pt x="1784" y="12"/>
                    </a:cubicBezTo>
                    <a:cubicBezTo>
                      <a:pt x="1760" y="4"/>
                      <a:pt x="1737" y="0"/>
                      <a:pt x="1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6"/>
              <p:cNvSpPr/>
              <p:nvPr/>
            </p:nvSpPr>
            <p:spPr>
              <a:xfrm>
                <a:off x="4910271" y="4743609"/>
                <a:ext cx="110595" cy="155878"/>
              </a:xfrm>
              <a:custGeom>
                <a:avLst/>
                <a:gdLst/>
                <a:ahLst/>
                <a:cxnLst/>
                <a:rect l="l" t="t" r="r" b="b"/>
                <a:pathLst>
                  <a:path w="1905" h="2685" extrusionOk="0">
                    <a:moveTo>
                      <a:pt x="1729" y="1"/>
                    </a:moveTo>
                    <a:cubicBezTo>
                      <a:pt x="1671" y="1"/>
                      <a:pt x="1627" y="34"/>
                      <a:pt x="1590" y="79"/>
                    </a:cubicBezTo>
                    <a:cubicBezTo>
                      <a:pt x="1557" y="118"/>
                      <a:pt x="1529" y="161"/>
                      <a:pt x="1503" y="206"/>
                    </a:cubicBezTo>
                    <a:cubicBezTo>
                      <a:pt x="1104" y="867"/>
                      <a:pt x="662" y="1501"/>
                      <a:pt x="211" y="2131"/>
                    </a:cubicBezTo>
                    <a:cubicBezTo>
                      <a:pt x="162" y="2201"/>
                      <a:pt x="121" y="2277"/>
                      <a:pt x="71" y="2347"/>
                    </a:cubicBezTo>
                    <a:cubicBezTo>
                      <a:pt x="1" y="2445"/>
                      <a:pt x="3" y="2534"/>
                      <a:pt x="95" y="2616"/>
                    </a:cubicBezTo>
                    <a:cubicBezTo>
                      <a:pt x="147" y="2663"/>
                      <a:pt x="199" y="2685"/>
                      <a:pt x="250" y="2685"/>
                    </a:cubicBezTo>
                    <a:cubicBezTo>
                      <a:pt x="308" y="2685"/>
                      <a:pt x="365" y="2656"/>
                      <a:pt x="419" y="2604"/>
                    </a:cubicBezTo>
                    <a:cubicBezTo>
                      <a:pt x="480" y="2544"/>
                      <a:pt x="532" y="2475"/>
                      <a:pt x="583" y="2406"/>
                    </a:cubicBezTo>
                    <a:cubicBezTo>
                      <a:pt x="1033" y="1797"/>
                      <a:pt x="1400" y="1138"/>
                      <a:pt x="1785" y="491"/>
                    </a:cubicBezTo>
                    <a:cubicBezTo>
                      <a:pt x="1838" y="404"/>
                      <a:pt x="1865" y="304"/>
                      <a:pt x="1905" y="208"/>
                    </a:cubicBezTo>
                    <a:cubicBezTo>
                      <a:pt x="1881" y="122"/>
                      <a:pt x="1878" y="33"/>
                      <a:pt x="1770" y="6"/>
                    </a:cubicBezTo>
                    <a:cubicBezTo>
                      <a:pt x="1756" y="3"/>
                      <a:pt x="1742" y="1"/>
                      <a:pt x="17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6"/>
              <p:cNvSpPr/>
              <p:nvPr/>
            </p:nvSpPr>
            <p:spPr>
              <a:xfrm>
                <a:off x="5274162" y="3934957"/>
                <a:ext cx="51437" cy="163541"/>
              </a:xfrm>
              <a:custGeom>
                <a:avLst/>
                <a:gdLst/>
                <a:ahLst/>
                <a:cxnLst/>
                <a:rect l="l" t="t" r="r" b="b"/>
                <a:pathLst>
                  <a:path w="886" h="2817" extrusionOk="0">
                    <a:moveTo>
                      <a:pt x="636" y="0"/>
                    </a:moveTo>
                    <a:cubicBezTo>
                      <a:pt x="505" y="0"/>
                      <a:pt x="457" y="143"/>
                      <a:pt x="430" y="259"/>
                    </a:cubicBezTo>
                    <a:cubicBezTo>
                      <a:pt x="320" y="739"/>
                      <a:pt x="213" y="1219"/>
                      <a:pt x="118" y="1701"/>
                    </a:cubicBezTo>
                    <a:cubicBezTo>
                      <a:pt x="65" y="1968"/>
                      <a:pt x="1" y="2233"/>
                      <a:pt x="15" y="2509"/>
                    </a:cubicBezTo>
                    <a:cubicBezTo>
                      <a:pt x="23" y="2653"/>
                      <a:pt x="49" y="2791"/>
                      <a:pt x="222" y="2813"/>
                    </a:cubicBezTo>
                    <a:cubicBezTo>
                      <a:pt x="236" y="2815"/>
                      <a:pt x="249" y="2816"/>
                      <a:pt x="262" y="2816"/>
                    </a:cubicBezTo>
                    <a:cubicBezTo>
                      <a:pt x="417" y="2816"/>
                      <a:pt x="457" y="2680"/>
                      <a:pt x="474" y="2554"/>
                    </a:cubicBezTo>
                    <a:cubicBezTo>
                      <a:pt x="520" y="2218"/>
                      <a:pt x="539" y="1878"/>
                      <a:pt x="595" y="1543"/>
                    </a:cubicBezTo>
                    <a:cubicBezTo>
                      <a:pt x="662" y="1142"/>
                      <a:pt x="757" y="745"/>
                      <a:pt x="826" y="407"/>
                    </a:cubicBezTo>
                    <a:cubicBezTo>
                      <a:pt x="886" y="194"/>
                      <a:pt x="832" y="46"/>
                      <a:pt x="693" y="8"/>
                    </a:cubicBezTo>
                    <a:cubicBezTo>
                      <a:pt x="672" y="3"/>
                      <a:pt x="653" y="0"/>
                      <a:pt x="6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6"/>
              <p:cNvSpPr/>
              <p:nvPr/>
            </p:nvSpPr>
            <p:spPr>
              <a:xfrm>
                <a:off x="5123044" y="4807643"/>
                <a:ext cx="50566" cy="162960"/>
              </a:xfrm>
              <a:custGeom>
                <a:avLst/>
                <a:gdLst/>
                <a:ahLst/>
                <a:cxnLst/>
                <a:rect l="l" t="t" r="r" b="b"/>
                <a:pathLst>
                  <a:path w="871" h="2807" extrusionOk="0">
                    <a:moveTo>
                      <a:pt x="641" y="1"/>
                    </a:moveTo>
                    <a:cubicBezTo>
                      <a:pt x="487" y="1"/>
                      <a:pt x="432" y="106"/>
                      <a:pt x="420" y="232"/>
                    </a:cubicBezTo>
                    <a:cubicBezTo>
                      <a:pt x="347" y="992"/>
                      <a:pt x="230" y="1745"/>
                      <a:pt x="40" y="2486"/>
                    </a:cubicBezTo>
                    <a:cubicBezTo>
                      <a:pt x="0" y="2645"/>
                      <a:pt x="70" y="2769"/>
                      <a:pt x="220" y="2802"/>
                    </a:cubicBezTo>
                    <a:cubicBezTo>
                      <a:pt x="235" y="2805"/>
                      <a:pt x="250" y="2807"/>
                      <a:pt x="263" y="2807"/>
                    </a:cubicBezTo>
                    <a:cubicBezTo>
                      <a:pt x="382" y="2807"/>
                      <a:pt x="417" y="2678"/>
                      <a:pt x="446" y="2580"/>
                    </a:cubicBezTo>
                    <a:cubicBezTo>
                      <a:pt x="653" y="1879"/>
                      <a:pt x="775" y="1161"/>
                      <a:pt x="862" y="537"/>
                    </a:cubicBezTo>
                    <a:cubicBezTo>
                      <a:pt x="862" y="370"/>
                      <a:pt x="870" y="302"/>
                      <a:pt x="861" y="236"/>
                    </a:cubicBezTo>
                    <a:cubicBezTo>
                      <a:pt x="843" y="113"/>
                      <a:pt x="801" y="1"/>
                      <a:pt x="643" y="1"/>
                    </a:cubicBezTo>
                    <a:cubicBezTo>
                      <a:pt x="642" y="1"/>
                      <a:pt x="642" y="1"/>
                      <a:pt x="6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6"/>
              <p:cNvSpPr/>
              <p:nvPr/>
            </p:nvSpPr>
            <p:spPr>
              <a:xfrm>
                <a:off x="4680430" y="4486366"/>
                <a:ext cx="153730" cy="47489"/>
              </a:xfrm>
              <a:custGeom>
                <a:avLst/>
                <a:gdLst/>
                <a:ahLst/>
                <a:cxnLst/>
                <a:rect l="l" t="t" r="r" b="b"/>
                <a:pathLst>
                  <a:path w="2648" h="818" extrusionOk="0">
                    <a:moveTo>
                      <a:pt x="2279" y="1"/>
                    </a:moveTo>
                    <a:cubicBezTo>
                      <a:pt x="1759" y="150"/>
                      <a:pt x="1159" y="158"/>
                      <a:pt x="576" y="270"/>
                    </a:cubicBezTo>
                    <a:cubicBezTo>
                      <a:pt x="457" y="294"/>
                      <a:pt x="342" y="341"/>
                      <a:pt x="226" y="379"/>
                    </a:cubicBezTo>
                    <a:cubicBezTo>
                      <a:pt x="101" y="420"/>
                      <a:pt x="0" y="483"/>
                      <a:pt x="29" y="634"/>
                    </a:cubicBezTo>
                    <a:cubicBezTo>
                      <a:pt x="57" y="775"/>
                      <a:pt x="148" y="817"/>
                      <a:pt x="258" y="817"/>
                    </a:cubicBezTo>
                    <a:cubicBezTo>
                      <a:pt x="288" y="817"/>
                      <a:pt x="319" y="814"/>
                      <a:pt x="350" y="809"/>
                    </a:cubicBezTo>
                    <a:cubicBezTo>
                      <a:pt x="1040" y="695"/>
                      <a:pt x="1738" y="621"/>
                      <a:pt x="2403" y="393"/>
                    </a:cubicBezTo>
                    <a:cubicBezTo>
                      <a:pt x="2527" y="351"/>
                      <a:pt x="2647" y="284"/>
                      <a:pt x="2629" y="149"/>
                    </a:cubicBezTo>
                    <a:cubicBezTo>
                      <a:pt x="2609" y="1"/>
                      <a:pt x="2460" y="7"/>
                      <a:pt x="22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6"/>
              <p:cNvSpPr/>
              <p:nvPr/>
            </p:nvSpPr>
            <p:spPr>
              <a:xfrm>
                <a:off x="5615062" y="4372519"/>
                <a:ext cx="153614" cy="47431"/>
              </a:xfrm>
              <a:custGeom>
                <a:avLst/>
                <a:gdLst/>
                <a:ahLst/>
                <a:cxnLst/>
                <a:rect l="l" t="t" r="r" b="b"/>
                <a:pathLst>
                  <a:path w="2646" h="817" extrusionOk="0">
                    <a:moveTo>
                      <a:pt x="2386" y="0"/>
                    </a:moveTo>
                    <a:cubicBezTo>
                      <a:pt x="2356" y="0"/>
                      <a:pt x="2326" y="3"/>
                      <a:pt x="2296" y="7"/>
                    </a:cubicBezTo>
                    <a:cubicBezTo>
                      <a:pt x="1605" y="104"/>
                      <a:pt x="910" y="183"/>
                      <a:pt x="247" y="417"/>
                    </a:cubicBezTo>
                    <a:cubicBezTo>
                      <a:pt x="124" y="460"/>
                      <a:pt x="1" y="503"/>
                      <a:pt x="18" y="648"/>
                    </a:cubicBezTo>
                    <a:cubicBezTo>
                      <a:pt x="37" y="800"/>
                      <a:pt x="181" y="799"/>
                      <a:pt x="343" y="817"/>
                    </a:cubicBezTo>
                    <a:cubicBezTo>
                      <a:pt x="938" y="606"/>
                      <a:pt x="1623" y="675"/>
                      <a:pt x="2262" y="485"/>
                    </a:cubicBezTo>
                    <a:cubicBezTo>
                      <a:pt x="2312" y="470"/>
                      <a:pt x="2361" y="449"/>
                      <a:pt x="2408" y="430"/>
                    </a:cubicBezTo>
                    <a:cubicBezTo>
                      <a:pt x="2523" y="383"/>
                      <a:pt x="2646" y="343"/>
                      <a:pt x="2617" y="184"/>
                    </a:cubicBezTo>
                    <a:cubicBezTo>
                      <a:pt x="2590" y="39"/>
                      <a:pt x="2495" y="0"/>
                      <a:pt x="23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6"/>
              <p:cNvSpPr/>
              <p:nvPr/>
            </p:nvSpPr>
            <p:spPr>
              <a:xfrm>
                <a:off x="4868936" y="4047584"/>
                <a:ext cx="112336" cy="133062"/>
              </a:xfrm>
              <a:custGeom>
                <a:avLst/>
                <a:gdLst/>
                <a:ahLst/>
                <a:cxnLst/>
                <a:rect l="l" t="t" r="r" b="b"/>
                <a:pathLst>
                  <a:path w="1935" h="2292" extrusionOk="0">
                    <a:moveTo>
                      <a:pt x="259" y="1"/>
                    </a:moveTo>
                    <a:cubicBezTo>
                      <a:pt x="253" y="1"/>
                      <a:pt x="246" y="1"/>
                      <a:pt x="239" y="2"/>
                    </a:cubicBezTo>
                    <a:cubicBezTo>
                      <a:pt x="237" y="2"/>
                      <a:pt x="235" y="2"/>
                      <a:pt x="233" y="2"/>
                    </a:cubicBezTo>
                    <a:cubicBezTo>
                      <a:pt x="77" y="2"/>
                      <a:pt x="1" y="165"/>
                      <a:pt x="107" y="342"/>
                    </a:cubicBezTo>
                    <a:cubicBezTo>
                      <a:pt x="516" y="1017"/>
                      <a:pt x="1047" y="1603"/>
                      <a:pt x="1550" y="2210"/>
                    </a:cubicBezTo>
                    <a:cubicBezTo>
                      <a:pt x="1560" y="2223"/>
                      <a:pt x="1577" y="2231"/>
                      <a:pt x="1590" y="2241"/>
                    </a:cubicBezTo>
                    <a:cubicBezTo>
                      <a:pt x="1633" y="2274"/>
                      <a:pt x="1678" y="2292"/>
                      <a:pt x="1723" y="2292"/>
                    </a:cubicBezTo>
                    <a:cubicBezTo>
                      <a:pt x="1759" y="2292"/>
                      <a:pt x="1795" y="2281"/>
                      <a:pt x="1831" y="2258"/>
                    </a:cubicBezTo>
                    <a:cubicBezTo>
                      <a:pt x="1934" y="2192"/>
                      <a:pt x="1892" y="2105"/>
                      <a:pt x="1843" y="2038"/>
                    </a:cubicBezTo>
                    <a:cubicBezTo>
                      <a:pt x="1368" y="1389"/>
                      <a:pt x="890" y="741"/>
                      <a:pt x="412" y="94"/>
                    </a:cubicBezTo>
                    <a:cubicBezTo>
                      <a:pt x="375" y="43"/>
                      <a:pt x="328" y="1"/>
                      <a:pt x="2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6"/>
              <p:cNvSpPr/>
              <p:nvPr/>
            </p:nvSpPr>
            <p:spPr>
              <a:xfrm>
                <a:off x="5469518" y="4725089"/>
                <a:ext cx="107750" cy="133062"/>
              </a:xfrm>
              <a:custGeom>
                <a:avLst/>
                <a:gdLst/>
                <a:ahLst/>
                <a:cxnLst/>
                <a:rect l="l" t="t" r="r" b="b"/>
                <a:pathLst>
                  <a:path w="1856" h="2292" extrusionOk="0">
                    <a:moveTo>
                      <a:pt x="144" y="0"/>
                    </a:moveTo>
                    <a:cubicBezTo>
                      <a:pt x="57" y="0"/>
                      <a:pt x="1" y="59"/>
                      <a:pt x="20" y="169"/>
                    </a:cubicBezTo>
                    <a:cubicBezTo>
                      <a:pt x="32" y="232"/>
                      <a:pt x="79" y="291"/>
                      <a:pt x="119" y="346"/>
                    </a:cubicBezTo>
                    <a:cubicBezTo>
                      <a:pt x="544" y="926"/>
                      <a:pt x="969" y="1504"/>
                      <a:pt x="1396" y="2084"/>
                    </a:cubicBezTo>
                    <a:cubicBezTo>
                      <a:pt x="1436" y="2138"/>
                      <a:pt x="1479" y="2192"/>
                      <a:pt x="1528" y="2239"/>
                    </a:cubicBezTo>
                    <a:cubicBezTo>
                      <a:pt x="1564" y="2276"/>
                      <a:pt x="1603" y="2291"/>
                      <a:pt x="1644" y="2291"/>
                    </a:cubicBezTo>
                    <a:cubicBezTo>
                      <a:pt x="1684" y="2291"/>
                      <a:pt x="1724" y="2276"/>
                      <a:pt x="1763" y="2251"/>
                    </a:cubicBezTo>
                    <a:cubicBezTo>
                      <a:pt x="1825" y="2212"/>
                      <a:pt x="1850" y="2149"/>
                      <a:pt x="1855" y="2067"/>
                    </a:cubicBezTo>
                    <a:cubicBezTo>
                      <a:pt x="1819" y="2000"/>
                      <a:pt x="1784" y="1923"/>
                      <a:pt x="1737" y="1851"/>
                    </a:cubicBezTo>
                    <a:cubicBezTo>
                      <a:pt x="1344" y="1248"/>
                      <a:pt x="864" y="709"/>
                      <a:pt x="412" y="150"/>
                    </a:cubicBezTo>
                    <a:cubicBezTo>
                      <a:pt x="361" y="87"/>
                      <a:pt x="282" y="29"/>
                      <a:pt x="204" y="8"/>
                    </a:cubicBezTo>
                    <a:cubicBezTo>
                      <a:pt x="183" y="3"/>
                      <a:pt x="163" y="0"/>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6"/>
              <p:cNvSpPr/>
              <p:nvPr/>
            </p:nvSpPr>
            <p:spPr>
              <a:xfrm>
                <a:off x="5547718" y="4166539"/>
                <a:ext cx="147286" cy="100551"/>
              </a:xfrm>
              <a:custGeom>
                <a:avLst/>
                <a:gdLst/>
                <a:ahLst/>
                <a:cxnLst/>
                <a:rect l="l" t="t" r="r" b="b"/>
                <a:pathLst>
                  <a:path w="2537" h="1732" extrusionOk="0">
                    <a:moveTo>
                      <a:pt x="2319" y="0"/>
                    </a:moveTo>
                    <a:cubicBezTo>
                      <a:pt x="2238" y="0"/>
                      <a:pt x="2166" y="56"/>
                      <a:pt x="2093" y="89"/>
                    </a:cubicBezTo>
                    <a:cubicBezTo>
                      <a:pt x="1423" y="396"/>
                      <a:pt x="878" y="880"/>
                      <a:pt x="281" y="1292"/>
                    </a:cubicBezTo>
                    <a:cubicBezTo>
                      <a:pt x="253" y="1312"/>
                      <a:pt x="229" y="1338"/>
                      <a:pt x="211" y="1366"/>
                    </a:cubicBezTo>
                    <a:cubicBezTo>
                      <a:pt x="147" y="1457"/>
                      <a:pt x="0" y="1533"/>
                      <a:pt x="121" y="1666"/>
                    </a:cubicBezTo>
                    <a:cubicBezTo>
                      <a:pt x="164" y="1713"/>
                      <a:pt x="206" y="1732"/>
                      <a:pt x="248" y="1732"/>
                    </a:cubicBezTo>
                    <a:cubicBezTo>
                      <a:pt x="313" y="1732"/>
                      <a:pt x="376" y="1685"/>
                      <a:pt x="435" y="1633"/>
                    </a:cubicBezTo>
                    <a:cubicBezTo>
                      <a:pt x="707" y="1389"/>
                      <a:pt x="1037" y="1227"/>
                      <a:pt x="1342" y="1030"/>
                    </a:cubicBezTo>
                    <a:cubicBezTo>
                      <a:pt x="1690" y="804"/>
                      <a:pt x="2031" y="566"/>
                      <a:pt x="2375" y="334"/>
                    </a:cubicBezTo>
                    <a:cubicBezTo>
                      <a:pt x="2447" y="285"/>
                      <a:pt x="2517" y="235"/>
                      <a:pt x="2537" y="123"/>
                    </a:cubicBezTo>
                    <a:cubicBezTo>
                      <a:pt x="2492" y="89"/>
                      <a:pt x="2445" y="36"/>
                      <a:pt x="2385" y="13"/>
                    </a:cubicBezTo>
                    <a:cubicBezTo>
                      <a:pt x="2362" y="4"/>
                      <a:pt x="2341" y="0"/>
                      <a:pt x="23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6"/>
              <p:cNvSpPr/>
              <p:nvPr/>
            </p:nvSpPr>
            <p:spPr>
              <a:xfrm>
                <a:off x="5207108" y="5000445"/>
                <a:ext cx="30885" cy="136429"/>
              </a:xfrm>
              <a:custGeom>
                <a:avLst/>
                <a:gdLst/>
                <a:ahLst/>
                <a:cxnLst/>
                <a:rect l="l" t="t" r="r" b="b"/>
                <a:pathLst>
                  <a:path w="532" h="2350" extrusionOk="0">
                    <a:moveTo>
                      <a:pt x="269" y="0"/>
                    </a:moveTo>
                    <a:cubicBezTo>
                      <a:pt x="187" y="0"/>
                      <a:pt x="109" y="54"/>
                      <a:pt x="66" y="130"/>
                    </a:cubicBezTo>
                    <a:cubicBezTo>
                      <a:pt x="42" y="174"/>
                      <a:pt x="25" y="226"/>
                      <a:pt x="25" y="275"/>
                    </a:cubicBezTo>
                    <a:cubicBezTo>
                      <a:pt x="22" y="884"/>
                      <a:pt x="1" y="1494"/>
                      <a:pt x="66" y="2101"/>
                    </a:cubicBezTo>
                    <a:cubicBezTo>
                      <a:pt x="76" y="2201"/>
                      <a:pt x="64" y="2349"/>
                      <a:pt x="223" y="2349"/>
                    </a:cubicBezTo>
                    <a:cubicBezTo>
                      <a:pt x="231" y="2349"/>
                      <a:pt x="239" y="2349"/>
                      <a:pt x="247" y="2348"/>
                    </a:cubicBezTo>
                    <a:cubicBezTo>
                      <a:pt x="388" y="2337"/>
                      <a:pt x="450" y="2231"/>
                      <a:pt x="473" y="2107"/>
                    </a:cubicBezTo>
                    <a:cubicBezTo>
                      <a:pt x="531" y="1804"/>
                      <a:pt x="512" y="1499"/>
                      <a:pt x="518" y="1194"/>
                    </a:cubicBezTo>
                    <a:cubicBezTo>
                      <a:pt x="485" y="857"/>
                      <a:pt x="453" y="520"/>
                      <a:pt x="418" y="183"/>
                    </a:cubicBezTo>
                    <a:cubicBezTo>
                      <a:pt x="408" y="96"/>
                      <a:pt x="376" y="3"/>
                      <a:pt x="276" y="0"/>
                    </a:cubicBezTo>
                    <a:cubicBezTo>
                      <a:pt x="274" y="0"/>
                      <a:pt x="272" y="0"/>
                      <a:pt x="2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6"/>
              <p:cNvSpPr/>
              <p:nvPr/>
            </p:nvSpPr>
            <p:spPr>
              <a:xfrm>
                <a:off x="5643626" y="3993534"/>
                <a:ext cx="126908" cy="108679"/>
              </a:xfrm>
              <a:custGeom>
                <a:avLst/>
                <a:gdLst/>
                <a:ahLst/>
                <a:cxnLst/>
                <a:rect l="l" t="t" r="r" b="b"/>
                <a:pathLst>
                  <a:path w="2186" h="1872" extrusionOk="0">
                    <a:moveTo>
                      <a:pt x="1914" y="1"/>
                    </a:moveTo>
                    <a:cubicBezTo>
                      <a:pt x="1840" y="1"/>
                      <a:pt x="1778" y="49"/>
                      <a:pt x="1722" y="96"/>
                    </a:cubicBezTo>
                    <a:cubicBezTo>
                      <a:pt x="1307" y="455"/>
                      <a:pt x="894" y="816"/>
                      <a:pt x="487" y="1184"/>
                    </a:cubicBezTo>
                    <a:cubicBezTo>
                      <a:pt x="374" y="1287"/>
                      <a:pt x="280" y="1411"/>
                      <a:pt x="189" y="1534"/>
                    </a:cubicBezTo>
                    <a:cubicBezTo>
                      <a:pt x="124" y="1622"/>
                      <a:pt x="0" y="1718"/>
                      <a:pt x="143" y="1831"/>
                    </a:cubicBezTo>
                    <a:cubicBezTo>
                      <a:pt x="178" y="1860"/>
                      <a:pt x="214" y="1872"/>
                      <a:pt x="249" y="1872"/>
                    </a:cubicBezTo>
                    <a:cubicBezTo>
                      <a:pt x="312" y="1872"/>
                      <a:pt x="373" y="1833"/>
                      <a:pt x="423" y="1789"/>
                    </a:cubicBezTo>
                    <a:cubicBezTo>
                      <a:pt x="961" y="1311"/>
                      <a:pt x="1497" y="830"/>
                      <a:pt x="2031" y="347"/>
                    </a:cubicBezTo>
                    <a:cubicBezTo>
                      <a:pt x="2079" y="302"/>
                      <a:pt x="2107" y="239"/>
                      <a:pt x="2186" y="126"/>
                    </a:cubicBezTo>
                    <a:cubicBezTo>
                      <a:pt x="2122" y="90"/>
                      <a:pt x="2063" y="55"/>
                      <a:pt x="2003" y="24"/>
                    </a:cubicBezTo>
                    <a:cubicBezTo>
                      <a:pt x="1971" y="8"/>
                      <a:pt x="1942" y="1"/>
                      <a:pt x="19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6"/>
              <p:cNvSpPr/>
              <p:nvPr/>
            </p:nvSpPr>
            <p:spPr>
              <a:xfrm>
                <a:off x="4753638" y="4638645"/>
                <a:ext cx="145602" cy="100377"/>
              </a:xfrm>
              <a:custGeom>
                <a:avLst/>
                <a:gdLst/>
                <a:ahLst/>
                <a:cxnLst/>
                <a:rect l="l" t="t" r="r" b="b"/>
                <a:pathLst>
                  <a:path w="2508" h="1729" extrusionOk="0">
                    <a:moveTo>
                      <a:pt x="2298" y="0"/>
                    </a:moveTo>
                    <a:cubicBezTo>
                      <a:pt x="2235" y="0"/>
                      <a:pt x="2172" y="41"/>
                      <a:pt x="2112" y="93"/>
                    </a:cubicBezTo>
                    <a:cubicBezTo>
                      <a:pt x="1802" y="370"/>
                      <a:pt x="1423" y="549"/>
                      <a:pt x="1075" y="774"/>
                    </a:cubicBezTo>
                    <a:cubicBezTo>
                      <a:pt x="742" y="989"/>
                      <a:pt x="422" y="1224"/>
                      <a:pt x="96" y="1450"/>
                    </a:cubicBezTo>
                    <a:cubicBezTo>
                      <a:pt x="33" y="1493"/>
                      <a:pt x="1" y="1545"/>
                      <a:pt x="34" y="1620"/>
                    </a:cubicBezTo>
                    <a:cubicBezTo>
                      <a:pt x="66" y="1691"/>
                      <a:pt x="133" y="1708"/>
                      <a:pt x="221" y="1729"/>
                    </a:cubicBezTo>
                    <a:cubicBezTo>
                      <a:pt x="301" y="1696"/>
                      <a:pt x="397" y="1660"/>
                      <a:pt x="490" y="1616"/>
                    </a:cubicBezTo>
                    <a:cubicBezTo>
                      <a:pt x="1153" y="1303"/>
                      <a:pt x="1706" y="835"/>
                      <a:pt x="2287" y="407"/>
                    </a:cubicBezTo>
                    <a:cubicBezTo>
                      <a:pt x="2315" y="387"/>
                      <a:pt x="2336" y="360"/>
                      <a:pt x="2360" y="335"/>
                    </a:cubicBezTo>
                    <a:cubicBezTo>
                      <a:pt x="2434" y="257"/>
                      <a:pt x="2508" y="165"/>
                      <a:pt x="2426" y="68"/>
                    </a:cubicBezTo>
                    <a:cubicBezTo>
                      <a:pt x="2385" y="20"/>
                      <a:pt x="2342" y="0"/>
                      <a:pt x="2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6"/>
              <p:cNvSpPr/>
              <p:nvPr/>
            </p:nvSpPr>
            <p:spPr>
              <a:xfrm>
                <a:off x="4713638" y="4543434"/>
                <a:ext cx="135616" cy="56081"/>
              </a:xfrm>
              <a:custGeom>
                <a:avLst/>
                <a:gdLst/>
                <a:ahLst/>
                <a:cxnLst/>
                <a:rect l="l" t="t" r="r" b="b"/>
                <a:pathLst>
                  <a:path w="2336" h="966" extrusionOk="0">
                    <a:moveTo>
                      <a:pt x="2114" y="1"/>
                    </a:moveTo>
                    <a:cubicBezTo>
                      <a:pt x="2087" y="1"/>
                      <a:pt x="2057" y="6"/>
                      <a:pt x="2025" y="15"/>
                    </a:cubicBezTo>
                    <a:cubicBezTo>
                      <a:pt x="1407" y="195"/>
                      <a:pt x="791" y="373"/>
                      <a:pt x="173" y="551"/>
                    </a:cubicBezTo>
                    <a:cubicBezTo>
                      <a:pt x="54" y="585"/>
                      <a:pt x="0" y="655"/>
                      <a:pt x="20" y="775"/>
                    </a:cubicBezTo>
                    <a:cubicBezTo>
                      <a:pt x="43" y="912"/>
                      <a:pt x="132" y="965"/>
                      <a:pt x="259" y="965"/>
                    </a:cubicBezTo>
                    <a:cubicBezTo>
                      <a:pt x="266" y="965"/>
                      <a:pt x="274" y="965"/>
                      <a:pt x="281" y="965"/>
                    </a:cubicBezTo>
                    <a:cubicBezTo>
                      <a:pt x="944" y="815"/>
                      <a:pt x="1584" y="598"/>
                      <a:pt x="2222" y="373"/>
                    </a:cubicBezTo>
                    <a:cubicBezTo>
                      <a:pt x="2317" y="339"/>
                      <a:pt x="2336" y="249"/>
                      <a:pt x="2306" y="160"/>
                    </a:cubicBezTo>
                    <a:cubicBezTo>
                      <a:pt x="2271" y="56"/>
                      <a:pt x="2208" y="1"/>
                      <a:pt x="21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6"/>
              <p:cNvSpPr/>
              <p:nvPr/>
            </p:nvSpPr>
            <p:spPr>
              <a:xfrm>
                <a:off x="4678573" y="4803115"/>
                <a:ext cx="122902" cy="109201"/>
              </a:xfrm>
              <a:custGeom>
                <a:avLst/>
                <a:gdLst/>
                <a:ahLst/>
                <a:cxnLst/>
                <a:rect l="l" t="t" r="r" b="b"/>
                <a:pathLst>
                  <a:path w="2117" h="1881" extrusionOk="0">
                    <a:moveTo>
                      <a:pt x="1932" y="0"/>
                    </a:moveTo>
                    <a:cubicBezTo>
                      <a:pt x="1881" y="0"/>
                      <a:pt x="1832" y="27"/>
                      <a:pt x="1788" y="65"/>
                    </a:cubicBezTo>
                    <a:cubicBezTo>
                      <a:pt x="1251" y="544"/>
                      <a:pt x="713" y="1025"/>
                      <a:pt x="176" y="1505"/>
                    </a:cubicBezTo>
                    <a:cubicBezTo>
                      <a:pt x="82" y="1589"/>
                      <a:pt x="0" y="1679"/>
                      <a:pt x="113" y="1805"/>
                    </a:cubicBezTo>
                    <a:cubicBezTo>
                      <a:pt x="161" y="1859"/>
                      <a:pt x="212" y="1881"/>
                      <a:pt x="262" y="1881"/>
                    </a:cubicBezTo>
                    <a:cubicBezTo>
                      <a:pt x="322" y="1881"/>
                      <a:pt x="381" y="1849"/>
                      <a:pt x="432" y="1802"/>
                    </a:cubicBezTo>
                    <a:cubicBezTo>
                      <a:pt x="950" y="1328"/>
                      <a:pt x="1539" y="926"/>
                      <a:pt x="1975" y="370"/>
                    </a:cubicBezTo>
                    <a:cubicBezTo>
                      <a:pt x="2027" y="304"/>
                      <a:pt x="2068" y="230"/>
                      <a:pt x="2117" y="154"/>
                    </a:cubicBezTo>
                    <a:cubicBezTo>
                      <a:pt x="2082" y="107"/>
                      <a:pt x="2061" y="57"/>
                      <a:pt x="2023" y="30"/>
                    </a:cubicBezTo>
                    <a:cubicBezTo>
                      <a:pt x="1992" y="9"/>
                      <a:pt x="1962" y="0"/>
                      <a:pt x="19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6"/>
              <p:cNvSpPr/>
              <p:nvPr/>
            </p:nvSpPr>
            <p:spPr>
              <a:xfrm>
                <a:off x="4824524" y="4682534"/>
                <a:ext cx="113207" cy="102525"/>
              </a:xfrm>
              <a:custGeom>
                <a:avLst/>
                <a:gdLst/>
                <a:ahLst/>
                <a:cxnLst/>
                <a:rect l="l" t="t" r="r" b="b"/>
                <a:pathLst>
                  <a:path w="1950" h="1766" extrusionOk="0">
                    <a:moveTo>
                      <a:pt x="1770" y="0"/>
                    </a:moveTo>
                    <a:cubicBezTo>
                      <a:pt x="1758" y="0"/>
                      <a:pt x="1747" y="1"/>
                      <a:pt x="1735" y="2"/>
                    </a:cubicBezTo>
                    <a:cubicBezTo>
                      <a:pt x="1564" y="18"/>
                      <a:pt x="1467" y="154"/>
                      <a:pt x="1363" y="262"/>
                    </a:cubicBezTo>
                    <a:cubicBezTo>
                      <a:pt x="1041" y="597"/>
                      <a:pt x="715" y="924"/>
                      <a:pt x="346" y="1210"/>
                    </a:cubicBezTo>
                    <a:cubicBezTo>
                      <a:pt x="251" y="1284"/>
                      <a:pt x="169" y="1373"/>
                      <a:pt x="89" y="1462"/>
                    </a:cubicBezTo>
                    <a:cubicBezTo>
                      <a:pt x="46" y="1511"/>
                      <a:pt x="0" y="1566"/>
                      <a:pt x="45" y="1642"/>
                    </a:cubicBezTo>
                    <a:cubicBezTo>
                      <a:pt x="93" y="1722"/>
                      <a:pt x="164" y="1761"/>
                      <a:pt x="258" y="1766"/>
                    </a:cubicBezTo>
                    <a:cubicBezTo>
                      <a:pt x="352" y="1763"/>
                      <a:pt x="414" y="1700"/>
                      <a:pt x="480" y="1647"/>
                    </a:cubicBezTo>
                    <a:cubicBezTo>
                      <a:pt x="905" y="1297"/>
                      <a:pt x="1327" y="943"/>
                      <a:pt x="1676" y="517"/>
                    </a:cubicBezTo>
                    <a:cubicBezTo>
                      <a:pt x="1762" y="413"/>
                      <a:pt x="1837" y="296"/>
                      <a:pt x="1893" y="173"/>
                    </a:cubicBezTo>
                    <a:cubicBezTo>
                      <a:pt x="1949" y="47"/>
                      <a:pt x="1871" y="0"/>
                      <a:pt x="17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6"/>
              <p:cNvSpPr/>
              <p:nvPr/>
            </p:nvSpPr>
            <p:spPr>
              <a:xfrm>
                <a:off x="5512305" y="4119979"/>
                <a:ext cx="110246" cy="103628"/>
              </a:xfrm>
              <a:custGeom>
                <a:avLst/>
                <a:gdLst/>
                <a:ahLst/>
                <a:cxnLst/>
                <a:rect l="l" t="t" r="r" b="b"/>
                <a:pathLst>
                  <a:path w="1899" h="1785" extrusionOk="0">
                    <a:moveTo>
                      <a:pt x="1678" y="1"/>
                    </a:moveTo>
                    <a:cubicBezTo>
                      <a:pt x="1615" y="1"/>
                      <a:pt x="1558" y="38"/>
                      <a:pt x="1503" y="83"/>
                    </a:cubicBezTo>
                    <a:cubicBezTo>
                      <a:pt x="1041" y="470"/>
                      <a:pt x="573" y="854"/>
                      <a:pt x="197" y="1327"/>
                    </a:cubicBezTo>
                    <a:cubicBezTo>
                      <a:pt x="134" y="1407"/>
                      <a:pt x="85" y="1498"/>
                      <a:pt x="36" y="1588"/>
                    </a:cubicBezTo>
                    <a:cubicBezTo>
                      <a:pt x="1" y="1655"/>
                      <a:pt x="11" y="1726"/>
                      <a:pt x="80" y="1765"/>
                    </a:cubicBezTo>
                    <a:cubicBezTo>
                      <a:pt x="106" y="1779"/>
                      <a:pt x="140" y="1785"/>
                      <a:pt x="174" y="1785"/>
                    </a:cubicBezTo>
                    <a:cubicBezTo>
                      <a:pt x="193" y="1785"/>
                      <a:pt x="211" y="1783"/>
                      <a:pt x="228" y="1779"/>
                    </a:cubicBezTo>
                    <a:cubicBezTo>
                      <a:pt x="276" y="1768"/>
                      <a:pt x="325" y="1738"/>
                      <a:pt x="361" y="1704"/>
                    </a:cubicBezTo>
                    <a:cubicBezTo>
                      <a:pt x="840" y="1259"/>
                      <a:pt x="1318" y="813"/>
                      <a:pt x="1794" y="365"/>
                    </a:cubicBezTo>
                    <a:cubicBezTo>
                      <a:pt x="1842" y="320"/>
                      <a:pt x="1875" y="261"/>
                      <a:pt x="1899" y="229"/>
                    </a:cubicBezTo>
                    <a:cubicBezTo>
                      <a:pt x="1894" y="120"/>
                      <a:pt x="1842" y="75"/>
                      <a:pt x="1784" y="36"/>
                    </a:cubicBezTo>
                    <a:cubicBezTo>
                      <a:pt x="1747" y="11"/>
                      <a:pt x="1712" y="1"/>
                      <a:pt x="16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6"/>
              <p:cNvSpPr/>
              <p:nvPr/>
            </p:nvSpPr>
            <p:spPr>
              <a:xfrm>
                <a:off x="5599039" y="4306568"/>
                <a:ext cx="135733" cy="55559"/>
              </a:xfrm>
              <a:custGeom>
                <a:avLst/>
                <a:gdLst/>
                <a:ahLst/>
                <a:cxnLst/>
                <a:rect l="l" t="t" r="r" b="b"/>
                <a:pathLst>
                  <a:path w="2338" h="957" extrusionOk="0">
                    <a:moveTo>
                      <a:pt x="2127" y="1"/>
                    </a:moveTo>
                    <a:cubicBezTo>
                      <a:pt x="2112" y="1"/>
                      <a:pt x="2097" y="2"/>
                      <a:pt x="2080" y="5"/>
                    </a:cubicBezTo>
                    <a:cubicBezTo>
                      <a:pt x="1893" y="40"/>
                      <a:pt x="1709" y="87"/>
                      <a:pt x="1527" y="141"/>
                    </a:cubicBezTo>
                    <a:cubicBezTo>
                      <a:pt x="1080" y="274"/>
                      <a:pt x="633" y="411"/>
                      <a:pt x="188" y="552"/>
                    </a:cubicBezTo>
                    <a:cubicBezTo>
                      <a:pt x="84" y="585"/>
                      <a:pt x="1" y="653"/>
                      <a:pt x="30" y="776"/>
                    </a:cubicBezTo>
                    <a:cubicBezTo>
                      <a:pt x="54" y="878"/>
                      <a:pt x="111" y="957"/>
                      <a:pt x="267" y="957"/>
                    </a:cubicBezTo>
                    <a:cubicBezTo>
                      <a:pt x="272" y="957"/>
                      <a:pt x="277" y="957"/>
                      <a:pt x="282" y="956"/>
                    </a:cubicBezTo>
                    <a:cubicBezTo>
                      <a:pt x="312" y="947"/>
                      <a:pt x="378" y="928"/>
                      <a:pt x="444" y="910"/>
                    </a:cubicBezTo>
                    <a:cubicBezTo>
                      <a:pt x="911" y="779"/>
                      <a:pt x="1378" y="649"/>
                      <a:pt x="1844" y="515"/>
                    </a:cubicBezTo>
                    <a:cubicBezTo>
                      <a:pt x="1961" y="482"/>
                      <a:pt x="2077" y="445"/>
                      <a:pt x="2190" y="401"/>
                    </a:cubicBezTo>
                    <a:cubicBezTo>
                      <a:pt x="2302" y="358"/>
                      <a:pt x="2337" y="274"/>
                      <a:pt x="2307" y="156"/>
                    </a:cubicBezTo>
                    <a:cubicBezTo>
                      <a:pt x="2282" y="52"/>
                      <a:pt x="2215" y="1"/>
                      <a:pt x="21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6"/>
              <p:cNvSpPr/>
              <p:nvPr/>
            </p:nvSpPr>
            <p:spPr>
              <a:xfrm>
                <a:off x="4732622" y="4236031"/>
                <a:ext cx="152046" cy="73440"/>
              </a:xfrm>
              <a:custGeom>
                <a:avLst/>
                <a:gdLst/>
                <a:ahLst/>
                <a:cxnLst/>
                <a:rect l="l" t="t" r="r" b="b"/>
                <a:pathLst>
                  <a:path w="2619" h="1265" extrusionOk="0">
                    <a:moveTo>
                      <a:pt x="309" y="0"/>
                    </a:moveTo>
                    <a:cubicBezTo>
                      <a:pt x="188" y="0"/>
                      <a:pt x="74" y="33"/>
                      <a:pt x="40" y="160"/>
                    </a:cubicBezTo>
                    <a:cubicBezTo>
                      <a:pt x="0" y="307"/>
                      <a:pt x="157" y="348"/>
                      <a:pt x="266" y="392"/>
                    </a:cubicBezTo>
                    <a:cubicBezTo>
                      <a:pt x="938" y="668"/>
                      <a:pt x="1612" y="940"/>
                      <a:pt x="2284" y="1214"/>
                    </a:cubicBezTo>
                    <a:cubicBezTo>
                      <a:pt x="2343" y="1238"/>
                      <a:pt x="2399" y="1265"/>
                      <a:pt x="2459" y="1265"/>
                    </a:cubicBezTo>
                    <a:cubicBezTo>
                      <a:pt x="2483" y="1265"/>
                      <a:pt x="2507" y="1261"/>
                      <a:pt x="2532" y="1250"/>
                    </a:cubicBezTo>
                    <a:cubicBezTo>
                      <a:pt x="2580" y="1230"/>
                      <a:pt x="2619" y="1199"/>
                      <a:pt x="2616" y="1132"/>
                    </a:cubicBezTo>
                    <a:cubicBezTo>
                      <a:pt x="2597" y="1022"/>
                      <a:pt x="2495" y="977"/>
                      <a:pt x="2406" y="934"/>
                    </a:cubicBezTo>
                    <a:cubicBezTo>
                      <a:pt x="1785" y="633"/>
                      <a:pt x="1160" y="339"/>
                      <a:pt x="535" y="43"/>
                    </a:cubicBezTo>
                    <a:cubicBezTo>
                      <a:pt x="489" y="23"/>
                      <a:pt x="436" y="8"/>
                      <a:pt x="386" y="4"/>
                    </a:cubicBezTo>
                    <a:cubicBezTo>
                      <a:pt x="360" y="2"/>
                      <a:pt x="334" y="0"/>
                      <a:pt x="3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6"/>
              <p:cNvSpPr/>
              <p:nvPr/>
            </p:nvSpPr>
            <p:spPr>
              <a:xfrm>
                <a:off x="4926991" y="3840559"/>
                <a:ext cx="75297" cy="133120"/>
              </a:xfrm>
              <a:custGeom>
                <a:avLst/>
                <a:gdLst/>
                <a:ahLst/>
                <a:cxnLst/>
                <a:rect l="l" t="t" r="r" b="b"/>
                <a:pathLst>
                  <a:path w="1297" h="2293" extrusionOk="0">
                    <a:moveTo>
                      <a:pt x="260" y="0"/>
                    </a:moveTo>
                    <a:cubicBezTo>
                      <a:pt x="231" y="0"/>
                      <a:pt x="198" y="9"/>
                      <a:pt x="161" y="29"/>
                    </a:cubicBezTo>
                    <a:cubicBezTo>
                      <a:pt x="1" y="114"/>
                      <a:pt x="28" y="232"/>
                      <a:pt x="96" y="374"/>
                    </a:cubicBezTo>
                    <a:cubicBezTo>
                      <a:pt x="342" y="877"/>
                      <a:pt x="570" y="1390"/>
                      <a:pt x="816" y="1893"/>
                    </a:cubicBezTo>
                    <a:cubicBezTo>
                      <a:pt x="894" y="2052"/>
                      <a:pt x="942" y="2255"/>
                      <a:pt x="1210" y="2293"/>
                    </a:cubicBezTo>
                    <a:cubicBezTo>
                      <a:pt x="1280" y="2176"/>
                      <a:pt x="1297" y="2069"/>
                      <a:pt x="1256" y="1976"/>
                    </a:cubicBezTo>
                    <a:cubicBezTo>
                      <a:pt x="991" y="1370"/>
                      <a:pt x="719" y="766"/>
                      <a:pt x="444" y="165"/>
                    </a:cubicBezTo>
                    <a:cubicBezTo>
                      <a:pt x="406" y="83"/>
                      <a:pt x="351" y="0"/>
                      <a:pt x="2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6"/>
              <p:cNvSpPr/>
              <p:nvPr/>
            </p:nvSpPr>
            <p:spPr>
              <a:xfrm>
                <a:off x="5554801" y="4593652"/>
                <a:ext cx="163018" cy="76691"/>
              </a:xfrm>
              <a:custGeom>
                <a:avLst/>
                <a:gdLst/>
                <a:ahLst/>
                <a:cxnLst/>
                <a:rect l="l" t="t" r="r" b="b"/>
                <a:pathLst>
                  <a:path w="2808" h="1321" extrusionOk="0">
                    <a:moveTo>
                      <a:pt x="327" y="1"/>
                    </a:moveTo>
                    <a:cubicBezTo>
                      <a:pt x="288" y="1"/>
                      <a:pt x="250" y="31"/>
                      <a:pt x="213" y="90"/>
                    </a:cubicBezTo>
                    <a:lnTo>
                      <a:pt x="207" y="93"/>
                    </a:lnTo>
                    <a:cubicBezTo>
                      <a:pt x="1" y="268"/>
                      <a:pt x="182" y="281"/>
                      <a:pt x="308" y="317"/>
                    </a:cubicBezTo>
                    <a:lnTo>
                      <a:pt x="315" y="322"/>
                    </a:lnTo>
                    <a:cubicBezTo>
                      <a:pt x="324" y="376"/>
                      <a:pt x="355" y="400"/>
                      <a:pt x="401" y="400"/>
                    </a:cubicBezTo>
                    <a:cubicBezTo>
                      <a:pt x="410" y="400"/>
                      <a:pt x="420" y="399"/>
                      <a:pt x="429" y="397"/>
                    </a:cubicBezTo>
                    <a:cubicBezTo>
                      <a:pt x="1021" y="682"/>
                      <a:pt x="1614" y="966"/>
                      <a:pt x="2206" y="1249"/>
                    </a:cubicBezTo>
                    <a:cubicBezTo>
                      <a:pt x="2253" y="1272"/>
                      <a:pt x="2302" y="1290"/>
                      <a:pt x="2352" y="1304"/>
                    </a:cubicBezTo>
                    <a:cubicBezTo>
                      <a:pt x="2393" y="1315"/>
                      <a:pt x="2434" y="1321"/>
                      <a:pt x="2474" y="1321"/>
                    </a:cubicBezTo>
                    <a:cubicBezTo>
                      <a:pt x="2578" y="1321"/>
                      <a:pt x="2670" y="1280"/>
                      <a:pt x="2716" y="1183"/>
                    </a:cubicBezTo>
                    <a:cubicBezTo>
                      <a:pt x="2807" y="995"/>
                      <a:pt x="2614" y="961"/>
                      <a:pt x="2497" y="915"/>
                    </a:cubicBezTo>
                    <a:cubicBezTo>
                      <a:pt x="1888" y="667"/>
                      <a:pt x="1275" y="427"/>
                      <a:pt x="663" y="186"/>
                    </a:cubicBezTo>
                    <a:cubicBezTo>
                      <a:pt x="617" y="119"/>
                      <a:pt x="556" y="84"/>
                      <a:pt x="479" y="84"/>
                    </a:cubicBezTo>
                    <a:cubicBezTo>
                      <a:pt x="467" y="84"/>
                      <a:pt x="455" y="85"/>
                      <a:pt x="442" y="87"/>
                    </a:cubicBezTo>
                    <a:lnTo>
                      <a:pt x="441" y="87"/>
                    </a:lnTo>
                    <a:cubicBezTo>
                      <a:pt x="403" y="29"/>
                      <a:pt x="365" y="1"/>
                      <a:pt x="3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6"/>
              <p:cNvSpPr/>
              <p:nvPr/>
            </p:nvSpPr>
            <p:spPr>
              <a:xfrm>
                <a:off x="5447050" y="4932578"/>
                <a:ext cx="73440" cy="131901"/>
              </a:xfrm>
              <a:custGeom>
                <a:avLst/>
                <a:gdLst/>
                <a:ahLst/>
                <a:cxnLst/>
                <a:rect l="l" t="t" r="r" b="b"/>
                <a:pathLst>
                  <a:path w="1265" h="2272" extrusionOk="0">
                    <a:moveTo>
                      <a:pt x="117" y="0"/>
                    </a:moveTo>
                    <a:cubicBezTo>
                      <a:pt x="33" y="28"/>
                      <a:pt x="1" y="97"/>
                      <a:pt x="11" y="163"/>
                    </a:cubicBezTo>
                    <a:cubicBezTo>
                      <a:pt x="29" y="278"/>
                      <a:pt x="56" y="397"/>
                      <a:pt x="103" y="504"/>
                    </a:cubicBezTo>
                    <a:cubicBezTo>
                      <a:pt x="307" y="974"/>
                      <a:pt x="518" y="1442"/>
                      <a:pt x="728" y="1909"/>
                    </a:cubicBezTo>
                    <a:cubicBezTo>
                      <a:pt x="764" y="1986"/>
                      <a:pt x="808" y="2060"/>
                      <a:pt x="850" y="2135"/>
                    </a:cubicBezTo>
                    <a:cubicBezTo>
                      <a:pt x="898" y="2219"/>
                      <a:pt x="961" y="2271"/>
                      <a:pt x="1040" y="2271"/>
                    </a:cubicBezTo>
                    <a:cubicBezTo>
                      <a:pt x="1075" y="2271"/>
                      <a:pt x="1112" y="2261"/>
                      <a:pt x="1153" y="2239"/>
                    </a:cubicBezTo>
                    <a:cubicBezTo>
                      <a:pt x="1264" y="2177"/>
                      <a:pt x="1258" y="2072"/>
                      <a:pt x="1215" y="1971"/>
                    </a:cubicBezTo>
                    <a:cubicBezTo>
                      <a:pt x="1154" y="1830"/>
                      <a:pt x="1090" y="1691"/>
                      <a:pt x="1023" y="1552"/>
                    </a:cubicBezTo>
                    <a:cubicBezTo>
                      <a:pt x="809" y="1105"/>
                      <a:pt x="595" y="658"/>
                      <a:pt x="376" y="213"/>
                    </a:cubicBezTo>
                    <a:cubicBezTo>
                      <a:pt x="325" y="107"/>
                      <a:pt x="257" y="5"/>
                      <a:pt x="1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6"/>
              <p:cNvSpPr/>
              <p:nvPr/>
            </p:nvSpPr>
            <p:spPr>
              <a:xfrm>
                <a:off x="5211288" y="3768686"/>
                <a:ext cx="28795" cy="135907"/>
              </a:xfrm>
              <a:custGeom>
                <a:avLst/>
                <a:gdLst/>
                <a:ahLst/>
                <a:cxnLst/>
                <a:rect l="l" t="t" r="r" b="b"/>
                <a:pathLst>
                  <a:path w="496" h="2341" extrusionOk="0">
                    <a:moveTo>
                      <a:pt x="277" y="0"/>
                    </a:moveTo>
                    <a:cubicBezTo>
                      <a:pt x="205" y="0"/>
                      <a:pt x="147" y="45"/>
                      <a:pt x="109" y="107"/>
                    </a:cubicBezTo>
                    <a:cubicBezTo>
                      <a:pt x="76" y="163"/>
                      <a:pt x="49" y="231"/>
                      <a:pt x="44" y="296"/>
                    </a:cubicBezTo>
                    <a:cubicBezTo>
                      <a:pt x="1" y="907"/>
                      <a:pt x="9" y="1519"/>
                      <a:pt x="108" y="2126"/>
                    </a:cubicBezTo>
                    <a:cubicBezTo>
                      <a:pt x="122" y="2213"/>
                      <a:pt x="115" y="2341"/>
                      <a:pt x="254" y="2341"/>
                    </a:cubicBezTo>
                    <a:cubicBezTo>
                      <a:pt x="258" y="2341"/>
                      <a:pt x="263" y="2341"/>
                      <a:pt x="268" y="2340"/>
                    </a:cubicBezTo>
                    <a:cubicBezTo>
                      <a:pt x="417" y="2331"/>
                      <a:pt x="479" y="2227"/>
                      <a:pt x="482" y="2097"/>
                    </a:cubicBezTo>
                    <a:cubicBezTo>
                      <a:pt x="487" y="1791"/>
                      <a:pt x="484" y="1485"/>
                      <a:pt x="484" y="1179"/>
                    </a:cubicBezTo>
                    <a:lnTo>
                      <a:pt x="495" y="1179"/>
                    </a:lnTo>
                    <a:cubicBezTo>
                      <a:pt x="479" y="839"/>
                      <a:pt x="463" y="500"/>
                      <a:pt x="444" y="160"/>
                    </a:cubicBezTo>
                    <a:cubicBezTo>
                      <a:pt x="440" y="90"/>
                      <a:pt x="400" y="27"/>
                      <a:pt x="327" y="7"/>
                    </a:cubicBezTo>
                    <a:cubicBezTo>
                      <a:pt x="310" y="2"/>
                      <a:pt x="293" y="0"/>
                      <a:pt x="2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6"/>
              <p:cNvSpPr/>
              <p:nvPr/>
            </p:nvSpPr>
            <p:spPr>
              <a:xfrm>
                <a:off x="5748532" y="4435799"/>
                <a:ext cx="131495" cy="28505"/>
              </a:xfrm>
              <a:custGeom>
                <a:avLst/>
                <a:gdLst/>
                <a:ahLst/>
                <a:cxnLst/>
                <a:rect l="l" t="t" r="r" b="b"/>
                <a:pathLst>
                  <a:path w="2265" h="491" extrusionOk="0">
                    <a:moveTo>
                      <a:pt x="1923" y="0"/>
                    </a:moveTo>
                    <a:cubicBezTo>
                      <a:pt x="1921" y="0"/>
                      <a:pt x="1918" y="0"/>
                      <a:pt x="1915" y="0"/>
                    </a:cubicBezTo>
                    <a:cubicBezTo>
                      <a:pt x="1341" y="15"/>
                      <a:pt x="767" y="35"/>
                      <a:pt x="193" y="55"/>
                    </a:cubicBezTo>
                    <a:cubicBezTo>
                      <a:pt x="99" y="59"/>
                      <a:pt x="10" y="99"/>
                      <a:pt x="5" y="193"/>
                    </a:cubicBezTo>
                    <a:cubicBezTo>
                      <a:pt x="1" y="248"/>
                      <a:pt x="57" y="314"/>
                      <a:pt x="101" y="363"/>
                    </a:cubicBezTo>
                    <a:cubicBezTo>
                      <a:pt x="188" y="459"/>
                      <a:pt x="309" y="478"/>
                      <a:pt x="435" y="478"/>
                    </a:cubicBezTo>
                    <a:lnTo>
                      <a:pt x="1114" y="478"/>
                    </a:lnTo>
                    <a:cubicBezTo>
                      <a:pt x="1115" y="482"/>
                      <a:pt x="1115" y="487"/>
                      <a:pt x="1115" y="491"/>
                    </a:cubicBezTo>
                    <a:cubicBezTo>
                      <a:pt x="1428" y="469"/>
                      <a:pt x="1741" y="449"/>
                      <a:pt x="2053" y="425"/>
                    </a:cubicBezTo>
                    <a:cubicBezTo>
                      <a:pt x="2141" y="418"/>
                      <a:pt x="2234" y="398"/>
                      <a:pt x="2250" y="297"/>
                    </a:cubicBezTo>
                    <a:cubicBezTo>
                      <a:pt x="2264" y="189"/>
                      <a:pt x="2232" y="91"/>
                      <a:pt x="2117" y="47"/>
                    </a:cubicBezTo>
                    <a:cubicBezTo>
                      <a:pt x="2056" y="23"/>
                      <a:pt x="1988" y="0"/>
                      <a:pt x="19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6"/>
              <p:cNvSpPr/>
              <p:nvPr/>
            </p:nvSpPr>
            <p:spPr>
              <a:xfrm>
                <a:off x="4998806" y="4781054"/>
                <a:ext cx="66357" cy="120812"/>
              </a:xfrm>
              <a:custGeom>
                <a:avLst/>
                <a:gdLst/>
                <a:ahLst/>
                <a:cxnLst/>
                <a:rect l="l" t="t" r="r" b="b"/>
                <a:pathLst>
                  <a:path w="1143" h="2081" extrusionOk="0">
                    <a:moveTo>
                      <a:pt x="907" y="1"/>
                    </a:moveTo>
                    <a:cubicBezTo>
                      <a:pt x="828" y="1"/>
                      <a:pt x="796" y="70"/>
                      <a:pt x="766" y="135"/>
                    </a:cubicBezTo>
                    <a:cubicBezTo>
                      <a:pt x="551" y="596"/>
                      <a:pt x="337" y="1058"/>
                      <a:pt x="127" y="1520"/>
                    </a:cubicBezTo>
                    <a:cubicBezTo>
                      <a:pt x="84" y="1612"/>
                      <a:pt x="47" y="1709"/>
                      <a:pt x="28" y="1807"/>
                    </a:cubicBezTo>
                    <a:cubicBezTo>
                      <a:pt x="1" y="1944"/>
                      <a:pt x="83" y="2027"/>
                      <a:pt x="200" y="2079"/>
                    </a:cubicBezTo>
                    <a:cubicBezTo>
                      <a:pt x="211" y="2080"/>
                      <a:pt x="221" y="2081"/>
                      <a:pt x="231" y="2081"/>
                    </a:cubicBezTo>
                    <a:cubicBezTo>
                      <a:pt x="320" y="2081"/>
                      <a:pt x="376" y="2025"/>
                      <a:pt x="409" y="1955"/>
                    </a:cubicBezTo>
                    <a:cubicBezTo>
                      <a:pt x="651" y="1432"/>
                      <a:pt x="919" y="920"/>
                      <a:pt x="1101" y="372"/>
                    </a:cubicBezTo>
                    <a:cubicBezTo>
                      <a:pt x="1118" y="325"/>
                      <a:pt x="1143" y="274"/>
                      <a:pt x="1139" y="227"/>
                    </a:cubicBezTo>
                    <a:cubicBezTo>
                      <a:pt x="1129" y="116"/>
                      <a:pt x="1065" y="39"/>
                      <a:pt x="954" y="8"/>
                    </a:cubicBezTo>
                    <a:cubicBezTo>
                      <a:pt x="936" y="3"/>
                      <a:pt x="921" y="1"/>
                      <a:pt x="9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6"/>
              <p:cNvSpPr/>
              <p:nvPr/>
            </p:nvSpPr>
            <p:spPr>
              <a:xfrm>
                <a:off x="4686584" y="3997018"/>
                <a:ext cx="112511" cy="97532"/>
              </a:xfrm>
              <a:custGeom>
                <a:avLst/>
                <a:gdLst/>
                <a:ahLst/>
                <a:cxnLst/>
                <a:rect l="l" t="t" r="r" b="b"/>
                <a:pathLst>
                  <a:path w="1938" h="1680" extrusionOk="0">
                    <a:moveTo>
                      <a:pt x="264" y="1"/>
                    </a:moveTo>
                    <a:cubicBezTo>
                      <a:pt x="199" y="1"/>
                      <a:pt x="137" y="28"/>
                      <a:pt x="87" y="80"/>
                    </a:cubicBezTo>
                    <a:cubicBezTo>
                      <a:pt x="1" y="170"/>
                      <a:pt x="63" y="268"/>
                      <a:pt x="134" y="350"/>
                    </a:cubicBezTo>
                    <a:cubicBezTo>
                      <a:pt x="496" y="761"/>
                      <a:pt x="851" y="1178"/>
                      <a:pt x="1278" y="1531"/>
                    </a:cubicBezTo>
                    <a:cubicBezTo>
                      <a:pt x="1379" y="1615"/>
                      <a:pt x="1482" y="1680"/>
                      <a:pt x="1616" y="1680"/>
                    </a:cubicBezTo>
                    <a:cubicBezTo>
                      <a:pt x="1706" y="1680"/>
                      <a:pt x="1810" y="1651"/>
                      <a:pt x="1937" y="1578"/>
                    </a:cubicBezTo>
                    <a:cubicBezTo>
                      <a:pt x="1364" y="1144"/>
                      <a:pt x="980" y="622"/>
                      <a:pt x="533" y="154"/>
                    </a:cubicBezTo>
                    <a:cubicBezTo>
                      <a:pt x="498" y="117"/>
                      <a:pt x="460" y="80"/>
                      <a:pt x="418" y="52"/>
                    </a:cubicBezTo>
                    <a:cubicBezTo>
                      <a:pt x="367" y="17"/>
                      <a:pt x="314" y="1"/>
                      <a:pt x="2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6"/>
              <p:cNvSpPr/>
              <p:nvPr/>
            </p:nvSpPr>
            <p:spPr>
              <a:xfrm>
                <a:off x="5383306" y="4004100"/>
                <a:ext cx="65892" cy="120406"/>
              </a:xfrm>
              <a:custGeom>
                <a:avLst/>
                <a:gdLst/>
                <a:ahLst/>
                <a:cxnLst/>
                <a:rect l="l" t="t" r="r" b="b"/>
                <a:pathLst>
                  <a:path w="1135" h="2074" extrusionOk="0">
                    <a:moveTo>
                      <a:pt x="896" y="1"/>
                    </a:moveTo>
                    <a:cubicBezTo>
                      <a:pt x="823" y="1"/>
                      <a:pt x="773" y="53"/>
                      <a:pt x="740" y="119"/>
                    </a:cubicBezTo>
                    <a:cubicBezTo>
                      <a:pt x="489" y="644"/>
                      <a:pt x="232" y="1167"/>
                      <a:pt x="37" y="1715"/>
                    </a:cubicBezTo>
                    <a:cubicBezTo>
                      <a:pt x="26" y="1747"/>
                      <a:pt x="20" y="1781"/>
                      <a:pt x="14" y="1815"/>
                    </a:cubicBezTo>
                    <a:cubicBezTo>
                      <a:pt x="0" y="1932"/>
                      <a:pt x="57" y="2016"/>
                      <a:pt x="162" y="2058"/>
                    </a:cubicBezTo>
                    <a:cubicBezTo>
                      <a:pt x="189" y="2069"/>
                      <a:pt x="212" y="2074"/>
                      <a:pt x="233" y="2074"/>
                    </a:cubicBezTo>
                    <a:cubicBezTo>
                      <a:pt x="317" y="2074"/>
                      <a:pt x="359" y="1996"/>
                      <a:pt x="395" y="1919"/>
                    </a:cubicBezTo>
                    <a:cubicBezTo>
                      <a:pt x="618" y="1438"/>
                      <a:pt x="841" y="956"/>
                      <a:pt x="1061" y="473"/>
                    </a:cubicBezTo>
                    <a:cubicBezTo>
                      <a:pt x="1097" y="397"/>
                      <a:pt x="1113" y="311"/>
                      <a:pt x="1135" y="241"/>
                    </a:cubicBezTo>
                    <a:cubicBezTo>
                      <a:pt x="1122" y="114"/>
                      <a:pt x="1058" y="40"/>
                      <a:pt x="948" y="9"/>
                    </a:cubicBezTo>
                    <a:cubicBezTo>
                      <a:pt x="930" y="3"/>
                      <a:pt x="912" y="1"/>
                      <a:pt x="8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6"/>
              <p:cNvSpPr/>
              <p:nvPr/>
            </p:nvSpPr>
            <p:spPr>
              <a:xfrm>
                <a:off x="5317297" y="4803347"/>
                <a:ext cx="55326" cy="136836"/>
              </a:xfrm>
              <a:custGeom>
                <a:avLst/>
                <a:gdLst/>
                <a:ahLst/>
                <a:cxnLst/>
                <a:rect l="l" t="t" r="r" b="b"/>
                <a:pathLst>
                  <a:path w="953" h="2357" extrusionOk="0">
                    <a:moveTo>
                      <a:pt x="208" y="1"/>
                    </a:moveTo>
                    <a:cubicBezTo>
                      <a:pt x="188" y="1"/>
                      <a:pt x="164" y="6"/>
                      <a:pt x="138" y="19"/>
                    </a:cubicBezTo>
                    <a:cubicBezTo>
                      <a:pt x="24" y="73"/>
                      <a:pt x="0" y="163"/>
                      <a:pt x="32" y="273"/>
                    </a:cubicBezTo>
                    <a:cubicBezTo>
                      <a:pt x="213" y="911"/>
                      <a:pt x="393" y="1548"/>
                      <a:pt x="578" y="2184"/>
                    </a:cubicBezTo>
                    <a:cubicBezTo>
                      <a:pt x="601" y="2263"/>
                      <a:pt x="630" y="2356"/>
                      <a:pt x="730" y="2356"/>
                    </a:cubicBezTo>
                    <a:cubicBezTo>
                      <a:pt x="748" y="2356"/>
                      <a:pt x="767" y="2353"/>
                      <a:pt x="789" y="2347"/>
                    </a:cubicBezTo>
                    <a:cubicBezTo>
                      <a:pt x="912" y="2313"/>
                      <a:pt x="952" y="2232"/>
                      <a:pt x="937" y="2122"/>
                    </a:cubicBezTo>
                    <a:cubicBezTo>
                      <a:pt x="762" y="1441"/>
                      <a:pt x="597" y="765"/>
                      <a:pt x="333" y="115"/>
                    </a:cubicBezTo>
                    <a:cubicBezTo>
                      <a:pt x="306" y="51"/>
                      <a:pt x="270" y="1"/>
                      <a:pt x="2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6"/>
              <p:cNvSpPr/>
              <p:nvPr/>
            </p:nvSpPr>
            <p:spPr>
              <a:xfrm>
                <a:off x="5211694" y="3952954"/>
                <a:ext cx="30537" cy="123193"/>
              </a:xfrm>
              <a:custGeom>
                <a:avLst/>
                <a:gdLst/>
                <a:ahLst/>
                <a:cxnLst/>
                <a:rect l="l" t="t" r="r" b="b"/>
                <a:pathLst>
                  <a:path w="526" h="2122" extrusionOk="0">
                    <a:moveTo>
                      <a:pt x="298" y="0"/>
                    </a:moveTo>
                    <a:cubicBezTo>
                      <a:pt x="175" y="0"/>
                      <a:pt x="99" y="90"/>
                      <a:pt x="69" y="199"/>
                    </a:cubicBezTo>
                    <a:cubicBezTo>
                      <a:pt x="0" y="448"/>
                      <a:pt x="40" y="705"/>
                      <a:pt x="35" y="936"/>
                    </a:cubicBezTo>
                    <a:cubicBezTo>
                      <a:pt x="49" y="1296"/>
                      <a:pt x="37" y="1637"/>
                      <a:pt x="139" y="1968"/>
                    </a:cubicBezTo>
                    <a:cubicBezTo>
                      <a:pt x="165" y="2046"/>
                      <a:pt x="199" y="2121"/>
                      <a:pt x="293" y="2121"/>
                    </a:cubicBezTo>
                    <a:cubicBezTo>
                      <a:pt x="299" y="2121"/>
                      <a:pt x="305" y="2121"/>
                      <a:pt x="312" y="2120"/>
                    </a:cubicBezTo>
                    <a:cubicBezTo>
                      <a:pt x="406" y="2111"/>
                      <a:pt x="471" y="2052"/>
                      <a:pt x="501" y="1968"/>
                    </a:cubicBezTo>
                    <a:cubicBezTo>
                      <a:pt x="518" y="1921"/>
                      <a:pt x="526" y="1868"/>
                      <a:pt x="524" y="1819"/>
                    </a:cubicBezTo>
                    <a:cubicBezTo>
                      <a:pt x="505" y="1293"/>
                      <a:pt x="485" y="769"/>
                      <a:pt x="461" y="243"/>
                    </a:cubicBezTo>
                    <a:cubicBezTo>
                      <a:pt x="456" y="149"/>
                      <a:pt x="474" y="22"/>
                      <a:pt x="335" y="3"/>
                    </a:cubicBezTo>
                    <a:cubicBezTo>
                      <a:pt x="322" y="1"/>
                      <a:pt x="310"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6"/>
              <p:cNvSpPr/>
              <p:nvPr/>
            </p:nvSpPr>
            <p:spPr>
              <a:xfrm>
                <a:off x="5351956" y="4593536"/>
                <a:ext cx="86676" cy="90624"/>
              </a:xfrm>
              <a:custGeom>
                <a:avLst/>
                <a:gdLst/>
                <a:ahLst/>
                <a:cxnLst/>
                <a:rect l="l" t="t" r="r" b="b"/>
                <a:pathLst>
                  <a:path w="1493" h="1561" extrusionOk="0">
                    <a:moveTo>
                      <a:pt x="230" y="1"/>
                    </a:moveTo>
                    <a:cubicBezTo>
                      <a:pt x="191" y="1"/>
                      <a:pt x="152" y="14"/>
                      <a:pt x="112" y="48"/>
                    </a:cubicBezTo>
                    <a:cubicBezTo>
                      <a:pt x="0" y="141"/>
                      <a:pt x="69" y="229"/>
                      <a:pt x="130" y="314"/>
                    </a:cubicBezTo>
                    <a:cubicBezTo>
                      <a:pt x="390" y="676"/>
                      <a:pt x="646" y="1042"/>
                      <a:pt x="959" y="1366"/>
                    </a:cubicBezTo>
                    <a:cubicBezTo>
                      <a:pt x="1043" y="1451"/>
                      <a:pt x="1124" y="1556"/>
                      <a:pt x="1256" y="1560"/>
                    </a:cubicBezTo>
                    <a:cubicBezTo>
                      <a:pt x="1260" y="1560"/>
                      <a:pt x="1265" y="1560"/>
                      <a:pt x="1270" y="1560"/>
                    </a:cubicBezTo>
                    <a:cubicBezTo>
                      <a:pt x="1369" y="1560"/>
                      <a:pt x="1467" y="1528"/>
                      <a:pt x="1493" y="1406"/>
                    </a:cubicBezTo>
                    <a:cubicBezTo>
                      <a:pt x="1487" y="1373"/>
                      <a:pt x="1490" y="1333"/>
                      <a:pt x="1471" y="1308"/>
                    </a:cubicBezTo>
                    <a:cubicBezTo>
                      <a:pt x="1141" y="871"/>
                      <a:pt x="866" y="388"/>
                      <a:pt x="395" y="67"/>
                    </a:cubicBezTo>
                    <a:cubicBezTo>
                      <a:pt x="341" y="29"/>
                      <a:pt x="286" y="1"/>
                      <a:pt x="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6"/>
              <p:cNvSpPr/>
              <p:nvPr/>
            </p:nvSpPr>
            <p:spPr>
              <a:xfrm>
                <a:off x="4548877" y="4250603"/>
                <a:ext cx="145254" cy="52250"/>
              </a:xfrm>
              <a:custGeom>
                <a:avLst/>
                <a:gdLst/>
                <a:ahLst/>
                <a:cxnLst/>
                <a:rect l="l" t="t" r="r" b="b"/>
                <a:pathLst>
                  <a:path w="2502" h="900" extrusionOk="0">
                    <a:moveTo>
                      <a:pt x="303" y="1"/>
                    </a:moveTo>
                    <a:cubicBezTo>
                      <a:pt x="281" y="1"/>
                      <a:pt x="259" y="4"/>
                      <a:pt x="236" y="13"/>
                    </a:cubicBezTo>
                    <a:cubicBezTo>
                      <a:pt x="141" y="50"/>
                      <a:pt x="22" y="67"/>
                      <a:pt x="10" y="193"/>
                    </a:cubicBezTo>
                    <a:cubicBezTo>
                      <a:pt x="1" y="297"/>
                      <a:pt x="103" y="326"/>
                      <a:pt x="175" y="363"/>
                    </a:cubicBezTo>
                    <a:cubicBezTo>
                      <a:pt x="612" y="585"/>
                      <a:pt x="1080" y="714"/>
                      <a:pt x="1562" y="798"/>
                    </a:cubicBezTo>
                    <a:cubicBezTo>
                      <a:pt x="1668" y="873"/>
                      <a:pt x="1774" y="900"/>
                      <a:pt x="1880" y="900"/>
                    </a:cubicBezTo>
                    <a:cubicBezTo>
                      <a:pt x="2031" y="900"/>
                      <a:pt x="2182" y="847"/>
                      <a:pt x="2332" y="805"/>
                    </a:cubicBezTo>
                    <a:lnTo>
                      <a:pt x="2377" y="807"/>
                    </a:lnTo>
                    <a:lnTo>
                      <a:pt x="2409" y="778"/>
                    </a:lnTo>
                    <a:cubicBezTo>
                      <a:pt x="2410" y="778"/>
                      <a:pt x="2410" y="778"/>
                      <a:pt x="2411" y="778"/>
                    </a:cubicBezTo>
                    <a:cubicBezTo>
                      <a:pt x="2465" y="778"/>
                      <a:pt x="2501" y="748"/>
                      <a:pt x="2492" y="700"/>
                    </a:cubicBezTo>
                    <a:cubicBezTo>
                      <a:pt x="2477" y="616"/>
                      <a:pt x="2414" y="601"/>
                      <a:pt x="2345" y="601"/>
                    </a:cubicBezTo>
                    <a:cubicBezTo>
                      <a:pt x="2333" y="601"/>
                      <a:pt x="2321" y="601"/>
                      <a:pt x="2309" y="602"/>
                    </a:cubicBezTo>
                    <a:cubicBezTo>
                      <a:pt x="2290" y="582"/>
                      <a:pt x="2269" y="571"/>
                      <a:pt x="2245" y="571"/>
                    </a:cubicBezTo>
                    <a:cubicBezTo>
                      <a:pt x="2235" y="571"/>
                      <a:pt x="2226" y="573"/>
                      <a:pt x="2216" y="576"/>
                    </a:cubicBezTo>
                    <a:cubicBezTo>
                      <a:pt x="2139" y="513"/>
                      <a:pt x="2053" y="485"/>
                      <a:pt x="1959" y="485"/>
                    </a:cubicBezTo>
                    <a:cubicBezTo>
                      <a:pt x="1936" y="485"/>
                      <a:pt x="1912" y="487"/>
                      <a:pt x="1888" y="490"/>
                    </a:cubicBezTo>
                    <a:cubicBezTo>
                      <a:pt x="1871" y="474"/>
                      <a:pt x="1852" y="466"/>
                      <a:pt x="1830" y="466"/>
                    </a:cubicBezTo>
                    <a:cubicBezTo>
                      <a:pt x="1821" y="466"/>
                      <a:pt x="1811" y="468"/>
                      <a:pt x="1802" y="471"/>
                    </a:cubicBezTo>
                    <a:cubicBezTo>
                      <a:pt x="1726" y="389"/>
                      <a:pt x="1632" y="369"/>
                      <a:pt x="1531" y="369"/>
                    </a:cubicBezTo>
                    <a:cubicBezTo>
                      <a:pt x="1513" y="369"/>
                      <a:pt x="1495" y="369"/>
                      <a:pt x="1476" y="371"/>
                    </a:cubicBezTo>
                    <a:cubicBezTo>
                      <a:pt x="1146" y="264"/>
                      <a:pt x="817" y="158"/>
                      <a:pt x="487" y="52"/>
                    </a:cubicBezTo>
                    <a:cubicBezTo>
                      <a:pt x="426" y="32"/>
                      <a:pt x="367" y="1"/>
                      <a:pt x="3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6"/>
              <p:cNvSpPr/>
              <p:nvPr/>
            </p:nvSpPr>
            <p:spPr>
              <a:xfrm>
                <a:off x="5650012" y="4810662"/>
                <a:ext cx="111466" cy="98113"/>
              </a:xfrm>
              <a:custGeom>
                <a:avLst/>
                <a:gdLst/>
                <a:ahLst/>
                <a:cxnLst/>
                <a:rect l="l" t="t" r="r" b="b"/>
                <a:pathLst>
                  <a:path w="1920" h="1690" extrusionOk="0">
                    <a:moveTo>
                      <a:pt x="316" y="0"/>
                    </a:moveTo>
                    <a:cubicBezTo>
                      <a:pt x="224" y="0"/>
                      <a:pt x="121" y="38"/>
                      <a:pt x="1" y="132"/>
                    </a:cubicBezTo>
                    <a:cubicBezTo>
                      <a:pt x="575" y="538"/>
                      <a:pt x="959" y="1084"/>
                      <a:pt x="1423" y="1558"/>
                    </a:cubicBezTo>
                    <a:cubicBezTo>
                      <a:pt x="1447" y="1582"/>
                      <a:pt x="1475" y="1604"/>
                      <a:pt x="1503" y="1625"/>
                    </a:cubicBezTo>
                    <a:cubicBezTo>
                      <a:pt x="1559" y="1666"/>
                      <a:pt x="1617" y="1690"/>
                      <a:pt x="1674" y="1690"/>
                    </a:cubicBezTo>
                    <a:cubicBezTo>
                      <a:pt x="1728" y="1690"/>
                      <a:pt x="1782" y="1668"/>
                      <a:pt x="1830" y="1619"/>
                    </a:cubicBezTo>
                    <a:cubicBezTo>
                      <a:pt x="1920" y="1530"/>
                      <a:pt x="1870" y="1429"/>
                      <a:pt x="1800" y="1348"/>
                    </a:cubicBezTo>
                    <a:cubicBezTo>
                      <a:pt x="1432" y="919"/>
                      <a:pt x="1062" y="492"/>
                      <a:pt x="618" y="133"/>
                    </a:cubicBezTo>
                    <a:cubicBezTo>
                      <a:pt x="522" y="54"/>
                      <a:pt x="426" y="0"/>
                      <a:pt x="3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6"/>
              <p:cNvSpPr/>
              <p:nvPr/>
            </p:nvSpPr>
            <p:spPr>
              <a:xfrm>
                <a:off x="5092739" y="4741286"/>
                <a:ext cx="47663" cy="121509"/>
              </a:xfrm>
              <a:custGeom>
                <a:avLst/>
                <a:gdLst/>
                <a:ahLst/>
                <a:cxnLst/>
                <a:rect l="l" t="t" r="r" b="b"/>
                <a:pathLst>
                  <a:path w="821" h="2093" extrusionOk="0">
                    <a:moveTo>
                      <a:pt x="560" y="1"/>
                    </a:moveTo>
                    <a:cubicBezTo>
                      <a:pt x="556" y="1"/>
                      <a:pt x="553" y="1"/>
                      <a:pt x="550" y="1"/>
                    </a:cubicBezTo>
                    <a:cubicBezTo>
                      <a:pt x="406" y="6"/>
                      <a:pt x="427" y="177"/>
                      <a:pt x="401" y="290"/>
                    </a:cubicBezTo>
                    <a:cubicBezTo>
                      <a:pt x="300" y="718"/>
                      <a:pt x="194" y="1146"/>
                      <a:pt x="95" y="1574"/>
                    </a:cubicBezTo>
                    <a:cubicBezTo>
                      <a:pt x="64" y="1703"/>
                      <a:pt x="1" y="1839"/>
                      <a:pt x="82" y="1967"/>
                    </a:cubicBezTo>
                    <a:cubicBezTo>
                      <a:pt x="115" y="2019"/>
                      <a:pt x="176" y="2074"/>
                      <a:pt x="235" y="2089"/>
                    </a:cubicBezTo>
                    <a:cubicBezTo>
                      <a:pt x="245" y="2091"/>
                      <a:pt x="254" y="2092"/>
                      <a:pt x="264" y="2092"/>
                    </a:cubicBezTo>
                    <a:cubicBezTo>
                      <a:pt x="319" y="2092"/>
                      <a:pt x="371" y="2053"/>
                      <a:pt x="394" y="1989"/>
                    </a:cubicBezTo>
                    <a:cubicBezTo>
                      <a:pt x="580" y="1479"/>
                      <a:pt x="743" y="963"/>
                      <a:pt x="816" y="492"/>
                    </a:cubicBezTo>
                    <a:cubicBezTo>
                      <a:pt x="815" y="391"/>
                      <a:pt x="820" y="356"/>
                      <a:pt x="815" y="323"/>
                    </a:cubicBezTo>
                    <a:cubicBezTo>
                      <a:pt x="787" y="171"/>
                      <a:pt x="738" y="1"/>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6"/>
              <p:cNvSpPr/>
              <p:nvPr/>
            </p:nvSpPr>
            <p:spPr>
              <a:xfrm>
                <a:off x="5308356" y="4042417"/>
                <a:ext cx="47431" cy="122148"/>
              </a:xfrm>
              <a:custGeom>
                <a:avLst/>
                <a:gdLst/>
                <a:ahLst/>
                <a:cxnLst/>
                <a:rect l="l" t="t" r="r" b="b"/>
                <a:pathLst>
                  <a:path w="817" h="2104" extrusionOk="0">
                    <a:moveTo>
                      <a:pt x="552" y="1"/>
                    </a:moveTo>
                    <a:cubicBezTo>
                      <a:pt x="494" y="1"/>
                      <a:pt x="455" y="57"/>
                      <a:pt x="434" y="108"/>
                    </a:cubicBezTo>
                    <a:cubicBezTo>
                      <a:pt x="236" y="615"/>
                      <a:pt x="79" y="1135"/>
                      <a:pt x="0" y="1685"/>
                    </a:cubicBezTo>
                    <a:cubicBezTo>
                      <a:pt x="10" y="1743"/>
                      <a:pt x="15" y="1812"/>
                      <a:pt x="33" y="1876"/>
                    </a:cubicBezTo>
                    <a:cubicBezTo>
                      <a:pt x="67" y="1987"/>
                      <a:pt x="117" y="2103"/>
                      <a:pt x="247" y="2103"/>
                    </a:cubicBezTo>
                    <a:cubicBezTo>
                      <a:pt x="254" y="2103"/>
                      <a:pt x="261" y="2103"/>
                      <a:pt x="269" y="2102"/>
                    </a:cubicBezTo>
                    <a:cubicBezTo>
                      <a:pt x="401" y="2091"/>
                      <a:pt x="397" y="1959"/>
                      <a:pt x="411" y="1864"/>
                    </a:cubicBezTo>
                    <a:cubicBezTo>
                      <a:pt x="484" y="1393"/>
                      <a:pt x="613" y="936"/>
                      <a:pt x="743" y="478"/>
                    </a:cubicBezTo>
                    <a:cubicBezTo>
                      <a:pt x="776" y="364"/>
                      <a:pt x="816" y="244"/>
                      <a:pt x="743" y="133"/>
                    </a:cubicBezTo>
                    <a:cubicBezTo>
                      <a:pt x="708" y="82"/>
                      <a:pt x="650" y="32"/>
                      <a:pt x="591" y="8"/>
                    </a:cubicBezTo>
                    <a:cubicBezTo>
                      <a:pt x="577" y="3"/>
                      <a:pt x="564" y="1"/>
                      <a:pt x="5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6"/>
              <p:cNvSpPr/>
              <p:nvPr/>
            </p:nvSpPr>
            <p:spPr>
              <a:xfrm>
                <a:off x="4547600" y="4602883"/>
                <a:ext cx="120174" cy="54978"/>
              </a:xfrm>
              <a:custGeom>
                <a:avLst/>
                <a:gdLst/>
                <a:ahLst/>
                <a:cxnLst/>
                <a:rect l="l" t="t" r="r" b="b"/>
                <a:pathLst>
                  <a:path w="2070" h="947" extrusionOk="0">
                    <a:moveTo>
                      <a:pt x="1834" y="1"/>
                    </a:moveTo>
                    <a:cubicBezTo>
                      <a:pt x="1790" y="1"/>
                      <a:pt x="1742" y="12"/>
                      <a:pt x="1695" y="26"/>
                    </a:cubicBezTo>
                    <a:cubicBezTo>
                      <a:pt x="1281" y="146"/>
                      <a:pt x="865" y="266"/>
                      <a:pt x="452" y="389"/>
                    </a:cubicBezTo>
                    <a:cubicBezTo>
                      <a:pt x="353" y="419"/>
                      <a:pt x="257" y="458"/>
                      <a:pt x="162" y="497"/>
                    </a:cubicBezTo>
                    <a:cubicBezTo>
                      <a:pt x="24" y="556"/>
                      <a:pt x="0" y="666"/>
                      <a:pt x="44" y="791"/>
                    </a:cubicBezTo>
                    <a:cubicBezTo>
                      <a:pt x="81" y="898"/>
                      <a:pt x="169" y="947"/>
                      <a:pt x="284" y="947"/>
                    </a:cubicBezTo>
                    <a:cubicBezTo>
                      <a:pt x="317" y="937"/>
                      <a:pt x="352" y="931"/>
                      <a:pt x="384" y="919"/>
                    </a:cubicBezTo>
                    <a:cubicBezTo>
                      <a:pt x="868" y="736"/>
                      <a:pt x="1351" y="551"/>
                      <a:pt x="1835" y="368"/>
                    </a:cubicBezTo>
                    <a:cubicBezTo>
                      <a:pt x="1957" y="323"/>
                      <a:pt x="2069" y="273"/>
                      <a:pt x="2002" y="118"/>
                    </a:cubicBezTo>
                    <a:cubicBezTo>
                      <a:pt x="1964" y="29"/>
                      <a:pt x="1903" y="1"/>
                      <a:pt x="1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6"/>
              <p:cNvSpPr/>
              <p:nvPr/>
            </p:nvSpPr>
            <p:spPr>
              <a:xfrm>
                <a:off x="5455004" y="3840443"/>
                <a:ext cx="65312" cy="120696"/>
              </a:xfrm>
              <a:custGeom>
                <a:avLst/>
                <a:gdLst/>
                <a:ahLst/>
                <a:cxnLst/>
                <a:rect l="l" t="t" r="r" b="b"/>
                <a:pathLst>
                  <a:path w="1125" h="2079" extrusionOk="0">
                    <a:moveTo>
                      <a:pt x="909" y="0"/>
                    </a:moveTo>
                    <a:cubicBezTo>
                      <a:pt x="836" y="0"/>
                      <a:pt x="781" y="67"/>
                      <a:pt x="749" y="137"/>
                    </a:cubicBezTo>
                    <a:cubicBezTo>
                      <a:pt x="505" y="681"/>
                      <a:pt x="261" y="1225"/>
                      <a:pt x="22" y="1770"/>
                    </a:cubicBezTo>
                    <a:cubicBezTo>
                      <a:pt x="2" y="1815"/>
                      <a:pt x="1" y="1872"/>
                      <a:pt x="9" y="1920"/>
                    </a:cubicBezTo>
                    <a:cubicBezTo>
                      <a:pt x="16" y="1969"/>
                      <a:pt x="33" y="2032"/>
                      <a:pt x="69" y="2055"/>
                    </a:cubicBezTo>
                    <a:cubicBezTo>
                      <a:pt x="92" y="2071"/>
                      <a:pt x="119" y="2078"/>
                      <a:pt x="146" y="2078"/>
                    </a:cubicBezTo>
                    <a:cubicBezTo>
                      <a:pt x="190" y="2078"/>
                      <a:pt x="233" y="2058"/>
                      <a:pt x="256" y="2024"/>
                    </a:cubicBezTo>
                    <a:cubicBezTo>
                      <a:pt x="627" y="1467"/>
                      <a:pt x="835" y="836"/>
                      <a:pt x="1099" y="320"/>
                    </a:cubicBezTo>
                    <a:cubicBezTo>
                      <a:pt x="1124" y="114"/>
                      <a:pt x="1049" y="35"/>
                      <a:pt x="947" y="6"/>
                    </a:cubicBezTo>
                    <a:cubicBezTo>
                      <a:pt x="934" y="2"/>
                      <a:pt x="921" y="0"/>
                      <a:pt x="9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6"/>
              <p:cNvSpPr/>
              <p:nvPr/>
            </p:nvSpPr>
            <p:spPr>
              <a:xfrm>
                <a:off x="5076368" y="3965377"/>
                <a:ext cx="53643" cy="136023"/>
              </a:xfrm>
              <a:custGeom>
                <a:avLst/>
                <a:gdLst/>
                <a:ahLst/>
                <a:cxnLst/>
                <a:rect l="l" t="t" r="r" b="b"/>
                <a:pathLst>
                  <a:path w="924" h="2343" extrusionOk="0">
                    <a:moveTo>
                      <a:pt x="211" y="1"/>
                    </a:moveTo>
                    <a:cubicBezTo>
                      <a:pt x="191" y="1"/>
                      <a:pt x="169" y="5"/>
                      <a:pt x="146" y="13"/>
                    </a:cubicBezTo>
                    <a:cubicBezTo>
                      <a:pt x="27" y="56"/>
                      <a:pt x="1" y="159"/>
                      <a:pt x="26" y="263"/>
                    </a:cubicBezTo>
                    <a:cubicBezTo>
                      <a:pt x="181" y="927"/>
                      <a:pt x="357" y="1585"/>
                      <a:pt x="606" y="2223"/>
                    </a:cubicBezTo>
                    <a:cubicBezTo>
                      <a:pt x="633" y="2293"/>
                      <a:pt x="680" y="2343"/>
                      <a:pt x="751" y="2343"/>
                    </a:cubicBezTo>
                    <a:cubicBezTo>
                      <a:pt x="768" y="2343"/>
                      <a:pt x="786" y="2340"/>
                      <a:pt x="806" y="2334"/>
                    </a:cubicBezTo>
                    <a:cubicBezTo>
                      <a:pt x="908" y="2304"/>
                      <a:pt x="924" y="2222"/>
                      <a:pt x="919" y="2158"/>
                    </a:cubicBezTo>
                    <a:cubicBezTo>
                      <a:pt x="725" y="1460"/>
                      <a:pt x="540" y="787"/>
                      <a:pt x="349" y="115"/>
                    </a:cubicBezTo>
                    <a:cubicBezTo>
                      <a:pt x="329" y="45"/>
                      <a:pt x="279" y="1"/>
                      <a:pt x="2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6"/>
              <p:cNvSpPr/>
              <p:nvPr/>
            </p:nvSpPr>
            <p:spPr>
              <a:xfrm>
                <a:off x="5782320" y="4248107"/>
                <a:ext cx="118955" cy="54339"/>
              </a:xfrm>
              <a:custGeom>
                <a:avLst/>
                <a:gdLst/>
                <a:ahLst/>
                <a:cxnLst/>
                <a:rect l="l" t="t" r="r" b="b"/>
                <a:pathLst>
                  <a:path w="2049" h="936" extrusionOk="0">
                    <a:moveTo>
                      <a:pt x="1797" y="1"/>
                    </a:moveTo>
                    <a:cubicBezTo>
                      <a:pt x="1757" y="1"/>
                      <a:pt x="1716" y="10"/>
                      <a:pt x="1675" y="25"/>
                    </a:cubicBezTo>
                    <a:cubicBezTo>
                      <a:pt x="1170" y="211"/>
                      <a:pt x="667" y="404"/>
                      <a:pt x="164" y="596"/>
                    </a:cubicBezTo>
                    <a:cubicBezTo>
                      <a:pt x="79" y="629"/>
                      <a:pt x="0" y="683"/>
                      <a:pt x="22" y="781"/>
                    </a:cubicBezTo>
                    <a:cubicBezTo>
                      <a:pt x="44" y="879"/>
                      <a:pt x="113" y="936"/>
                      <a:pt x="267" y="936"/>
                    </a:cubicBezTo>
                    <a:cubicBezTo>
                      <a:pt x="286" y="936"/>
                      <a:pt x="307" y="935"/>
                      <a:pt x="330" y="933"/>
                    </a:cubicBezTo>
                    <a:cubicBezTo>
                      <a:pt x="775" y="742"/>
                      <a:pt x="1327" y="647"/>
                      <a:pt x="1850" y="459"/>
                    </a:cubicBezTo>
                    <a:cubicBezTo>
                      <a:pt x="2012" y="401"/>
                      <a:pt x="2049" y="279"/>
                      <a:pt x="1983" y="130"/>
                    </a:cubicBezTo>
                    <a:cubicBezTo>
                      <a:pt x="1941" y="36"/>
                      <a:pt x="1873" y="1"/>
                      <a:pt x="17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6"/>
              <p:cNvSpPr/>
              <p:nvPr/>
            </p:nvSpPr>
            <p:spPr>
              <a:xfrm>
                <a:off x="4928559" y="4945060"/>
                <a:ext cx="66821" cy="119767"/>
              </a:xfrm>
              <a:custGeom>
                <a:avLst/>
                <a:gdLst/>
                <a:ahLst/>
                <a:cxnLst/>
                <a:rect l="l" t="t" r="r" b="b"/>
                <a:pathLst>
                  <a:path w="1151" h="2063" extrusionOk="0">
                    <a:moveTo>
                      <a:pt x="968" y="1"/>
                    </a:moveTo>
                    <a:cubicBezTo>
                      <a:pt x="883" y="1"/>
                      <a:pt x="824" y="74"/>
                      <a:pt x="777" y="146"/>
                    </a:cubicBezTo>
                    <a:cubicBezTo>
                      <a:pt x="740" y="202"/>
                      <a:pt x="715" y="267"/>
                      <a:pt x="686" y="328"/>
                    </a:cubicBezTo>
                    <a:cubicBezTo>
                      <a:pt x="496" y="727"/>
                      <a:pt x="304" y="1127"/>
                      <a:pt x="119" y="1527"/>
                    </a:cubicBezTo>
                    <a:cubicBezTo>
                      <a:pt x="70" y="1635"/>
                      <a:pt x="14" y="1749"/>
                      <a:pt x="7" y="1863"/>
                    </a:cubicBezTo>
                    <a:cubicBezTo>
                      <a:pt x="1" y="1966"/>
                      <a:pt x="85" y="2045"/>
                      <a:pt x="221" y="2062"/>
                    </a:cubicBezTo>
                    <a:cubicBezTo>
                      <a:pt x="324" y="2039"/>
                      <a:pt x="374" y="1951"/>
                      <a:pt x="416" y="1859"/>
                    </a:cubicBezTo>
                    <a:cubicBezTo>
                      <a:pt x="590" y="1471"/>
                      <a:pt x="762" y="1082"/>
                      <a:pt x="933" y="694"/>
                    </a:cubicBezTo>
                    <a:cubicBezTo>
                      <a:pt x="995" y="554"/>
                      <a:pt x="1063" y="415"/>
                      <a:pt x="1110" y="271"/>
                    </a:cubicBezTo>
                    <a:cubicBezTo>
                      <a:pt x="1139" y="177"/>
                      <a:pt x="1151" y="55"/>
                      <a:pt x="1027" y="12"/>
                    </a:cubicBezTo>
                    <a:cubicBezTo>
                      <a:pt x="1006" y="4"/>
                      <a:pt x="987" y="1"/>
                      <a:pt x="9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6"/>
              <p:cNvSpPr/>
              <p:nvPr/>
            </p:nvSpPr>
            <p:spPr>
              <a:xfrm>
                <a:off x="5397878" y="4706976"/>
                <a:ext cx="78665" cy="99448"/>
              </a:xfrm>
              <a:custGeom>
                <a:avLst/>
                <a:gdLst/>
                <a:ahLst/>
                <a:cxnLst/>
                <a:rect l="l" t="t" r="r" b="b"/>
                <a:pathLst>
                  <a:path w="1355" h="1713" extrusionOk="0">
                    <a:moveTo>
                      <a:pt x="206" y="1"/>
                    </a:moveTo>
                    <a:cubicBezTo>
                      <a:pt x="191" y="1"/>
                      <a:pt x="175" y="2"/>
                      <a:pt x="159" y="5"/>
                    </a:cubicBezTo>
                    <a:cubicBezTo>
                      <a:pt x="88" y="41"/>
                      <a:pt x="1" y="96"/>
                      <a:pt x="53" y="191"/>
                    </a:cubicBezTo>
                    <a:cubicBezTo>
                      <a:pt x="331" y="699"/>
                      <a:pt x="604" y="1212"/>
                      <a:pt x="988" y="1657"/>
                    </a:cubicBezTo>
                    <a:cubicBezTo>
                      <a:pt x="1022" y="1697"/>
                      <a:pt x="1061" y="1713"/>
                      <a:pt x="1102" y="1713"/>
                    </a:cubicBezTo>
                    <a:cubicBezTo>
                      <a:pt x="1142" y="1713"/>
                      <a:pt x="1184" y="1698"/>
                      <a:pt x="1223" y="1674"/>
                    </a:cubicBezTo>
                    <a:cubicBezTo>
                      <a:pt x="1330" y="1610"/>
                      <a:pt x="1355" y="1518"/>
                      <a:pt x="1296" y="1413"/>
                    </a:cubicBezTo>
                    <a:cubicBezTo>
                      <a:pt x="1031" y="933"/>
                      <a:pt x="732" y="475"/>
                      <a:pt x="355" y="69"/>
                    </a:cubicBezTo>
                    <a:cubicBezTo>
                      <a:pt x="317" y="28"/>
                      <a:pt x="269" y="1"/>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6"/>
              <p:cNvSpPr/>
              <p:nvPr/>
            </p:nvSpPr>
            <p:spPr>
              <a:xfrm>
                <a:off x="5691579" y="4184826"/>
                <a:ext cx="116516" cy="61074"/>
              </a:xfrm>
              <a:custGeom>
                <a:avLst/>
                <a:gdLst/>
                <a:ahLst/>
                <a:cxnLst/>
                <a:rect l="l" t="t" r="r" b="b"/>
                <a:pathLst>
                  <a:path w="2007" h="1052" extrusionOk="0">
                    <a:moveTo>
                      <a:pt x="1756" y="0"/>
                    </a:moveTo>
                    <a:cubicBezTo>
                      <a:pt x="1732" y="0"/>
                      <a:pt x="1707" y="6"/>
                      <a:pt x="1681" y="18"/>
                    </a:cubicBezTo>
                    <a:cubicBezTo>
                      <a:pt x="1166" y="265"/>
                      <a:pt x="654" y="519"/>
                      <a:pt x="145" y="778"/>
                    </a:cubicBezTo>
                    <a:cubicBezTo>
                      <a:pt x="72" y="815"/>
                      <a:pt x="0" y="887"/>
                      <a:pt x="56" y="985"/>
                    </a:cubicBezTo>
                    <a:cubicBezTo>
                      <a:pt x="84" y="1035"/>
                      <a:pt x="131" y="1052"/>
                      <a:pt x="229" y="1052"/>
                    </a:cubicBezTo>
                    <a:cubicBezTo>
                      <a:pt x="264" y="1052"/>
                      <a:pt x="305" y="1050"/>
                      <a:pt x="354" y="1046"/>
                    </a:cubicBezTo>
                    <a:cubicBezTo>
                      <a:pt x="839" y="879"/>
                      <a:pt x="1415" y="645"/>
                      <a:pt x="1937" y="300"/>
                    </a:cubicBezTo>
                    <a:cubicBezTo>
                      <a:pt x="2006" y="253"/>
                      <a:pt x="1991" y="183"/>
                      <a:pt x="1946" y="123"/>
                    </a:cubicBezTo>
                    <a:cubicBezTo>
                      <a:pt x="1896" y="56"/>
                      <a:pt x="1832" y="0"/>
                      <a:pt x="17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6"/>
              <p:cNvSpPr/>
              <p:nvPr/>
            </p:nvSpPr>
            <p:spPr>
              <a:xfrm>
                <a:off x="4974190" y="4099950"/>
                <a:ext cx="76749" cy="99448"/>
              </a:xfrm>
              <a:custGeom>
                <a:avLst/>
                <a:gdLst/>
                <a:ahLst/>
                <a:cxnLst/>
                <a:rect l="l" t="t" r="r" b="b"/>
                <a:pathLst>
                  <a:path w="1322" h="1713" extrusionOk="0">
                    <a:moveTo>
                      <a:pt x="178" y="0"/>
                    </a:moveTo>
                    <a:cubicBezTo>
                      <a:pt x="88" y="0"/>
                      <a:pt x="18" y="64"/>
                      <a:pt x="0" y="202"/>
                    </a:cubicBezTo>
                    <a:cubicBezTo>
                      <a:pt x="17" y="245"/>
                      <a:pt x="33" y="311"/>
                      <a:pt x="66" y="369"/>
                    </a:cubicBezTo>
                    <a:cubicBezTo>
                      <a:pt x="311" y="799"/>
                      <a:pt x="588" y="1208"/>
                      <a:pt x="915" y="1584"/>
                    </a:cubicBezTo>
                    <a:cubicBezTo>
                      <a:pt x="967" y="1643"/>
                      <a:pt x="1026" y="1713"/>
                      <a:pt x="1101" y="1713"/>
                    </a:cubicBezTo>
                    <a:cubicBezTo>
                      <a:pt x="1136" y="1713"/>
                      <a:pt x="1175" y="1698"/>
                      <a:pt x="1219" y="1660"/>
                    </a:cubicBezTo>
                    <a:cubicBezTo>
                      <a:pt x="1322" y="1569"/>
                      <a:pt x="1267" y="1476"/>
                      <a:pt x="1214" y="1389"/>
                    </a:cubicBezTo>
                    <a:cubicBezTo>
                      <a:pt x="972" y="997"/>
                      <a:pt x="732" y="603"/>
                      <a:pt x="484" y="217"/>
                    </a:cubicBezTo>
                    <a:cubicBezTo>
                      <a:pt x="431" y="135"/>
                      <a:pt x="349" y="48"/>
                      <a:pt x="261" y="16"/>
                    </a:cubicBezTo>
                    <a:cubicBezTo>
                      <a:pt x="232" y="5"/>
                      <a:pt x="204" y="0"/>
                      <a:pt x="1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6"/>
              <p:cNvSpPr/>
              <p:nvPr/>
            </p:nvSpPr>
            <p:spPr>
              <a:xfrm>
                <a:off x="4640314" y="4659661"/>
                <a:ext cx="116226" cy="60261"/>
              </a:xfrm>
              <a:custGeom>
                <a:avLst/>
                <a:gdLst/>
                <a:ahLst/>
                <a:cxnLst/>
                <a:rect l="l" t="t" r="r" b="b"/>
                <a:pathLst>
                  <a:path w="2002" h="1038" extrusionOk="0">
                    <a:moveTo>
                      <a:pt x="1719" y="0"/>
                    </a:moveTo>
                    <a:cubicBezTo>
                      <a:pt x="1668" y="0"/>
                      <a:pt x="1619" y="5"/>
                      <a:pt x="1577" y="23"/>
                    </a:cubicBezTo>
                    <a:cubicBezTo>
                      <a:pt x="1100" y="233"/>
                      <a:pt x="612" y="417"/>
                      <a:pt x="165" y="685"/>
                    </a:cubicBezTo>
                    <a:cubicBezTo>
                      <a:pt x="88" y="731"/>
                      <a:pt x="0" y="788"/>
                      <a:pt x="31" y="878"/>
                    </a:cubicBezTo>
                    <a:cubicBezTo>
                      <a:pt x="64" y="973"/>
                      <a:pt x="149" y="1037"/>
                      <a:pt x="301" y="1037"/>
                    </a:cubicBezTo>
                    <a:cubicBezTo>
                      <a:pt x="306" y="1037"/>
                      <a:pt x="311" y="1037"/>
                      <a:pt x="315" y="1037"/>
                    </a:cubicBezTo>
                    <a:cubicBezTo>
                      <a:pt x="360" y="1019"/>
                      <a:pt x="440" y="989"/>
                      <a:pt x="517" y="953"/>
                    </a:cubicBezTo>
                    <a:cubicBezTo>
                      <a:pt x="876" y="779"/>
                      <a:pt x="1234" y="607"/>
                      <a:pt x="1592" y="430"/>
                    </a:cubicBezTo>
                    <a:cubicBezTo>
                      <a:pt x="1700" y="376"/>
                      <a:pt x="1809" y="321"/>
                      <a:pt x="1907" y="250"/>
                    </a:cubicBezTo>
                    <a:cubicBezTo>
                      <a:pt x="1960" y="212"/>
                      <a:pt x="2001" y="139"/>
                      <a:pt x="1958" y="71"/>
                    </a:cubicBezTo>
                    <a:cubicBezTo>
                      <a:pt x="1936" y="37"/>
                      <a:pt x="1878" y="9"/>
                      <a:pt x="1834" y="6"/>
                    </a:cubicBezTo>
                    <a:cubicBezTo>
                      <a:pt x="1797" y="3"/>
                      <a:pt x="1757" y="0"/>
                      <a:pt x="17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6"/>
              <p:cNvSpPr/>
              <p:nvPr/>
            </p:nvSpPr>
            <p:spPr>
              <a:xfrm>
                <a:off x="5291114" y="4944480"/>
                <a:ext cx="39535" cy="107692"/>
              </a:xfrm>
              <a:custGeom>
                <a:avLst/>
                <a:gdLst/>
                <a:ahLst/>
                <a:cxnLst/>
                <a:rect l="l" t="t" r="r" b="b"/>
                <a:pathLst>
                  <a:path w="681" h="1855" extrusionOk="0">
                    <a:moveTo>
                      <a:pt x="171" y="0"/>
                    </a:moveTo>
                    <a:cubicBezTo>
                      <a:pt x="150" y="0"/>
                      <a:pt x="127" y="4"/>
                      <a:pt x="103" y="12"/>
                    </a:cubicBezTo>
                    <a:cubicBezTo>
                      <a:pt x="25" y="38"/>
                      <a:pt x="0" y="110"/>
                      <a:pt x="6" y="174"/>
                    </a:cubicBezTo>
                    <a:cubicBezTo>
                      <a:pt x="54" y="682"/>
                      <a:pt x="85" y="1195"/>
                      <a:pt x="249" y="1685"/>
                    </a:cubicBezTo>
                    <a:cubicBezTo>
                      <a:pt x="277" y="1772"/>
                      <a:pt x="329" y="1854"/>
                      <a:pt x="432" y="1854"/>
                    </a:cubicBezTo>
                    <a:cubicBezTo>
                      <a:pt x="445" y="1854"/>
                      <a:pt x="459" y="1853"/>
                      <a:pt x="474" y="1850"/>
                    </a:cubicBezTo>
                    <a:cubicBezTo>
                      <a:pt x="620" y="1822"/>
                      <a:pt x="669" y="1723"/>
                      <a:pt x="680" y="1584"/>
                    </a:cubicBezTo>
                    <a:cubicBezTo>
                      <a:pt x="583" y="1134"/>
                      <a:pt x="487" y="683"/>
                      <a:pt x="388" y="234"/>
                    </a:cubicBezTo>
                    <a:cubicBezTo>
                      <a:pt x="378" y="185"/>
                      <a:pt x="355" y="136"/>
                      <a:pt x="326" y="94"/>
                    </a:cubicBezTo>
                    <a:cubicBezTo>
                      <a:pt x="288" y="36"/>
                      <a:pt x="235" y="0"/>
                      <a:pt x="1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6"/>
              <p:cNvSpPr/>
              <p:nvPr/>
            </p:nvSpPr>
            <p:spPr>
              <a:xfrm>
                <a:off x="5564729" y="4443521"/>
                <a:ext cx="119187" cy="25312"/>
              </a:xfrm>
              <a:custGeom>
                <a:avLst/>
                <a:gdLst/>
                <a:ahLst/>
                <a:cxnLst/>
                <a:rect l="l" t="t" r="r" b="b"/>
                <a:pathLst>
                  <a:path w="2053" h="436" extrusionOk="0">
                    <a:moveTo>
                      <a:pt x="1435" y="1"/>
                    </a:moveTo>
                    <a:cubicBezTo>
                      <a:pt x="1030" y="1"/>
                      <a:pt x="625" y="44"/>
                      <a:pt x="220" y="68"/>
                    </a:cubicBezTo>
                    <a:cubicBezTo>
                      <a:pt x="121" y="74"/>
                      <a:pt x="0" y="95"/>
                      <a:pt x="11" y="235"/>
                    </a:cubicBezTo>
                    <a:cubicBezTo>
                      <a:pt x="20" y="344"/>
                      <a:pt x="86" y="429"/>
                      <a:pt x="207" y="432"/>
                    </a:cubicBezTo>
                    <a:cubicBezTo>
                      <a:pt x="333" y="435"/>
                      <a:pt x="459" y="435"/>
                      <a:pt x="585" y="435"/>
                    </a:cubicBezTo>
                    <a:cubicBezTo>
                      <a:pt x="753" y="435"/>
                      <a:pt x="921" y="434"/>
                      <a:pt x="1089" y="434"/>
                    </a:cubicBezTo>
                    <a:cubicBezTo>
                      <a:pt x="1089" y="424"/>
                      <a:pt x="1090" y="413"/>
                      <a:pt x="1090" y="403"/>
                    </a:cubicBezTo>
                    <a:cubicBezTo>
                      <a:pt x="1231" y="403"/>
                      <a:pt x="1372" y="404"/>
                      <a:pt x="1514" y="404"/>
                    </a:cubicBezTo>
                    <a:cubicBezTo>
                      <a:pt x="1631" y="404"/>
                      <a:pt x="1749" y="403"/>
                      <a:pt x="1867" y="401"/>
                    </a:cubicBezTo>
                    <a:cubicBezTo>
                      <a:pt x="1959" y="400"/>
                      <a:pt x="2035" y="356"/>
                      <a:pt x="2045" y="256"/>
                    </a:cubicBezTo>
                    <a:cubicBezTo>
                      <a:pt x="2053" y="164"/>
                      <a:pt x="2011" y="87"/>
                      <a:pt x="1925" y="50"/>
                    </a:cubicBezTo>
                    <a:cubicBezTo>
                      <a:pt x="1864" y="24"/>
                      <a:pt x="1792" y="13"/>
                      <a:pt x="1724" y="9"/>
                    </a:cubicBezTo>
                    <a:cubicBezTo>
                      <a:pt x="1627" y="3"/>
                      <a:pt x="1531" y="1"/>
                      <a:pt x="1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6"/>
              <p:cNvSpPr/>
              <p:nvPr/>
            </p:nvSpPr>
            <p:spPr>
              <a:xfrm>
                <a:off x="4873174" y="3944594"/>
                <a:ext cx="75413" cy="101364"/>
              </a:xfrm>
              <a:custGeom>
                <a:avLst/>
                <a:gdLst/>
                <a:ahLst/>
                <a:cxnLst/>
                <a:rect l="l" t="t" r="r" b="b"/>
                <a:pathLst>
                  <a:path w="1299" h="1746" extrusionOk="0">
                    <a:moveTo>
                      <a:pt x="241" y="0"/>
                    </a:moveTo>
                    <a:cubicBezTo>
                      <a:pt x="107" y="17"/>
                      <a:pt x="1" y="84"/>
                      <a:pt x="55" y="230"/>
                    </a:cubicBezTo>
                    <a:cubicBezTo>
                      <a:pt x="265" y="799"/>
                      <a:pt x="679" y="1242"/>
                      <a:pt x="1043" y="1715"/>
                    </a:cubicBezTo>
                    <a:cubicBezTo>
                      <a:pt x="1061" y="1737"/>
                      <a:pt x="1106" y="1746"/>
                      <a:pt x="1146" y="1746"/>
                    </a:cubicBezTo>
                    <a:cubicBezTo>
                      <a:pt x="1160" y="1746"/>
                      <a:pt x="1173" y="1745"/>
                      <a:pt x="1184" y="1743"/>
                    </a:cubicBezTo>
                    <a:cubicBezTo>
                      <a:pt x="1263" y="1731"/>
                      <a:pt x="1298" y="1662"/>
                      <a:pt x="1295" y="1594"/>
                    </a:cubicBezTo>
                    <a:cubicBezTo>
                      <a:pt x="1292" y="1528"/>
                      <a:pt x="1273" y="1456"/>
                      <a:pt x="1239" y="1400"/>
                    </a:cubicBezTo>
                    <a:cubicBezTo>
                      <a:pt x="979" y="979"/>
                      <a:pt x="716" y="561"/>
                      <a:pt x="453" y="143"/>
                    </a:cubicBezTo>
                    <a:cubicBezTo>
                      <a:pt x="405" y="69"/>
                      <a:pt x="342" y="13"/>
                      <a:pt x="2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6"/>
              <p:cNvSpPr/>
              <p:nvPr/>
            </p:nvSpPr>
            <p:spPr>
              <a:xfrm>
                <a:off x="5500810" y="4858964"/>
                <a:ext cx="72511" cy="102467"/>
              </a:xfrm>
              <a:custGeom>
                <a:avLst/>
                <a:gdLst/>
                <a:ahLst/>
                <a:cxnLst/>
                <a:rect l="l" t="t" r="r" b="b"/>
                <a:pathLst>
                  <a:path w="1249" h="1765" extrusionOk="0">
                    <a:moveTo>
                      <a:pt x="140" y="1"/>
                    </a:moveTo>
                    <a:cubicBezTo>
                      <a:pt x="75" y="1"/>
                      <a:pt x="7" y="65"/>
                      <a:pt x="4" y="155"/>
                    </a:cubicBezTo>
                    <a:cubicBezTo>
                      <a:pt x="1" y="235"/>
                      <a:pt x="28" y="326"/>
                      <a:pt x="70" y="395"/>
                    </a:cubicBezTo>
                    <a:cubicBezTo>
                      <a:pt x="318" y="803"/>
                      <a:pt x="572" y="1207"/>
                      <a:pt x="829" y="1608"/>
                    </a:cubicBezTo>
                    <a:cubicBezTo>
                      <a:pt x="865" y="1663"/>
                      <a:pt x="919" y="1721"/>
                      <a:pt x="977" y="1744"/>
                    </a:cubicBezTo>
                    <a:cubicBezTo>
                      <a:pt x="1011" y="1758"/>
                      <a:pt x="1042" y="1764"/>
                      <a:pt x="1071" y="1764"/>
                    </a:cubicBezTo>
                    <a:cubicBezTo>
                      <a:pt x="1158" y="1764"/>
                      <a:pt x="1217" y="1702"/>
                      <a:pt x="1249" y="1603"/>
                    </a:cubicBezTo>
                    <a:cubicBezTo>
                      <a:pt x="1247" y="1582"/>
                      <a:pt x="1249" y="1564"/>
                      <a:pt x="1243" y="1548"/>
                    </a:cubicBezTo>
                    <a:cubicBezTo>
                      <a:pt x="1019" y="968"/>
                      <a:pt x="622" y="496"/>
                      <a:pt x="213" y="36"/>
                    </a:cubicBezTo>
                    <a:cubicBezTo>
                      <a:pt x="192" y="12"/>
                      <a:pt x="166" y="1"/>
                      <a:pt x="1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6"/>
              <p:cNvSpPr/>
              <p:nvPr/>
            </p:nvSpPr>
            <p:spPr>
              <a:xfrm>
                <a:off x="5118400" y="3853157"/>
                <a:ext cx="40697" cy="108621"/>
              </a:xfrm>
              <a:custGeom>
                <a:avLst/>
                <a:gdLst/>
                <a:ahLst/>
                <a:cxnLst/>
                <a:rect l="l" t="t" r="r" b="b"/>
                <a:pathLst>
                  <a:path w="701" h="1871" extrusionOk="0">
                    <a:moveTo>
                      <a:pt x="258" y="1"/>
                    </a:moveTo>
                    <a:cubicBezTo>
                      <a:pt x="246" y="1"/>
                      <a:pt x="233" y="2"/>
                      <a:pt x="219" y="4"/>
                    </a:cubicBezTo>
                    <a:cubicBezTo>
                      <a:pt x="46" y="31"/>
                      <a:pt x="2" y="150"/>
                      <a:pt x="1" y="309"/>
                    </a:cubicBezTo>
                    <a:cubicBezTo>
                      <a:pt x="103" y="772"/>
                      <a:pt x="200" y="1236"/>
                      <a:pt x="310" y="1697"/>
                    </a:cubicBezTo>
                    <a:cubicBezTo>
                      <a:pt x="333" y="1789"/>
                      <a:pt x="407" y="1871"/>
                      <a:pt x="509" y="1871"/>
                    </a:cubicBezTo>
                    <a:cubicBezTo>
                      <a:pt x="519" y="1871"/>
                      <a:pt x="529" y="1870"/>
                      <a:pt x="539" y="1868"/>
                    </a:cubicBezTo>
                    <a:cubicBezTo>
                      <a:pt x="660" y="1849"/>
                      <a:pt x="701" y="1740"/>
                      <a:pt x="681" y="1632"/>
                    </a:cubicBezTo>
                    <a:cubicBezTo>
                      <a:pt x="596" y="1165"/>
                      <a:pt x="598" y="684"/>
                      <a:pt x="449" y="230"/>
                    </a:cubicBezTo>
                    <a:cubicBezTo>
                      <a:pt x="417" y="135"/>
                      <a:pt x="395" y="1"/>
                      <a:pt x="2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6"/>
              <p:cNvSpPr/>
              <p:nvPr/>
            </p:nvSpPr>
            <p:spPr>
              <a:xfrm>
                <a:off x="5448037" y="4408920"/>
                <a:ext cx="106879" cy="41800"/>
              </a:xfrm>
              <a:custGeom>
                <a:avLst/>
                <a:gdLst/>
                <a:ahLst/>
                <a:cxnLst/>
                <a:rect l="l" t="t" r="r" b="b"/>
                <a:pathLst>
                  <a:path w="1841" h="720" extrusionOk="0">
                    <a:moveTo>
                      <a:pt x="1550" y="1"/>
                    </a:moveTo>
                    <a:cubicBezTo>
                      <a:pt x="1518" y="1"/>
                      <a:pt x="1484" y="3"/>
                      <a:pt x="1448" y="6"/>
                    </a:cubicBezTo>
                    <a:cubicBezTo>
                      <a:pt x="1091" y="50"/>
                      <a:pt x="670" y="142"/>
                      <a:pt x="259" y="278"/>
                    </a:cubicBezTo>
                    <a:cubicBezTo>
                      <a:pt x="114" y="327"/>
                      <a:pt x="0" y="401"/>
                      <a:pt x="44" y="569"/>
                    </a:cubicBezTo>
                    <a:cubicBezTo>
                      <a:pt x="76" y="686"/>
                      <a:pt x="152" y="720"/>
                      <a:pt x="240" y="720"/>
                    </a:cubicBezTo>
                    <a:cubicBezTo>
                      <a:pt x="286" y="720"/>
                      <a:pt x="334" y="711"/>
                      <a:pt x="382" y="700"/>
                    </a:cubicBezTo>
                    <a:cubicBezTo>
                      <a:pt x="786" y="606"/>
                      <a:pt x="1188" y="507"/>
                      <a:pt x="1592" y="410"/>
                    </a:cubicBezTo>
                    <a:cubicBezTo>
                      <a:pt x="1711" y="382"/>
                      <a:pt x="1841" y="356"/>
                      <a:pt x="1823" y="197"/>
                    </a:cubicBezTo>
                    <a:cubicBezTo>
                      <a:pt x="1808" y="51"/>
                      <a:pt x="1716" y="1"/>
                      <a:pt x="15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6"/>
              <p:cNvSpPr/>
              <p:nvPr/>
            </p:nvSpPr>
            <p:spPr>
              <a:xfrm>
                <a:off x="4838631" y="4132286"/>
                <a:ext cx="91669" cy="81219"/>
              </a:xfrm>
              <a:custGeom>
                <a:avLst/>
                <a:gdLst/>
                <a:ahLst/>
                <a:cxnLst/>
                <a:rect l="l" t="t" r="r" b="b"/>
                <a:pathLst>
                  <a:path w="1579" h="1399" extrusionOk="0">
                    <a:moveTo>
                      <a:pt x="247" y="1"/>
                    </a:moveTo>
                    <a:cubicBezTo>
                      <a:pt x="157" y="2"/>
                      <a:pt x="98" y="34"/>
                      <a:pt x="53" y="89"/>
                    </a:cubicBezTo>
                    <a:cubicBezTo>
                      <a:pt x="1" y="154"/>
                      <a:pt x="21" y="229"/>
                      <a:pt x="64" y="278"/>
                    </a:cubicBezTo>
                    <a:cubicBezTo>
                      <a:pt x="417" y="680"/>
                      <a:pt x="780" y="1074"/>
                      <a:pt x="1243" y="1361"/>
                    </a:cubicBezTo>
                    <a:cubicBezTo>
                      <a:pt x="1281" y="1385"/>
                      <a:pt x="1326" y="1399"/>
                      <a:pt x="1371" y="1399"/>
                    </a:cubicBezTo>
                    <a:cubicBezTo>
                      <a:pt x="1428" y="1399"/>
                      <a:pt x="1484" y="1375"/>
                      <a:pt x="1523" y="1316"/>
                    </a:cubicBezTo>
                    <a:cubicBezTo>
                      <a:pt x="1579" y="1233"/>
                      <a:pt x="1524" y="1153"/>
                      <a:pt x="1461" y="1090"/>
                    </a:cubicBezTo>
                    <a:cubicBezTo>
                      <a:pt x="1142" y="775"/>
                      <a:pt x="821" y="461"/>
                      <a:pt x="499" y="149"/>
                    </a:cubicBezTo>
                    <a:cubicBezTo>
                      <a:pt x="424" y="77"/>
                      <a:pt x="347" y="5"/>
                      <a:pt x="2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6"/>
              <p:cNvSpPr/>
              <p:nvPr/>
            </p:nvSpPr>
            <p:spPr>
              <a:xfrm>
                <a:off x="5754047" y="4603521"/>
                <a:ext cx="145776" cy="50508"/>
              </a:xfrm>
              <a:custGeom>
                <a:avLst/>
                <a:gdLst/>
                <a:ahLst/>
                <a:cxnLst/>
                <a:rect l="l" t="t" r="r" b="b"/>
                <a:pathLst>
                  <a:path w="2511" h="870" extrusionOk="0">
                    <a:moveTo>
                      <a:pt x="632" y="0"/>
                    </a:moveTo>
                    <a:cubicBezTo>
                      <a:pt x="461" y="0"/>
                      <a:pt x="287" y="54"/>
                      <a:pt x="118" y="83"/>
                    </a:cubicBezTo>
                    <a:cubicBezTo>
                      <a:pt x="35" y="96"/>
                      <a:pt x="1" y="202"/>
                      <a:pt x="135" y="244"/>
                    </a:cubicBezTo>
                    <a:lnTo>
                      <a:pt x="145" y="248"/>
                    </a:lnTo>
                    <a:cubicBezTo>
                      <a:pt x="204" y="329"/>
                      <a:pt x="282" y="350"/>
                      <a:pt x="367" y="350"/>
                    </a:cubicBezTo>
                    <a:cubicBezTo>
                      <a:pt x="396" y="350"/>
                      <a:pt x="427" y="348"/>
                      <a:pt x="458" y="344"/>
                    </a:cubicBezTo>
                    <a:lnTo>
                      <a:pt x="468" y="347"/>
                    </a:lnTo>
                    <a:cubicBezTo>
                      <a:pt x="539" y="414"/>
                      <a:pt x="622" y="441"/>
                      <a:pt x="715" y="441"/>
                    </a:cubicBezTo>
                    <a:cubicBezTo>
                      <a:pt x="735" y="441"/>
                      <a:pt x="757" y="440"/>
                      <a:pt x="778" y="437"/>
                    </a:cubicBezTo>
                    <a:cubicBezTo>
                      <a:pt x="1202" y="573"/>
                      <a:pt x="1625" y="712"/>
                      <a:pt x="2050" y="845"/>
                    </a:cubicBezTo>
                    <a:cubicBezTo>
                      <a:pt x="2104" y="861"/>
                      <a:pt x="2162" y="870"/>
                      <a:pt x="2219" y="870"/>
                    </a:cubicBezTo>
                    <a:cubicBezTo>
                      <a:pt x="2230" y="870"/>
                      <a:pt x="2241" y="869"/>
                      <a:pt x="2253" y="868"/>
                    </a:cubicBezTo>
                    <a:cubicBezTo>
                      <a:pt x="2359" y="863"/>
                      <a:pt x="2471" y="836"/>
                      <a:pt x="2493" y="719"/>
                    </a:cubicBezTo>
                    <a:cubicBezTo>
                      <a:pt x="2511" y="626"/>
                      <a:pt x="2434" y="572"/>
                      <a:pt x="2351" y="535"/>
                    </a:cubicBezTo>
                    <a:cubicBezTo>
                      <a:pt x="2053" y="404"/>
                      <a:pt x="1769" y="241"/>
                      <a:pt x="1431" y="228"/>
                    </a:cubicBezTo>
                    <a:cubicBezTo>
                      <a:pt x="1315" y="139"/>
                      <a:pt x="1180" y="114"/>
                      <a:pt x="1038" y="114"/>
                    </a:cubicBezTo>
                    <a:cubicBezTo>
                      <a:pt x="1026" y="114"/>
                      <a:pt x="1014" y="114"/>
                      <a:pt x="1002" y="115"/>
                    </a:cubicBezTo>
                    <a:cubicBezTo>
                      <a:pt x="1002" y="116"/>
                      <a:pt x="1003" y="116"/>
                      <a:pt x="1003" y="117"/>
                    </a:cubicBezTo>
                    <a:cubicBezTo>
                      <a:pt x="882" y="29"/>
                      <a:pt x="758" y="0"/>
                      <a:pt x="6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6"/>
              <p:cNvSpPr/>
              <p:nvPr/>
            </p:nvSpPr>
            <p:spPr>
              <a:xfrm>
                <a:off x="5005830" y="4011996"/>
                <a:ext cx="60609" cy="101132"/>
              </a:xfrm>
              <a:custGeom>
                <a:avLst/>
                <a:gdLst/>
                <a:ahLst/>
                <a:cxnLst/>
                <a:rect l="l" t="t" r="r" b="b"/>
                <a:pathLst>
                  <a:path w="1044" h="1742" extrusionOk="0">
                    <a:moveTo>
                      <a:pt x="256" y="0"/>
                    </a:moveTo>
                    <a:cubicBezTo>
                      <a:pt x="221" y="0"/>
                      <a:pt x="182" y="11"/>
                      <a:pt x="138" y="35"/>
                    </a:cubicBezTo>
                    <a:cubicBezTo>
                      <a:pt x="1" y="108"/>
                      <a:pt x="17" y="227"/>
                      <a:pt x="69" y="344"/>
                    </a:cubicBezTo>
                    <a:cubicBezTo>
                      <a:pt x="242" y="735"/>
                      <a:pt x="416" y="1124"/>
                      <a:pt x="593" y="1511"/>
                    </a:cubicBezTo>
                    <a:cubicBezTo>
                      <a:pt x="621" y="1572"/>
                      <a:pt x="666" y="1627"/>
                      <a:pt x="713" y="1677"/>
                    </a:cubicBezTo>
                    <a:cubicBezTo>
                      <a:pt x="752" y="1720"/>
                      <a:pt x="797" y="1741"/>
                      <a:pt x="845" y="1741"/>
                    </a:cubicBezTo>
                    <a:cubicBezTo>
                      <a:pt x="878" y="1741"/>
                      <a:pt x="912" y="1732"/>
                      <a:pt x="946" y="1711"/>
                    </a:cubicBezTo>
                    <a:cubicBezTo>
                      <a:pt x="1011" y="1674"/>
                      <a:pt x="1043" y="1618"/>
                      <a:pt x="1041" y="1516"/>
                    </a:cubicBezTo>
                    <a:cubicBezTo>
                      <a:pt x="1035" y="1494"/>
                      <a:pt x="1029" y="1442"/>
                      <a:pt x="1008" y="1396"/>
                    </a:cubicBezTo>
                    <a:cubicBezTo>
                      <a:pt x="830" y="991"/>
                      <a:pt x="651" y="585"/>
                      <a:pt x="464" y="182"/>
                    </a:cubicBezTo>
                    <a:cubicBezTo>
                      <a:pt x="419" y="85"/>
                      <a:pt x="355" y="0"/>
                      <a:pt x="2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6"/>
              <p:cNvSpPr/>
              <p:nvPr/>
            </p:nvSpPr>
            <p:spPr>
              <a:xfrm>
                <a:off x="5556136" y="3974608"/>
                <a:ext cx="88244" cy="101828"/>
              </a:xfrm>
              <a:custGeom>
                <a:avLst/>
                <a:gdLst/>
                <a:ahLst/>
                <a:cxnLst/>
                <a:rect l="l" t="t" r="r" b="b"/>
                <a:pathLst>
                  <a:path w="1520" h="1754" extrusionOk="0">
                    <a:moveTo>
                      <a:pt x="1279" y="1"/>
                    </a:moveTo>
                    <a:cubicBezTo>
                      <a:pt x="1200" y="1"/>
                      <a:pt x="1141" y="69"/>
                      <a:pt x="1086" y="140"/>
                    </a:cubicBezTo>
                    <a:cubicBezTo>
                      <a:pt x="781" y="533"/>
                      <a:pt x="474" y="922"/>
                      <a:pt x="173" y="1318"/>
                    </a:cubicBezTo>
                    <a:cubicBezTo>
                      <a:pt x="102" y="1412"/>
                      <a:pt x="55" y="1522"/>
                      <a:pt x="30" y="1569"/>
                    </a:cubicBezTo>
                    <a:cubicBezTo>
                      <a:pt x="1" y="1698"/>
                      <a:pt x="49" y="1726"/>
                      <a:pt x="97" y="1742"/>
                    </a:cubicBezTo>
                    <a:cubicBezTo>
                      <a:pt x="118" y="1750"/>
                      <a:pt x="138" y="1754"/>
                      <a:pt x="157" y="1754"/>
                    </a:cubicBezTo>
                    <a:cubicBezTo>
                      <a:pt x="225" y="1754"/>
                      <a:pt x="280" y="1709"/>
                      <a:pt x="325" y="1660"/>
                    </a:cubicBezTo>
                    <a:cubicBezTo>
                      <a:pt x="711" y="1244"/>
                      <a:pt x="1072" y="809"/>
                      <a:pt x="1404" y="350"/>
                    </a:cubicBezTo>
                    <a:cubicBezTo>
                      <a:pt x="1480" y="245"/>
                      <a:pt x="1519" y="128"/>
                      <a:pt x="1386" y="39"/>
                    </a:cubicBezTo>
                    <a:cubicBezTo>
                      <a:pt x="1347" y="12"/>
                      <a:pt x="1311" y="1"/>
                      <a:pt x="12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6"/>
              <p:cNvSpPr/>
              <p:nvPr/>
            </p:nvSpPr>
            <p:spPr>
              <a:xfrm>
                <a:off x="4804553" y="4829356"/>
                <a:ext cx="89521" cy="102061"/>
              </a:xfrm>
              <a:custGeom>
                <a:avLst/>
                <a:gdLst/>
                <a:ahLst/>
                <a:cxnLst/>
                <a:rect l="l" t="t" r="r" b="b"/>
                <a:pathLst>
                  <a:path w="1542" h="1758" extrusionOk="0">
                    <a:moveTo>
                      <a:pt x="1355" y="1"/>
                    </a:moveTo>
                    <a:cubicBezTo>
                      <a:pt x="1289" y="1"/>
                      <a:pt x="1231" y="47"/>
                      <a:pt x="1185" y="99"/>
                    </a:cubicBezTo>
                    <a:cubicBezTo>
                      <a:pt x="977" y="328"/>
                      <a:pt x="772" y="559"/>
                      <a:pt x="577" y="799"/>
                    </a:cubicBezTo>
                    <a:cubicBezTo>
                      <a:pt x="404" y="1011"/>
                      <a:pt x="237" y="1230"/>
                      <a:pt x="86" y="1458"/>
                    </a:cubicBezTo>
                    <a:cubicBezTo>
                      <a:pt x="1" y="1589"/>
                      <a:pt x="90" y="1758"/>
                      <a:pt x="246" y="1758"/>
                    </a:cubicBezTo>
                    <a:cubicBezTo>
                      <a:pt x="247" y="1758"/>
                      <a:pt x="248" y="1758"/>
                      <a:pt x="249" y="1758"/>
                    </a:cubicBezTo>
                    <a:cubicBezTo>
                      <a:pt x="273" y="1744"/>
                      <a:pt x="331" y="1732"/>
                      <a:pt x="358" y="1697"/>
                    </a:cubicBezTo>
                    <a:cubicBezTo>
                      <a:pt x="725" y="1223"/>
                      <a:pt x="1090" y="748"/>
                      <a:pt x="1449" y="269"/>
                    </a:cubicBezTo>
                    <a:cubicBezTo>
                      <a:pt x="1498" y="204"/>
                      <a:pt x="1542" y="108"/>
                      <a:pt x="1455" y="40"/>
                    </a:cubicBezTo>
                    <a:cubicBezTo>
                      <a:pt x="1420" y="12"/>
                      <a:pt x="1387" y="1"/>
                      <a:pt x="13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6"/>
              <p:cNvSpPr/>
              <p:nvPr/>
            </p:nvSpPr>
            <p:spPr>
              <a:xfrm>
                <a:off x="5518633" y="4693158"/>
                <a:ext cx="93643" cy="80116"/>
              </a:xfrm>
              <a:custGeom>
                <a:avLst/>
                <a:gdLst/>
                <a:ahLst/>
                <a:cxnLst/>
                <a:rect l="l" t="t" r="r" b="b"/>
                <a:pathLst>
                  <a:path w="1613" h="1380" extrusionOk="0">
                    <a:moveTo>
                      <a:pt x="182" y="0"/>
                    </a:moveTo>
                    <a:cubicBezTo>
                      <a:pt x="176" y="0"/>
                      <a:pt x="171" y="1"/>
                      <a:pt x="166" y="1"/>
                    </a:cubicBezTo>
                    <a:cubicBezTo>
                      <a:pt x="130" y="18"/>
                      <a:pt x="61" y="30"/>
                      <a:pt x="43" y="65"/>
                    </a:cubicBezTo>
                    <a:cubicBezTo>
                      <a:pt x="0" y="149"/>
                      <a:pt x="48" y="226"/>
                      <a:pt x="112" y="289"/>
                    </a:cubicBezTo>
                    <a:cubicBezTo>
                      <a:pt x="429" y="601"/>
                      <a:pt x="744" y="912"/>
                      <a:pt x="1063" y="1222"/>
                    </a:cubicBezTo>
                    <a:cubicBezTo>
                      <a:pt x="1111" y="1269"/>
                      <a:pt x="1168" y="1310"/>
                      <a:pt x="1227" y="1344"/>
                    </a:cubicBezTo>
                    <a:cubicBezTo>
                      <a:pt x="1269" y="1368"/>
                      <a:pt x="1312" y="1380"/>
                      <a:pt x="1353" y="1380"/>
                    </a:cubicBezTo>
                    <a:cubicBezTo>
                      <a:pt x="1412" y="1380"/>
                      <a:pt x="1469" y="1357"/>
                      <a:pt x="1514" y="1313"/>
                    </a:cubicBezTo>
                    <a:cubicBezTo>
                      <a:pt x="1612" y="1219"/>
                      <a:pt x="1539" y="1124"/>
                      <a:pt x="1470" y="1050"/>
                    </a:cubicBezTo>
                    <a:cubicBezTo>
                      <a:pt x="1157" y="712"/>
                      <a:pt x="841" y="377"/>
                      <a:pt x="463" y="103"/>
                    </a:cubicBezTo>
                    <a:cubicBezTo>
                      <a:pt x="380" y="42"/>
                      <a:pt x="295" y="0"/>
                      <a:pt x="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6"/>
              <p:cNvSpPr/>
              <p:nvPr/>
            </p:nvSpPr>
            <p:spPr>
              <a:xfrm>
                <a:off x="5146034" y="4039862"/>
                <a:ext cx="42961" cy="98693"/>
              </a:xfrm>
              <a:custGeom>
                <a:avLst/>
                <a:gdLst/>
                <a:ahLst/>
                <a:cxnLst/>
                <a:rect l="l" t="t" r="r" b="b"/>
                <a:pathLst>
                  <a:path w="740" h="1700" extrusionOk="0">
                    <a:moveTo>
                      <a:pt x="245" y="0"/>
                    </a:moveTo>
                    <a:cubicBezTo>
                      <a:pt x="233" y="0"/>
                      <a:pt x="220" y="1"/>
                      <a:pt x="206" y="4"/>
                    </a:cubicBezTo>
                    <a:cubicBezTo>
                      <a:pt x="61" y="31"/>
                      <a:pt x="0" y="135"/>
                      <a:pt x="27" y="267"/>
                    </a:cubicBezTo>
                    <a:cubicBezTo>
                      <a:pt x="110" y="682"/>
                      <a:pt x="199" y="1097"/>
                      <a:pt x="294" y="1510"/>
                    </a:cubicBezTo>
                    <a:cubicBezTo>
                      <a:pt x="318" y="1616"/>
                      <a:pt x="380" y="1700"/>
                      <a:pt x="490" y="1700"/>
                    </a:cubicBezTo>
                    <a:cubicBezTo>
                      <a:pt x="510" y="1700"/>
                      <a:pt x="531" y="1697"/>
                      <a:pt x="555" y="1691"/>
                    </a:cubicBezTo>
                    <a:cubicBezTo>
                      <a:pt x="695" y="1654"/>
                      <a:pt x="740" y="1548"/>
                      <a:pt x="731" y="1410"/>
                    </a:cubicBezTo>
                    <a:cubicBezTo>
                      <a:pt x="628" y="999"/>
                      <a:pt x="529" y="586"/>
                      <a:pt x="422" y="176"/>
                    </a:cubicBezTo>
                    <a:cubicBezTo>
                      <a:pt x="398" y="87"/>
                      <a:pt x="350" y="0"/>
                      <a:pt x="2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6"/>
              <p:cNvSpPr/>
              <p:nvPr/>
            </p:nvSpPr>
            <p:spPr>
              <a:xfrm>
                <a:off x="5381158" y="4792375"/>
                <a:ext cx="59332" cy="100725"/>
              </a:xfrm>
              <a:custGeom>
                <a:avLst/>
                <a:gdLst/>
                <a:ahLst/>
                <a:cxnLst/>
                <a:rect l="l" t="t" r="r" b="b"/>
                <a:pathLst>
                  <a:path w="1022" h="1735" extrusionOk="0">
                    <a:moveTo>
                      <a:pt x="239" y="0"/>
                    </a:moveTo>
                    <a:cubicBezTo>
                      <a:pt x="219" y="0"/>
                      <a:pt x="197" y="4"/>
                      <a:pt x="173" y="12"/>
                    </a:cubicBezTo>
                    <a:cubicBezTo>
                      <a:pt x="1" y="71"/>
                      <a:pt x="4" y="218"/>
                      <a:pt x="59" y="350"/>
                    </a:cubicBezTo>
                    <a:cubicBezTo>
                      <a:pt x="230" y="755"/>
                      <a:pt x="412" y="1157"/>
                      <a:pt x="595" y="1558"/>
                    </a:cubicBezTo>
                    <a:cubicBezTo>
                      <a:pt x="621" y="1615"/>
                      <a:pt x="674" y="1671"/>
                      <a:pt x="730" y="1706"/>
                    </a:cubicBezTo>
                    <a:cubicBezTo>
                      <a:pt x="760" y="1725"/>
                      <a:pt x="794" y="1734"/>
                      <a:pt x="826" y="1734"/>
                    </a:cubicBezTo>
                    <a:cubicBezTo>
                      <a:pt x="926" y="1734"/>
                      <a:pt x="1020" y="1651"/>
                      <a:pt x="1022" y="1533"/>
                    </a:cubicBezTo>
                    <a:cubicBezTo>
                      <a:pt x="1014" y="1492"/>
                      <a:pt x="1011" y="1440"/>
                      <a:pt x="990" y="1394"/>
                    </a:cubicBezTo>
                    <a:cubicBezTo>
                      <a:pt x="810" y="993"/>
                      <a:pt x="633" y="590"/>
                      <a:pt x="442" y="193"/>
                    </a:cubicBezTo>
                    <a:cubicBezTo>
                      <a:pt x="402" y="109"/>
                      <a:pt x="348"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6"/>
              <p:cNvSpPr/>
              <p:nvPr/>
            </p:nvSpPr>
            <p:spPr>
              <a:xfrm>
                <a:off x="5587602" y="4551446"/>
                <a:ext cx="133294" cy="44644"/>
              </a:xfrm>
              <a:custGeom>
                <a:avLst/>
                <a:gdLst/>
                <a:ahLst/>
                <a:cxnLst/>
                <a:rect l="l" t="t" r="r" b="b"/>
                <a:pathLst>
                  <a:path w="2296" h="769" extrusionOk="0">
                    <a:moveTo>
                      <a:pt x="396" y="1"/>
                    </a:moveTo>
                    <a:cubicBezTo>
                      <a:pt x="275" y="1"/>
                      <a:pt x="143" y="47"/>
                      <a:pt x="1" y="211"/>
                    </a:cubicBezTo>
                    <a:cubicBezTo>
                      <a:pt x="695" y="406"/>
                      <a:pt x="1324" y="584"/>
                      <a:pt x="1955" y="761"/>
                    </a:cubicBezTo>
                    <a:cubicBezTo>
                      <a:pt x="1973" y="766"/>
                      <a:pt x="1993" y="768"/>
                      <a:pt x="2012" y="768"/>
                    </a:cubicBezTo>
                    <a:cubicBezTo>
                      <a:pt x="2028" y="768"/>
                      <a:pt x="2044" y="767"/>
                      <a:pt x="2058" y="764"/>
                    </a:cubicBezTo>
                    <a:cubicBezTo>
                      <a:pt x="2145" y="751"/>
                      <a:pt x="2245" y="737"/>
                      <a:pt x="2268" y="642"/>
                    </a:cubicBezTo>
                    <a:cubicBezTo>
                      <a:pt x="2296" y="531"/>
                      <a:pt x="2192" y="506"/>
                      <a:pt x="2111" y="482"/>
                    </a:cubicBezTo>
                    <a:cubicBezTo>
                      <a:pt x="1611" y="330"/>
                      <a:pt x="1114" y="173"/>
                      <a:pt x="610" y="36"/>
                    </a:cubicBezTo>
                    <a:cubicBezTo>
                      <a:pt x="542" y="18"/>
                      <a:pt x="471" y="1"/>
                      <a:pt x="3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6"/>
              <p:cNvSpPr/>
              <p:nvPr/>
            </p:nvSpPr>
            <p:spPr>
              <a:xfrm>
                <a:off x="5734540" y="4518935"/>
                <a:ext cx="122786" cy="29956"/>
              </a:xfrm>
              <a:custGeom>
                <a:avLst/>
                <a:gdLst/>
                <a:ahLst/>
                <a:cxnLst/>
                <a:rect l="l" t="t" r="r" b="b"/>
                <a:pathLst>
                  <a:path w="2115" h="516" extrusionOk="0">
                    <a:moveTo>
                      <a:pt x="400" y="0"/>
                    </a:moveTo>
                    <a:cubicBezTo>
                      <a:pt x="337" y="0"/>
                      <a:pt x="274" y="2"/>
                      <a:pt x="211" y="4"/>
                    </a:cubicBezTo>
                    <a:cubicBezTo>
                      <a:pt x="106" y="10"/>
                      <a:pt x="18" y="81"/>
                      <a:pt x="0" y="276"/>
                    </a:cubicBezTo>
                    <a:cubicBezTo>
                      <a:pt x="618" y="366"/>
                      <a:pt x="1233" y="507"/>
                      <a:pt x="1870" y="516"/>
                    </a:cubicBezTo>
                    <a:cubicBezTo>
                      <a:pt x="1871" y="516"/>
                      <a:pt x="1872" y="516"/>
                      <a:pt x="1873" y="516"/>
                    </a:cubicBezTo>
                    <a:cubicBezTo>
                      <a:pt x="1981" y="516"/>
                      <a:pt x="2115" y="465"/>
                      <a:pt x="2094" y="279"/>
                    </a:cubicBezTo>
                    <a:cubicBezTo>
                      <a:pt x="1545" y="113"/>
                      <a:pt x="981" y="0"/>
                      <a:pt x="4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6"/>
              <p:cNvSpPr/>
              <p:nvPr/>
            </p:nvSpPr>
            <p:spPr>
              <a:xfrm>
                <a:off x="4729139" y="4309065"/>
                <a:ext cx="133817" cy="45051"/>
              </a:xfrm>
              <a:custGeom>
                <a:avLst/>
                <a:gdLst/>
                <a:ahLst/>
                <a:cxnLst/>
                <a:rect l="l" t="t" r="r" b="b"/>
                <a:pathLst>
                  <a:path w="2305" h="776" extrusionOk="0">
                    <a:moveTo>
                      <a:pt x="263" y="1"/>
                    </a:moveTo>
                    <a:cubicBezTo>
                      <a:pt x="236" y="1"/>
                      <a:pt x="209" y="4"/>
                      <a:pt x="183" y="8"/>
                    </a:cubicBezTo>
                    <a:cubicBezTo>
                      <a:pt x="95" y="23"/>
                      <a:pt x="11" y="68"/>
                      <a:pt x="5" y="162"/>
                    </a:cubicBezTo>
                    <a:cubicBezTo>
                      <a:pt x="1" y="235"/>
                      <a:pt x="71" y="274"/>
                      <a:pt x="141" y="295"/>
                    </a:cubicBezTo>
                    <a:cubicBezTo>
                      <a:pt x="673" y="456"/>
                      <a:pt x="1195" y="646"/>
                      <a:pt x="1741" y="760"/>
                    </a:cubicBezTo>
                    <a:cubicBezTo>
                      <a:pt x="1789" y="770"/>
                      <a:pt x="1835" y="776"/>
                      <a:pt x="1882" y="776"/>
                    </a:cubicBezTo>
                    <a:cubicBezTo>
                      <a:pt x="2012" y="776"/>
                      <a:pt x="2143" y="727"/>
                      <a:pt x="2304" y="582"/>
                    </a:cubicBezTo>
                    <a:cubicBezTo>
                      <a:pt x="1596" y="375"/>
                      <a:pt x="967" y="191"/>
                      <a:pt x="338" y="10"/>
                    </a:cubicBezTo>
                    <a:cubicBezTo>
                      <a:pt x="315" y="3"/>
                      <a:pt x="289"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6"/>
              <p:cNvSpPr/>
              <p:nvPr/>
            </p:nvSpPr>
            <p:spPr>
              <a:xfrm>
                <a:off x="5353465" y="3873766"/>
                <a:ext cx="48186" cy="110304"/>
              </a:xfrm>
              <a:custGeom>
                <a:avLst/>
                <a:gdLst/>
                <a:ahLst/>
                <a:cxnLst/>
                <a:rect l="l" t="t" r="r" b="b"/>
                <a:pathLst>
                  <a:path w="830" h="1900" extrusionOk="0">
                    <a:moveTo>
                      <a:pt x="615" y="0"/>
                    </a:moveTo>
                    <a:cubicBezTo>
                      <a:pt x="536" y="0"/>
                      <a:pt x="488" y="62"/>
                      <a:pt x="465" y="133"/>
                    </a:cubicBezTo>
                    <a:cubicBezTo>
                      <a:pt x="310" y="621"/>
                      <a:pt x="159" y="1111"/>
                      <a:pt x="42" y="1488"/>
                    </a:cubicBezTo>
                    <a:cubicBezTo>
                      <a:pt x="1" y="1734"/>
                      <a:pt x="25" y="1851"/>
                      <a:pt x="166" y="1894"/>
                    </a:cubicBezTo>
                    <a:cubicBezTo>
                      <a:pt x="178" y="1898"/>
                      <a:pt x="190" y="1900"/>
                      <a:pt x="202" y="1900"/>
                    </a:cubicBezTo>
                    <a:cubicBezTo>
                      <a:pt x="258" y="1900"/>
                      <a:pt x="317" y="1865"/>
                      <a:pt x="337" y="1807"/>
                    </a:cubicBezTo>
                    <a:cubicBezTo>
                      <a:pt x="522" y="1275"/>
                      <a:pt x="698" y="739"/>
                      <a:pt x="814" y="189"/>
                    </a:cubicBezTo>
                    <a:cubicBezTo>
                      <a:pt x="830" y="113"/>
                      <a:pt x="750" y="30"/>
                      <a:pt x="659" y="6"/>
                    </a:cubicBezTo>
                    <a:cubicBezTo>
                      <a:pt x="643" y="2"/>
                      <a:pt x="628" y="0"/>
                      <a:pt x="6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6"/>
              <p:cNvSpPr/>
              <p:nvPr/>
            </p:nvSpPr>
            <p:spPr>
              <a:xfrm>
                <a:off x="5260693" y="4767411"/>
                <a:ext cx="40464" cy="98810"/>
              </a:xfrm>
              <a:custGeom>
                <a:avLst/>
                <a:gdLst/>
                <a:ahLst/>
                <a:cxnLst/>
                <a:rect l="l" t="t" r="r" b="b"/>
                <a:pathLst>
                  <a:path w="697" h="1702" extrusionOk="0">
                    <a:moveTo>
                      <a:pt x="229" y="1"/>
                    </a:moveTo>
                    <a:cubicBezTo>
                      <a:pt x="220" y="1"/>
                      <a:pt x="211" y="1"/>
                      <a:pt x="202" y="2"/>
                    </a:cubicBezTo>
                    <a:cubicBezTo>
                      <a:pt x="20" y="22"/>
                      <a:pt x="1" y="161"/>
                      <a:pt x="21" y="308"/>
                    </a:cubicBezTo>
                    <a:cubicBezTo>
                      <a:pt x="78" y="710"/>
                      <a:pt x="175" y="1104"/>
                      <a:pt x="295" y="1493"/>
                    </a:cubicBezTo>
                    <a:cubicBezTo>
                      <a:pt x="326" y="1592"/>
                      <a:pt x="363" y="1702"/>
                      <a:pt x="481" y="1702"/>
                    </a:cubicBezTo>
                    <a:cubicBezTo>
                      <a:pt x="498" y="1702"/>
                      <a:pt x="517" y="1699"/>
                      <a:pt x="537" y="1694"/>
                    </a:cubicBezTo>
                    <a:cubicBezTo>
                      <a:pt x="686" y="1659"/>
                      <a:pt x="696" y="1536"/>
                      <a:pt x="684" y="1355"/>
                    </a:cubicBezTo>
                    <a:cubicBezTo>
                      <a:pt x="612" y="1013"/>
                      <a:pt x="528" y="616"/>
                      <a:pt x="444" y="219"/>
                    </a:cubicBezTo>
                    <a:cubicBezTo>
                      <a:pt x="417" y="100"/>
                      <a:pt x="354" y="1"/>
                      <a:pt x="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6"/>
              <p:cNvSpPr/>
              <p:nvPr/>
            </p:nvSpPr>
            <p:spPr>
              <a:xfrm>
                <a:off x="5321535" y="4153186"/>
                <a:ext cx="56662" cy="101306"/>
              </a:xfrm>
              <a:custGeom>
                <a:avLst/>
                <a:gdLst/>
                <a:ahLst/>
                <a:cxnLst/>
                <a:rect l="l" t="t" r="r" b="b"/>
                <a:pathLst>
                  <a:path w="976" h="1745" extrusionOk="0">
                    <a:moveTo>
                      <a:pt x="735" y="0"/>
                    </a:moveTo>
                    <a:cubicBezTo>
                      <a:pt x="677" y="0"/>
                      <a:pt x="628" y="35"/>
                      <a:pt x="604" y="91"/>
                    </a:cubicBezTo>
                    <a:cubicBezTo>
                      <a:pt x="405" y="539"/>
                      <a:pt x="142" y="960"/>
                      <a:pt x="29" y="1382"/>
                    </a:cubicBezTo>
                    <a:cubicBezTo>
                      <a:pt x="18" y="1560"/>
                      <a:pt x="1" y="1693"/>
                      <a:pt x="153" y="1736"/>
                    </a:cubicBezTo>
                    <a:cubicBezTo>
                      <a:pt x="175" y="1741"/>
                      <a:pt x="194" y="1744"/>
                      <a:pt x="211" y="1744"/>
                    </a:cubicBezTo>
                    <a:cubicBezTo>
                      <a:pt x="329" y="1744"/>
                      <a:pt x="347" y="1618"/>
                      <a:pt x="389" y="1528"/>
                    </a:cubicBezTo>
                    <a:cubicBezTo>
                      <a:pt x="522" y="1236"/>
                      <a:pt x="656" y="943"/>
                      <a:pt x="786" y="649"/>
                    </a:cubicBezTo>
                    <a:cubicBezTo>
                      <a:pt x="847" y="509"/>
                      <a:pt x="908" y="369"/>
                      <a:pt x="949" y="223"/>
                    </a:cubicBezTo>
                    <a:cubicBezTo>
                      <a:pt x="975" y="130"/>
                      <a:pt x="895" y="69"/>
                      <a:pt x="820" y="25"/>
                    </a:cubicBezTo>
                    <a:cubicBezTo>
                      <a:pt x="791" y="8"/>
                      <a:pt x="762" y="0"/>
                      <a:pt x="7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6"/>
              <p:cNvSpPr/>
              <p:nvPr/>
            </p:nvSpPr>
            <p:spPr>
              <a:xfrm>
                <a:off x="4591258" y="4355799"/>
                <a:ext cx="122032" cy="30711"/>
              </a:xfrm>
              <a:custGeom>
                <a:avLst/>
                <a:gdLst/>
                <a:ahLst/>
                <a:cxnLst/>
                <a:rect l="l" t="t" r="r" b="b"/>
                <a:pathLst>
                  <a:path w="2102" h="529" extrusionOk="0">
                    <a:moveTo>
                      <a:pt x="314" y="1"/>
                    </a:moveTo>
                    <a:cubicBezTo>
                      <a:pt x="186" y="1"/>
                      <a:pt x="64" y="51"/>
                      <a:pt x="1" y="257"/>
                    </a:cubicBezTo>
                    <a:cubicBezTo>
                      <a:pt x="517" y="395"/>
                      <a:pt x="1010" y="507"/>
                      <a:pt x="1520" y="527"/>
                    </a:cubicBezTo>
                    <a:cubicBezTo>
                      <a:pt x="1558" y="528"/>
                      <a:pt x="1597" y="529"/>
                      <a:pt x="1636" y="529"/>
                    </a:cubicBezTo>
                    <a:cubicBezTo>
                      <a:pt x="1737" y="529"/>
                      <a:pt x="1838" y="524"/>
                      <a:pt x="1938" y="514"/>
                    </a:cubicBezTo>
                    <a:cubicBezTo>
                      <a:pt x="2029" y="505"/>
                      <a:pt x="2102" y="449"/>
                      <a:pt x="2095" y="348"/>
                    </a:cubicBezTo>
                    <a:cubicBezTo>
                      <a:pt x="2090" y="270"/>
                      <a:pt x="2026" y="235"/>
                      <a:pt x="1951" y="225"/>
                    </a:cubicBezTo>
                    <a:cubicBezTo>
                      <a:pt x="1433" y="151"/>
                      <a:pt x="915" y="71"/>
                      <a:pt x="394" y="6"/>
                    </a:cubicBezTo>
                    <a:cubicBezTo>
                      <a:pt x="368" y="3"/>
                      <a:pt x="341" y="1"/>
                      <a:pt x="3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6"/>
              <p:cNvSpPr/>
              <p:nvPr/>
            </p:nvSpPr>
            <p:spPr>
              <a:xfrm>
                <a:off x="5047862" y="4921780"/>
                <a:ext cx="46154" cy="110595"/>
              </a:xfrm>
              <a:custGeom>
                <a:avLst/>
                <a:gdLst/>
                <a:ahLst/>
                <a:cxnLst/>
                <a:rect l="l" t="t" r="r" b="b"/>
                <a:pathLst>
                  <a:path w="795" h="1905" extrusionOk="0">
                    <a:moveTo>
                      <a:pt x="606" y="1"/>
                    </a:moveTo>
                    <a:cubicBezTo>
                      <a:pt x="517" y="1"/>
                      <a:pt x="469" y="79"/>
                      <a:pt x="444" y="161"/>
                    </a:cubicBezTo>
                    <a:cubicBezTo>
                      <a:pt x="298" y="634"/>
                      <a:pt x="159" y="1108"/>
                      <a:pt x="20" y="1583"/>
                    </a:cubicBezTo>
                    <a:cubicBezTo>
                      <a:pt x="6" y="1631"/>
                      <a:pt x="0" y="1688"/>
                      <a:pt x="12" y="1735"/>
                    </a:cubicBezTo>
                    <a:cubicBezTo>
                      <a:pt x="32" y="1821"/>
                      <a:pt x="91" y="1892"/>
                      <a:pt x="184" y="1904"/>
                    </a:cubicBezTo>
                    <a:cubicBezTo>
                      <a:pt x="190" y="1904"/>
                      <a:pt x="196" y="1905"/>
                      <a:pt x="202" y="1905"/>
                    </a:cubicBezTo>
                    <a:cubicBezTo>
                      <a:pt x="267" y="1905"/>
                      <a:pt x="317" y="1858"/>
                      <a:pt x="338" y="1792"/>
                    </a:cubicBezTo>
                    <a:cubicBezTo>
                      <a:pt x="496" y="1287"/>
                      <a:pt x="687" y="792"/>
                      <a:pt x="790" y="304"/>
                    </a:cubicBezTo>
                    <a:cubicBezTo>
                      <a:pt x="794" y="167"/>
                      <a:pt x="790" y="58"/>
                      <a:pt x="672" y="14"/>
                    </a:cubicBezTo>
                    <a:cubicBezTo>
                      <a:pt x="648" y="5"/>
                      <a:pt x="626" y="1"/>
                      <a:pt x="6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6"/>
              <p:cNvSpPr/>
              <p:nvPr/>
            </p:nvSpPr>
            <p:spPr>
              <a:xfrm>
                <a:off x="5438110" y="4124391"/>
                <a:ext cx="85225" cy="94630"/>
              </a:xfrm>
              <a:custGeom>
                <a:avLst/>
                <a:gdLst/>
                <a:ahLst/>
                <a:cxnLst/>
                <a:rect l="l" t="t" r="r" b="b"/>
                <a:pathLst>
                  <a:path w="1468" h="1630" extrusionOk="0">
                    <a:moveTo>
                      <a:pt x="1275" y="0"/>
                    </a:moveTo>
                    <a:cubicBezTo>
                      <a:pt x="1214" y="0"/>
                      <a:pt x="1160" y="42"/>
                      <a:pt x="1112" y="100"/>
                    </a:cubicBezTo>
                    <a:cubicBezTo>
                      <a:pt x="802" y="468"/>
                      <a:pt x="491" y="836"/>
                      <a:pt x="185" y="1208"/>
                    </a:cubicBezTo>
                    <a:cubicBezTo>
                      <a:pt x="130" y="1273"/>
                      <a:pt x="88" y="1351"/>
                      <a:pt x="56" y="1430"/>
                    </a:cubicBezTo>
                    <a:cubicBezTo>
                      <a:pt x="1" y="1561"/>
                      <a:pt x="71" y="1617"/>
                      <a:pt x="238" y="1630"/>
                    </a:cubicBezTo>
                    <a:cubicBezTo>
                      <a:pt x="270" y="1616"/>
                      <a:pt x="354" y="1607"/>
                      <a:pt x="391" y="1562"/>
                    </a:cubicBezTo>
                    <a:cubicBezTo>
                      <a:pt x="734" y="1132"/>
                      <a:pt x="1070" y="697"/>
                      <a:pt x="1406" y="263"/>
                    </a:cubicBezTo>
                    <a:cubicBezTo>
                      <a:pt x="1468" y="184"/>
                      <a:pt x="1457" y="99"/>
                      <a:pt x="1379" y="40"/>
                    </a:cubicBezTo>
                    <a:cubicBezTo>
                      <a:pt x="1342" y="12"/>
                      <a:pt x="1308" y="0"/>
                      <a:pt x="1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6"/>
              <p:cNvSpPr/>
              <p:nvPr/>
            </p:nvSpPr>
            <p:spPr>
              <a:xfrm>
                <a:off x="5069865" y="4651126"/>
                <a:ext cx="57649" cy="101945"/>
              </a:xfrm>
              <a:custGeom>
                <a:avLst/>
                <a:gdLst/>
                <a:ahLst/>
                <a:cxnLst/>
                <a:rect l="l" t="t" r="r" b="b"/>
                <a:pathLst>
                  <a:path w="993" h="1756" extrusionOk="0">
                    <a:moveTo>
                      <a:pt x="769" y="0"/>
                    </a:moveTo>
                    <a:cubicBezTo>
                      <a:pt x="658" y="0"/>
                      <a:pt x="641" y="124"/>
                      <a:pt x="603" y="207"/>
                    </a:cubicBezTo>
                    <a:cubicBezTo>
                      <a:pt x="440" y="563"/>
                      <a:pt x="284" y="921"/>
                      <a:pt x="126" y="1278"/>
                    </a:cubicBezTo>
                    <a:cubicBezTo>
                      <a:pt x="79" y="1386"/>
                      <a:pt x="0" y="1492"/>
                      <a:pt x="66" y="1613"/>
                    </a:cubicBezTo>
                    <a:cubicBezTo>
                      <a:pt x="97" y="1668"/>
                      <a:pt x="153" y="1726"/>
                      <a:pt x="212" y="1748"/>
                    </a:cubicBezTo>
                    <a:cubicBezTo>
                      <a:pt x="225" y="1753"/>
                      <a:pt x="239" y="1755"/>
                      <a:pt x="253" y="1755"/>
                    </a:cubicBezTo>
                    <a:cubicBezTo>
                      <a:pt x="304" y="1755"/>
                      <a:pt x="355" y="1722"/>
                      <a:pt x="380" y="1665"/>
                    </a:cubicBezTo>
                    <a:cubicBezTo>
                      <a:pt x="581" y="1216"/>
                      <a:pt x="837" y="790"/>
                      <a:pt x="953" y="388"/>
                    </a:cubicBezTo>
                    <a:cubicBezTo>
                      <a:pt x="982" y="190"/>
                      <a:pt x="992" y="66"/>
                      <a:pt x="843" y="14"/>
                    </a:cubicBezTo>
                    <a:cubicBezTo>
                      <a:pt x="814" y="5"/>
                      <a:pt x="790" y="0"/>
                      <a:pt x="7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6"/>
              <p:cNvSpPr/>
              <p:nvPr/>
            </p:nvSpPr>
            <p:spPr>
              <a:xfrm>
                <a:off x="5652973" y="4713130"/>
                <a:ext cx="102873" cy="60203"/>
              </a:xfrm>
              <a:custGeom>
                <a:avLst/>
                <a:gdLst/>
                <a:ahLst/>
                <a:cxnLst/>
                <a:rect l="l" t="t" r="r" b="b"/>
                <a:pathLst>
                  <a:path w="1772" h="1037" extrusionOk="0">
                    <a:moveTo>
                      <a:pt x="182" y="0"/>
                    </a:moveTo>
                    <a:cubicBezTo>
                      <a:pt x="110" y="0"/>
                      <a:pt x="44" y="20"/>
                      <a:pt x="21" y="104"/>
                    </a:cubicBezTo>
                    <a:cubicBezTo>
                      <a:pt x="0" y="179"/>
                      <a:pt x="60" y="230"/>
                      <a:pt x="118" y="265"/>
                    </a:cubicBezTo>
                    <a:cubicBezTo>
                      <a:pt x="520" y="504"/>
                      <a:pt x="924" y="742"/>
                      <a:pt x="1330" y="976"/>
                    </a:cubicBezTo>
                    <a:cubicBezTo>
                      <a:pt x="1393" y="1013"/>
                      <a:pt x="1460" y="1036"/>
                      <a:pt x="1532" y="1036"/>
                    </a:cubicBezTo>
                    <a:cubicBezTo>
                      <a:pt x="1564" y="1036"/>
                      <a:pt x="1597" y="1031"/>
                      <a:pt x="1631" y="1021"/>
                    </a:cubicBezTo>
                    <a:cubicBezTo>
                      <a:pt x="1702" y="999"/>
                      <a:pt x="1757" y="968"/>
                      <a:pt x="1772" y="901"/>
                    </a:cubicBezTo>
                    <a:cubicBezTo>
                      <a:pt x="1770" y="794"/>
                      <a:pt x="1695" y="744"/>
                      <a:pt x="1622" y="701"/>
                    </a:cubicBezTo>
                    <a:cubicBezTo>
                      <a:pt x="1323" y="523"/>
                      <a:pt x="1023" y="349"/>
                      <a:pt x="721" y="176"/>
                    </a:cubicBezTo>
                    <a:cubicBezTo>
                      <a:pt x="570" y="90"/>
                      <a:pt x="409" y="21"/>
                      <a:pt x="231" y="3"/>
                    </a:cubicBezTo>
                    <a:cubicBezTo>
                      <a:pt x="215" y="1"/>
                      <a:pt x="198" y="0"/>
                      <a:pt x="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6"/>
              <p:cNvSpPr/>
              <p:nvPr/>
            </p:nvSpPr>
            <p:spPr>
              <a:xfrm>
                <a:off x="5540578" y="4486598"/>
                <a:ext cx="130508" cy="31930"/>
              </a:xfrm>
              <a:custGeom>
                <a:avLst/>
                <a:gdLst/>
                <a:ahLst/>
                <a:cxnLst/>
                <a:rect l="l" t="t" r="r" b="b"/>
                <a:pathLst>
                  <a:path w="2248" h="550" extrusionOk="0">
                    <a:moveTo>
                      <a:pt x="473" y="0"/>
                    </a:moveTo>
                    <a:cubicBezTo>
                      <a:pt x="318" y="0"/>
                      <a:pt x="152" y="44"/>
                      <a:pt x="0" y="270"/>
                    </a:cubicBezTo>
                    <a:cubicBezTo>
                      <a:pt x="682" y="307"/>
                      <a:pt x="1270" y="437"/>
                      <a:pt x="1864" y="542"/>
                    </a:cubicBezTo>
                    <a:cubicBezTo>
                      <a:pt x="1886" y="546"/>
                      <a:pt x="1910" y="550"/>
                      <a:pt x="1932" y="550"/>
                    </a:cubicBezTo>
                    <a:cubicBezTo>
                      <a:pt x="1944" y="550"/>
                      <a:pt x="1956" y="549"/>
                      <a:pt x="1967" y="546"/>
                    </a:cubicBezTo>
                    <a:cubicBezTo>
                      <a:pt x="2079" y="518"/>
                      <a:pt x="2240" y="536"/>
                      <a:pt x="2245" y="376"/>
                    </a:cubicBezTo>
                    <a:cubicBezTo>
                      <a:pt x="2248" y="257"/>
                      <a:pt x="2129" y="221"/>
                      <a:pt x="2021" y="205"/>
                    </a:cubicBezTo>
                    <a:cubicBezTo>
                      <a:pt x="1557" y="137"/>
                      <a:pt x="1095" y="56"/>
                      <a:pt x="628" y="10"/>
                    </a:cubicBezTo>
                    <a:cubicBezTo>
                      <a:pt x="578" y="5"/>
                      <a:pt x="526" y="0"/>
                      <a:pt x="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6"/>
              <p:cNvSpPr/>
              <p:nvPr/>
            </p:nvSpPr>
            <p:spPr>
              <a:xfrm>
                <a:off x="4691345" y="4132170"/>
                <a:ext cx="108389" cy="60145"/>
              </a:xfrm>
              <a:custGeom>
                <a:avLst/>
                <a:gdLst/>
                <a:ahLst/>
                <a:cxnLst/>
                <a:rect l="l" t="t" r="r" b="b"/>
                <a:pathLst>
                  <a:path w="1867" h="1036" extrusionOk="0">
                    <a:moveTo>
                      <a:pt x="249" y="1"/>
                    </a:moveTo>
                    <a:cubicBezTo>
                      <a:pt x="162" y="1"/>
                      <a:pt x="84" y="41"/>
                      <a:pt x="47" y="117"/>
                    </a:cubicBezTo>
                    <a:cubicBezTo>
                      <a:pt x="0" y="216"/>
                      <a:pt x="74" y="277"/>
                      <a:pt x="151" y="321"/>
                    </a:cubicBezTo>
                    <a:cubicBezTo>
                      <a:pt x="527" y="538"/>
                      <a:pt x="898" y="763"/>
                      <a:pt x="1286" y="958"/>
                    </a:cubicBezTo>
                    <a:cubicBezTo>
                      <a:pt x="1359" y="994"/>
                      <a:pt x="1441" y="1035"/>
                      <a:pt x="1540" y="1035"/>
                    </a:cubicBezTo>
                    <a:cubicBezTo>
                      <a:pt x="1633" y="1035"/>
                      <a:pt x="1741" y="998"/>
                      <a:pt x="1867" y="887"/>
                    </a:cubicBezTo>
                    <a:cubicBezTo>
                      <a:pt x="1362" y="593"/>
                      <a:pt x="887" y="317"/>
                      <a:pt x="411" y="42"/>
                    </a:cubicBezTo>
                    <a:cubicBezTo>
                      <a:pt x="368" y="17"/>
                      <a:pt x="312" y="3"/>
                      <a:pt x="262" y="1"/>
                    </a:cubicBezTo>
                    <a:cubicBezTo>
                      <a:pt x="258" y="1"/>
                      <a:pt x="254"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6"/>
              <p:cNvSpPr/>
              <p:nvPr/>
            </p:nvSpPr>
            <p:spPr>
              <a:xfrm>
                <a:off x="4923218" y="4687353"/>
                <a:ext cx="85689" cy="93991"/>
              </a:xfrm>
              <a:custGeom>
                <a:avLst/>
                <a:gdLst/>
                <a:ahLst/>
                <a:cxnLst/>
                <a:rect l="l" t="t" r="r" b="b"/>
                <a:pathLst>
                  <a:path w="1476" h="1619" extrusionOk="0">
                    <a:moveTo>
                      <a:pt x="1281" y="1"/>
                    </a:moveTo>
                    <a:cubicBezTo>
                      <a:pt x="1194" y="1"/>
                      <a:pt x="1121" y="37"/>
                      <a:pt x="1063" y="110"/>
                    </a:cubicBezTo>
                    <a:cubicBezTo>
                      <a:pt x="757" y="500"/>
                      <a:pt x="450" y="890"/>
                      <a:pt x="147" y="1282"/>
                    </a:cubicBezTo>
                    <a:cubicBezTo>
                      <a:pt x="72" y="1379"/>
                      <a:pt x="1" y="1489"/>
                      <a:pt x="146" y="1587"/>
                    </a:cubicBezTo>
                    <a:cubicBezTo>
                      <a:pt x="180" y="1609"/>
                      <a:pt x="209" y="1618"/>
                      <a:pt x="237" y="1618"/>
                    </a:cubicBezTo>
                    <a:cubicBezTo>
                      <a:pt x="305" y="1618"/>
                      <a:pt x="358" y="1560"/>
                      <a:pt x="407" y="1503"/>
                    </a:cubicBezTo>
                    <a:cubicBezTo>
                      <a:pt x="706" y="1151"/>
                      <a:pt x="1007" y="800"/>
                      <a:pt x="1301" y="443"/>
                    </a:cubicBezTo>
                    <a:cubicBezTo>
                      <a:pt x="1375" y="352"/>
                      <a:pt x="1419" y="238"/>
                      <a:pt x="1465" y="160"/>
                    </a:cubicBezTo>
                    <a:cubicBezTo>
                      <a:pt x="1475" y="39"/>
                      <a:pt x="1408" y="17"/>
                      <a:pt x="1340" y="6"/>
                    </a:cubicBezTo>
                    <a:cubicBezTo>
                      <a:pt x="1320" y="2"/>
                      <a:pt x="1300" y="1"/>
                      <a:pt x="12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6"/>
              <p:cNvSpPr/>
              <p:nvPr/>
            </p:nvSpPr>
            <p:spPr>
              <a:xfrm>
                <a:off x="5035090" y="4617977"/>
                <a:ext cx="63338" cy="94804"/>
              </a:xfrm>
              <a:custGeom>
                <a:avLst/>
                <a:gdLst/>
                <a:ahLst/>
                <a:cxnLst/>
                <a:rect l="l" t="t" r="r" b="b"/>
                <a:pathLst>
                  <a:path w="1091" h="1633" extrusionOk="0">
                    <a:moveTo>
                      <a:pt x="890" y="1"/>
                    </a:moveTo>
                    <a:cubicBezTo>
                      <a:pt x="822" y="1"/>
                      <a:pt x="774" y="54"/>
                      <a:pt x="739" y="118"/>
                    </a:cubicBezTo>
                    <a:cubicBezTo>
                      <a:pt x="516" y="519"/>
                      <a:pt x="295" y="921"/>
                      <a:pt x="71" y="1322"/>
                    </a:cubicBezTo>
                    <a:cubicBezTo>
                      <a:pt x="0" y="1447"/>
                      <a:pt x="12" y="1552"/>
                      <a:pt x="150" y="1615"/>
                    </a:cubicBezTo>
                    <a:cubicBezTo>
                      <a:pt x="177" y="1627"/>
                      <a:pt x="201" y="1632"/>
                      <a:pt x="224" y="1632"/>
                    </a:cubicBezTo>
                    <a:cubicBezTo>
                      <a:pt x="303" y="1632"/>
                      <a:pt x="356" y="1566"/>
                      <a:pt x="397" y="1495"/>
                    </a:cubicBezTo>
                    <a:cubicBezTo>
                      <a:pt x="611" y="1129"/>
                      <a:pt x="821" y="760"/>
                      <a:pt x="1030" y="390"/>
                    </a:cubicBezTo>
                    <a:cubicBezTo>
                      <a:pt x="1063" y="332"/>
                      <a:pt x="1079" y="266"/>
                      <a:pt x="1091" y="234"/>
                    </a:cubicBezTo>
                    <a:cubicBezTo>
                      <a:pt x="1088" y="102"/>
                      <a:pt x="1028" y="40"/>
                      <a:pt x="943" y="10"/>
                    </a:cubicBezTo>
                    <a:cubicBezTo>
                      <a:pt x="924" y="4"/>
                      <a:pt x="907" y="1"/>
                      <a:pt x="8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6"/>
              <p:cNvSpPr/>
              <p:nvPr/>
            </p:nvSpPr>
            <p:spPr>
              <a:xfrm>
                <a:off x="5347950" y="4192780"/>
                <a:ext cx="64093" cy="95326"/>
              </a:xfrm>
              <a:custGeom>
                <a:avLst/>
                <a:gdLst/>
                <a:ahLst/>
                <a:cxnLst/>
                <a:rect l="l" t="t" r="r" b="b"/>
                <a:pathLst>
                  <a:path w="1104" h="1642" extrusionOk="0">
                    <a:moveTo>
                      <a:pt x="908" y="1"/>
                    </a:moveTo>
                    <a:cubicBezTo>
                      <a:pt x="849" y="1"/>
                      <a:pt x="801" y="37"/>
                      <a:pt x="770" y="87"/>
                    </a:cubicBezTo>
                    <a:cubicBezTo>
                      <a:pt x="524" y="497"/>
                      <a:pt x="252" y="892"/>
                      <a:pt x="62" y="1331"/>
                    </a:cubicBezTo>
                    <a:cubicBezTo>
                      <a:pt x="1" y="1472"/>
                      <a:pt x="51" y="1562"/>
                      <a:pt x="177" y="1622"/>
                    </a:cubicBezTo>
                    <a:cubicBezTo>
                      <a:pt x="206" y="1635"/>
                      <a:pt x="231" y="1641"/>
                      <a:pt x="253" y="1641"/>
                    </a:cubicBezTo>
                    <a:cubicBezTo>
                      <a:pt x="335" y="1641"/>
                      <a:pt x="374" y="1558"/>
                      <a:pt x="412" y="1492"/>
                    </a:cubicBezTo>
                    <a:cubicBezTo>
                      <a:pt x="629" y="1104"/>
                      <a:pt x="841" y="716"/>
                      <a:pt x="1054" y="327"/>
                    </a:cubicBezTo>
                    <a:cubicBezTo>
                      <a:pt x="1078" y="284"/>
                      <a:pt x="1090" y="234"/>
                      <a:pt x="1104" y="200"/>
                    </a:cubicBezTo>
                    <a:cubicBezTo>
                      <a:pt x="1094" y="114"/>
                      <a:pt x="1059" y="59"/>
                      <a:pt x="993" y="24"/>
                    </a:cubicBezTo>
                    <a:cubicBezTo>
                      <a:pt x="963" y="8"/>
                      <a:pt x="935" y="1"/>
                      <a:pt x="9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6"/>
              <p:cNvSpPr/>
              <p:nvPr/>
            </p:nvSpPr>
            <p:spPr>
              <a:xfrm>
                <a:off x="4776396" y="4386627"/>
                <a:ext cx="128418" cy="31756"/>
              </a:xfrm>
              <a:custGeom>
                <a:avLst/>
                <a:gdLst/>
                <a:ahLst/>
                <a:cxnLst/>
                <a:rect l="l" t="t" r="r" b="b"/>
                <a:pathLst>
                  <a:path w="2212" h="547" extrusionOk="0">
                    <a:moveTo>
                      <a:pt x="1855" y="282"/>
                    </a:moveTo>
                    <a:lnTo>
                      <a:pt x="1855" y="282"/>
                    </a:lnTo>
                    <a:cubicBezTo>
                      <a:pt x="1867" y="294"/>
                      <a:pt x="1879" y="306"/>
                      <a:pt x="1893" y="318"/>
                    </a:cubicBezTo>
                    <a:cubicBezTo>
                      <a:pt x="1876" y="309"/>
                      <a:pt x="1862" y="299"/>
                      <a:pt x="1855" y="282"/>
                    </a:cubicBezTo>
                    <a:close/>
                    <a:moveTo>
                      <a:pt x="333" y="1"/>
                    </a:moveTo>
                    <a:cubicBezTo>
                      <a:pt x="277" y="1"/>
                      <a:pt x="221" y="10"/>
                      <a:pt x="166" y="36"/>
                    </a:cubicBezTo>
                    <a:cubicBezTo>
                      <a:pt x="88" y="73"/>
                      <a:pt x="0" y="111"/>
                      <a:pt x="14" y="215"/>
                    </a:cubicBezTo>
                    <a:cubicBezTo>
                      <a:pt x="23" y="291"/>
                      <a:pt x="100" y="324"/>
                      <a:pt x="164" y="333"/>
                    </a:cubicBezTo>
                    <a:cubicBezTo>
                      <a:pt x="628" y="405"/>
                      <a:pt x="1087" y="547"/>
                      <a:pt x="1557" y="547"/>
                    </a:cubicBezTo>
                    <a:cubicBezTo>
                      <a:pt x="1725" y="547"/>
                      <a:pt x="1895" y="529"/>
                      <a:pt x="2067" y="483"/>
                    </a:cubicBezTo>
                    <a:cubicBezTo>
                      <a:pt x="2073" y="483"/>
                      <a:pt x="2079" y="484"/>
                      <a:pt x="2085" y="484"/>
                    </a:cubicBezTo>
                    <a:cubicBezTo>
                      <a:pt x="2154" y="484"/>
                      <a:pt x="2201" y="449"/>
                      <a:pt x="2207" y="378"/>
                    </a:cubicBezTo>
                    <a:cubicBezTo>
                      <a:pt x="2212" y="318"/>
                      <a:pt x="2159" y="291"/>
                      <a:pt x="2109" y="286"/>
                    </a:cubicBezTo>
                    <a:cubicBezTo>
                      <a:pt x="2066" y="282"/>
                      <a:pt x="2024" y="281"/>
                      <a:pt x="1982" y="281"/>
                    </a:cubicBezTo>
                    <a:cubicBezTo>
                      <a:pt x="1950" y="281"/>
                      <a:pt x="1918" y="282"/>
                      <a:pt x="1886" y="282"/>
                    </a:cubicBezTo>
                    <a:cubicBezTo>
                      <a:pt x="1876" y="282"/>
                      <a:pt x="1865" y="282"/>
                      <a:pt x="1855" y="282"/>
                    </a:cubicBezTo>
                    <a:lnTo>
                      <a:pt x="1855" y="282"/>
                    </a:lnTo>
                    <a:cubicBezTo>
                      <a:pt x="1855" y="282"/>
                      <a:pt x="1855" y="282"/>
                      <a:pt x="1855" y="282"/>
                    </a:cubicBezTo>
                    <a:cubicBezTo>
                      <a:pt x="1394" y="194"/>
                      <a:pt x="933" y="107"/>
                      <a:pt x="473" y="16"/>
                    </a:cubicBezTo>
                    <a:cubicBezTo>
                      <a:pt x="426" y="7"/>
                      <a:pt x="379" y="1"/>
                      <a:pt x="3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6"/>
              <p:cNvSpPr/>
              <p:nvPr/>
            </p:nvSpPr>
            <p:spPr>
              <a:xfrm>
                <a:off x="5211462" y="4120385"/>
                <a:ext cx="27808" cy="95791"/>
              </a:xfrm>
              <a:custGeom>
                <a:avLst/>
                <a:gdLst/>
                <a:ahLst/>
                <a:cxnLst/>
                <a:rect l="l" t="t" r="r" b="b"/>
                <a:pathLst>
                  <a:path w="479" h="1650" extrusionOk="0">
                    <a:moveTo>
                      <a:pt x="268" y="0"/>
                    </a:moveTo>
                    <a:cubicBezTo>
                      <a:pt x="267" y="0"/>
                      <a:pt x="266" y="0"/>
                      <a:pt x="265" y="0"/>
                    </a:cubicBezTo>
                    <a:cubicBezTo>
                      <a:pt x="129" y="3"/>
                      <a:pt x="44" y="98"/>
                      <a:pt x="40" y="234"/>
                    </a:cubicBezTo>
                    <a:cubicBezTo>
                      <a:pt x="26" y="657"/>
                      <a:pt x="1" y="1081"/>
                      <a:pt x="122" y="1495"/>
                    </a:cubicBezTo>
                    <a:cubicBezTo>
                      <a:pt x="143" y="1571"/>
                      <a:pt x="170" y="1650"/>
                      <a:pt x="259" y="1650"/>
                    </a:cubicBezTo>
                    <a:cubicBezTo>
                      <a:pt x="268" y="1650"/>
                      <a:pt x="278" y="1649"/>
                      <a:pt x="288" y="1647"/>
                    </a:cubicBezTo>
                    <a:cubicBezTo>
                      <a:pt x="377" y="1633"/>
                      <a:pt x="460" y="1578"/>
                      <a:pt x="467" y="1487"/>
                    </a:cubicBezTo>
                    <a:cubicBezTo>
                      <a:pt x="479" y="1303"/>
                      <a:pt x="470" y="1118"/>
                      <a:pt x="470" y="999"/>
                    </a:cubicBezTo>
                    <a:cubicBezTo>
                      <a:pt x="451" y="695"/>
                      <a:pt x="441" y="458"/>
                      <a:pt x="419" y="222"/>
                    </a:cubicBezTo>
                    <a:cubicBezTo>
                      <a:pt x="410" y="128"/>
                      <a:pt x="403" y="0"/>
                      <a:pt x="2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6"/>
              <p:cNvSpPr/>
              <p:nvPr/>
            </p:nvSpPr>
            <p:spPr>
              <a:xfrm>
                <a:off x="5208327" y="4689269"/>
                <a:ext cx="27866" cy="95559"/>
              </a:xfrm>
              <a:custGeom>
                <a:avLst/>
                <a:gdLst/>
                <a:ahLst/>
                <a:cxnLst/>
                <a:rect l="l" t="t" r="r" b="b"/>
                <a:pathLst>
                  <a:path w="480" h="1646" extrusionOk="0">
                    <a:moveTo>
                      <a:pt x="228" y="1"/>
                    </a:moveTo>
                    <a:cubicBezTo>
                      <a:pt x="147" y="1"/>
                      <a:pt x="84" y="55"/>
                      <a:pt x="48" y="125"/>
                    </a:cubicBezTo>
                    <a:cubicBezTo>
                      <a:pt x="19" y="182"/>
                      <a:pt x="0" y="254"/>
                      <a:pt x="4" y="318"/>
                    </a:cubicBezTo>
                    <a:cubicBezTo>
                      <a:pt x="28" y="706"/>
                      <a:pt x="59" y="1093"/>
                      <a:pt x="88" y="1481"/>
                    </a:cubicBezTo>
                    <a:cubicBezTo>
                      <a:pt x="95" y="1568"/>
                      <a:pt x="122" y="1646"/>
                      <a:pt x="227" y="1646"/>
                    </a:cubicBezTo>
                    <a:cubicBezTo>
                      <a:pt x="231" y="1646"/>
                      <a:pt x="234" y="1646"/>
                      <a:pt x="238" y="1645"/>
                    </a:cubicBezTo>
                    <a:cubicBezTo>
                      <a:pt x="330" y="1641"/>
                      <a:pt x="415" y="1601"/>
                      <a:pt x="432" y="1508"/>
                    </a:cubicBezTo>
                    <a:cubicBezTo>
                      <a:pt x="461" y="1343"/>
                      <a:pt x="470" y="1175"/>
                      <a:pt x="479" y="1089"/>
                    </a:cubicBezTo>
                    <a:cubicBezTo>
                      <a:pt x="467" y="718"/>
                      <a:pt x="447" y="431"/>
                      <a:pt x="380" y="150"/>
                    </a:cubicBezTo>
                    <a:cubicBezTo>
                      <a:pt x="364" y="82"/>
                      <a:pt x="330" y="15"/>
                      <a:pt x="256" y="3"/>
                    </a:cubicBezTo>
                    <a:cubicBezTo>
                      <a:pt x="247" y="1"/>
                      <a:pt x="237" y="1"/>
                      <a:pt x="2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46"/>
              <p:cNvSpPr/>
              <p:nvPr/>
            </p:nvSpPr>
            <p:spPr>
              <a:xfrm>
                <a:off x="5163799" y="4651185"/>
                <a:ext cx="31350" cy="96662"/>
              </a:xfrm>
              <a:custGeom>
                <a:avLst/>
                <a:gdLst/>
                <a:ahLst/>
                <a:cxnLst/>
                <a:rect l="l" t="t" r="r" b="b"/>
                <a:pathLst>
                  <a:path w="540" h="1665" extrusionOk="0">
                    <a:moveTo>
                      <a:pt x="306" y="1"/>
                    </a:moveTo>
                    <a:cubicBezTo>
                      <a:pt x="181" y="1"/>
                      <a:pt x="175" y="118"/>
                      <a:pt x="163" y="206"/>
                    </a:cubicBezTo>
                    <a:cubicBezTo>
                      <a:pt x="133" y="440"/>
                      <a:pt x="112" y="675"/>
                      <a:pt x="92" y="911"/>
                    </a:cubicBezTo>
                    <a:cubicBezTo>
                      <a:pt x="76" y="1093"/>
                      <a:pt x="0" y="1275"/>
                      <a:pt x="48" y="1461"/>
                    </a:cubicBezTo>
                    <a:cubicBezTo>
                      <a:pt x="72" y="1559"/>
                      <a:pt x="134" y="1653"/>
                      <a:pt x="252" y="1663"/>
                    </a:cubicBezTo>
                    <a:cubicBezTo>
                      <a:pt x="259" y="1664"/>
                      <a:pt x="265" y="1664"/>
                      <a:pt x="271" y="1664"/>
                    </a:cubicBezTo>
                    <a:cubicBezTo>
                      <a:pt x="395" y="1664"/>
                      <a:pt x="414" y="1556"/>
                      <a:pt x="424" y="1462"/>
                    </a:cubicBezTo>
                    <a:cubicBezTo>
                      <a:pt x="463" y="1110"/>
                      <a:pt x="495" y="758"/>
                      <a:pt x="530" y="389"/>
                    </a:cubicBezTo>
                    <a:cubicBezTo>
                      <a:pt x="530" y="339"/>
                      <a:pt x="539" y="271"/>
                      <a:pt x="529" y="204"/>
                    </a:cubicBezTo>
                    <a:cubicBezTo>
                      <a:pt x="510" y="96"/>
                      <a:pt x="441" y="14"/>
                      <a:pt x="328" y="2"/>
                    </a:cubicBezTo>
                    <a:cubicBezTo>
                      <a:pt x="321" y="1"/>
                      <a:pt x="313" y="1"/>
                      <a:pt x="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46"/>
              <p:cNvSpPr/>
              <p:nvPr/>
            </p:nvSpPr>
            <p:spPr>
              <a:xfrm>
                <a:off x="5464932" y="4361489"/>
                <a:ext cx="100203" cy="45457"/>
              </a:xfrm>
              <a:custGeom>
                <a:avLst/>
                <a:gdLst/>
                <a:ahLst/>
                <a:cxnLst/>
                <a:rect l="l" t="t" r="r" b="b"/>
                <a:pathLst>
                  <a:path w="1726" h="783" extrusionOk="0">
                    <a:moveTo>
                      <a:pt x="1479" y="0"/>
                    </a:moveTo>
                    <a:cubicBezTo>
                      <a:pt x="1452" y="0"/>
                      <a:pt x="1423" y="3"/>
                      <a:pt x="1390" y="7"/>
                    </a:cubicBezTo>
                    <a:cubicBezTo>
                      <a:pt x="1011" y="92"/>
                      <a:pt x="611" y="263"/>
                      <a:pt x="216" y="442"/>
                    </a:cubicBezTo>
                    <a:cubicBezTo>
                      <a:pt x="129" y="481"/>
                      <a:pt x="0" y="521"/>
                      <a:pt x="46" y="656"/>
                    </a:cubicBezTo>
                    <a:cubicBezTo>
                      <a:pt x="77" y="749"/>
                      <a:pt x="136" y="782"/>
                      <a:pt x="209" y="782"/>
                    </a:cubicBezTo>
                    <a:cubicBezTo>
                      <a:pt x="250" y="782"/>
                      <a:pt x="297" y="771"/>
                      <a:pt x="345" y="755"/>
                    </a:cubicBezTo>
                    <a:cubicBezTo>
                      <a:pt x="740" y="620"/>
                      <a:pt x="1136" y="489"/>
                      <a:pt x="1531" y="356"/>
                    </a:cubicBezTo>
                    <a:cubicBezTo>
                      <a:pt x="1636" y="320"/>
                      <a:pt x="1726" y="273"/>
                      <a:pt x="1682" y="137"/>
                    </a:cubicBezTo>
                    <a:cubicBezTo>
                      <a:pt x="1651" y="42"/>
                      <a:pt x="1590" y="0"/>
                      <a:pt x="14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6"/>
              <p:cNvSpPr/>
              <p:nvPr/>
            </p:nvSpPr>
            <p:spPr>
              <a:xfrm>
                <a:off x="5529431" y="4275102"/>
                <a:ext cx="98171" cy="57591"/>
              </a:xfrm>
              <a:custGeom>
                <a:avLst/>
                <a:gdLst/>
                <a:ahLst/>
                <a:cxnLst/>
                <a:rect l="l" t="t" r="r" b="b"/>
                <a:pathLst>
                  <a:path w="1691" h="992" extrusionOk="0">
                    <a:moveTo>
                      <a:pt x="1483" y="0"/>
                    </a:moveTo>
                    <a:cubicBezTo>
                      <a:pt x="1458" y="0"/>
                      <a:pt x="1431" y="6"/>
                      <a:pt x="1401" y="19"/>
                    </a:cubicBezTo>
                    <a:cubicBezTo>
                      <a:pt x="940" y="218"/>
                      <a:pt x="483" y="429"/>
                      <a:pt x="86" y="737"/>
                    </a:cubicBezTo>
                    <a:cubicBezTo>
                      <a:pt x="27" y="782"/>
                      <a:pt x="0" y="850"/>
                      <a:pt x="39" y="916"/>
                    </a:cubicBezTo>
                    <a:cubicBezTo>
                      <a:pt x="72" y="971"/>
                      <a:pt x="132" y="992"/>
                      <a:pt x="194" y="992"/>
                    </a:cubicBezTo>
                    <a:cubicBezTo>
                      <a:pt x="202" y="992"/>
                      <a:pt x="211" y="991"/>
                      <a:pt x="220" y="990"/>
                    </a:cubicBezTo>
                    <a:cubicBezTo>
                      <a:pt x="271" y="986"/>
                      <a:pt x="325" y="977"/>
                      <a:pt x="370" y="953"/>
                    </a:cubicBezTo>
                    <a:cubicBezTo>
                      <a:pt x="766" y="743"/>
                      <a:pt x="1163" y="531"/>
                      <a:pt x="1556" y="314"/>
                    </a:cubicBezTo>
                    <a:cubicBezTo>
                      <a:pt x="1609" y="285"/>
                      <a:pt x="1690" y="266"/>
                      <a:pt x="1678" y="171"/>
                    </a:cubicBezTo>
                    <a:cubicBezTo>
                      <a:pt x="1639" y="77"/>
                      <a:pt x="1575" y="0"/>
                      <a:pt x="14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6"/>
              <p:cNvSpPr/>
              <p:nvPr/>
            </p:nvSpPr>
            <p:spPr>
              <a:xfrm>
                <a:off x="4883101" y="4499254"/>
                <a:ext cx="100377" cy="45515"/>
              </a:xfrm>
              <a:custGeom>
                <a:avLst/>
                <a:gdLst/>
                <a:ahLst/>
                <a:cxnLst/>
                <a:rect l="l" t="t" r="r" b="b"/>
                <a:pathLst>
                  <a:path w="1729" h="784" extrusionOk="0">
                    <a:moveTo>
                      <a:pt x="1528" y="0"/>
                    </a:moveTo>
                    <a:cubicBezTo>
                      <a:pt x="1481" y="0"/>
                      <a:pt x="1430" y="14"/>
                      <a:pt x="1380" y="30"/>
                    </a:cubicBezTo>
                    <a:cubicBezTo>
                      <a:pt x="983" y="157"/>
                      <a:pt x="587" y="287"/>
                      <a:pt x="191" y="418"/>
                    </a:cubicBezTo>
                    <a:cubicBezTo>
                      <a:pt x="84" y="453"/>
                      <a:pt x="0" y="516"/>
                      <a:pt x="44" y="641"/>
                    </a:cubicBezTo>
                    <a:cubicBezTo>
                      <a:pt x="79" y="736"/>
                      <a:pt x="152" y="783"/>
                      <a:pt x="257" y="783"/>
                    </a:cubicBezTo>
                    <a:cubicBezTo>
                      <a:pt x="272" y="783"/>
                      <a:pt x="287" y="782"/>
                      <a:pt x="304" y="780"/>
                    </a:cubicBezTo>
                    <a:cubicBezTo>
                      <a:pt x="717" y="677"/>
                      <a:pt x="1120" y="518"/>
                      <a:pt x="1514" y="333"/>
                    </a:cubicBezTo>
                    <a:cubicBezTo>
                      <a:pt x="1603" y="292"/>
                      <a:pt x="1728" y="254"/>
                      <a:pt x="1685" y="120"/>
                    </a:cubicBezTo>
                    <a:cubicBezTo>
                      <a:pt x="1655" y="29"/>
                      <a:pt x="1596" y="0"/>
                      <a:pt x="15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6"/>
              <p:cNvSpPr/>
              <p:nvPr/>
            </p:nvSpPr>
            <p:spPr>
              <a:xfrm>
                <a:off x="4821156" y="4572520"/>
                <a:ext cx="99390" cy="57533"/>
              </a:xfrm>
              <a:custGeom>
                <a:avLst/>
                <a:gdLst/>
                <a:ahLst/>
                <a:cxnLst/>
                <a:rect l="l" t="t" r="r" b="b"/>
                <a:pathLst>
                  <a:path w="1712" h="991" extrusionOk="0">
                    <a:moveTo>
                      <a:pt x="1494" y="0"/>
                    </a:moveTo>
                    <a:cubicBezTo>
                      <a:pt x="1462" y="0"/>
                      <a:pt x="1429" y="8"/>
                      <a:pt x="1397" y="24"/>
                    </a:cubicBezTo>
                    <a:cubicBezTo>
                      <a:pt x="967" y="242"/>
                      <a:pt x="541" y="469"/>
                      <a:pt x="115" y="695"/>
                    </a:cubicBezTo>
                    <a:cubicBezTo>
                      <a:pt x="54" y="727"/>
                      <a:pt x="0" y="785"/>
                      <a:pt x="24" y="856"/>
                    </a:cubicBezTo>
                    <a:cubicBezTo>
                      <a:pt x="53" y="942"/>
                      <a:pt x="128" y="986"/>
                      <a:pt x="240" y="991"/>
                    </a:cubicBezTo>
                    <a:cubicBezTo>
                      <a:pt x="275" y="982"/>
                      <a:pt x="330" y="979"/>
                      <a:pt x="374" y="956"/>
                    </a:cubicBezTo>
                    <a:cubicBezTo>
                      <a:pt x="773" y="751"/>
                      <a:pt x="1190" y="579"/>
                      <a:pt x="1550" y="307"/>
                    </a:cubicBezTo>
                    <a:cubicBezTo>
                      <a:pt x="1616" y="257"/>
                      <a:pt x="1711" y="206"/>
                      <a:pt x="1664" y="109"/>
                    </a:cubicBezTo>
                    <a:cubicBezTo>
                      <a:pt x="1628" y="38"/>
                      <a:pt x="1564" y="0"/>
                      <a:pt x="14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6"/>
              <p:cNvSpPr/>
              <p:nvPr/>
            </p:nvSpPr>
            <p:spPr>
              <a:xfrm>
                <a:off x="4936454" y="4321895"/>
                <a:ext cx="93236" cy="50856"/>
              </a:xfrm>
              <a:custGeom>
                <a:avLst/>
                <a:gdLst/>
                <a:ahLst/>
                <a:cxnLst/>
                <a:rect l="l" t="t" r="r" b="b"/>
                <a:pathLst>
                  <a:path w="1606" h="876" extrusionOk="0">
                    <a:moveTo>
                      <a:pt x="320" y="1"/>
                    </a:moveTo>
                    <a:cubicBezTo>
                      <a:pt x="278" y="1"/>
                      <a:pt x="236" y="13"/>
                      <a:pt x="194" y="36"/>
                    </a:cubicBezTo>
                    <a:cubicBezTo>
                      <a:pt x="66" y="106"/>
                      <a:pt x="1" y="199"/>
                      <a:pt x="143" y="306"/>
                    </a:cubicBezTo>
                    <a:cubicBezTo>
                      <a:pt x="504" y="580"/>
                      <a:pt x="926" y="734"/>
                      <a:pt x="1355" y="867"/>
                    </a:cubicBezTo>
                    <a:cubicBezTo>
                      <a:pt x="1373" y="873"/>
                      <a:pt x="1391" y="875"/>
                      <a:pt x="1408" y="875"/>
                    </a:cubicBezTo>
                    <a:cubicBezTo>
                      <a:pt x="1493" y="875"/>
                      <a:pt x="1558" y="808"/>
                      <a:pt x="1599" y="724"/>
                    </a:cubicBezTo>
                    <a:cubicBezTo>
                      <a:pt x="1605" y="648"/>
                      <a:pt x="1564" y="600"/>
                      <a:pt x="1498" y="567"/>
                    </a:cubicBezTo>
                    <a:cubicBezTo>
                      <a:pt x="1145" y="390"/>
                      <a:pt x="792" y="211"/>
                      <a:pt x="440" y="32"/>
                    </a:cubicBezTo>
                    <a:cubicBezTo>
                      <a:pt x="399" y="11"/>
                      <a:pt x="360" y="1"/>
                      <a:pt x="3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6"/>
              <p:cNvSpPr/>
              <p:nvPr/>
            </p:nvSpPr>
            <p:spPr>
              <a:xfrm>
                <a:off x="5075148" y="4167294"/>
                <a:ext cx="60726" cy="82670"/>
              </a:xfrm>
              <a:custGeom>
                <a:avLst/>
                <a:gdLst/>
                <a:ahLst/>
                <a:cxnLst/>
                <a:rect l="l" t="t" r="r" b="b"/>
                <a:pathLst>
                  <a:path w="1046" h="1424" extrusionOk="0">
                    <a:moveTo>
                      <a:pt x="259" y="1"/>
                    </a:moveTo>
                    <a:cubicBezTo>
                      <a:pt x="230" y="1"/>
                      <a:pt x="198" y="8"/>
                      <a:pt x="161" y="25"/>
                    </a:cubicBezTo>
                    <a:cubicBezTo>
                      <a:pt x="25" y="85"/>
                      <a:pt x="0" y="192"/>
                      <a:pt x="56" y="318"/>
                    </a:cubicBezTo>
                    <a:cubicBezTo>
                      <a:pt x="207" y="659"/>
                      <a:pt x="380" y="988"/>
                      <a:pt x="596" y="1295"/>
                    </a:cubicBezTo>
                    <a:cubicBezTo>
                      <a:pt x="650" y="1372"/>
                      <a:pt x="718" y="1424"/>
                      <a:pt x="804" y="1424"/>
                    </a:cubicBezTo>
                    <a:cubicBezTo>
                      <a:pt x="835" y="1424"/>
                      <a:pt x="869" y="1417"/>
                      <a:pt x="906" y="1402"/>
                    </a:cubicBezTo>
                    <a:cubicBezTo>
                      <a:pt x="1046" y="1081"/>
                      <a:pt x="992" y="807"/>
                      <a:pt x="699" y="591"/>
                    </a:cubicBezTo>
                    <a:cubicBezTo>
                      <a:pt x="616" y="445"/>
                      <a:pt x="533" y="298"/>
                      <a:pt x="451" y="152"/>
                    </a:cubicBezTo>
                    <a:cubicBezTo>
                      <a:pt x="403" y="66"/>
                      <a:pt x="346" y="1"/>
                      <a:pt x="2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6"/>
              <p:cNvSpPr/>
              <p:nvPr/>
            </p:nvSpPr>
            <p:spPr>
              <a:xfrm>
                <a:off x="5318168" y="4654726"/>
                <a:ext cx="55501" cy="83135"/>
              </a:xfrm>
              <a:custGeom>
                <a:avLst/>
                <a:gdLst/>
                <a:ahLst/>
                <a:cxnLst/>
                <a:rect l="l" t="t" r="r" b="b"/>
                <a:pathLst>
                  <a:path w="956" h="1432" extrusionOk="0">
                    <a:moveTo>
                      <a:pt x="172" y="0"/>
                    </a:moveTo>
                    <a:cubicBezTo>
                      <a:pt x="106" y="0"/>
                      <a:pt x="49" y="90"/>
                      <a:pt x="3" y="149"/>
                    </a:cubicBezTo>
                    <a:cubicBezTo>
                      <a:pt x="72" y="250"/>
                      <a:pt x="1" y="384"/>
                      <a:pt x="85" y="482"/>
                    </a:cubicBezTo>
                    <a:cubicBezTo>
                      <a:pt x="108" y="500"/>
                      <a:pt x="117" y="523"/>
                      <a:pt x="111" y="551"/>
                    </a:cubicBezTo>
                    <a:cubicBezTo>
                      <a:pt x="117" y="605"/>
                      <a:pt x="156" y="643"/>
                      <a:pt x="182" y="687"/>
                    </a:cubicBezTo>
                    <a:cubicBezTo>
                      <a:pt x="207" y="706"/>
                      <a:pt x="217" y="732"/>
                      <a:pt x="211" y="763"/>
                    </a:cubicBezTo>
                    <a:cubicBezTo>
                      <a:pt x="223" y="812"/>
                      <a:pt x="263" y="847"/>
                      <a:pt x="283" y="891"/>
                    </a:cubicBezTo>
                    <a:cubicBezTo>
                      <a:pt x="366" y="1040"/>
                      <a:pt x="444" y="1190"/>
                      <a:pt x="532" y="1335"/>
                    </a:cubicBezTo>
                    <a:cubicBezTo>
                      <a:pt x="574" y="1401"/>
                      <a:pt x="631" y="1431"/>
                      <a:pt x="697" y="1431"/>
                    </a:cubicBezTo>
                    <a:cubicBezTo>
                      <a:pt x="731" y="1431"/>
                      <a:pt x="767" y="1423"/>
                      <a:pt x="804" y="1409"/>
                    </a:cubicBezTo>
                    <a:cubicBezTo>
                      <a:pt x="897" y="1373"/>
                      <a:pt x="956" y="1301"/>
                      <a:pt x="923" y="1214"/>
                    </a:cubicBezTo>
                    <a:cubicBezTo>
                      <a:pt x="762" y="786"/>
                      <a:pt x="572" y="366"/>
                      <a:pt x="241" y="34"/>
                    </a:cubicBezTo>
                    <a:cubicBezTo>
                      <a:pt x="217" y="10"/>
                      <a:pt x="194" y="0"/>
                      <a:pt x="1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46"/>
              <p:cNvSpPr/>
              <p:nvPr/>
            </p:nvSpPr>
            <p:spPr>
              <a:xfrm>
                <a:off x="5417965" y="4533797"/>
                <a:ext cx="90508" cy="49056"/>
              </a:xfrm>
              <a:custGeom>
                <a:avLst/>
                <a:gdLst/>
                <a:ahLst/>
                <a:cxnLst/>
                <a:rect l="l" t="t" r="r" b="b"/>
                <a:pathLst>
                  <a:path w="1559" h="845" extrusionOk="0">
                    <a:moveTo>
                      <a:pt x="276" y="0"/>
                    </a:moveTo>
                    <a:cubicBezTo>
                      <a:pt x="142" y="0"/>
                      <a:pt x="64" y="36"/>
                      <a:pt x="35" y="125"/>
                    </a:cubicBezTo>
                    <a:cubicBezTo>
                      <a:pt x="1" y="229"/>
                      <a:pt x="82" y="273"/>
                      <a:pt x="162" y="312"/>
                    </a:cubicBezTo>
                    <a:cubicBezTo>
                      <a:pt x="471" y="469"/>
                      <a:pt x="778" y="629"/>
                      <a:pt x="1090" y="780"/>
                    </a:cubicBezTo>
                    <a:cubicBezTo>
                      <a:pt x="1164" y="817"/>
                      <a:pt x="1253" y="841"/>
                      <a:pt x="1336" y="844"/>
                    </a:cubicBezTo>
                    <a:cubicBezTo>
                      <a:pt x="1340" y="844"/>
                      <a:pt x="1345" y="844"/>
                      <a:pt x="1349" y="844"/>
                    </a:cubicBezTo>
                    <a:cubicBezTo>
                      <a:pt x="1431" y="844"/>
                      <a:pt x="1514" y="816"/>
                      <a:pt x="1539" y="720"/>
                    </a:cubicBezTo>
                    <a:cubicBezTo>
                      <a:pt x="1559" y="648"/>
                      <a:pt x="1526" y="584"/>
                      <a:pt x="1468" y="543"/>
                    </a:cubicBezTo>
                    <a:cubicBezTo>
                      <a:pt x="1096" y="281"/>
                      <a:pt x="678" y="118"/>
                      <a:pt x="282" y="0"/>
                    </a:cubicBezTo>
                    <a:cubicBezTo>
                      <a:pt x="280" y="0"/>
                      <a:pt x="278" y="0"/>
                      <a:pt x="2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46"/>
              <p:cNvSpPr/>
              <p:nvPr/>
            </p:nvSpPr>
            <p:spPr>
              <a:xfrm>
                <a:off x="5254133" y="4157366"/>
                <a:ext cx="30189" cy="97126"/>
              </a:xfrm>
              <a:custGeom>
                <a:avLst/>
                <a:gdLst/>
                <a:ahLst/>
                <a:cxnLst/>
                <a:rect l="l" t="t" r="r" b="b"/>
                <a:pathLst>
                  <a:path w="520" h="1673" extrusionOk="0">
                    <a:moveTo>
                      <a:pt x="267" y="0"/>
                    </a:moveTo>
                    <a:cubicBezTo>
                      <a:pt x="159" y="0"/>
                      <a:pt x="131" y="92"/>
                      <a:pt x="122" y="177"/>
                    </a:cubicBezTo>
                    <a:cubicBezTo>
                      <a:pt x="80" y="565"/>
                      <a:pt x="40" y="954"/>
                      <a:pt x="6" y="1345"/>
                    </a:cubicBezTo>
                    <a:cubicBezTo>
                      <a:pt x="0" y="1410"/>
                      <a:pt x="12" y="1482"/>
                      <a:pt x="39" y="1542"/>
                    </a:cubicBezTo>
                    <a:cubicBezTo>
                      <a:pt x="69" y="1613"/>
                      <a:pt x="120" y="1673"/>
                      <a:pt x="206" y="1673"/>
                    </a:cubicBezTo>
                    <a:cubicBezTo>
                      <a:pt x="216" y="1673"/>
                      <a:pt x="226" y="1672"/>
                      <a:pt x="238" y="1670"/>
                    </a:cubicBezTo>
                    <a:cubicBezTo>
                      <a:pt x="322" y="1657"/>
                      <a:pt x="345" y="1591"/>
                      <a:pt x="353" y="1523"/>
                    </a:cubicBezTo>
                    <a:cubicBezTo>
                      <a:pt x="393" y="1202"/>
                      <a:pt x="430" y="881"/>
                      <a:pt x="471" y="535"/>
                    </a:cubicBezTo>
                    <a:cubicBezTo>
                      <a:pt x="470" y="426"/>
                      <a:pt x="519" y="288"/>
                      <a:pt x="455" y="157"/>
                    </a:cubicBezTo>
                    <a:cubicBezTo>
                      <a:pt x="417" y="81"/>
                      <a:pt x="367" y="1"/>
                      <a:pt x="271" y="0"/>
                    </a:cubicBezTo>
                    <a:cubicBezTo>
                      <a:pt x="269" y="0"/>
                      <a:pt x="268" y="0"/>
                      <a:pt x="2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46"/>
              <p:cNvSpPr/>
              <p:nvPr/>
            </p:nvSpPr>
            <p:spPr>
              <a:xfrm>
                <a:off x="4963740" y="4244565"/>
                <a:ext cx="78374" cy="64557"/>
              </a:xfrm>
              <a:custGeom>
                <a:avLst/>
                <a:gdLst/>
                <a:ahLst/>
                <a:cxnLst/>
                <a:rect l="l" t="t" r="r" b="b"/>
                <a:pathLst>
                  <a:path w="1350" h="1112" extrusionOk="0">
                    <a:moveTo>
                      <a:pt x="246" y="1"/>
                    </a:moveTo>
                    <a:cubicBezTo>
                      <a:pt x="182" y="1"/>
                      <a:pt x="124" y="39"/>
                      <a:pt x="75" y="86"/>
                    </a:cubicBezTo>
                    <a:cubicBezTo>
                      <a:pt x="1" y="159"/>
                      <a:pt x="35" y="239"/>
                      <a:pt x="96" y="311"/>
                    </a:cubicBezTo>
                    <a:cubicBezTo>
                      <a:pt x="330" y="589"/>
                      <a:pt x="605" y="822"/>
                      <a:pt x="915" y="1014"/>
                    </a:cubicBezTo>
                    <a:cubicBezTo>
                      <a:pt x="992" y="1061"/>
                      <a:pt x="1069" y="1111"/>
                      <a:pt x="1161" y="1111"/>
                    </a:cubicBezTo>
                    <a:cubicBezTo>
                      <a:pt x="1175" y="1111"/>
                      <a:pt x="1190" y="1110"/>
                      <a:pt x="1205" y="1108"/>
                    </a:cubicBezTo>
                    <a:cubicBezTo>
                      <a:pt x="1274" y="1095"/>
                      <a:pt x="1339" y="1071"/>
                      <a:pt x="1349" y="988"/>
                    </a:cubicBezTo>
                    <a:cubicBezTo>
                      <a:pt x="1348" y="913"/>
                      <a:pt x="1304" y="863"/>
                      <a:pt x="1252" y="817"/>
                    </a:cubicBezTo>
                    <a:cubicBezTo>
                      <a:pt x="1058" y="647"/>
                      <a:pt x="863" y="478"/>
                      <a:pt x="668" y="308"/>
                    </a:cubicBezTo>
                    <a:cubicBezTo>
                      <a:pt x="564" y="218"/>
                      <a:pt x="463" y="125"/>
                      <a:pt x="354" y="41"/>
                    </a:cubicBezTo>
                    <a:cubicBezTo>
                      <a:pt x="317" y="12"/>
                      <a:pt x="280" y="1"/>
                      <a:pt x="2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46"/>
              <p:cNvSpPr/>
              <p:nvPr/>
            </p:nvSpPr>
            <p:spPr>
              <a:xfrm>
                <a:off x="4856977" y="4230516"/>
                <a:ext cx="90798" cy="53353"/>
              </a:xfrm>
              <a:custGeom>
                <a:avLst/>
                <a:gdLst/>
                <a:ahLst/>
                <a:cxnLst/>
                <a:rect l="l" t="t" r="r" b="b"/>
                <a:pathLst>
                  <a:path w="1564" h="919" extrusionOk="0">
                    <a:moveTo>
                      <a:pt x="230" y="1"/>
                    </a:moveTo>
                    <a:cubicBezTo>
                      <a:pt x="160" y="1"/>
                      <a:pt x="94" y="27"/>
                      <a:pt x="55" y="94"/>
                    </a:cubicBezTo>
                    <a:cubicBezTo>
                      <a:pt x="1" y="184"/>
                      <a:pt x="44" y="259"/>
                      <a:pt x="119" y="312"/>
                    </a:cubicBezTo>
                    <a:cubicBezTo>
                      <a:pt x="442" y="542"/>
                      <a:pt x="782" y="744"/>
                      <a:pt x="1156" y="892"/>
                    </a:cubicBezTo>
                    <a:cubicBezTo>
                      <a:pt x="1199" y="909"/>
                      <a:pt x="1239" y="918"/>
                      <a:pt x="1279" y="918"/>
                    </a:cubicBezTo>
                    <a:cubicBezTo>
                      <a:pt x="1376" y="918"/>
                      <a:pt x="1466" y="862"/>
                      <a:pt x="1563" y="732"/>
                    </a:cubicBezTo>
                    <a:cubicBezTo>
                      <a:pt x="1166" y="517"/>
                      <a:pt x="802" y="324"/>
                      <a:pt x="468" y="85"/>
                    </a:cubicBezTo>
                    <a:cubicBezTo>
                      <a:pt x="414" y="47"/>
                      <a:pt x="346" y="16"/>
                      <a:pt x="281" y="5"/>
                    </a:cubicBezTo>
                    <a:cubicBezTo>
                      <a:pt x="264" y="2"/>
                      <a:pt x="247" y="1"/>
                      <a:pt x="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46"/>
              <p:cNvSpPr/>
              <p:nvPr/>
            </p:nvSpPr>
            <p:spPr>
              <a:xfrm>
                <a:off x="5276542" y="4648630"/>
                <a:ext cx="50508" cy="89405"/>
              </a:xfrm>
              <a:custGeom>
                <a:avLst/>
                <a:gdLst/>
                <a:ahLst/>
                <a:cxnLst/>
                <a:rect l="l" t="t" r="r" b="b"/>
                <a:pathLst>
                  <a:path w="870" h="1540" extrusionOk="0">
                    <a:moveTo>
                      <a:pt x="210" y="1"/>
                    </a:moveTo>
                    <a:cubicBezTo>
                      <a:pt x="183" y="1"/>
                      <a:pt x="152" y="9"/>
                      <a:pt x="115" y="29"/>
                    </a:cubicBezTo>
                    <a:cubicBezTo>
                      <a:pt x="0" y="88"/>
                      <a:pt x="5" y="191"/>
                      <a:pt x="46" y="295"/>
                    </a:cubicBezTo>
                    <a:cubicBezTo>
                      <a:pt x="188" y="660"/>
                      <a:pt x="327" y="1027"/>
                      <a:pt x="473" y="1391"/>
                    </a:cubicBezTo>
                    <a:cubicBezTo>
                      <a:pt x="517" y="1500"/>
                      <a:pt x="565" y="1540"/>
                      <a:pt x="616" y="1540"/>
                    </a:cubicBezTo>
                    <a:cubicBezTo>
                      <a:pt x="682" y="1540"/>
                      <a:pt x="751" y="1472"/>
                      <a:pt x="820" y="1405"/>
                    </a:cubicBezTo>
                    <a:cubicBezTo>
                      <a:pt x="867" y="1334"/>
                      <a:pt x="870" y="1265"/>
                      <a:pt x="810" y="1199"/>
                    </a:cubicBezTo>
                    <a:cubicBezTo>
                      <a:pt x="785" y="1181"/>
                      <a:pt x="779" y="1157"/>
                      <a:pt x="790" y="1129"/>
                    </a:cubicBezTo>
                    <a:cubicBezTo>
                      <a:pt x="760" y="1051"/>
                      <a:pt x="766" y="960"/>
                      <a:pt x="701" y="894"/>
                    </a:cubicBezTo>
                    <a:lnTo>
                      <a:pt x="701" y="895"/>
                    </a:lnTo>
                    <a:cubicBezTo>
                      <a:pt x="600" y="813"/>
                      <a:pt x="707" y="665"/>
                      <a:pt x="596" y="586"/>
                    </a:cubicBezTo>
                    <a:cubicBezTo>
                      <a:pt x="526" y="450"/>
                      <a:pt x="458" y="312"/>
                      <a:pt x="384" y="178"/>
                    </a:cubicBezTo>
                    <a:cubicBezTo>
                      <a:pt x="340" y="99"/>
                      <a:pt x="301" y="1"/>
                      <a:pt x="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46"/>
              <p:cNvSpPr/>
              <p:nvPr/>
            </p:nvSpPr>
            <p:spPr>
              <a:xfrm>
                <a:off x="5502319" y="4622099"/>
                <a:ext cx="90392" cy="53527"/>
              </a:xfrm>
              <a:custGeom>
                <a:avLst/>
                <a:gdLst/>
                <a:ahLst/>
                <a:cxnLst/>
                <a:rect l="l" t="t" r="r" b="b"/>
                <a:pathLst>
                  <a:path w="1557" h="922" extrusionOk="0">
                    <a:moveTo>
                      <a:pt x="247" y="0"/>
                    </a:moveTo>
                    <a:cubicBezTo>
                      <a:pt x="155" y="0"/>
                      <a:pt x="69" y="42"/>
                      <a:pt x="1" y="168"/>
                    </a:cubicBezTo>
                    <a:cubicBezTo>
                      <a:pt x="381" y="405"/>
                      <a:pt x="761" y="641"/>
                      <a:pt x="1141" y="876"/>
                    </a:cubicBezTo>
                    <a:cubicBezTo>
                      <a:pt x="1170" y="894"/>
                      <a:pt x="1204" y="909"/>
                      <a:pt x="1237" y="916"/>
                    </a:cubicBezTo>
                    <a:cubicBezTo>
                      <a:pt x="1257" y="920"/>
                      <a:pt x="1276" y="922"/>
                      <a:pt x="1294" y="922"/>
                    </a:cubicBezTo>
                    <a:cubicBezTo>
                      <a:pt x="1384" y="922"/>
                      <a:pt x="1458" y="878"/>
                      <a:pt x="1503" y="798"/>
                    </a:cubicBezTo>
                    <a:cubicBezTo>
                      <a:pt x="1556" y="703"/>
                      <a:pt x="1479" y="639"/>
                      <a:pt x="1409" y="590"/>
                    </a:cubicBezTo>
                    <a:cubicBezTo>
                      <a:pt x="1110" y="380"/>
                      <a:pt x="798" y="193"/>
                      <a:pt x="459" y="53"/>
                    </a:cubicBezTo>
                    <a:cubicBezTo>
                      <a:pt x="388" y="23"/>
                      <a:pt x="316" y="0"/>
                      <a:pt x="2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46"/>
              <p:cNvSpPr/>
              <p:nvPr/>
            </p:nvSpPr>
            <p:spPr>
              <a:xfrm>
                <a:off x="5413843" y="4238760"/>
                <a:ext cx="72395" cy="69376"/>
              </a:xfrm>
              <a:custGeom>
                <a:avLst/>
                <a:gdLst/>
                <a:ahLst/>
                <a:cxnLst/>
                <a:rect l="l" t="t" r="r" b="b"/>
                <a:pathLst>
                  <a:path w="1247" h="1195" extrusionOk="0">
                    <a:moveTo>
                      <a:pt x="1064" y="0"/>
                    </a:moveTo>
                    <a:cubicBezTo>
                      <a:pt x="1037" y="0"/>
                      <a:pt x="1009" y="10"/>
                      <a:pt x="986" y="34"/>
                    </a:cubicBezTo>
                    <a:cubicBezTo>
                      <a:pt x="672" y="344"/>
                      <a:pt x="359" y="657"/>
                      <a:pt x="51" y="974"/>
                    </a:cubicBezTo>
                    <a:cubicBezTo>
                      <a:pt x="1" y="1027"/>
                      <a:pt x="7" y="1103"/>
                      <a:pt x="72" y="1150"/>
                    </a:cubicBezTo>
                    <a:cubicBezTo>
                      <a:pt x="107" y="1174"/>
                      <a:pt x="157" y="1195"/>
                      <a:pt x="199" y="1195"/>
                    </a:cubicBezTo>
                    <a:cubicBezTo>
                      <a:pt x="203" y="1195"/>
                      <a:pt x="206" y="1194"/>
                      <a:pt x="210" y="1194"/>
                    </a:cubicBezTo>
                    <a:cubicBezTo>
                      <a:pt x="354" y="1181"/>
                      <a:pt x="1232" y="302"/>
                      <a:pt x="1247" y="151"/>
                    </a:cubicBezTo>
                    <a:cubicBezTo>
                      <a:pt x="1228" y="123"/>
                      <a:pt x="1208" y="76"/>
                      <a:pt x="1172" y="46"/>
                    </a:cubicBezTo>
                    <a:cubicBezTo>
                      <a:pt x="1141" y="19"/>
                      <a:pt x="1102" y="0"/>
                      <a:pt x="10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46"/>
              <p:cNvSpPr/>
              <p:nvPr/>
            </p:nvSpPr>
            <p:spPr>
              <a:xfrm>
                <a:off x="5416804" y="4293680"/>
                <a:ext cx="84760" cy="61945"/>
              </a:xfrm>
              <a:custGeom>
                <a:avLst/>
                <a:gdLst/>
                <a:ahLst/>
                <a:cxnLst/>
                <a:rect l="l" t="t" r="r" b="b"/>
                <a:pathLst>
                  <a:path w="1460" h="1067" extrusionOk="0">
                    <a:moveTo>
                      <a:pt x="1248" y="0"/>
                    </a:moveTo>
                    <a:cubicBezTo>
                      <a:pt x="1202" y="0"/>
                      <a:pt x="1154" y="14"/>
                      <a:pt x="1111" y="44"/>
                    </a:cubicBezTo>
                    <a:cubicBezTo>
                      <a:pt x="800" y="262"/>
                      <a:pt x="500" y="495"/>
                      <a:pt x="198" y="725"/>
                    </a:cubicBezTo>
                    <a:cubicBezTo>
                      <a:pt x="121" y="784"/>
                      <a:pt x="0" y="837"/>
                      <a:pt x="69" y="963"/>
                    </a:cubicBezTo>
                    <a:cubicBezTo>
                      <a:pt x="110" y="1036"/>
                      <a:pt x="164" y="1066"/>
                      <a:pt x="224" y="1066"/>
                    </a:cubicBezTo>
                    <a:cubicBezTo>
                      <a:pt x="273" y="1066"/>
                      <a:pt x="327" y="1045"/>
                      <a:pt x="380" y="1011"/>
                    </a:cubicBezTo>
                    <a:cubicBezTo>
                      <a:pt x="718" y="798"/>
                      <a:pt x="1048" y="577"/>
                      <a:pt x="1345" y="312"/>
                    </a:cubicBezTo>
                    <a:cubicBezTo>
                      <a:pt x="1394" y="268"/>
                      <a:pt x="1459" y="227"/>
                      <a:pt x="1439" y="145"/>
                    </a:cubicBezTo>
                    <a:cubicBezTo>
                      <a:pt x="1432" y="60"/>
                      <a:pt x="1345" y="0"/>
                      <a:pt x="12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46"/>
              <p:cNvSpPr/>
              <p:nvPr/>
            </p:nvSpPr>
            <p:spPr>
              <a:xfrm>
                <a:off x="5459416" y="4509704"/>
                <a:ext cx="98113" cy="38549"/>
              </a:xfrm>
              <a:custGeom>
                <a:avLst/>
                <a:gdLst/>
                <a:ahLst/>
                <a:cxnLst/>
                <a:rect l="l" t="t" r="r" b="b"/>
                <a:pathLst>
                  <a:path w="1690" h="664" extrusionOk="0">
                    <a:moveTo>
                      <a:pt x="281" y="0"/>
                    </a:moveTo>
                    <a:cubicBezTo>
                      <a:pt x="176" y="0"/>
                      <a:pt x="76" y="45"/>
                      <a:pt x="0" y="174"/>
                    </a:cubicBezTo>
                    <a:cubicBezTo>
                      <a:pt x="311" y="394"/>
                      <a:pt x="696" y="436"/>
                      <a:pt x="1041" y="572"/>
                    </a:cubicBezTo>
                    <a:cubicBezTo>
                      <a:pt x="1162" y="619"/>
                      <a:pt x="1286" y="663"/>
                      <a:pt x="1418" y="663"/>
                    </a:cubicBezTo>
                    <a:cubicBezTo>
                      <a:pt x="1443" y="663"/>
                      <a:pt x="1469" y="662"/>
                      <a:pt x="1494" y="658"/>
                    </a:cubicBezTo>
                    <a:cubicBezTo>
                      <a:pt x="1580" y="648"/>
                      <a:pt x="1674" y="627"/>
                      <a:pt x="1682" y="522"/>
                    </a:cubicBezTo>
                    <a:cubicBezTo>
                      <a:pt x="1689" y="445"/>
                      <a:pt x="1623" y="407"/>
                      <a:pt x="1556" y="385"/>
                    </a:cubicBezTo>
                    <a:cubicBezTo>
                      <a:pt x="1179" y="262"/>
                      <a:pt x="804" y="135"/>
                      <a:pt x="423" y="23"/>
                    </a:cubicBezTo>
                    <a:cubicBezTo>
                      <a:pt x="375" y="9"/>
                      <a:pt x="328" y="0"/>
                      <a:pt x="2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46"/>
              <p:cNvSpPr/>
              <p:nvPr/>
            </p:nvSpPr>
            <p:spPr>
              <a:xfrm>
                <a:off x="5119619" y="4166249"/>
                <a:ext cx="52714" cy="90334"/>
              </a:xfrm>
              <a:custGeom>
                <a:avLst/>
                <a:gdLst/>
                <a:ahLst/>
                <a:cxnLst/>
                <a:rect l="l" t="t" r="r" b="b"/>
                <a:pathLst>
                  <a:path w="908" h="1556" extrusionOk="0">
                    <a:moveTo>
                      <a:pt x="266" y="0"/>
                    </a:moveTo>
                    <a:lnTo>
                      <a:pt x="266" y="0"/>
                    </a:lnTo>
                    <a:cubicBezTo>
                      <a:pt x="0" y="374"/>
                      <a:pt x="28" y="690"/>
                      <a:pt x="364" y="1115"/>
                    </a:cubicBezTo>
                    <a:cubicBezTo>
                      <a:pt x="423" y="1219"/>
                      <a:pt x="484" y="1321"/>
                      <a:pt x="542" y="1425"/>
                    </a:cubicBezTo>
                    <a:cubicBezTo>
                      <a:pt x="583" y="1499"/>
                      <a:pt x="633" y="1555"/>
                      <a:pt x="705" y="1555"/>
                    </a:cubicBezTo>
                    <a:cubicBezTo>
                      <a:pt x="730" y="1555"/>
                      <a:pt x="758" y="1548"/>
                      <a:pt x="790" y="1532"/>
                    </a:cubicBezTo>
                    <a:cubicBezTo>
                      <a:pt x="908" y="1475"/>
                      <a:pt x="903" y="1369"/>
                      <a:pt x="864" y="1269"/>
                    </a:cubicBezTo>
                    <a:cubicBezTo>
                      <a:pt x="732" y="919"/>
                      <a:pt x="592" y="571"/>
                      <a:pt x="461" y="221"/>
                    </a:cubicBezTo>
                    <a:cubicBezTo>
                      <a:pt x="423" y="119"/>
                      <a:pt x="375" y="36"/>
                      <a:pt x="2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46"/>
              <p:cNvSpPr/>
              <p:nvPr/>
            </p:nvSpPr>
            <p:spPr>
              <a:xfrm>
                <a:off x="4959560" y="4597599"/>
                <a:ext cx="74427" cy="68679"/>
              </a:xfrm>
              <a:custGeom>
                <a:avLst/>
                <a:gdLst/>
                <a:ahLst/>
                <a:cxnLst/>
                <a:rect l="l" t="t" r="r" b="b"/>
                <a:pathLst>
                  <a:path w="1282" h="1183" extrusionOk="0">
                    <a:moveTo>
                      <a:pt x="1093" y="0"/>
                    </a:moveTo>
                    <a:cubicBezTo>
                      <a:pt x="1042" y="0"/>
                      <a:pt x="993" y="21"/>
                      <a:pt x="954" y="59"/>
                    </a:cubicBezTo>
                    <a:cubicBezTo>
                      <a:pt x="686" y="322"/>
                      <a:pt x="422" y="592"/>
                      <a:pt x="159" y="861"/>
                    </a:cubicBezTo>
                    <a:cubicBezTo>
                      <a:pt x="88" y="933"/>
                      <a:pt x="0" y="1019"/>
                      <a:pt x="100" y="1120"/>
                    </a:cubicBezTo>
                    <a:cubicBezTo>
                      <a:pt x="143" y="1165"/>
                      <a:pt x="186" y="1183"/>
                      <a:pt x="228" y="1183"/>
                    </a:cubicBezTo>
                    <a:cubicBezTo>
                      <a:pt x="294" y="1183"/>
                      <a:pt x="357" y="1139"/>
                      <a:pt x="413" y="1082"/>
                    </a:cubicBezTo>
                    <a:cubicBezTo>
                      <a:pt x="679" y="815"/>
                      <a:pt x="942" y="545"/>
                      <a:pt x="1204" y="274"/>
                    </a:cubicBezTo>
                    <a:cubicBezTo>
                      <a:pt x="1238" y="238"/>
                      <a:pt x="1257" y="190"/>
                      <a:pt x="1267" y="172"/>
                    </a:cubicBezTo>
                    <a:cubicBezTo>
                      <a:pt x="1282" y="84"/>
                      <a:pt x="1241" y="51"/>
                      <a:pt x="1195" y="27"/>
                    </a:cubicBezTo>
                    <a:cubicBezTo>
                      <a:pt x="1161" y="9"/>
                      <a:pt x="1126" y="0"/>
                      <a:pt x="10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46"/>
              <p:cNvSpPr/>
              <p:nvPr/>
            </p:nvSpPr>
            <p:spPr>
              <a:xfrm>
                <a:off x="4946614" y="4550401"/>
                <a:ext cx="83251" cy="61712"/>
              </a:xfrm>
              <a:custGeom>
                <a:avLst/>
                <a:gdLst/>
                <a:ahLst/>
                <a:cxnLst/>
                <a:rect l="l" t="t" r="r" b="b"/>
                <a:pathLst>
                  <a:path w="1434" h="1063" extrusionOk="0">
                    <a:moveTo>
                      <a:pt x="1245" y="0"/>
                    </a:moveTo>
                    <a:cubicBezTo>
                      <a:pt x="1221" y="0"/>
                      <a:pt x="1196" y="6"/>
                      <a:pt x="1169" y="20"/>
                    </a:cubicBezTo>
                    <a:cubicBezTo>
                      <a:pt x="770" y="230"/>
                      <a:pt x="409" y="496"/>
                      <a:pt x="78" y="797"/>
                    </a:cubicBezTo>
                    <a:cubicBezTo>
                      <a:pt x="26" y="844"/>
                      <a:pt x="0" y="907"/>
                      <a:pt x="54" y="974"/>
                    </a:cubicBezTo>
                    <a:cubicBezTo>
                      <a:pt x="94" y="1024"/>
                      <a:pt x="144" y="1062"/>
                      <a:pt x="204" y="1062"/>
                    </a:cubicBezTo>
                    <a:cubicBezTo>
                      <a:pt x="213" y="1062"/>
                      <a:pt x="222" y="1061"/>
                      <a:pt x="231" y="1060"/>
                    </a:cubicBezTo>
                    <a:cubicBezTo>
                      <a:pt x="296" y="1048"/>
                      <a:pt x="363" y="1019"/>
                      <a:pt x="415" y="980"/>
                    </a:cubicBezTo>
                    <a:cubicBezTo>
                      <a:pt x="721" y="755"/>
                      <a:pt x="1023" y="526"/>
                      <a:pt x="1324" y="296"/>
                    </a:cubicBezTo>
                    <a:cubicBezTo>
                      <a:pt x="1378" y="254"/>
                      <a:pt x="1434" y="211"/>
                      <a:pt x="1413" y="91"/>
                    </a:cubicBezTo>
                    <a:cubicBezTo>
                      <a:pt x="1373" y="54"/>
                      <a:pt x="1317" y="0"/>
                      <a:pt x="12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46"/>
              <p:cNvSpPr/>
              <p:nvPr/>
            </p:nvSpPr>
            <p:spPr>
              <a:xfrm>
                <a:off x="5398690" y="4598877"/>
                <a:ext cx="85283" cy="61306"/>
              </a:xfrm>
              <a:custGeom>
                <a:avLst/>
                <a:gdLst/>
                <a:ahLst/>
                <a:cxnLst/>
                <a:rect l="l" t="t" r="r" b="b"/>
                <a:pathLst>
                  <a:path w="1469" h="1056" extrusionOk="0">
                    <a:moveTo>
                      <a:pt x="275" y="1"/>
                    </a:moveTo>
                    <a:cubicBezTo>
                      <a:pt x="0" y="64"/>
                      <a:pt x="139" y="148"/>
                      <a:pt x="262" y="232"/>
                    </a:cubicBezTo>
                    <a:cubicBezTo>
                      <a:pt x="276" y="293"/>
                      <a:pt x="318" y="323"/>
                      <a:pt x="378" y="334"/>
                    </a:cubicBezTo>
                    <a:cubicBezTo>
                      <a:pt x="573" y="596"/>
                      <a:pt x="857" y="768"/>
                      <a:pt x="1090" y="993"/>
                    </a:cubicBezTo>
                    <a:cubicBezTo>
                      <a:pt x="1134" y="1036"/>
                      <a:pt x="1186" y="1056"/>
                      <a:pt x="1239" y="1056"/>
                    </a:cubicBezTo>
                    <a:cubicBezTo>
                      <a:pt x="1284" y="1056"/>
                      <a:pt x="1331" y="1041"/>
                      <a:pt x="1376" y="1014"/>
                    </a:cubicBezTo>
                    <a:cubicBezTo>
                      <a:pt x="1469" y="956"/>
                      <a:pt x="1463" y="861"/>
                      <a:pt x="1400" y="797"/>
                    </a:cubicBezTo>
                    <a:cubicBezTo>
                      <a:pt x="1074" y="467"/>
                      <a:pt x="805" y="59"/>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46"/>
              <p:cNvSpPr/>
              <p:nvPr/>
            </p:nvSpPr>
            <p:spPr>
              <a:xfrm>
                <a:off x="4889313" y="4356380"/>
                <a:ext cx="102003" cy="39419"/>
              </a:xfrm>
              <a:custGeom>
                <a:avLst/>
                <a:gdLst/>
                <a:ahLst/>
                <a:cxnLst/>
                <a:rect l="l" t="t" r="r" b="b"/>
                <a:pathLst>
                  <a:path w="1757" h="679" extrusionOk="0">
                    <a:moveTo>
                      <a:pt x="276" y="1"/>
                    </a:moveTo>
                    <a:cubicBezTo>
                      <a:pt x="214" y="1"/>
                      <a:pt x="155" y="24"/>
                      <a:pt x="103" y="62"/>
                    </a:cubicBezTo>
                    <a:cubicBezTo>
                      <a:pt x="14" y="125"/>
                      <a:pt x="0" y="222"/>
                      <a:pt x="97" y="261"/>
                    </a:cubicBezTo>
                    <a:cubicBezTo>
                      <a:pt x="546" y="440"/>
                      <a:pt x="995" y="625"/>
                      <a:pt x="1483" y="678"/>
                    </a:cubicBezTo>
                    <a:cubicBezTo>
                      <a:pt x="1488" y="678"/>
                      <a:pt x="1493" y="678"/>
                      <a:pt x="1498" y="678"/>
                    </a:cubicBezTo>
                    <a:cubicBezTo>
                      <a:pt x="1575" y="678"/>
                      <a:pt x="1652" y="616"/>
                      <a:pt x="1757" y="459"/>
                    </a:cubicBezTo>
                    <a:cubicBezTo>
                      <a:pt x="1260" y="301"/>
                      <a:pt x="805" y="154"/>
                      <a:pt x="348" y="12"/>
                    </a:cubicBezTo>
                    <a:cubicBezTo>
                      <a:pt x="324" y="4"/>
                      <a:pt x="300" y="1"/>
                      <a:pt x="2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46"/>
              <p:cNvSpPr/>
              <p:nvPr/>
            </p:nvSpPr>
            <p:spPr>
              <a:xfrm>
                <a:off x="4911955" y="4447991"/>
                <a:ext cx="97707" cy="20842"/>
              </a:xfrm>
              <a:custGeom>
                <a:avLst/>
                <a:gdLst/>
                <a:ahLst/>
                <a:cxnLst/>
                <a:rect l="l" t="t" r="r" b="b"/>
                <a:pathLst>
                  <a:path w="1683" h="359" extrusionOk="0">
                    <a:moveTo>
                      <a:pt x="911" y="0"/>
                    </a:moveTo>
                    <a:cubicBezTo>
                      <a:pt x="638" y="0"/>
                      <a:pt x="366" y="9"/>
                      <a:pt x="96" y="54"/>
                    </a:cubicBezTo>
                    <a:cubicBezTo>
                      <a:pt x="57" y="61"/>
                      <a:pt x="28" y="121"/>
                      <a:pt x="1" y="150"/>
                    </a:cubicBezTo>
                    <a:cubicBezTo>
                      <a:pt x="13" y="216"/>
                      <a:pt x="45" y="243"/>
                      <a:pt x="96" y="264"/>
                    </a:cubicBezTo>
                    <a:cubicBezTo>
                      <a:pt x="258" y="334"/>
                      <a:pt x="420" y="359"/>
                      <a:pt x="581" y="359"/>
                    </a:cubicBezTo>
                    <a:cubicBezTo>
                      <a:pt x="914" y="359"/>
                      <a:pt x="1244" y="254"/>
                      <a:pt x="1575" y="230"/>
                    </a:cubicBezTo>
                    <a:cubicBezTo>
                      <a:pt x="1611" y="228"/>
                      <a:pt x="1667" y="163"/>
                      <a:pt x="1672" y="122"/>
                    </a:cubicBezTo>
                    <a:cubicBezTo>
                      <a:pt x="1682" y="44"/>
                      <a:pt x="1610" y="3"/>
                      <a:pt x="1546" y="3"/>
                    </a:cubicBezTo>
                    <a:cubicBezTo>
                      <a:pt x="1545" y="3"/>
                      <a:pt x="1544" y="3"/>
                      <a:pt x="1543" y="3"/>
                    </a:cubicBezTo>
                    <a:cubicBezTo>
                      <a:pt x="1506" y="3"/>
                      <a:pt x="1468" y="4"/>
                      <a:pt x="1431" y="4"/>
                    </a:cubicBezTo>
                    <a:cubicBezTo>
                      <a:pt x="1257" y="4"/>
                      <a:pt x="1084" y="0"/>
                      <a:pt x="9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46"/>
              <p:cNvSpPr/>
              <p:nvPr/>
            </p:nvSpPr>
            <p:spPr>
              <a:xfrm>
                <a:off x="5370534" y="4982738"/>
                <a:ext cx="35239" cy="62061"/>
              </a:xfrm>
              <a:custGeom>
                <a:avLst/>
                <a:gdLst/>
                <a:ahLst/>
                <a:cxnLst/>
                <a:rect l="l" t="t" r="r" b="b"/>
                <a:pathLst>
                  <a:path w="607" h="1069" extrusionOk="0">
                    <a:moveTo>
                      <a:pt x="285" y="1"/>
                    </a:moveTo>
                    <a:cubicBezTo>
                      <a:pt x="280" y="1"/>
                      <a:pt x="274" y="1"/>
                      <a:pt x="269" y="2"/>
                    </a:cubicBezTo>
                    <a:cubicBezTo>
                      <a:pt x="169" y="12"/>
                      <a:pt x="134" y="102"/>
                      <a:pt x="105" y="179"/>
                    </a:cubicBezTo>
                    <a:cubicBezTo>
                      <a:pt x="0" y="458"/>
                      <a:pt x="163" y="696"/>
                      <a:pt x="245" y="944"/>
                    </a:cubicBezTo>
                    <a:cubicBezTo>
                      <a:pt x="268" y="1015"/>
                      <a:pt x="321" y="1069"/>
                      <a:pt x="400" y="1069"/>
                    </a:cubicBezTo>
                    <a:cubicBezTo>
                      <a:pt x="413" y="1069"/>
                      <a:pt x="427" y="1067"/>
                      <a:pt x="442" y="1064"/>
                    </a:cubicBezTo>
                    <a:cubicBezTo>
                      <a:pt x="566" y="1038"/>
                      <a:pt x="595" y="944"/>
                      <a:pt x="606" y="802"/>
                    </a:cubicBezTo>
                    <a:cubicBezTo>
                      <a:pt x="557" y="609"/>
                      <a:pt x="503" y="381"/>
                      <a:pt x="438" y="156"/>
                    </a:cubicBezTo>
                    <a:cubicBezTo>
                      <a:pt x="416" y="83"/>
                      <a:pt x="377" y="1"/>
                      <a:pt x="2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46"/>
              <p:cNvSpPr/>
              <p:nvPr/>
            </p:nvSpPr>
            <p:spPr>
              <a:xfrm>
                <a:off x="5115323" y="4999168"/>
                <a:ext cx="28853" cy="55791"/>
              </a:xfrm>
              <a:custGeom>
                <a:avLst/>
                <a:gdLst/>
                <a:ahLst/>
                <a:cxnLst/>
                <a:rect l="l" t="t" r="r" b="b"/>
                <a:pathLst>
                  <a:path w="497" h="961" extrusionOk="0">
                    <a:moveTo>
                      <a:pt x="265" y="1"/>
                    </a:moveTo>
                    <a:cubicBezTo>
                      <a:pt x="185" y="1"/>
                      <a:pt x="128" y="46"/>
                      <a:pt x="107" y="124"/>
                    </a:cubicBezTo>
                    <a:cubicBezTo>
                      <a:pt x="63" y="289"/>
                      <a:pt x="33" y="456"/>
                      <a:pt x="17" y="528"/>
                    </a:cubicBezTo>
                    <a:cubicBezTo>
                      <a:pt x="1" y="730"/>
                      <a:pt x="7" y="828"/>
                      <a:pt x="97" y="905"/>
                    </a:cubicBezTo>
                    <a:cubicBezTo>
                      <a:pt x="138" y="940"/>
                      <a:pt x="182" y="961"/>
                      <a:pt x="222" y="961"/>
                    </a:cubicBezTo>
                    <a:cubicBezTo>
                      <a:pt x="259" y="961"/>
                      <a:pt x="293" y="943"/>
                      <a:pt x="317" y="901"/>
                    </a:cubicBezTo>
                    <a:cubicBezTo>
                      <a:pt x="447" y="674"/>
                      <a:pt x="496" y="422"/>
                      <a:pt x="488" y="165"/>
                    </a:cubicBezTo>
                    <a:cubicBezTo>
                      <a:pt x="485" y="78"/>
                      <a:pt x="401" y="21"/>
                      <a:pt x="306" y="5"/>
                    </a:cubicBezTo>
                    <a:cubicBezTo>
                      <a:pt x="292" y="2"/>
                      <a:pt x="278" y="1"/>
                      <a:pt x="2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46"/>
              <p:cNvSpPr/>
              <p:nvPr/>
            </p:nvSpPr>
            <p:spPr>
              <a:xfrm>
                <a:off x="5043160" y="3861459"/>
                <a:ext cx="31408" cy="61248"/>
              </a:xfrm>
              <a:custGeom>
                <a:avLst/>
                <a:gdLst/>
                <a:ahLst/>
                <a:cxnLst/>
                <a:rect l="l" t="t" r="r" b="b"/>
                <a:pathLst>
                  <a:path w="541" h="1055" extrusionOk="0">
                    <a:moveTo>
                      <a:pt x="208" y="1"/>
                    </a:moveTo>
                    <a:cubicBezTo>
                      <a:pt x="199" y="1"/>
                      <a:pt x="189" y="2"/>
                      <a:pt x="179" y="3"/>
                    </a:cubicBezTo>
                    <a:cubicBezTo>
                      <a:pt x="85" y="19"/>
                      <a:pt x="1" y="71"/>
                      <a:pt x="7" y="161"/>
                    </a:cubicBezTo>
                    <a:cubicBezTo>
                      <a:pt x="28" y="446"/>
                      <a:pt x="81" y="728"/>
                      <a:pt x="217" y="985"/>
                    </a:cubicBezTo>
                    <a:cubicBezTo>
                      <a:pt x="240" y="1030"/>
                      <a:pt x="279" y="1054"/>
                      <a:pt x="321" y="1054"/>
                    </a:cubicBezTo>
                    <a:cubicBezTo>
                      <a:pt x="357" y="1054"/>
                      <a:pt x="395" y="1036"/>
                      <a:pt x="427" y="996"/>
                    </a:cubicBezTo>
                    <a:cubicBezTo>
                      <a:pt x="490" y="918"/>
                      <a:pt x="541" y="828"/>
                      <a:pt x="530" y="700"/>
                    </a:cubicBezTo>
                    <a:cubicBezTo>
                      <a:pt x="506" y="501"/>
                      <a:pt x="447" y="291"/>
                      <a:pt x="343" y="95"/>
                    </a:cubicBezTo>
                    <a:cubicBezTo>
                      <a:pt x="314" y="40"/>
                      <a:pt x="271" y="1"/>
                      <a:pt x="2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46"/>
              <p:cNvSpPr/>
              <p:nvPr/>
            </p:nvSpPr>
            <p:spPr>
              <a:xfrm>
                <a:off x="5304176" y="3851473"/>
                <a:ext cx="29144" cy="54223"/>
              </a:xfrm>
              <a:custGeom>
                <a:avLst/>
                <a:gdLst/>
                <a:ahLst/>
                <a:cxnLst/>
                <a:rect l="l" t="t" r="r" b="b"/>
                <a:pathLst>
                  <a:path w="502" h="934" extrusionOk="0">
                    <a:moveTo>
                      <a:pt x="273" y="1"/>
                    </a:moveTo>
                    <a:cubicBezTo>
                      <a:pt x="151" y="1"/>
                      <a:pt x="136" y="127"/>
                      <a:pt x="113" y="223"/>
                    </a:cubicBezTo>
                    <a:cubicBezTo>
                      <a:pt x="71" y="384"/>
                      <a:pt x="35" y="548"/>
                      <a:pt x="15" y="713"/>
                    </a:cubicBezTo>
                    <a:cubicBezTo>
                      <a:pt x="0" y="825"/>
                      <a:pt x="68" y="910"/>
                      <a:pt x="183" y="930"/>
                    </a:cubicBezTo>
                    <a:cubicBezTo>
                      <a:pt x="198" y="933"/>
                      <a:pt x="213" y="934"/>
                      <a:pt x="228" y="934"/>
                    </a:cubicBezTo>
                    <a:cubicBezTo>
                      <a:pt x="321" y="934"/>
                      <a:pt x="391" y="880"/>
                      <a:pt x="411" y="781"/>
                    </a:cubicBezTo>
                    <a:cubicBezTo>
                      <a:pt x="446" y="617"/>
                      <a:pt x="469" y="452"/>
                      <a:pt x="489" y="336"/>
                    </a:cubicBezTo>
                    <a:cubicBezTo>
                      <a:pt x="502" y="158"/>
                      <a:pt x="462" y="42"/>
                      <a:pt x="328" y="8"/>
                    </a:cubicBezTo>
                    <a:cubicBezTo>
                      <a:pt x="308" y="3"/>
                      <a:pt x="289" y="1"/>
                      <a:pt x="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46"/>
              <p:cNvSpPr/>
              <p:nvPr/>
            </p:nvSpPr>
            <p:spPr>
              <a:xfrm>
                <a:off x="4678747" y="4443869"/>
                <a:ext cx="178345" cy="22932"/>
              </a:xfrm>
              <a:custGeom>
                <a:avLst/>
                <a:gdLst/>
                <a:ahLst/>
                <a:cxnLst/>
                <a:rect l="l" t="t" r="r" b="b"/>
                <a:pathLst>
                  <a:path w="3072" h="395" extrusionOk="0">
                    <a:moveTo>
                      <a:pt x="1244" y="0"/>
                    </a:moveTo>
                    <a:cubicBezTo>
                      <a:pt x="649" y="0"/>
                      <a:pt x="152" y="47"/>
                      <a:pt x="0" y="137"/>
                    </a:cubicBezTo>
                    <a:cubicBezTo>
                      <a:pt x="67" y="210"/>
                      <a:pt x="145" y="230"/>
                      <a:pt x="227" y="230"/>
                    </a:cubicBezTo>
                    <a:cubicBezTo>
                      <a:pt x="278" y="230"/>
                      <a:pt x="331" y="222"/>
                      <a:pt x="384" y="215"/>
                    </a:cubicBezTo>
                    <a:cubicBezTo>
                      <a:pt x="488" y="240"/>
                      <a:pt x="593" y="256"/>
                      <a:pt x="698" y="256"/>
                    </a:cubicBezTo>
                    <a:cubicBezTo>
                      <a:pt x="755" y="256"/>
                      <a:pt x="812" y="252"/>
                      <a:pt x="869" y="241"/>
                    </a:cubicBezTo>
                    <a:cubicBezTo>
                      <a:pt x="1152" y="314"/>
                      <a:pt x="1439" y="333"/>
                      <a:pt x="1726" y="333"/>
                    </a:cubicBezTo>
                    <a:cubicBezTo>
                      <a:pt x="1943" y="333"/>
                      <a:pt x="2160" y="322"/>
                      <a:pt x="2376" y="317"/>
                    </a:cubicBezTo>
                    <a:cubicBezTo>
                      <a:pt x="2439" y="326"/>
                      <a:pt x="2502" y="334"/>
                      <a:pt x="2564" y="342"/>
                    </a:cubicBezTo>
                    <a:cubicBezTo>
                      <a:pt x="2629" y="374"/>
                      <a:pt x="2693" y="394"/>
                      <a:pt x="2757" y="394"/>
                    </a:cubicBezTo>
                    <a:cubicBezTo>
                      <a:pt x="2814" y="394"/>
                      <a:pt x="2870" y="378"/>
                      <a:pt x="2926" y="339"/>
                    </a:cubicBezTo>
                    <a:cubicBezTo>
                      <a:pt x="2999" y="337"/>
                      <a:pt x="3042" y="307"/>
                      <a:pt x="3035" y="231"/>
                    </a:cubicBezTo>
                    <a:cubicBezTo>
                      <a:pt x="3072" y="128"/>
                      <a:pt x="3028" y="114"/>
                      <a:pt x="2972" y="114"/>
                    </a:cubicBezTo>
                    <a:cubicBezTo>
                      <a:pt x="2951" y="114"/>
                      <a:pt x="2928" y="116"/>
                      <a:pt x="2907" y="116"/>
                    </a:cubicBezTo>
                    <a:cubicBezTo>
                      <a:pt x="2905" y="116"/>
                      <a:pt x="2904" y="116"/>
                      <a:pt x="2903" y="116"/>
                    </a:cubicBezTo>
                    <a:lnTo>
                      <a:pt x="2903" y="116"/>
                    </a:lnTo>
                    <a:cubicBezTo>
                      <a:pt x="2903" y="116"/>
                      <a:pt x="2903" y="116"/>
                      <a:pt x="2903" y="116"/>
                    </a:cubicBezTo>
                    <a:cubicBezTo>
                      <a:pt x="2891" y="102"/>
                      <a:pt x="2878" y="94"/>
                      <a:pt x="2864" y="94"/>
                    </a:cubicBezTo>
                    <a:cubicBezTo>
                      <a:pt x="2855" y="94"/>
                      <a:pt x="2845" y="97"/>
                      <a:pt x="2834" y="104"/>
                    </a:cubicBezTo>
                    <a:cubicBezTo>
                      <a:pt x="2335" y="34"/>
                      <a:pt x="1753" y="0"/>
                      <a:pt x="1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46"/>
              <p:cNvSpPr/>
              <p:nvPr/>
            </p:nvSpPr>
            <p:spPr>
              <a:xfrm>
                <a:off x="4681301" y="4749704"/>
                <a:ext cx="56081" cy="34717"/>
              </a:xfrm>
              <a:custGeom>
                <a:avLst/>
                <a:gdLst/>
                <a:ahLst/>
                <a:cxnLst/>
                <a:rect l="l" t="t" r="r" b="b"/>
                <a:pathLst>
                  <a:path w="966" h="598" extrusionOk="0">
                    <a:moveTo>
                      <a:pt x="723" y="1"/>
                    </a:moveTo>
                    <a:cubicBezTo>
                      <a:pt x="491" y="1"/>
                      <a:pt x="321" y="145"/>
                      <a:pt x="150" y="279"/>
                    </a:cubicBezTo>
                    <a:cubicBezTo>
                      <a:pt x="87" y="330"/>
                      <a:pt x="1" y="381"/>
                      <a:pt x="66" y="485"/>
                    </a:cubicBezTo>
                    <a:cubicBezTo>
                      <a:pt x="111" y="555"/>
                      <a:pt x="177" y="598"/>
                      <a:pt x="248" y="598"/>
                    </a:cubicBezTo>
                    <a:cubicBezTo>
                      <a:pt x="277" y="598"/>
                      <a:pt x="306" y="591"/>
                      <a:pt x="334" y="577"/>
                    </a:cubicBezTo>
                    <a:cubicBezTo>
                      <a:pt x="574" y="455"/>
                      <a:pt x="825" y="337"/>
                      <a:pt x="965" y="49"/>
                    </a:cubicBezTo>
                    <a:cubicBezTo>
                      <a:pt x="877" y="15"/>
                      <a:pt x="797" y="1"/>
                      <a:pt x="7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46"/>
              <p:cNvSpPr/>
              <p:nvPr/>
            </p:nvSpPr>
            <p:spPr>
              <a:xfrm>
                <a:off x="4812332" y="3989703"/>
                <a:ext cx="43193" cy="38781"/>
              </a:xfrm>
              <a:custGeom>
                <a:avLst/>
                <a:gdLst/>
                <a:ahLst/>
                <a:cxnLst/>
                <a:rect l="l" t="t" r="r" b="b"/>
                <a:pathLst>
                  <a:path w="744" h="668" extrusionOk="0">
                    <a:moveTo>
                      <a:pt x="228" y="1"/>
                    </a:moveTo>
                    <a:cubicBezTo>
                      <a:pt x="115" y="1"/>
                      <a:pt x="1" y="65"/>
                      <a:pt x="47" y="183"/>
                    </a:cubicBezTo>
                    <a:cubicBezTo>
                      <a:pt x="128" y="391"/>
                      <a:pt x="294" y="546"/>
                      <a:pt x="492" y="652"/>
                    </a:cubicBezTo>
                    <a:cubicBezTo>
                      <a:pt x="512" y="663"/>
                      <a:pt x="532" y="667"/>
                      <a:pt x="553" y="667"/>
                    </a:cubicBezTo>
                    <a:cubicBezTo>
                      <a:pt x="648" y="667"/>
                      <a:pt x="743" y="568"/>
                      <a:pt x="730" y="471"/>
                    </a:cubicBezTo>
                    <a:cubicBezTo>
                      <a:pt x="713" y="356"/>
                      <a:pt x="350" y="1"/>
                      <a:pt x="2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46"/>
              <p:cNvSpPr/>
              <p:nvPr/>
            </p:nvSpPr>
            <p:spPr>
              <a:xfrm>
                <a:off x="5713989" y="4121778"/>
                <a:ext cx="52772" cy="33556"/>
              </a:xfrm>
              <a:custGeom>
                <a:avLst/>
                <a:gdLst/>
                <a:ahLst/>
                <a:cxnLst/>
                <a:rect l="l" t="t" r="r" b="b"/>
                <a:pathLst>
                  <a:path w="909" h="578" extrusionOk="0">
                    <a:moveTo>
                      <a:pt x="678" y="1"/>
                    </a:moveTo>
                    <a:cubicBezTo>
                      <a:pt x="651" y="1"/>
                      <a:pt x="623" y="7"/>
                      <a:pt x="597" y="21"/>
                    </a:cubicBezTo>
                    <a:cubicBezTo>
                      <a:pt x="365" y="144"/>
                      <a:pt x="85" y="226"/>
                      <a:pt x="0" y="545"/>
                    </a:cubicBezTo>
                    <a:cubicBezTo>
                      <a:pt x="73" y="568"/>
                      <a:pt x="140" y="578"/>
                      <a:pt x="204" y="578"/>
                    </a:cubicBezTo>
                    <a:cubicBezTo>
                      <a:pt x="420" y="578"/>
                      <a:pt x="591" y="462"/>
                      <a:pt x="753" y="321"/>
                    </a:cubicBezTo>
                    <a:cubicBezTo>
                      <a:pt x="813" y="270"/>
                      <a:pt x="909" y="226"/>
                      <a:pt x="856" y="122"/>
                    </a:cubicBezTo>
                    <a:cubicBezTo>
                      <a:pt x="817" y="44"/>
                      <a:pt x="748" y="1"/>
                      <a:pt x="6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6"/>
              <p:cNvSpPr/>
              <p:nvPr/>
            </p:nvSpPr>
            <p:spPr>
              <a:xfrm>
                <a:off x="5533611" y="3938846"/>
                <a:ext cx="44586" cy="47663"/>
              </a:xfrm>
              <a:custGeom>
                <a:avLst/>
                <a:gdLst/>
                <a:ahLst/>
                <a:cxnLst/>
                <a:rect l="l" t="t" r="r" b="b"/>
                <a:pathLst>
                  <a:path w="768" h="821" extrusionOk="0">
                    <a:moveTo>
                      <a:pt x="768" y="0"/>
                    </a:moveTo>
                    <a:lnTo>
                      <a:pt x="768" y="0"/>
                    </a:lnTo>
                    <a:cubicBezTo>
                      <a:pt x="325" y="96"/>
                      <a:pt x="181" y="381"/>
                      <a:pt x="27" y="654"/>
                    </a:cubicBezTo>
                    <a:cubicBezTo>
                      <a:pt x="0" y="703"/>
                      <a:pt x="25" y="755"/>
                      <a:pt x="68" y="787"/>
                    </a:cubicBezTo>
                    <a:cubicBezTo>
                      <a:pt x="97" y="809"/>
                      <a:pt x="129" y="821"/>
                      <a:pt x="160" y="821"/>
                    </a:cubicBezTo>
                    <a:cubicBezTo>
                      <a:pt x="193" y="821"/>
                      <a:pt x="225" y="808"/>
                      <a:pt x="253" y="783"/>
                    </a:cubicBezTo>
                    <a:cubicBezTo>
                      <a:pt x="471" y="587"/>
                      <a:pt x="649" y="366"/>
                      <a:pt x="7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6"/>
              <p:cNvSpPr/>
              <p:nvPr/>
            </p:nvSpPr>
            <p:spPr>
              <a:xfrm>
                <a:off x="4871548" y="4919516"/>
                <a:ext cx="44064" cy="48766"/>
              </a:xfrm>
              <a:custGeom>
                <a:avLst/>
                <a:gdLst/>
                <a:ahLst/>
                <a:cxnLst/>
                <a:rect l="l" t="t" r="r" b="b"/>
                <a:pathLst>
                  <a:path w="759" h="840" extrusionOk="0">
                    <a:moveTo>
                      <a:pt x="591" y="1"/>
                    </a:moveTo>
                    <a:cubicBezTo>
                      <a:pt x="547" y="1"/>
                      <a:pt x="504" y="21"/>
                      <a:pt x="471" y="54"/>
                    </a:cubicBezTo>
                    <a:cubicBezTo>
                      <a:pt x="271" y="255"/>
                      <a:pt x="72" y="461"/>
                      <a:pt x="1" y="840"/>
                    </a:cubicBezTo>
                    <a:cubicBezTo>
                      <a:pt x="390" y="720"/>
                      <a:pt x="543" y="478"/>
                      <a:pt x="690" y="233"/>
                    </a:cubicBezTo>
                    <a:cubicBezTo>
                      <a:pt x="726" y="175"/>
                      <a:pt x="759" y="108"/>
                      <a:pt x="701" y="50"/>
                    </a:cubicBezTo>
                    <a:cubicBezTo>
                      <a:pt x="667" y="16"/>
                      <a:pt x="629" y="1"/>
                      <a:pt x="5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6"/>
              <p:cNvSpPr/>
              <p:nvPr/>
            </p:nvSpPr>
            <p:spPr>
              <a:xfrm>
                <a:off x="5752363" y="4688979"/>
                <a:ext cx="46038" cy="27054"/>
              </a:xfrm>
              <a:custGeom>
                <a:avLst/>
                <a:gdLst/>
                <a:ahLst/>
                <a:cxnLst/>
                <a:rect l="l" t="t" r="r" b="b"/>
                <a:pathLst>
                  <a:path w="793" h="466" extrusionOk="0">
                    <a:moveTo>
                      <a:pt x="173" y="0"/>
                    </a:moveTo>
                    <a:cubicBezTo>
                      <a:pt x="141" y="0"/>
                      <a:pt x="115" y="5"/>
                      <a:pt x="98" y="15"/>
                    </a:cubicBezTo>
                    <a:cubicBezTo>
                      <a:pt x="40" y="49"/>
                      <a:pt x="1" y="109"/>
                      <a:pt x="21" y="184"/>
                    </a:cubicBezTo>
                    <a:cubicBezTo>
                      <a:pt x="58" y="332"/>
                      <a:pt x="348" y="466"/>
                      <a:pt x="556" y="466"/>
                    </a:cubicBezTo>
                    <a:cubicBezTo>
                      <a:pt x="618" y="466"/>
                      <a:pt x="672" y="454"/>
                      <a:pt x="711" y="428"/>
                    </a:cubicBezTo>
                    <a:cubicBezTo>
                      <a:pt x="749" y="403"/>
                      <a:pt x="771" y="357"/>
                      <a:pt x="793" y="329"/>
                    </a:cubicBezTo>
                    <a:cubicBezTo>
                      <a:pt x="790" y="296"/>
                      <a:pt x="792" y="277"/>
                      <a:pt x="786" y="263"/>
                    </a:cubicBezTo>
                    <a:cubicBezTo>
                      <a:pt x="735" y="154"/>
                      <a:pt x="356" y="0"/>
                      <a:pt x="1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6"/>
              <p:cNvSpPr/>
              <p:nvPr/>
            </p:nvSpPr>
            <p:spPr>
              <a:xfrm>
                <a:off x="4647920" y="4189297"/>
                <a:ext cx="49695" cy="28447"/>
              </a:xfrm>
              <a:custGeom>
                <a:avLst/>
                <a:gdLst/>
                <a:ahLst/>
                <a:cxnLst/>
                <a:rect l="l" t="t" r="r" b="b"/>
                <a:pathLst>
                  <a:path w="856" h="490" extrusionOk="0">
                    <a:moveTo>
                      <a:pt x="262" y="0"/>
                    </a:moveTo>
                    <a:cubicBezTo>
                      <a:pt x="231" y="0"/>
                      <a:pt x="203" y="4"/>
                      <a:pt x="180" y="12"/>
                    </a:cubicBezTo>
                    <a:cubicBezTo>
                      <a:pt x="67" y="52"/>
                      <a:pt x="1" y="142"/>
                      <a:pt x="98" y="240"/>
                    </a:cubicBezTo>
                    <a:cubicBezTo>
                      <a:pt x="245" y="389"/>
                      <a:pt x="447" y="448"/>
                      <a:pt x="641" y="489"/>
                    </a:cubicBezTo>
                    <a:cubicBezTo>
                      <a:pt x="778" y="478"/>
                      <a:pt x="855" y="326"/>
                      <a:pt x="784" y="226"/>
                    </a:cubicBezTo>
                    <a:cubicBezTo>
                      <a:pt x="705" y="113"/>
                      <a:pt x="434" y="0"/>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6"/>
              <p:cNvSpPr/>
              <p:nvPr/>
            </p:nvSpPr>
            <p:spPr>
              <a:xfrm>
                <a:off x="5593524" y="4878123"/>
                <a:ext cx="40639" cy="37213"/>
              </a:xfrm>
              <a:custGeom>
                <a:avLst/>
                <a:gdLst/>
                <a:ahLst/>
                <a:cxnLst/>
                <a:rect l="l" t="t" r="r" b="b"/>
                <a:pathLst>
                  <a:path w="700" h="641" extrusionOk="0">
                    <a:moveTo>
                      <a:pt x="169" y="1"/>
                    </a:moveTo>
                    <a:cubicBezTo>
                      <a:pt x="166" y="1"/>
                      <a:pt x="164" y="1"/>
                      <a:pt x="161" y="1"/>
                    </a:cubicBezTo>
                    <a:cubicBezTo>
                      <a:pt x="70" y="27"/>
                      <a:pt x="1" y="78"/>
                      <a:pt x="6" y="177"/>
                    </a:cubicBezTo>
                    <a:cubicBezTo>
                      <a:pt x="11" y="300"/>
                      <a:pt x="385" y="635"/>
                      <a:pt x="523" y="640"/>
                    </a:cubicBezTo>
                    <a:cubicBezTo>
                      <a:pt x="527" y="640"/>
                      <a:pt x="530" y="640"/>
                      <a:pt x="533" y="640"/>
                    </a:cubicBezTo>
                    <a:cubicBezTo>
                      <a:pt x="623" y="640"/>
                      <a:pt x="700" y="599"/>
                      <a:pt x="700" y="499"/>
                    </a:cubicBezTo>
                    <a:cubicBezTo>
                      <a:pt x="700" y="349"/>
                      <a:pt x="318" y="1"/>
                      <a:pt x="1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6"/>
              <p:cNvSpPr/>
              <p:nvPr/>
            </p:nvSpPr>
            <p:spPr>
              <a:xfrm>
                <a:off x="4585336" y="4431910"/>
                <a:ext cx="52540" cy="18868"/>
              </a:xfrm>
              <a:custGeom>
                <a:avLst/>
                <a:gdLst/>
                <a:ahLst/>
                <a:cxnLst/>
                <a:rect l="l" t="t" r="r" b="b"/>
                <a:pathLst>
                  <a:path w="905" h="325" extrusionOk="0">
                    <a:moveTo>
                      <a:pt x="396" y="1"/>
                    </a:moveTo>
                    <a:cubicBezTo>
                      <a:pt x="295" y="1"/>
                      <a:pt x="195" y="18"/>
                      <a:pt x="95" y="64"/>
                    </a:cubicBezTo>
                    <a:cubicBezTo>
                      <a:pt x="53" y="83"/>
                      <a:pt x="8" y="135"/>
                      <a:pt x="4" y="176"/>
                    </a:cubicBezTo>
                    <a:cubicBezTo>
                      <a:pt x="1" y="211"/>
                      <a:pt x="50" y="281"/>
                      <a:pt x="82" y="285"/>
                    </a:cubicBezTo>
                    <a:cubicBezTo>
                      <a:pt x="206" y="300"/>
                      <a:pt x="332" y="324"/>
                      <a:pt x="454" y="324"/>
                    </a:cubicBezTo>
                    <a:cubicBezTo>
                      <a:pt x="619" y="324"/>
                      <a:pt x="775" y="279"/>
                      <a:pt x="904" y="101"/>
                    </a:cubicBezTo>
                    <a:cubicBezTo>
                      <a:pt x="732" y="50"/>
                      <a:pt x="563" y="1"/>
                      <a:pt x="3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6"/>
              <p:cNvSpPr/>
              <p:nvPr/>
            </p:nvSpPr>
            <p:spPr>
              <a:xfrm>
                <a:off x="4597179" y="4522766"/>
                <a:ext cx="44818" cy="24673"/>
              </a:xfrm>
              <a:custGeom>
                <a:avLst/>
                <a:gdLst/>
                <a:ahLst/>
                <a:cxnLst/>
                <a:rect l="l" t="t" r="r" b="b"/>
                <a:pathLst>
                  <a:path w="772" h="425" extrusionOk="0">
                    <a:moveTo>
                      <a:pt x="453" y="0"/>
                    </a:moveTo>
                    <a:cubicBezTo>
                      <a:pt x="433" y="0"/>
                      <a:pt x="412" y="1"/>
                      <a:pt x="390" y="2"/>
                    </a:cubicBezTo>
                    <a:cubicBezTo>
                      <a:pt x="330" y="20"/>
                      <a:pt x="229" y="43"/>
                      <a:pt x="133" y="80"/>
                    </a:cubicBezTo>
                    <a:cubicBezTo>
                      <a:pt x="0" y="131"/>
                      <a:pt x="9" y="236"/>
                      <a:pt x="68" y="329"/>
                    </a:cubicBezTo>
                    <a:cubicBezTo>
                      <a:pt x="115" y="403"/>
                      <a:pt x="181" y="424"/>
                      <a:pt x="253" y="424"/>
                    </a:cubicBezTo>
                    <a:cubicBezTo>
                      <a:pt x="300" y="424"/>
                      <a:pt x="349" y="415"/>
                      <a:pt x="397" y="406"/>
                    </a:cubicBezTo>
                    <a:cubicBezTo>
                      <a:pt x="532" y="381"/>
                      <a:pt x="678" y="367"/>
                      <a:pt x="754" y="235"/>
                    </a:cubicBezTo>
                    <a:cubicBezTo>
                      <a:pt x="771" y="204"/>
                      <a:pt x="745" y="132"/>
                      <a:pt x="716" y="99"/>
                    </a:cubicBezTo>
                    <a:cubicBezTo>
                      <a:pt x="654" y="30"/>
                      <a:pt x="571" y="0"/>
                      <a:pt x="4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46"/>
              <p:cNvSpPr/>
              <p:nvPr/>
            </p:nvSpPr>
            <p:spPr>
              <a:xfrm>
                <a:off x="5804903" y="4358238"/>
                <a:ext cx="45109" cy="24383"/>
              </a:xfrm>
              <a:custGeom>
                <a:avLst/>
                <a:gdLst/>
                <a:ahLst/>
                <a:cxnLst/>
                <a:rect l="l" t="t" r="r" b="b"/>
                <a:pathLst>
                  <a:path w="777" h="420" extrusionOk="0">
                    <a:moveTo>
                      <a:pt x="555" y="0"/>
                    </a:moveTo>
                    <a:cubicBezTo>
                      <a:pt x="475" y="0"/>
                      <a:pt x="389" y="37"/>
                      <a:pt x="308" y="51"/>
                    </a:cubicBezTo>
                    <a:cubicBezTo>
                      <a:pt x="242" y="62"/>
                      <a:pt x="168" y="78"/>
                      <a:pt x="117" y="116"/>
                    </a:cubicBezTo>
                    <a:cubicBezTo>
                      <a:pt x="22" y="188"/>
                      <a:pt x="0" y="285"/>
                      <a:pt x="122" y="352"/>
                    </a:cubicBezTo>
                    <a:cubicBezTo>
                      <a:pt x="195" y="393"/>
                      <a:pt x="282" y="402"/>
                      <a:pt x="346" y="419"/>
                    </a:cubicBezTo>
                    <a:cubicBezTo>
                      <a:pt x="493" y="374"/>
                      <a:pt x="649" y="416"/>
                      <a:pt x="737" y="284"/>
                    </a:cubicBezTo>
                    <a:cubicBezTo>
                      <a:pt x="777" y="223"/>
                      <a:pt x="768" y="147"/>
                      <a:pt x="728" y="93"/>
                    </a:cubicBezTo>
                    <a:cubicBezTo>
                      <a:pt x="677" y="22"/>
                      <a:pt x="617" y="0"/>
                      <a:pt x="5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46"/>
              <p:cNvSpPr/>
              <p:nvPr/>
            </p:nvSpPr>
            <p:spPr>
              <a:xfrm>
                <a:off x="5204263" y="4831794"/>
                <a:ext cx="33846" cy="122612"/>
              </a:xfrm>
              <a:custGeom>
                <a:avLst/>
                <a:gdLst/>
                <a:ahLst/>
                <a:cxnLst/>
                <a:rect l="l" t="t" r="r" b="b"/>
                <a:pathLst>
                  <a:path w="583" h="2112" extrusionOk="0">
                    <a:moveTo>
                      <a:pt x="161" y="1"/>
                    </a:moveTo>
                    <a:cubicBezTo>
                      <a:pt x="90" y="1"/>
                      <a:pt x="56" y="53"/>
                      <a:pt x="60" y="162"/>
                    </a:cubicBezTo>
                    <a:cubicBezTo>
                      <a:pt x="84" y="760"/>
                      <a:pt x="0" y="1364"/>
                      <a:pt x="148" y="1956"/>
                    </a:cubicBezTo>
                    <a:cubicBezTo>
                      <a:pt x="134" y="1990"/>
                      <a:pt x="145" y="2015"/>
                      <a:pt x="180" y="2031"/>
                    </a:cubicBezTo>
                    <a:cubicBezTo>
                      <a:pt x="187" y="2089"/>
                      <a:pt x="201" y="2111"/>
                      <a:pt x="219" y="2111"/>
                    </a:cubicBezTo>
                    <a:cubicBezTo>
                      <a:pt x="239" y="2111"/>
                      <a:pt x="264" y="2086"/>
                      <a:pt x="290" y="2051"/>
                    </a:cubicBezTo>
                    <a:cubicBezTo>
                      <a:pt x="488" y="2026"/>
                      <a:pt x="503" y="1891"/>
                      <a:pt x="485" y="1739"/>
                    </a:cubicBezTo>
                    <a:cubicBezTo>
                      <a:pt x="570" y="1180"/>
                      <a:pt x="582" y="628"/>
                      <a:pt x="377" y="88"/>
                    </a:cubicBezTo>
                    <a:lnTo>
                      <a:pt x="377" y="87"/>
                    </a:lnTo>
                    <a:cubicBezTo>
                      <a:pt x="286" y="30"/>
                      <a:pt x="213"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46"/>
              <p:cNvSpPr/>
              <p:nvPr/>
            </p:nvSpPr>
            <p:spPr>
              <a:xfrm>
                <a:off x="5007514" y="4221285"/>
                <a:ext cx="90217" cy="92888"/>
              </a:xfrm>
              <a:custGeom>
                <a:avLst/>
                <a:gdLst/>
                <a:ahLst/>
                <a:cxnLst/>
                <a:rect l="l" t="t" r="r" b="b"/>
                <a:pathLst>
                  <a:path w="1554" h="1600" extrusionOk="0">
                    <a:moveTo>
                      <a:pt x="269" y="1"/>
                    </a:moveTo>
                    <a:cubicBezTo>
                      <a:pt x="225" y="1"/>
                      <a:pt x="178" y="17"/>
                      <a:pt x="131" y="55"/>
                    </a:cubicBezTo>
                    <a:cubicBezTo>
                      <a:pt x="0" y="158"/>
                      <a:pt x="60" y="262"/>
                      <a:pt x="139" y="360"/>
                    </a:cubicBezTo>
                    <a:cubicBezTo>
                      <a:pt x="254" y="505"/>
                      <a:pt x="375" y="646"/>
                      <a:pt x="494" y="789"/>
                    </a:cubicBezTo>
                    <a:cubicBezTo>
                      <a:pt x="540" y="970"/>
                      <a:pt x="655" y="1097"/>
                      <a:pt x="819" y="1187"/>
                    </a:cubicBezTo>
                    <a:lnTo>
                      <a:pt x="824" y="1193"/>
                    </a:lnTo>
                    <a:cubicBezTo>
                      <a:pt x="827" y="1252"/>
                      <a:pt x="862" y="1285"/>
                      <a:pt x="923" y="1292"/>
                    </a:cubicBezTo>
                    <a:lnTo>
                      <a:pt x="1033" y="1397"/>
                    </a:lnTo>
                    <a:cubicBezTo>
                      <a:pt x="1103" y="1489"/>
                      <a:pt x="1170" y="1600"/>
                      <a:pt x="1263" y="1600"/>
                    </a:cubicBezTo>
                    <a:cubicBezTo>
                      <a:pt x="1311" y="1600"/>
                      <a:pt x="1368" y="1570"/>
                      <a:pt x="1436" y="1491"/>
                    </a:cubicBezTo>
                    <a:lnTo>
                      <a:pt x="1441" y="1487"/>
                    </a:lnTo>
                    <a:cubicBezTo>
                      <a:pt x="1541" y="1472"/>
                      <a:pt x="1553" y="1440"/>
                      <a:pt x="1460" y="1389"/>
                    </a:cubicBezTo>
                    <a:cubicBezTo>
                      <a:pt x="1482" y="1291"/>
                      <a:pt x="1435" y="1232"/>
                      <a:pt x="1344" y="1198"/>
                    </a:cubicBezTo>
                    <a:lnTo>
                      <a:pt x="1341" y="1193"/>
                    </a:lnTo>
                    <a:cubicBezTo>
                      <a:pt x="1344" y="1130"/>
                      <a:pt x="1314" y="1091"/>
                      <a:pt x="1251" y="1077"/>
                    </a:cubicBezTo>
                    <a:cubicBezTo>
                      <a:pt x="1038" y="708"/>
                      <a:pt x="759" y="388"/>
                      <a:pt x="453" y="91"/>
                    </a:cubicBezTo>
                    <a:cubicBezTo>
                      <a:pt x="397" y="36"/>
                      <a:pt x="335" y="1"/>
                      <a:pt x="2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46"/>
              <p:cNvSpPr/>
              <p:nvPr/>
            </p:nvSpPr>
            <p:spPr>
              <a:xfrm>
                <a:off x="5676239" y="3093275"/>
                <a:ext cx="31292" cy="31292"/>
              </a:xfrm>
              <a:custGeom>
                <a:avLst/>
                <a:gdLst/>
                <a:ahLst/>
                <a:cxnLst/>
                <a:rect l="l" t="t" r="r" b="b"/>
                <a:pathLst>
                  <a:path w="539" h="539" extrusionOk="0">
                    <a:moveTo>
                      <a:pt x="269" y="1"/>
                    </a:moveTo>
                    <a:cubicBezTo>
                      <a:pt x="122" y="1"/>
                      <a:pt x="1" y="121"/>
                      <a:pt x="1" y="269"/>
                    </a:cubicBezTo>
                    <a:cubicBezTo>
                      <a:pt x="1" y="418"/>
                      <a:pt x="122" y="539"/>
                      <a:pt x="269" y="539"/>
                    </a:cubicBezTo>
                    <a:cubicBezTo>
                      <a:pt x="418" y="539"/>
                      <a:pt x="539" y="418"/>
                      <a:pt x="539" y="269"/>
                    </a:cubicBezTo>
                    <a:cubicBezTo>
                      <a:pt x="539" y="121"/>
                      <a:pt x="418" y="1"/>
                      <a:pt x="2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46"/>
              <p:cNvSpPr/>
              <p:nvPr/>
            </p:nvSpPr>
            <p:spPr>
              <a:xfrm>
                <a:off x="5785977" y="3658149"/>
                <a:ext cx="52133" cy="52133"/>
              </a:xfrm>
              <a:custGeom>
                <a:avLst/>
                <a:gdLst/>
                <a:ahLst/>
                <a:cxnLst/>
                <a:rect l="l" t="t" r="r" b="b"/>
                <a:pathLst>
                  <a:path w="898" h="898" extrusionOk="0">
                    <a:moveTo>
                      <a:pt x="448" y="1"/>
                    </a:moveTo>
                    <a:cubicBezTo>
                      <a:pt x="200" y="1"/>
                      <a:pt x="0" y="201"/>
                      <a:pt x="0" y="449"/>
                    </a:cubicBezTo>
                    <a:cubicBezTo>
                      <a:pt x="0" y="697"/>
                      <a:pt x="200" y="897"/>
                      <a:pt x="448" y="897"/>
                    </a:cubicBezTo>
                    <a:cubicBezTo>
                      <a:pt x="696" y="897"/>
                      <a:pt x="897" y="697"/>
                      <a:pt x="897" y="449"/>
                    </a:cubicBezTo>
                    <a:cubicBezTo>
                      <a:pt x="897" y="201"/>
                      <a:pt x="696"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 name="Google Shape;846;p46"/>
            <p:cNvGrpSpPr/>
            <p:nvPr/>
          </p:nvGrpSpPr>
          <p:grpSpPr>
            <a:xfrm>
              <a:off x="886471" y="3077227"/>
              <a:ext cx="884491" cy="1218999"/>
              <a:chOff x="4547600" y="3271250"/>
              <a:chExt cx="1353674" cy="1865625"/>
            </a:xfrm>
          </p:grpSpPr>
          <p:sp>
            <p:nvSpPr>
              <p:cNvPr id="847" name="Google Shape;847;p46"/>
              <p:cNvSpPr/>
              <p:nvPr/>
            </p:nvSpPr>
            <p:spPr>
              <a:xfrm>
                <a:off x="5424177" y="4006074"/>
                <a:ext cx="113265" cy="156226"/>
              </a:xfrm>
              <a:custGeom>
                <a:avLst/>
                <a:gdLst/>
                <a:ahLst/>
                <a:cxnLst/>
                <a:rect l="l" t="t" r="r" b="b"/>
                <a:pathLst>
                  <a:path w="1951" h="2691" extrusionOk="0">
                    <a:moveTo>
                      <a:pt x="1715" y="0"/>
                    </a:moveTo>
                    <a:cubicBezTo>
                      <a:pt x="1613" y="0"/>
                      <a:pt x="1538" y="78"/>
                      <a:pt x="1480" y="156"/>
                    </a:cubicBezTo>
                    <a:cubicBezTo>
                      <a:pt x="966" y="841"/>
                      <a:pt x="537" y="1577"/>
                      <a:pt x="125" y="2321"/>
                    </a:cubicBezTo>
                    <a:cubicBezTo>
                      <a:pt x="57" y="2443"/>
                      <a:pt x="0" y="2588"/>
                      <a:pt x="175" y="2670"/>
                    </a:cubicBezTo>
                    <a:cubicBezTo>
                      <a:pt x="204" y="2685"/>
                      <a:pt x="230" y="2691"/>
                      <a:pt x="254" y="2691"/>
                    </a:cubicBezTo>
                    <a:cubicBezTo>
                      <a:pt x="351" y="2691"/>
                      <a:pt x="403" y="2587"/>
                      <a:pt x="449" y="2509"/>
                    </a:cubicBezTo>
                    <a:cubicBezTo>
                      <a:pt x="867" y="1805"/>
                      <a:pt x="1350" y="1141"/>
                      <a:pt x="1815" y="468"/>
                    </a:cubicBezTo>
                    <a:cubicBezTo>
                      <a:pt x="1872" y="386"/>
                      <a:pt x="1951" y="309"/>
                      <a:pt x="1944" y="212"/>
                    </a:cubicBezTo>
                    <a:cubicBezTo>
                      <a:pt x="1931" y="102"/>
                      <a:pt x="1865" y="38"/>
                      <a:pt x="1784" y="12"/>
                    </a:cubicBezTo>
                    <a:cubicBezTo>
                      <a:pt x="1760" y="4"/>
                      <a:pt x="1737" y="0"/>
                      <a:pt x="1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46"/>
              <p:cNvSpPr/>
              <p:nvPr/>
            </p:nvSpPr>
            <p:spPr>
              <a:xfrm>
                <a:off x="4910271" y="4743609"/>
                <a:ext cx="110595" cy="155878"/>
              </a:xfrm>
              <a:custGeom>
                <a:avLst/>
                <a:gdLst/>
                <a:ahLst/>
                <a:cxnLst/>
                <a:rect l="l" t="t" r="r" b="b"/>
                <a:pathLst>
                  <a:path w="1905" h="2685" extrusionOk="0">
                    <a:moveTo>
                      <a:pt x="1729" y="1"/>
                    </a:moveTo>
                    <a:cubicBezTo>
                      <a:pt x="1671" y="1"/>
                      <a:pt x="1627" y="34"/>
                      <a:pt x="1590" y="79"/>
                    </a:cubicBezTo>
                    <a:cubicBezTo>
                      <a:pt x="1557" y="118"/>
                      <a:pt x="1529" y="161"/>
                      <a:pt x="1503" y="206"/>
                    </a:cubicBezTo>
                    <a:cubicBezTo>
                      <a:pt x="1104" y="867"/>
                      <a:pt x="662" y="1501"/>
                      <a:pt x="211" y="2131"/>
                    </a:cubicBezTo>
                    <a:cubicBezTo>
                      <a:pt x="162" y="2201"/>
                      <a:pt x="121" y="2277"/>
                      <a:pt x="71" y="2347"/>
                    </a:cubicBezTo>
                    <a:cubicBezTo>
                      <a:pt x="1" y="2445"/>
                      <a:pt x="3" y="2534"/>
                      <a:pt x="95" y="2616"/>
                    </a:cubicBezTo>
                    <a:cubicBezTo>
                      <a:pt x="147" y="2663"/>
                      <a:pt x="199" y="2685"/>
                      <a:pt x="250" y="2685"/>
                    </a:cubicBezTo>
                    <a:cubicBezTo>
                      <a:pt x="308" y="2685"/>
                      <a:pt x="365" y="2656"/>
                      <a:pt x="419" y="2604"/>
                    </a:cubicBezTo>
                    <a:cubicBezTo>
                      <a:pt x="480" y="2544"/>
                      <a:pt x="532" y="2475"/>
                      <a:pt x="583" y="2406"/>
                    </a:cubicBezTo>
                    <a:cubicBezTo>
                      <a:pt x="1033" y="1797"/>
                      <a:pt x="1400" y="1138"/>
                      <a:pt x="1785" y="491"/>
                    </a:cubicBezTo>
                    <a:cubicBezTo>
                      <a:pt x="1838" y="404"/>
                      <a:pt x="1865" y="304"/>
                      <a:pt x="1905" y="208"/>
                    </a:cubicBezTo>
                    <a:cubicBezTo>
                      <a:pt x="1881" y="122"/>
                      <a:pt x="1878" y="33"/>
                      <a:pt x="1770" y="6"/>
                    </a:cubicBezTo>
                    <a:cubicBezTo>
                      <a:pt x="1756" y="3"/>
                      <a:pt x="1742" y="1"/>
                      <a:pt x="17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46"/>
              <p:cNvSpPr/>
              <p:nvPr/>
            </p:nvSpPr>
            <p:spPr>
              <a:xfrm>
                <a:off x="5274162" y="3934957"/>
                <a:ext cx="51437" cy="163541"/>
              </a:xfrm>
              <a:custGeom>
                <a:avLst/>
                <a:gdLst/>
                <a:ahLst/>
                <a:cxnLst/>
                <a:rect l="l" t="t" r="r" b="b"/>
                <a:pathLst>
                  <a:path w="886" h="2817" extrusionOk="0">
                    <a:moveTo>
                      <a:pt x="636" y="0"/>
                    </a:moveTo>
                    <a:cubicBezTo>
                      <a:pt x="505" y="0"/>
                      <a:pt x="457" y="143"/>
                      <a:pt x="430" y="259"/>
                    </a:cubicBezTo>
                    <a:cubicBezTo>
                      <a:pt x="320" y="739"/>
                      <a:pt x="213" y="1219"/>
                      <a:pt x="118" y="1701"/>
                    </a:cubicBezTo>
                    <a:cubicBezTo>
                      <a:pt x="65" y="1968"/>
                      <a:pt x="1" y="2233"/>
                      <a:pt x="15" y="2509"/>
                    </a:cubicBezTo>
                    <a:cubicBezTo>
                      <a:pt x="23" y="2653"/>
                      <a:pt x="49" y="2791"/>
                      <a:pt x="222" y="2813"/>
                    </a:cubicBezTo>
                    <a:cubicBezTo>
                      <a:pt x="236" y="2815"/>
                      <a:pt x="249" y="2816"/>
                      <a:pt x="262" y="2816"/>
                    </a:cubicBezTo>
                    <a:cubicBezTo>
                      <a:pt x="417" y="2816"/>
                      <a:pt x="457" y="2680"/>
                      <a:pt x="474" y="2554"/>
                    </a:cubicBezTo>
                    <a:cubicBezTo>
                      <a:pt x="520" y="2218"/>
                      <a:pt x="539" y="1878"/>
                      <a:pt x="595" y="1543"/>
                    </a:cubicBezTo>
                    <a:cubicBezTo>
                      <a:pt x="662" y="1142"/>
                      <a:pt x="757" y="745"/>
                      <a:pt x="826" y="407"/>
                    </a:cubicBezTo>
                    <a:cubicBezTo>
                      <a:pt x="886" y="194"/>
                      <a:pt x="832" y="46"/>
                      <a:pt x="693" y="8"/>
                    </a:cubicBezTo>
                    <a:cubicBezTo>
                      <a:pt x="672" y="3"/>
                      <a:pt x="653" y="0"/>
                      <a:pt x="6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46"/>
              <p:cNvSpPr/>
              <p:nvPr/>
            </p:nvSpPr>
            <p:spPr>
              <a:xfrm>
                <a:off x="5123044" y="4807643"/>
                <a:ext cx="50566" cy="162960"/>
              </a:xfrm>
              <a:custGeom>
                <a:avLst/>
                <a:gdLst/>
                <a:ahLst/>
                <a:cxnLst/>
                <a:rect l="l" t="t" r="r" b="b"/>
                <a:pathLst>
                  <a:path w="871" h="2807" extrusionOk="0">
                    <a:moveTo>
                      <a:pt x="641" y="1"/>
                    </a:moveTo>
                    <a:cubicBezTo>
                      <a:pt x="487" y="1"/>
                      <a:pt x="432" y="106"/>
                      <a:pt x="420" y="232"/>
                    </a:cubicBezTo>
                    <a:cubicBezTo>
                      <a:pt x="347" y="992"/>
                      <a:pt x="230" y="1745"/>
                      <a:pt x="40" y="2486"/>
                    </a:cubicBezTo>
                    <a:cubicBezTo>
                      <a:pt x="0" y="2645"/>
                      <a:pt x="70" y="2769"/>
                      <a:pt x="220" y="2802"/>
                    </a:cubicBezTo>
                    <a:cubicBezTo>
                      <a:pt x="235" y="2805"/>
                      <a:pt x="250" y="2807"/>
                      <a:pt x="263" y="2807"/>
                    </a:cubicBezTo>
                    <a:cubicBezTo>
                      <a:pt x="382" y="2807"/>
                      <a:pt x="417" y="2678"/>
                      <a:pt x="446" y="2580"/>
                    </a:cubicBezTo>
                    <a:cubicBezTo>
                      <a:pt x="653" y="1879"/>
                      <a:pt x="775" y="1161"/>
                      <a:pt x="862" y="537"/>
                    </a:cubicBezTo>
                    <a:cubicBezTo>
                      <a:pt x="862" y="370"/>
                      <a:pt x="870" y="302"/>
                      <a:pt x="861" y="236"/>
                    </a:cubicBezTo>
                    <a:cubicBezTo>
                      <a:pt x="843" y="113"/>
                      <a:pt x="801" y="1"/>
                      <a:pt x="643" y="1"/>
                    </a:cubicBezTo>
                    <a:cubicBezTo>
                      <a:pt x="642" y="1"/>
                      <a:pt x="642" y="1"/>
                      <a:pt x="6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46"/>
              <p:cNvSpPr/>
              <p:nvPr/>
            </p:nvSpPr>
            <p:spPr>
              <a:xfrm>
                <a:off x="4680430" y="4486366"/>
                <a:ext cx="153730" cy="47489"/>
              </a:xfrm>
              <a:custGeom>
                <a:avLst/>
                <a:gdLst/>
                <a:ahLst/>
                <a:cxnLst/>
                <a:rect l="l" t="t" r="r" b="b"/>
                <a:pathLst>
                  <a:path w="2648" h="818" extrusionOk="0">
                    <a:moveTo>
                      <a:pt x="2279" y="1"/>
                    </a:moveTo>
                    <a:cubicBezTo>
                      <a:pt x="1759" y="150"/>
                      <a:pt x="1159" y="158"/>
                      <a:pt x="576" y="270"/>
                    </a:cubicBezTo>
                    <a:cubicBezTo>
                      <a:pt x="457" y="294"/>
                      <a:pt x="342" y="341"/>
                      <a:pt x="226" y="379"/>
                    </a:cubicBezTo>
                    <a:cubicBezTo>
                      <a:pt x="101" y="420"/>
                      <a:pt x="0" y="483"/>
                      <a:pt x="29" y="634"/>
                    </a:cubicBezTo>
                    <a:cubicBezTo>
                      <a:pt x="57" y="775"/>
                      <a:pt x="148" y="817"/>
                      <a:pt x="258" y="817"/>
                    </a:cubicBezTo>
                    <a:cubicBezTo>
                      <a:pt x="288" y="817"/>
                      <a:pt x="319" y="814"/>
                      <a:pt x="350" y="809"/>
                    </a:cubicBezTo>
                    <a:cubicBezTo>
                      <a:pt x="1040" y="695"/>
                      <a:pt x="1738" y="621"/>
                      <a:pt x="2403" y="393"/>
                    </a:cubicBezTo>
                    <a:cubicBezTo>
                      <a:pt x="2527" y="351"/>
                      <a:pt x="2647" y="284"/>
                      <a:pt x="2629" y="149"/>
                    </a:cubicBezTo>
                    <a:cubicBezTo>
                      <a:pt x="2609" y="1"/>
                      <a:pt x="2460" y="7"/>
                      <a:pt x="22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46"/>
              <p:cNvSpPr/>
              <p:nvPr/>
            </p:nvSpPr>
            <p:spPr>
              <a:xfrm>
                <a:off x="5615062" y="4372519"/>
                <a:ext cx="153614" cy="47431"/>
              </a:xfrm>
              <a:custGeom>
                <a:avLst/>
                <a:gdLst/>
                <a:ahLst/>
                <a:cxnLst/>
                <a:rect l="l" t="t" r="r" b="b"/>
                <a:pathLst>
                  <a:path w="2646" h="817" extrusionOk="0">
                    <a:moveTo>
                      <a:pt x="2386" y="0"/>
                    </a:moveTo>
                    <a:cubicBezTo>
                      <a:pt x="2356" y="0"/>
                      <a:pt x="2326" y="3"/>
                      <a:pt x="2296" y="7"/>
                    </a:cubicBezTo>
                    <a:cubicBezTo>
                      <a:pt x="1605" y="104"/>
                      <a:pt x="910" y="183"/>
                      <a:pt x="247" y="417"/>
                    </a:cubicBezTo>
                    <a:cubicBezTo>
                      <a:pt x="124" y="460"/>
                      <a:pt x="1" y="503"/>
                      <a:pt x="18" y="648"/>
                    </a:cubicBezTo>
                    <a:cubicBezTo>
                      <a:pt x="37" y="800"/>
                      <a:pt x="181" y="799"/>
                      <a:pt x="343" y="817"/>
                    </a:cubicBezTo>
                    <a:cubicBezTo>
                      <a:pt x="938" y="606"/>
                      <a:pt x="1623" y="675"/>
                      <a:pt x="2262" y="485"/>
                    </a:cubicBezTo>
                    <a:cubicBezTo>
                      <a:pt x="2312" y="470"/>
                      <a:pt x="2361" y="449"/>
                      <a:pt x="2408" y="430"/>
                    </a:cubicBezTo>
                    <a:cubicBezTo>
                      <a:pt x="2523" y="383"/>
                      <a:pt x="2646" y="343"/>
                      <a:pt x="2617" y="184"/>
                    </a:cubicBezTo>
                    <a:cubicBezTo>
                      <a:pt x="2590" y="39"/>
                      <a:pt x="2495" y="0"/>
                      <a:pt x="23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46"/>
              <p:cNvSpPr/>
              <p:nvPr/>
            </p:nvSpPr>
            <p:spPr>
              <a:xfrm>
                <a:off x="4868936" y="4047584"/>
                <a:ext cx="112336" cy="133062"/>
              </a:xfrm>
              <a:custGeom>
                <a:avLst/>
                <a:gdLst/>
                <a:ahLst/>
                <a:cxnLst/>
                <a:rect l="l" t="t" r="r" b="b"/>
                <a:pathLst>
                  <a:path w="1935" h="2292" extrusionOk="0">
                    <a:moveTo>
                      <a:pt x="259" y="1"/>
                    </a:moveTo>
                    <a:cubicBezTo>
                      <a:pt x="253" y="1"/>
                      <a:pt x="246" y="1"/>
                      <a:pt x="239" y="2"/>
                    </a:cubicBezTo>
                    <a:cubicBezTo>
                      <a:pt x="237" y="2"/>
                      <a:pt x="235" y="2"/>
                      <a:pt x="233" y="2"/>
                    </a:cubicBezTo>
                    <a:cubicBezTo>
                      <a:pt x="77" y="2"/>
                      <a:pt x="1" y="165"/>
                      <a:pt x="107" y="342"/>
                    </a:cubicBezTo>
                    <a:cubicBezTo>
                      <a:pt x="516" y="1017"/>
                      <a:pt x="1047" y="1603"/>
                      <a:pt x="1550" y="2210"/>
                    </a:cubicBezTo>
                    <a:cubicBezTo>
                      <a:pt x="1560" y="2223"/>
                      <a:pt x="1577" y="2231"/>
                      <a:pt x="1590" y="2241"/>
                    </a:cubicBezTo>
                    <a:cubicBezTo>
                      <a:pt x="1633" y="2274"/>
                      <a:pt x="1678" y="2292"/>
                      <a:pt x="1723" y="2292"/>
                    </a:cubicBezTo>
                    <a:cubicBezTo>
                      <a:pt x="1759" y="2292"/>
                      <a:pt x="1795" y="2281"/>
                      <a:pt x="1831" y="2258"/>
                    </a:cubicBezTo>
                    <a:cubicBezTo>
                      <a:pt x="1934" y="2192"/>
                      <a:pt x="1892" y="2105"/>
                      <a:pt x="1843" y="2038"/>
                    </a:cubicBezTo>
                    <a:cubicBezTo>
                      <a:pt x="1368" y="1389"/>
                      <a:pt x="890" y="741"/>
                      <a:pt x="412" y="94"/>
                    </a:cubicBezTo>
                    <a:cubicBezTo>
                      <a:pt x="375" y="43"/>
                      <a:pt x="328" y="1"/>
                      <a:pt x="2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46"/>
              <p:cNvSpPr/>
              <p:nvPr/>
            </p:nvSpPr>
            <p:spPr>
              <a:xfrm>
                <a:off x="5469518" y="4725089"/>
                <a:ext cx="107750" cy="133062"/>
              </a:xfrm>
              <a:custGeom>
                <a:avLst/>
                <a:gdLst/>
                <a:ahLst/>
                <a:cxnLst/>
                <a:rect l="l" t="t" r="r" b="b"/>
                <a:pathLst>
                  <a:path w="1856" h="2292" extrusionOk="0">
                    <a:moveTo>
                      <a:pt x="144" y="0"/>
                    </a:moveTo>
                    <a:cubicBezTo>
                      <a:pt x="57" y="0"/>
                      <a:pt x="1" y="59"/>
                      <a:pt x="20" y="169"/>
                    </a:cubicBezTo>
                    <a:cubicBezTo>
                      <a:pt x="32" y="232"/>
                      <a:pt x="79" y="291"/>
                      <a:pt x="119" y="346"/>
                    </a:cubicBezTo>
                    <a:cubicBezTo>
                      <a:pt x="544" y="926"/>
                      <a:pt x="969" y="1504"/>
                      <a:pt x="1396" y="2084"/>
                    </a:cubicBezTo>
                    <a:cubicBezTo>
                      <a:pt x="1436" y="2138"/>
                      <a:pt x="1479" y="2192"/>
                      <a:pt x="1528" y="2239"/>
                    </a:cubicBezTo>
                    <a:cubicBezTo>
                      <a:pt x="1564" y="2276"/>
                      <a:pt x="1603" y="2291"/>
                      <a:pt x="1644" y="2291"/>
                    </a:cubicBezTo>
                    <a:cubicBezTo>
                      <a:pt x="1684" y="2291"/>
                      <a:pt x="1724" y="2276"/>
                      <a:pt x="1763" y="2251"/>
                    </a:cubicBezTo>
                    <a:cubicBezTo>
                      <a:pt x="1825" y="2212"/>
                      <a:pt x="1850" y="2149"/>
                      <a:pt x="1855" y="2067"/>
                    </a:cubicBezTo>
                    <a:cubicBezTo>
                      <a:pt x="1819" y="2000"/>
                      <a:pt x="1784" y="1923"/>
                      <a:pt x="1737" y="1851"/>
                    </a:cubicBezTo>
                    <a:cubicBezTo>
                      <a:pt x="1344" y="1248"/>
                      <a:pt x="864" y="709"/>
                      <a:pt x="412" y="150"/>
                    </a:cubicBezTo>
                    <a:cubicBezTo>
                      <a:pt x="361" y="87"/>
                      <a:pt x="282" y="29"/>
                      <a:pt x="204" y="8"/>
                    </a:cubicBezTo>
                    <a:cubicBezTo>
                      <a:pt x="183" y="3"/>
                      <a:pt x="163" y="0"/>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46"/>
              <p:cNvSpPr/>
              <p:nvPr/>
            </p:nvSpPr>
            <p:spPr>
              <a:xfrm>
                <a:off x="5547718" y="4166539"/>
                <a:ext cx="147286" cy="100551"/>
              </a:xfrm>
              <a:custGeom>
                <a:avLst/>
                <a:gdLst/>
                <a:ahLst/>
                <a:cxnLst/>
                <a:rect l="l" t="t" r="r" b="b"/>
                <a:pathLst>
                  <a:path w="2537" h="1732" extrusionOk="0">
                    <a:moveTo>
                      <a:pt x="2319" y="0"/>
                    </a:moveTo>
                    <a:cubicBezTo>
                      <a:pt x="2238" y="0"/>
                      <a:pt x="2166" y="56"/>
                      <a:pt x="2093" y="89"/>
                    </a:cubicBezTo>
                    <a:cubicBezTo>
                      <a:pt x="1423" y="396"/>
                      <a:pt x="878" y="880"/>
                      <a:pt x="281" y="1292"/>
                    </a:cubicBezTo>
                    <a:cubicBezTo>
                      <a:pt x="253" y="1312"/>
                      <a:pt x="229" y="1338"/>
                      <a:pt x="211" y="1366"/>
                    </a:cubicBezTo>
                    <a:cubicBezTo>
                      <a:pt x="147" y="1457"/>
                      <a:pt x="0" y="1533"/>
                      <a:pt x="121" y="1666"/>
                    </a:cubicBezTo>
                    <a:cubicBezTo>
                      <a:pt x="164" y="1713"/>
                      <a:pt x="206" y="1732"/>
                      <a:pt x="248" y="1732"/>
                    </a:cubicBezTo>
                    <a:cubicBezTo>
                      <a:pt x="313" y="1732"/>
                      <a:pt x="376" y="1685"/>
                      <a:pt x="435" y="1633"/>
                    </a:cubicBezTo>
                    <a:cubicBezTo>
                      <a:pt x="707" y="1389"/>
                      <a:pt x="1037" y="1227"/>
                      <a:pt x="1342" y="1030"/>
                    </a:cubicBezTo>
                    <a:cubicBezTo>
                      <a:pt x="1690" y="804"/>
                      <a:pt x="2031" y="566"/>
                      <a:pt x="2375" y="334"/>
                    </a:cubicBezTo>
                    <a:cubicBezTo>
                      <a:pt x="2447" y="285"/>
                      <a:pt x="2517" y="235"/>
                      <a:pt x="2537" y="123"/>
                    </a:cubicBezTo>
                    <a:cubicBezTo>
                      <a:pt x="2492" y="89"/>
                      <a:pt x="2445" y="36"/>
                      <a:pt x="2385" y="13"/>
                    </a:cubicBezTo>
                    <a:cubicBezTo>
                      <a:pt x="2362" y="4"/>
                      <a:pt x="2341" y="0"/>
                      <a:pt x="23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46"/>
              <p:cNvSpPr/>
              <p:nvPr/>
            </p:nvSpPr>
            <p:spPr>
              <a:xfrm>
                <a:off x="5207108" y="5000445"/>
                <a:ext cx="30885" cy="136429"/>
              </a:xfrm>
              <a:custGeom>
                <a:avLst/>
                <a:gdLst/>
                <a:ahLst/>
                <a:cxnLst/>
                <a:rect l="l" t="t" r="r" b="b"/>
                <a:pathLst>
                  <a:path w="532" h="2350" extrusionOk="0">
                    <a:moveTo>
                      <a:pt x="269" y="0"/>
                    </a:moveTo>
                    <a:cubicBezTo>
                      <a:pt x="187" y="0"/>
                      <a:pt x="109" y="54"/>
                      <a:pt x="66" y="130"/>
                    </a:cubicBezTo>
                    <a:cubicBezTo>
                      <a:pt x="42" y="174"/>
                      <a:pt x="25" y="226"/>
                      <a:pt x="25" y="275"/>
                    </a:cubicBezTo>
                    <a:cubicBezTo>
                      <a:pt x="22" y="884"/>
                      <a:pt x="1" y="1494"/>
                      <a:pt x="66" y="2101"/>
                    </a:cubicBezTo>
                    <a:cubicBezTo>
                      <a:pt x="76" y="2201"/>
                      <a:pt x="64" y="2349"/>
                      <a:pt x="223" y="2349"/>
                    </a:cubicBezTo>
                    <a:cubicBezTo>
                      <a:pt x="231" y="2349"/>
                      <a:pt x="239" y="2349"/>
                      <a:pt x="247" y="2348"/>
                    </a:cubicBezTo>
                    <a:cubicBezTo>
                      <a:pt x="388" y="2337"/>
                      <a:pt x="450" y="2231"/>
                      <a:pt x="473" y="2107"/>
                    </a:cubicBezTo>
                    <a:cubicBezTo>
                      <a:pt x="531" y="1804"/>
                      <a:pt x="512" y="1499"/>
                      <a:pt x="518" y="1194"/>
                    </a:cubicBezTo>
                    <a:cubicBezTo>
                      <a:pt x="485" y="857"/>
                      <a:pt x="453" y="520"/>
                      <a:pt x="418" y="183"/>
                    </a:cubicBezTo>
                    <a:cubicBezTo>
                      <a:pt x="408" y="96"/>
                      <a:pt x="376" y="3"/>
                      <a:pt x="276" y="0"/>
                    </a:cubicBezTo>
                    <a:cubicBezTo>
                      <a:pt x="274" y="0"/>
                      <a:pt x="272" y="0"/>
                      <a:pt x="2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46"/>
              <p:cNvSpPr/>
              <p:nvPr/>
            </p:nvSpPr>
            <p:spPr>
              <a:xfrm>
                <a:off x="5643626" y="3993534"/>
                <a:ext cx="126908" cy="108679"/>
              </a:xfrm>
              <a:custGeom>
                <a:avLst/>
                <a:gdLst/>
                <a:ahLst/>
                <a:cxnLst/>
                <a:rect l="l" t="t" r="r" b="b"/>
                <a:pathLst>
                  <a:path w="2186" h="1872" extrusionOk="0">
                    <a:moveTo>
                      <a:pt x="1914" y="1"/>
                    </a:moveTo>
                    <a:cubicBezTo>
                      <a:pt x="1840" y="1"/>
                      <a:pt x="1778" y="49"/>
                      <a:pt x="1722" y="96"/>
                    </a:cubicBezTo>
                    <a:cubicBezTo>
                      <a:pt x="1307" y="455"/>
                      <a:pt x="894" y="816"/>
                      <a:pt x="487" y="1184"/>
                    </a:cubicBezTo>
                    <a:cubicBezTo>
                      <a:pt x="374" y="1287"/>
                      <a:pt x="280" y="1411"/>
                      <a:pt x="189" y="1534"/>
                    </a:cubicBezTo>
                    <a:cubicBezTo>
                      <a:pt x="124" y="1622"/>
                      <a:pt x="0" y="1718"/>
                      <a:pt x="143" y="1831"/>
                    </a:cubicBezTo>
                    <a:cubicBezTo>
                      <a:pt x="178" y="1860"/>
                      <a:pt x="214" y="1872"/>
                      <a:pt x="249" y="1872"/>
                    </a:cubicBezTo>
                    <a:cubicBezTo>
                      <a:pt x="312" y="1872"/>
                      <a:pt x="373" y="1833"/>
                      <a:pt x="423" y="1789"/>
                    </a:cubicBezTo>
                    <a:cubicBezTo>
                      <a:pt x="961" y="1311"/>
                      <a:pt x="1497" y="830"/>
                      <a:pt x="2031" y="347"/>
                    </a:cubicBezTo>
                    <a:cubicBezTo>
                      <a:pt x="2079" y="302"/>
                      <a:pt x="2107" y="239"/>
                      <a:pt x="2186" y="126"/>
                    </a:cubicBezTo>
                    <a:cubicBezTo>
                      <a:pt x="2122" y="90"/>
                      <a:pt x="2063" y="55"/>
                      <a:pt x="2003" y="24"/>
                    </a:cubicBezTo>
                    <a:cubicBezTo>
                      <a:pt x="1971" y="8"/>
                      <a:pt x="1942" y="1"/>
                      <a:pt x="19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46"/>
              <p:cNvSpPr/>
              <p:nvPr/>
            </p:nvSpPr>
            <p:spPr>
              <a:xfrm>
                <a:off x="4753638" y="4638645"/>
                <a:ext cx="145602" cy="100377"/>
              </a:xfrm>
              <a:custGeom>
                <a:avLst/>
                <a:gdLst/>
                <a:ahLst/>
                <a:cxnLst/>
                <a:rect l="l" t="t" r="r" b="b"/>
                <a:pathLst>
                  <a:path w="2508" h="1729" extrusionOk="0">
                    <a:moveTo>
                      <a:pt x="2298" y="0"/>
                    </a:moveTo>
                    <a:cubicBezTo>
                      <a:pt x="2235" y="0"/>
                      <a:pt x="2172" y="41"/>
                      <a:pt x="2112" y="93"/>
                    </a:cubicBezTo>
                    <a:cubicBezTo>
                      <a:pt x="1802" y="370"/>
                      <a:pt x="1423" y="549"/>
                      <a:pt x="1075" y="774"/>
                    </a:cubicBezTo>
                    <a:cubicBezTo>
                      <a:pt x="742" y="989"/>
                      <a:pt x="422" y="1224"/>
                      <a:pt x="96" y="1450"/>
                    </a:cubicBezTo>
                    <a:cubicBezTo>
                      <a:pt x="33" y="1493"/>
                      <a:pt x="1" y="1545"/>
                      <a:pt x="34" y="1620"/>
                    </a:cubicBezTo>
                    <a:cubicBezTo>
                      <a:pt x="66" y="1691"/>
                      <a:pt x="133" y="1708"/>
                      <a:pt x="221" y="1729"/>
                    </a:cubicBezTo>
                    <a:cubicBezTo>
                      <a:pt x="301" y="1696"/>
                      <a:pt x="397" y="1660"/>
                      <a:pt x="490" y="1616"/>
                    </a:cubicBezTo>
                    <a:cubicBezTo>
                      <a:pt x="1153" y="1303"/>
                      <a:pt x="1706" y="835"/>
                      <a:pt x="2287" y="407"/>
                    </a:cubicBezTo>
                    <a:cubicBezTo>
                      <a:pt x="2315" y="387"/>
                      <a:pt x="2336" y="360"/>
                      <a:pt x="2360" y="335"/>
                    </a:cubicBezTo>
                    <a:cubicBezTo>
                      <a:pt x="2434" y="257"/>
                      <a:pt x="2508" y="165"/>
                      <a:pt x="2426" y="68"/>
                    </a:cubicBezTo>
                    <a:cubicBezTo>
                      <a:pt x="2385" y="20"/>
                      <a:pt x="2342" y="0"/>
                      <a:pt x="2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46"/>
              <p:cNvSpPr/>
              <p:nvPr/>
            </p:nvSpPr>
            <p:spPr>
              <a:xfrm>
                <a:off x="4713638" y="4543434"/>
                <a:ext cx="135616" cy="56081"/>
              </a:xfrm>
              <a:custGeom>
                <a:avLst/>
                <a:gdLst/>
                <a:ahLst/>
                <a:cxnLst/>
                <a:rect l="l" t="t" r="r" b="b"/>
                <a:pathLst>
                  <a:path w="2336" h="966" extrusionOk="0">
                    <a:moveTo>
                      <a:pt x="2114" y="1"/>
                    </a:moveTo>
                    <a:cubicBezTo>
                      <a:pt x="2087" y="1"/>
                      <a:pt x="2057" y="6"/>
                      <a:pt x="2025" y="15"/>
                    </a:cubicBezTo>
                    <a:cubicBezTo>
                      <a:pt x="1407" y="195"/>
                      <a:pt x="791" y="373"/>
                      <a:pt x="173" y="551"/>
                    </a:cubicBezTo>
                    <a:cubicBezTo>
                      <a:pt x="54" y="585"/>
                      <a:pt x="0" y="655"/>
                      <a:pt x="20" y="775"/>
                    </a:cubicBezTo>
                    <a:cubicBezTo>
                      <a:pt x="43" y="912"/>
                      <a:pt x="132" y="965"/>
                      <a:pt x="259" y="965"/>
                    </a:cubicBezTo>
                    <a:cubicBezTo>
                      <a:pt x="266" y="965"/>
                      <a:pt x="274" y="965"/>
                      <a:pt x="281" y="965"/>
                    </a:cubicBezTo>
                    <a:cubicBezTo>
                      <a:pt x="944" y="815"/>
                      <a:pt x="1584" y="598"/>
                      <a:pt x="2222" y="373"/>
                    </a:cubicBezTo>
                    <a:cubicBezTo>
                      <a:pt x="2317" y="339"/>
                      <a:pt x="2336" y="249"/>
                      <a:pt x="2306" y="160"/>
                    </a:cubicBezTo>
                    <a:cubicBezTo>
                      <a:pt x="2271" y="56"/>
                      <a:pt x="2208" y="1"/>
                      <a:pt x="21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46"/>
              <p:cNvSpPr/>
              <p:nvPr/>
            </p:nvSpPr>
            <p:spPr>
              <a:xfrm>
                <a:off x="4678573" y="4803115"/>
                <a:ext cx="122902" cy="109201"/>
              </a:xfrm>
              <a:custGeom>
                <a:avLst/>
                <a:gdLst/>
                <a:ahLst/>
                <a:cxnLst/>
                <a:rect l="l" t="t" r="r" b="b"/>
                <a:pathLst>
                  <a:path w="2117" h="1881" extrusionOk="0">
                    <a:moveTo>
                      <a:pt x="1932" y="0"/>
                    </a:moveTo>
                    <a:cubicBezTo>
                      <a:pt x="1881" y="0"/>
                      <a:pt x="1832" y="27"/>
                      <a:pt x="1788" y="65"/>
                    </a:cubicBezTo>
                    <a:cubicBezTo>
                      <a:pt x="1251" y="544"/>
                      <a:pt x="713" y="1025"/>
                      <a:pt x="176" y="1505"/>
                    </a:cubicBezTo>
                    <a:cubicBezTo>
                      <a:pt x="82" y="1589"/>
                      <a:pt x="0" y="1679"/>
                      <a:pt x="113" y="1805"/>
                    </a:cubicBezTo>
                    <a:cubicBezTo>
                      <a:pt x="161" y="1859"/>
                      <a:pt x="212" y="1881"/>
                      <a:pt x="262" y="1881"/>
                    </a:cubicBezTo>
                    <a:cubicBezTo>
                      <a:pt x="322" y="1881"/>
                      <a:pt x="381" y="1849"/>
                      <a:pt x="432" y="1802"/>
                    </a:cubicBezTo>
                    <a:cubicBezTo>
                      <a:pt x="950" y="1328"/>
                      <a:pt x="1539" y="926"/>
                      <a:pt x="1975" y="370"/>
                    </a:cubicBezTo>
                    <a:cubicBezTo>
                      <a:pt x="2027" y="304"/>
                      <a:pt x="2068" y="230"/>
                      <a:pt x="2117" y="154"/>
                    </a:cubicBezTo>
                    <a:cubicBezTo>
                      <a:pt x="2082" y="107"/>
                      <a:pt x="2061" y="57"/>
                      <a:pt x="2023" y="30"/>
                    </a:cubicBezTo>
                    <a:cubicBezTo>
                      <a:pt x="1992" y="9"/>
                      <a:pt x="1962" y="0"/>
                      <a:pt x="19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46"/>
              <p:cNvSpPr/>
              <p:nvPr/>
            </p:nvSpPr>
            <p:spPr>
              <a:xfrm>
                <a:off x="4824524" y="4682534"/>
                <a:ext cx="113207" cy="102525"/>
              </a:xfrm>
              <a:custGeom>
                <a:avLst/>
                <a:gdLst/>
                <a:ahLst/>
                <a:cxnLst/>
                <a:rect l="l" t="t" r="r" b="b"/>
                <a:pathLst>
                  <a:path w="1950" h="1766" extrusionOk="0">
                    <a:moveTo>
                      <a:pt x="1770" y="0"/>
                    </a:moveTo>
                    <a:cubicBezTo>
                      <a:pt x="1758" y="0"/>
                      <a:pt x="1747" y="1"/>
                      <a:pt x="1735" y="2"/>
                    </a:cubicBezTo>
                    <a:cubicBezTo>
                      <a:pt x="1564" y="18"/>
                      <a:pt x="1467" y="154"/>
                      <a:pt x="1363" y="262"/>
                    </a:cubicBezTo>
                    <a:cubicBezTo>
                      <a:pt x="1041" y="597"/>
                      <a:pt x="715" y="924"/>
                      <a:pt x="346" y="1210"/>
                    </a:cubicBezTo>
                    <a:cubicBezTo>
                      <a:pt x="251" y="1284"/>
                      <a:pt x="169" y="1373"/>
                      <a:pt x="89" y="1462"/>
                    </a:cubicBezTo>
                    <a:cubicBezTo>
                      <a:pt x="46" y="1511"/>
                      <a:pt x="0" y="1566"/>
                      <a:pt x="45" y="1642"/>
                    </a:cubicBezTo>
                    <a:cubicBezTo>
                      <a:pt x="93" y="1722"/>
                      <a:pt x="164" y="1761"/>
                      <a:pt x="258" y="1766"/>
                    </a:cubicBezTo>
                    <a:cubicBezTo>
                      <a:pt x="352" y="1763"/>
                      <a:pt x="414" y="1700"/>
                      <a:pt x="480" y="1647"/>
                    </a:cubicBezTo>
                    <a:cubicBezTo>
                      <a:pt x="905" y="1297"/>
                      <a:pt x="1327" y="943"/>
                      <a:pt x="1676" y="517"/>
                    </a:cubicBezTo>
                    <a:cubicBezTo>
                      <a:pt x="1762" y="413"/>
                      <a:pt x="1837" y="296"/>
                      <a:pt x="1893" y="173"/>
                    </a:cubicBezTo>
                    <a:cubicBezTo>
                      <a:pt x="1949" y="47"/>
                      <a:pt x="1871" y="0"/>
                      <a:pt x="17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46"/>
              <p:cNvSpPr/>
              <p:nvPr/>
            </p:nvSpPr>
            <p:spPr>
              <a:xfrm>
                <a:off x="5512305" y="4119979"/>
                <a:ext cx="110246" cy="103628"/>
              </a:xfrm>
              <a:custGeom>
                <a:avLst/>
                <a:gdLst/>
                <a:ahLst/>
                <a:cxnLst/>
                <a:rect l="l" t="t" r="r" b="b"/>
                <a:pathLst>
                  <a:path w="1899" h="1785" extrusionOk="0">
                    <a:moveTo>
                      <a:pt x="1678" y="1"/>
                    </a:moveTo>
                    <a:cubicBezTo>
                      <a:pt x="1615" y="1"/>
                      <a:pt x="1558" y="38"/>
                      <a:pt x="1503" y="83"/>
                    </a:cubicBezTo>
                    <a:cubicBezTo>
                      <a:pt x="1041" y="470"/>
                      <a:pt x="573" y="854"/>
                      <a:pt x="197" y="1327"/>
                    </a:cubicBezTo>
                    <a:cubicBezTo>
                      <a:pt x="134" y="1407"/>
                      <a:pt x="85" y="1498"/>
                      <a:pt x="36" y="1588"/>
                    </a:cubicBezTo>
                    <a:cubicBezTo>
                      <a:pt x="1" y="1655"/>
                      <a:pt x="11" y="1726"/>
                      <a:pt x="80" y="1765"/>
                    </a:cubicBezTo>
                    <a:cubicBezTo>
                      <a:pt x="106" y="1779"/>
                      <a:pt x="140" y="1785"/>
                      <a:pt x="174" y="1785"/>
                    </a:cubicBezTo>
                    <a:cubicBezTo>
                      <a:pt x="193" y="1785"/>
                      <a:pt x="211" y="1783"/>
                      <a:pt x="228" y="1779"/>
                    </a:cubicBezTo>
                    <a:cubicBezTo>
                      <a:pt x="276" y="1768"/>
                      <a:pt x="325" y="1738"/>
                      <a:pt x="361" y="1704"/>
                    </a:cubicBezTo>
                    <a:cubicBezTo>
                      <a:pt x="840" y="1259"/>
                      <a:pt x="1318" y="813"/>
                      <a:pt x="1794" y="365"/>
                    </a:cubicBezTo>
                    <a:cubicBezTo>
                      <a:pt x="1842" y="320"/>
                      <a:pt x="1875" y="261"/>
                      <a:pt x="1899" y="229"/>
                    </a:cubicBezTo>
                    <a:cubicBezTo>
                      <a:pt x="1894" y="120"/>
                      <a:pt x="1842" y="75"/>
                      <a:pt x="1784" y="36"/>
                    </a:cubicBezTo>
                    <a:cubicBezTo>
                      <a:pt x="1747" y="11"/>
                      <a:pt x="1712" y="1"/>
                      <a:pt x="16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46"/>
              <p:cNvSpPr/>
              <p:nvPr/>
            </p:nvSpPr>
            <p:spPr>
              <a:xfrm>
                <a:off x="5599039" y="4306568"/>
                <a:ext cx="135733" cy="55559"/>
              </a:xfrm>
              <a:custGeom>
                <a:avLst/>
                <a:gdLst/>
                <a:ahLst/>
                <a:cxnLst/>
                <a:rect l="l" t="t" r="r" b="b"/>
                <a:pathLst>
                  <a:path w="2338" h="957" extrusionOk="0">
                    <a:moveTo>
                      <a:pt x="2127" y="1"/>
                    </a:moveTo>
                    <a:cubicBezTo>
                      <a:pt x="2112" y="1"/>
                      <a:pt x="2097" y="2"/>
                      <a:pt x="2080" y="5"/>
                    </a:cubicBezTo>
                    <a:cubicBezTo>
                      <a:pt x="1893" y="40"/>
                      <a:pt x="1709" y="87"/>
                      <a:pt x="1527" y="141"/>
                    </a:cubicBezTo>
                    <a:cubicBezTo>
                      <a:pt x="1080" y="274"/>
                      <a:pt x="633" y="411"/>
                      <a:pt x="188" y="552"/>
                    </a:cubicBezTo>
                    <a:cubicBezTo>
                      <a:pt x="84" y="585"/>
                      <a:pt x="1" y="653"/>
                      <a:pt x="30" y="776"/>
                    </a:cubicBezTo>
                    <a:cubicBezTo>
                      <a:pt x="54" y="878"/>
                      <a:pt x="111" y="957"/>
                      <a:pt x="267" y="957"/>
                    </a:cubicBezTo>
                    <a:cubicBezTo>
                      <a:pt x="272" y="957"/>
                      <a:pt x="277" y="957"/>
                      <a:pt x="282" y="956"/>
                    </a:cubicBezTo>
                    <a:cubicBezTo>
                      <a:pt x="312" y="947"/>
                      <a:pt x="378" y="928"/>
                      <a:pt x="444" y="910"/>
                    </a:cubicBezTo>
                    <a:cubicBezTo>
                      <a:pt x="911" y="779"/>
                      <a:pt x="1378" y="649"/>
                      <a:pt x="1844" y="515"/>
                    </a:cubicBezTo>
                    <a:cubicBezTo>
                      <a:pt x="1961" y="482"/>
                      <a:pt x="2077" y="445"/>
                      <a:pt x="2190" y="401"/>
                    </a:cubicBezTo>
                    <a:cubicBezTo>
                      <a:pt x="2302" y="358"/>
                      <a:pt x="2337" y="274"/>
                      <a:pt x="2307" y="156"/>
                    </a:cubicBezTo>
                    <a:cubicBezTo>
                      <a:pt x="2282" y="52"/>
                      <a:pt x="2215" y="1"/>
                      <a:pt x="21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46"/>
              <p:cNvSpPr/>
              <p:nvPr/>
            </p:nvSpPr>
            <p:spPr>
              <a:xfrm>
                <a:off x="4732622" y="4236031"/>
                <a:ext cx="152046" cy="73440"/>
              </a:xfrm>
              <a:custGeom>
                <a:avLst/>
                <a:gdLst/>
                <a:ahLst/>
                <a:cxnLst/>
                <a:rect l="l" t="t" r="r" b="b"/>
                <a:pathLst>
                  <a:path w="2619" h="1265" extrusionOk="0">
                    <a:moveTo>
                      <a:pt x="309" y="0"/>
                    </a:moveTo>
                    <a:cubicBezTo>
                      <a:pt x="188" y="0"/>
                      <a:pt x="74" y="33"/>
                      <a:pt x="40" y="160"/>
                    </a:cubicBezTo>
                    <a:cubicBezTo>
                      <a:pt x="0" y="307"/>
                      <a:pt x="157" y="348"/>
                      <a:pt x="266" y="392"/>
                    </a:cubicBezTo>
                    <a:cubicBezTo>
                      <a:pt x="938" y="668"/>
                      <a:pt x="1612" y="940"/>
                      <a:pt x="2284" y="1214"/>
                    </a:cubicBezTo>
                    <a:cubicBezTo>
                      <a:pt x="2343" y="1238"/>
                      <a:pt x="2399" y="1265"/>
                      <a:pt x="2459" y="1265"/>
                    </a:cubicBezTo>
                    <a:cubicBezTo>
                      <a:pt x="2483" y="1265"/>
                      <a:pt x="2507" y="1261"/>
                      <a:pt x="2532" y="1250"/>
                    </a:cubicBezTo>
                    <a:cubicBezTo>
                      <a:pt x="2580" y="1230"/>
                      <a:pt x="2619" y="1199"/>
                      <a:pt x="2616" y="1132"/>
                    </a:cubicBezTo>
                    <a:cubicBezTo>
                      <a:pt x="2597" y="1022"/>
                      <a:pt x="2495" y="977"/>
                      <a:pt x="2406" y="934"/>
                    </a:cubicBezTo>
                    <a:cubicBezTo>
                      <a:pt x="1785" y="633"/>
                      <a:pt x="1160" y="339"/>
                      <a:pt x="535" y="43"/>
                    </a:cubicBezTo>
                    <a:cubicBezTo>
                      <a:pt x="489" y="23"/>
                      <a:pt x="436" y="8"/>
                      <a:pt x="386" y="4"/>
                    </a:cubicBezTo>
                    <a:cubicBezTo>
                      <a:pt x="360" y="2"/>
                      <a:pt x="334" y="0"/>
                      <a:pt x="3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46"/>
              <p:cNvSpPr/>
              <p:nvPr/>
            </p:nvSpPr>
            <p:spPr>
              <a:xfrm>
                <a:off x="4926991" y="3840559"/>
                <a:ext cx="75297" cy="133120"/>
              </a:xfrm>
              <a:custGeom>
                <a:avLst/>
                <a:gdLst/>
                <a:ahLst/>
                <a:cxnLst/>
                <a:rect l="l" t="t" r="r" b="b"/>
                <a:pathLst>
                  <a:path w="1297" h="2293" extrusionOk="0">
                    <a:moveTo>
                      <a:pt x="260" y="0"/>
                    </a:moveTo>
                    <a:cubicBezTo>
                      <a:pt x="231" y="0"/>
                      <a:pt x="198" y="9"/>
                      <a:pt x="161" y="29"/>
                    </a:cubicBezTo>
                    <a:cubicBezTo>
                      <a:pt x="1" y="114"/>
                      <a:pt x="28" y="232"/>
                      <a:pt x="96" y="374"/>
                    </a:cubicBezTo>
                    <a:cubicBezTo>
                      <a:pt x="342" y="877"/>
                      <a:pt x="570" y="1390"/>
                      <a:pt x="816" y="1893"/>
                    </a:cubicBezTo>
                    <a:cubicBezTo>
                      <a:pt x="894" y="2052"/>
                      <a:pt x="942" y="2255"/>
                      <a:pt x="1210" y="2293"/>
                    </a:cubicBezTo>
                    <a:cubicBezTo>
                      <a:pt x="1280" y="2176"/>
                      <a:pt x="1297" y="2069"/>
                      <a:pt x="1256" y="1976"/>
                    </a:cubicBezTo>
                    <a:cubicBezTo>
                      <a:pt x="991" y="1370"/>
                      <a:pt x="719" y="766"/>
                      <a:pt x="444" y="165"/>
                    </a:cubicBezTo>
                    <a:cubicBezTo>
                      <a:pt x="406" y="83"/>
                      <a:pt x="351" y="0"/>
                      <a:pt x="2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46"/>
              <p:cNvSpPr/>
              <p:nvPr/>
            </p:nvSpPr>
            <p:spPr>
              <a:xfrm>
                <a:off x="5554801" y="4593652"/>
                <a:ext cx="163018" cy="76691"/>
              </a:xfrm>
              <a:custGeom>
                <a:avLst/>
                <a:gdLst/>
                <a:ahLst/>
                <a:cxnLst/>
                <a:rect l="l" t="t" r="r" b="b"/>
                <a:pathLst>
                  <a:path w="2808" h="1321" extrusionOk="0">
                    <a:moveTo>
                      <a:pt x="327" y="1"/>
                    </a:moveTo>
                    <a:cubicBezTo>
                      <a:pt x="288" y="1"/>
                      <a:pt x="250" y="31"/>
                      <a:pt x="213" y="90"/>
                    </a:cubicBezTo>
                    <a:lnTo>
                      <a:pt x="207" y="93"/>
                    </a:lnTo>
                    <a:cubicBezTo>
                      <a:pt x="1" y="268"/>
                      <a:pt x="182" y="281"/>
                      <a:pt x="308" y="317"/>
                    </a:cubicBezTo>
                    <a:lnTo>
                      <a:pt x="315" y="322"/>
                    </a:lnTo>
                    <a:cubicBezTo>
                      <a:pt x="324" y="376"/>
                      <a:pt x="355" y="400"/>
                      <a:pt x="401" y="400"/>
                    </a:cubicBezTo>
                    <a:cubicBezTo>
                      <a:pt x="410" y="400"/>
                      <a:pt x="420" y="399"/>
                      <a:pt x="429" y="397"/>
                    </a:cubicBezTo>
                    <a:cubicBezTo>
                      <a:pt x="1021" y="682"/>
                      <a:pt x="1614" y="966"/>
                      <a:pt x="2206" y="1249"/>
                    </a:cubicBezTo>
                    <a:cubicBezTo>
                      <a:pt x="2253" y="1272"/>
                      <a:pt x="2302" y="1290"/>
                      <a:pt x="2352" y="1304"/>
                    </a:cubicBezTo>
                    <a:cubicBezTo>
                      <a:pt x="2393" y="1315"/>
                      <a:pt x="2434" y="1321"/>
                      <a:pt x="2474" y="1321"/>
                    </a:cubicBezTo>
                    <a:cubicBezTo>
                      <a:pt x="2578" y="1321"/>
                      <a:pt x="2670" y="1280"/>
                      <a:pt x="2716" y="1183"/>
                    </a:cubicBezTo>
                    <a:cubicBezTo>
                      <a:pt x="2807" y="995"/>
                      <a:pt x="2614" y="961"/>
                      <a:pt x="2497" y="915"/>
                    </a:cubicBezTo>
                    <a:cubicBezTo>
                      <a:pt x="1888" y="667"/>
                      <a:pt x="1275" y="427"/>
                      <a:pt x="663" y="186"/>
                    </a:cubicBezTo>
                    <a:cubicBezTo>
                      <a:pt x="617" y="119"/>
                      <a:pt x="556" y="84"/>
                      <a:pt x="479" y="84"/>
                    </a:cubicBezTo>
                    <a:cubicBezTo>
                      <a:pt x="467" y="84"/>
                      <a:pt x="455" y="85"/>
                      <a:pt x="442" y="87"/>
                    </a:cubicBezTo>
                    <a:lnTo>
                      <a:pt x="441" y="87"/>
                    </a:lnTo>
                    <a:cubicBezTo>
                      <a:pt x="403" y="29"/>
                      <a:pt x="365" y="1"/>
                      <a:pt x="3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46"/>
              <p:cNvSpPr/>
              <p:nvPr/>
            </p:nvSpPr>
            <p:spPr>
              <a:xfrm>
                <a:off x="5447050" y="4932578"/>
                <a:ext cx="73440" cy="131901"/>
              </a:xfrm>
              <a:custGeom>
                <a:avLst/>
                <a:gdLst/>
                <a:ahLst/>
                <a:cxnLst/>
                <a:rect l="l" t="t" r="r" b="b"/>
                <a:pathLst>
                  <a:path w="1265" h="2272" extrusionOk="0">
                    <a:moveTo>
                      <a:pt x="117" y="0"/>
                    </a:moveTo>
                    <a:cubicBezTo>
                      <a:pt x="33" y="28"/>
                      <a:pt x="1" y="97"/>
                      <a:pt x="11" y="163"/>
                    </a:cubicBezTo>
                    <a:cubicBezTo>
                      <a:pt x="29" y="278"/>
                      <a:pt x="56" y="397"/>
                      <a:pt x="103" y="504"/>
                    </a:cubicBezTo>
                    <a:cubicBezTo>
                      <a:pt x="307" y="974"/>
                      <a:pt x="518" y="1442"/>
                      <a:pt x="728" y="1909"/>
                    </a:cubicBezTo>
                    <a:cubicBezTo>
                      <a:pt x="764" y="1986"/>
                      <a:pt x="808" y="2060"/>
                      <a:pt x="850" y="2135"/>
                    </a:cubicBezTo>
                    <a:cubicBezTo>
                      <a:pt x="898" y="2219"/>
                      <a:pt x="961" y="2271"/>
                      <a:pt x="1040" y="2271"/>
                    </a:cubicBezTo>
                    <a:cubicBezTo>
                      <a:pt x="1075" y="2271"/>
                      <a:pt x="1112" y="2261"/>
                      <a:pt x="1153" y="2239"/>
                    </a:cubicBezTo>
                    <a:cubicBezTo>
                      <a:pt x="1264" y="2177"/>
                      <a:pt x="1258" y="2072"/>
                      <a:pt x="1215" y="1971"/>
                    </a:cubicBezTo>
                    <a:cubicBezTo>
                      <a:pt x="1154" y="1830"/>
                      <a:pt x="1090" y="1691"/>
                      <a:pt x="1023" y="1552"/>
                    </a:cubicBezTo>
                    <a:cubicBezTo>
                      <a:pt x="809" y="1105"/>
                      <a:pt x="595" y="658"/>
                      <a:pt x="376" y="213"/>
                    </a:cubicBezTo>
                    <a:cubicBezTo>
                      <a:pt x="325" y="107"/>
                      <a:pt x="257" y="5"/>
                      <a:pt x="1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46"/>
              <p:cNvSpPr/>
              <p:nvPr/>
            </p:nvSpPr>
            <p:spPr>
              <a:xfrm>
                <a:off x="5211288" y="3768686"/>
                <a:ext cx="28795" cy="135907"/>
              </a:xfrm>
              <a:custGeom>
                <a:avLst/>
                <a:gdLst/>
                <a:ahLst/>
                <a:cxnLst/>
                <a:rect l="l" t="t" r="r" b="b"/>
                <a:pathLst>
                  <a:path w="496" h="2341" extrusionOk="0">
                    <a:moveTo>
                      <a:pt x="277" y="0"/>
                    </a:moveTo>
                    <a:cubicBezTo>
                      <a:pt x="205" y="0"/>
                      <a:pt x="147" y="45"/>
                      <a:pt x="109" y="107"/>
                    </a:cubicBezTo>
                    <a:cubicBezTo>
                      <a:pt x="76" y="163"/>
                      <a:pt x="49" y="231"/>
                      <a:pt x="44" y="296"/>
                    </a:cubicBezTo>
                    <a:cubicBezTo>
                      <a:pt x="1" y="907"/>
                      <a:pt x="9" y="1519"/>
                      <a:pt x="108" y="2126"/>
                    </a:cubicBezTo>
                    <a:cubicBezTo>
                      <a:pt x="122" y="2213"/>
                      <a:pt x="115" y="2341"/>
                      <a:pt x="254" y="2341"/>
                    </a:cubicBezTo>
                    <a:cubicBezTo>
                      <a:pt x="258" y="2341"/>
                      <a:pt x="263" y="2341"/>
                      <a:pt x="268" y="2340"/>
                    </a:cubicBezTo>
                    <a:cubicBezTo>
                      <a:pt x="417" y="2331"/>
                      <a:pt x="479" y="2227"/>
                      <a:pt x="482" y="2097"/>
                    </a:cubicBezTo>
                    <a:cubicBezTo>
                      <a:pt x="487" y="1791"/>
                      <a:pt x="484" y="1485"/>
                      <a:pt x="484" y="1179"/>
                    </a:cubicBezTo>
                    <a:lnTo>
                      <a:pt x="495" y="1179"/>
                    </a:lnTo>
                    <a:cubicBezTo>
                      <a:pt x="479" y="839"/>
                      <a:pt x="463" y="500"/>
                      <a:pt x="444" y="160"/>
                    </a:cubicBezTo>
                    <a:cubicBezTo>
                      <a:pt x="440" y="90"/>
                      <a:pt x="400" y="27"/>
                      <a:pt x="327" y="7"/>
                    </a:cubicBezTo>
                    <a:cubicBezTo>
                      <a:pt x="310" y="2"/>
                      <a:pt x="293" y="0"/>
                      <a:pt x="2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46"/>
              <p:cNvSpPr/>
              <p:nvPr/>
            </p:nvSpPr>
            <p:spPr>
              <a:xfrm>
                <a:off x="5748532" y="4435799"/>
                <a:ext cx="131495" cy="28505"/>
              </a:xfrm>
              <a:custGeom>
                <a:avLst/>
                <a:gdLst/>
                <a:ahLst/>
                <a:cxnLst/>
                <a:rect l="l" t="t" r="r" b="b"/>
                <a:pathLst>
                  <a:path w="2265" h="491" extrusionOk="0">
                    <a:moveTo>
                      <a:pt x="1923" y="0"/>
                    </a:moveTo>
                    <a:cubicBezTo>
                      <a:pt x="1921" y="0"/>
                      <a:pt x="1918" y="0"/>
                      <a:pt x="1915" y="0"/>
                    </a:cubicBezTo>
                    <a:cubicBezTo>
                      <a:pt x="1341" y="15"/>
                      <a:pt x="767" y="35"/>
                      <a:pt x="193" y="55"/>
                    </a:cubicBezTo>
                    <a:cubicBezTo>
                      <a:pt x="99" y="59"/>
                      <a:pt x="10" y="99"/>
                      <a:pt x="5" y="193"/>
                    </a:cubicBezTo>
                    <a:cubicBezTo>
                      <a:pt x="1" y="248"/>
                      <a:pt x="57" y="314"/>
                      <a:pt x="101" y="363"/>
                    </a:cubicBezTo>
                    <a:cubicBezTo>
                      <a:pt x="188" y="459"/>
                      <a:pt x="309" y="478"/>
                      <a:pt x="435" y="478"/>
                    </a:cubicBezTo>
                    <a:lnTo>
                      <a:pt x="1114" y="478"/>
                    </a:lnTo>
                    <a:cubicBezTo>
                      <a:pt x="1115" y="482"/>
                      <a:pt x="1115" y="487"/>
                      <a:pt x="1115" y="491"/>
                    </a:cubicBezTo>
                    <a:cubicBezTo>
                      <a:pt x="1428" y="469"/>
                      <a:pt x="1741" y="449"/>
                      <a:pt x="2053" y="425"/>
                    </a:cubicBezTo>
                    <a:cubicBezTo>
                      <a:pt x="2141" y="418"/>
                      <a:pt x="2234" y="398"/>
                      <a:pt x="2250" y="297"/>
                    </a:cubicBezTo>
                    <a:cubicBezTo>
                      <a:pt x="2264" y="189"/>
                      <a:pt x="2232" y="91"/>
                      <a:pt x="2117" y="47"/>
                    </a:cubicBezTo>
                    <a:cubicBezTo>
                      <a:pt x="2056" y="23"/>
                      <a:pt x="1988" y="0"/>
                      <a:pt x="19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46"/>
              <p:cNvSpPr/>
              <p:nvPr/>
            </p:nvSpPr>
            <p:spPr>
              <a:xfrm>
                <a:off x="4998806" y="4781054"/>
                <a:ext cx="66357" cy="120812"/>
              </a:xfrm>
              <a:custGeom>
                <a:avLst/>
                <a:gdLst/>
                <a:ahLst/>
                <a:cxnLst/>
                <a:rect l="l" t="t" r="r" b="b"/>
                <a:pathLst>
                  <a:path w="1143" h="2081" extrusionOk="0">
                    <a:moveTo>
                      <a:pt x="907" y="1"/>
                    </a:moveTo>
                    <a:cubicBezTo>
                      <a:pt x="828" y="1"/>
                      <a:pt x="796" y="70"/>
                      <a:pt x="766" y="135"/>
                    </a:cubicBezTo>
                    <a:cubicBezTo>
                      <a:pt x="551" y="596"/>
                      <a:pt x="337" y="1058"/>
                      <a:pt x="127" y="1520"/>
                    </a:cubicBezTo>
                    <a:cubicBezTo>
                      <a:pt x="84" y="1612"/>
                      <a:pt x="47" y="1709"/>
                      <a:pt x="28" y="1807"/>
                    </a:cubicBezTo>
                    <a:cubicBezTo>
                      <a:pt x="1" y="1944"/>
                      <a:pt x="83" y="2027"/>
                      <a:pt x="200" y="2079"/>
                    </a:cubicBezTo>
                    <a:cubicBezTo>
                      <a:pt x="211" y="2080"/>
                      <a:pt x="221" y="2081"/>
                      <a:pt x="231" y="2081"/>
                    </a:cubicBezTo>
                    <a:cubicBezTo>
                      <a:pt x="320" y="2081"/>
                      <a:pt x="376" y="2025"/>
                      <a:pt x="409" y="1955"/>
                    </a:cubicBezTo>
                    <a:cubicBezTo>
                      <a:pt x="651" y="1432"/>
                      <a:pt x="919" y="920"/>
                      <a:pt x="1101" y="372"/>
                    </a:cubicBezTo>
                    <a:cubicBezTo>
                      <a:pt x="1118" y="325"/>
                      <a:pt x="1143" y="274"/>
                      <a:pt x="1139" y="227"/>
                    </a:cubicBezTo>
                    <a:cubicBezTo>
                      <a:pt x="1129" y="116"/>
                      <a:pt x="1065" y="39"/>
                      <a:pt x="954" y="8"/>
                    </a:cubicBezTo>
                    <a:cubicBezTo>
                      <a:pt x="936" y="3"/>
                      <a:pt x="921" y="1"/>
                      <a:pt x="9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46"/>
              <p:cNvSpPr/>
              <p:nvPr/>
            </p:nvSpPr>
            <p:spPr>
              <a:xfrm>
                <a:off x="4686584" y="3997018"/>
                <a:ext cx="112511" cy="97532"/>
              </a:xfrm>
              <a:custGeom>
                <a:avLst/>
                <a:gdLst/>
                <a:ahLst/>
                <a:cxnLst/>
                <a:rect l="l" t="t" r="r" b="b"/>
                <a:pathLst>
                  <a:path w="1938" h="1680" extrusionOk="0">
                    <a:moveTo>
                      <a:pt x="264" y="1"/>
                    </a:moveTo>
                    <a:cubicBezTo>
                      <a:pt x="199" y="1"/>
                      <a:pt x="137" y="28"/>
                      <a:pt x="87" y="80"/>
                    </a:cubicBezTo>
                    <a:cubicBezTo>
                      <a:pt x="1" y="170"/>
                      <a:pt x="63" y="268"/>
                      <a:pt x="134" y="350"/>
                    </a:cubicBezTo>
                    <a:cubicBezTo>
                      <a:pt x="496" y="761"/>
                      <a:pt x="851" y="1178"/>
                      <a:pt x="1278" y="1531"/>
                    </a:cubicBezTo>
                    <a:cubicBezTo>
                      <a:pt x="1379" y="1615"/>
                      <a:pt x="1482" y="1680"/>
                      <a:pt x="1616" y="1680"/>
                    </a:cubicBezTo>
                    <a:cubicBezTo>
                      <a:pt x="1706" y="1680"/>
                      <a:pt x="1810" y="1651"/>
                      <a:pt x="1937" y="1578"/>
                    </a:cubicBezTo>
                    <a:cubicBezTo>
                      <a:pt x="1364" y="1144"/>
                      <a:pt x="980" y="622"/>
                      <a:pt x="533" y="154"/>
                    </a:cubicBezTo>
                    <a:cubicBezTo>
                      <a:pt x="498" y="117"/>
                      <a:pt x="460" y="80"/>
                      <a:pt x="418" y="52"/>
                    </a:cubicBezTo>
                    <a:cubicBezTo>
                      <a:pt x="367" y="17"/>
                      <a:pt x="314" y="1"/>
                      <a:pt x="2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46"/>
              <p:cNvSpPr/>
              <p:nvPr/>
            </p:nvSpPr>
            <p:spPr>
              <a:xfrm>
                <a:off x="5383306" y="4004100"/>
                <a:ext cx="65892" cy="120406"/>
              </a:xfrm>
              <a:custGeom>
                <a:avLst/>
                <a:gdLst/>
                <a:ahLst/>
                <a:cxnLst/>
                <a:rect l="l" t="t" r="r" b="b"/>
                <a:pathLst>
                  <a:path w="1135" h="2074" extrusionOk="0">
                    <a:moveTo>
                      <a:pt x="896" y="1"/>
                    </a:moveTo>
                    <a:cubicBezTo>
                      <a:pt x="823" y="1"/>
                      <a:pt x="773" y="53"/>
                      <a:pt x="740" y="119"/>
                    </a:cubicBezTo>
                    <a:cubicBezTo>
                      <a:pt x="489" y="644"/>
                      <a:pt x="232" y="1167"/>
                      <a:pt x="37" y="1715"/>
                    </a:cubicBezTo>
                    <a:cubicBezTo>
                      <a:pt x="26" y="1747"/>
                      <a:pt x="20" y="1781"/>
                      <a:pt x="14" y="1815"/>
                    </a:cubicBezTo>
                    <a:cubicBezTo>
                      <a:pt x="0" y="1932"/>
                      <a:pt x="57" y="2016"/>
                      <a:pt x="162" y="2058"/>
                    </a:cubicBezTo>
                    <a:cubicBezTo>
                      <a:pt x="189" y="2069"/>
                      <a:pt x="212" y="2074"/>
                      <a:pt x="233" y="2074"/>
                    </a:cubicBezTo>
                    <a:cubicBezTo>
                      <a:pt x="317" y="2074"/>
                      <a:pt x="359" y="1996"/>
                      <a:pt x="395" y="1919"/>
                    </a:cubicBezTo>
                    <a:cubicBezTo>
                      <a:pt x="618" y="1438"/>
                      <a:pt x="841" y="956"/>
                      <a:pt x="1061" y="473"/>
                    </a:cubicBezTo>
                    <a:cubicBezTo>
                      <a:pt x="1097" y="397"/>
                      <a:pt x="1113" y="311"/>
                      <a:pt x="1135" y="241"/>
                    </a:cubicBezTo>
                    <a:cubicBezTo>
                      <a:pt x="1122" y="114"/>
                      <a:pt x="1058" y="40"/>
                      <a:pt x="948" y="9"/>
                    </a:cubicBezTo>
                    <a:cubicBezTo>
                      <a:pt x="930" y="3"/>
                      <a:pt x="912" y="1"/>
                      <a:pt x="8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46"/>
              <p:cNvSpPr/>
              <p:nvPr/>
            </p:nvSpPr>
            <p:spPr>
              <a:xfrm>
                <a:off x="5317297" y="4803347"/>
                <a:ext cx="55326" cy="136836"/>
              </a:xfrm>
              <a:custGeom>
                <a:avLst/>
                <a:gdLst/>
                <a:ahLst/>
                <a:cxnLst/>
                <a:rect l="l" t="t" r="r" b="b"/>
                <a:pathLst>
                  <a:path w="953" h="2357" extrusionOk="0">
                    <a:moveTo>
                      <a:pt x="208" y="1"/>
                    </a:moveTo>
                    <a:cubicBezTo>
                      <a:pt x="188" y="1"/>
                      <a:pt x="164" y="6"/>
                      <a:pt x="138" y="19"/>
                    </a:cubicBezTo>
                    <a:cubicBezTo>
                      <a:pt x="24" y="73"/>
                      <a:pt x="0" y="163"/>
                      <a:pt x="32" y="273"/>
                    </a:cubicBezTo>
                    <a:cubicBezTo>
                      <a:pt x="213" y="911"/>
                      <a:pt x="393" y="1548"/>
                      <a:pt x="578" y="2184"/>
                    </a:cubicBezTo>
                    <a:cubicBezTo>
                      <a:pt x="601" y="2263"/>
                      <a:pt x="630" y="2356"/>
                      <a:pt x="730" y="2356"/>
                    </a:cubicBezTo>
                    <a:cubicBezTo>
                      <a:pt x="748" y="2356"/>
                      <a:pt x="767" y="2353"/>
                      <a:pt x="789" y="2347"/>
                    </a:cubicBezTo>
                    <a:cubicBezTo>
                      <a:pt x="912" y="2313"/>
                      <a:pt x="952" y="2232"/>
                      <a:pt x="937" y="2122"/>
                    </a:cubicBezTo>
                    <a:cubicBezTo>
                      <a:pt x="762" y="1441"/>
                      <a:pt x="597" y="765"/>
                      <a:pt x="333" y="115"/>
                    </a:cubicBezTo>
                    <a:cubicBezTo>
                      <a:pt x="306" y="51"/>
                      <a:pt x="270" y="1"/>
                      <a:pt x="2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46"/>
              <p:cNvSpPr/>
              <p:nvPr/>
            </p:nvSpPr>
            <p:spPr>
              <a:xfrm>
                <a:off x="5211694" y="3952954"/>
                <a:ext cx="30537" cy="123193"/>
              </a:xfrm>
              <a:custGeom>
                <a:avLst/>
                <a:gdLst/>
                <a:ahLst/>
                <a:cxnLst/>
                <a:rect l="l" t="t" r="r" b="b"/>
                <a:pathLst>
                  <a:path w="526" h="2122" extrusionOk="0">
                    <a:moveTo>
                      <a:pt x="298" y="0"/>
                    </a:moveTo>
                    <a:cubicBezTo>
                      <a:pt x="175" y="0"/>
                      <a:pt x="99" y="90"/>
                      <a:pt x="69" y="199"/>
                    </a:cubicBezTo>
                    <a:cubicBezTo>
                      <a:pt x="0" y="448"/>
                      <a:pt x="40" y="705"/>
                      <a:pt x="35" y="936"/>
                    </a:cubicBezTo>
                    <a:cubicBezTo>
                      <a:pt x="49" y="1296"/>
                      <a:pt x="37" y="1637"/>
                      <a:pt x="139" y="1968"/>
                    </a:cubicBezTo>
                    <a:cubicBezTo>
                      <a:pt x="165" y="2046"/>
                      <a:pt x="199" y="2121"/>
                      <a:pt x="293" y="2121"/>
                    </a:cubicBezTo>
                    <a:cubicBezTo>
                      <a:pt x="299" y="2121"/>
                      <a:pt x="305" y="2121"/>
                      <a:pt x="312" y="2120"/>
                    </a:cubicBezTo>
                    <a:cubicBezTo>
                      <a:pt x="406" y="2111"/>
                      <a:pt x="471" y="2052"/>
                      <a:pt x="501" y="1968"/>
                    </a:cubicBezTo>
                    <a:cubicBezTo>
                      <a:pt x="518" y="1921"/>
                      <a:pt x="526" y="1868"/>
                      <a:pt x="524" y="1819"/>
                    </a:cubicBezTo>
                    <a:cubicBezTo>
                      <a:pt x="505" y="1293"/>
                      <a:pt x="485" y="769"/>
                      <a:pt x="461" y="243"/>
                    </a:cubicBezTo>
                    <a:cubicBezTo>
                      <a:pt x="456" y="149"/>
                      <a:pt x="474" y="22"/>
                      <a:pt x="335" y="3"/>
                    </a:cubicBezTo>
                    <a:cubicBezTo>
                      <a:pt x="322" y="1"/>
                      <a:pt x="310"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46"/>
              <p:cNvSpPr/>
              <p:nvPr/>
            </p:nvSpPr>
            <p:spPr>
              <a:xfrm>
                <a:off x="5351956" y="4593536"/>
                <a:ext cx="86676" cy="90624"/>
              </a:xfrm>
              <a:custGeom>
                <a:avLst/>
                <a:gdLst/>
                <a:ahLst/>
                <a:cxnLst/>
                <a:rect l="l" t="t" r="r" b="b"/>
                <a:pathLst>
                  <a:path w="1493" h="1561" extrusionOk="0">
                    <a:moveTo>
                      <a:pt x="230" y="1"/>
                    </a:moveTo>
                    <a:cubicBezTo>
                      <a:pt x="191" y="1"/>
                      <a:pt x="152" y="14"/>
                      <a:pt x="112" y="48"/>
                    </a:cubicBezTo>
                    <a:cubicBezTo>
                      <a:pt x="0" y="141"/>
                      <a:pt x="69" y="229"/>
                      <a:pt x="130" y="314"/>
                    </a:cubicBezTo>
                    <a:cubicBezTo>
                      <a:pt x="390" y="676"/>
                      <a:pt x="646" y="1042"/>
                      <a:pt x="959" y="1366"/>
                    </a:cubicBezTo>
                    <a:cubicBezTo>
                      <a:pt x="1043" y="1451"/>
                      <a:pt x="1124" y="1556"/>
                      <a:pt x="1256" y="1560"/>
                    </a:cubicBezTo>
                    <a:cubicBezTo>
                      <a:pt x="1260" y="1560"/>
                      <a:pt x="1265" y="1560"/>
                      <a:pt x="1270" y="1560"/>
                    </a:cubicBezTo>
                    <a:cubicBezTo>
                      <a:pt x="1369" y="1560"/>
                      <a:pt x="1467" y="1528"/>
                      <a:pt x="1493" y="1406"/>
                    </a:cubicBezTo>
                    <a:cubicBezTo>
                      <a:pt x="1487" y="1373"/>
                      <a:pt x="1490" y="1333"/>
                      <a:pt x="1471" y="1308"/>
                    </a:cubicBezTo>
                    <a:cubicBezTo>
                      <a:pt x="1141" y="871"/>
                      <a:pt x="866" y="388"/>
                      <a:pt x="395" y="67"/>
                    </a:cubicBezTo>
                    <a:cubicBezTo>
                      <a:pt x="341" y="29"/>
                      <a:pt x="286" y="1"/>
                      <a:pt x="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46"/>
              <p:cNvSpPr/>
              <p:nvPr/>
            </p:nvSpPr>
            <p:spPr>
              <a:xfrm>
                <a:off x="4548877" y="4250603"/>
                <a:ext cx="145254" cy="52250"/>
              </a:xfrm>
              <a:custGeom>
                <a:avLst/>
                <a:gdLst/>
                <a:ahLst/>
                <a:cxnLst/>
                <a:rect l="l" t="t" r="r" b="b"/>
                <a:pathLst>
                  <a:path w="2502" h="900" extrusionOk="0">
                    <a:moveTo>
                      <a:pt x="303" y="1"/>
                    </a:moveTo>
                    <a:cubicBezTo>
                      <a:pt x="281" y="1"/>
                      <a:pt x="259" y="4"/>
                      <a:pt x="236" y="13"/>
                    </a:cubicBezTo>
                    <a:cubicBezTo>
                      <a:pt x="141" y="50"/>
                      <a:pt x="22" y="67"/>
                      <a:pt x="10" y="193"/>
                    </a:cubicBezTo>
                    <a:cubicBezTo>
                      <a:pt x="1" y="297"/>
                      <a:pt x="103" y="326"/>
                      <a:pt x="175" y="363"/>
                    </a:cubicBezTo>
                    <a:cubicBezTo>
                      <a:pt x="612" y="585"/>
                      <a:pt x="1080" y="714"/>
                      <a:pt x="1562" y="798"/>
                    </a:cubicBezTo>
                    <a:cubicBezTo>
                      <a:pt x="1668" y="873"/>
                      <a:pt x="1774" y="900"/>
                      <a:pt x="1880" y="900"/>
                    </a:cubicBezTo>
                    <a:cubicBezTo>
                      <a:pt x="2031" y="900"/>
                      <a:pt x="2182" y="847"/>
                      <a:pt x="2332" y="805"/>
                    </a:cubicBezTo>
                    <a:lnTo>
                      <a:pt x="2377" y="807"/>
                    </a:lnTo>
                    <a:lnTo>
                      <a:pt x="2409" y="778"/>
                    </a:lnTo>
                    <a:cubicBezTo>
                      <a:pt x="2410" y="778"/>
                      <a:pt x="2410" y="778"/>
                      <a:pt x="2411" y="778"/>
                    </a:cubicBezTo>
                    <a:cubicBezTo>
                      <a:pt x="2465" y="778"/>
                      <a:pt x="2501" y="748"/>
                      <a:pt x="2492" y="700"/>
                    </a:cubicBezTo>
                    <a:cubicBezTo>
                      <a:pt x="2477" y="616"/>
                      <a:pt x="2414" y="601"/>
                      <a:pt x="2345" y="601"/>
                    </a:cubicBezTo>
                    <a:cubicBezTo>
                      <a:pt x="2333" y="601"/>
                      <a:pt x="2321" y="601"/>
                      <a:pt x="2309" y="602"/>
                    </a:cubicBezTo>
                    <a:cubicBezTo>
                      <a:pt x="2290" y="582"/>
                      <a:pt x="2269" y="571"/>
                      <a:pt x="2245" y="571"/>
                    </a:cubicBezTo>
                    <a:cubicBezTo>
                      <a:pt x="2235" y="571"/>
                      <a:pt x="2226" y="573"/>
                      <a:pt x="2216" y="576"/>
                    </a:cubicBezTo>
                    <a:cubicBezTo>
                      <a:pt x="2139" y="513"/>
                      <a:pt x="2053" y="485"/>
                      <a:pt x="1959" y="485"/>
                    </a:cubicBezTo>
                    <a:cubicBezTo>
                      <a:pt x="1936" y="485"/>
                      <a:pt x="1912" y="487"/>
                      <a:pt x="1888" y="490"/>
                    </a:cubicBezTo>
                    <a:cubicBezTo>
                      <a:pt x="1871" y="474"/>
                      <a:pt x="1852" y="466"/>
                      <a:pt x="1830" y="466"/>
                    </a:cubicBezTo>
                    <a:cubicBezTo>
                      <a:pt x="1821" y="466"/>
                      <a:pt x="1811" y="468"/>
                      <a:pt x="1802" y="471"/>
                    </a:cubicBezTo>
                    <a:cubicBezTo>
                      <a:pt x="1726" y="389"/>
                      <a:pt x="1632" y="369"/>
                      <a:pt x="1531" y="369"/>
                    </a:cubicBezTo>
                    <a:cubicBezTo>
                      <a:pt x="1513" y="369"/>
                      <a:pt x="1495" y="369"/>
                      <a:pt x="1476" y="371"/>
                    </a:cubicBezTo>
                    <a:cubicBezTo>
                      <a:pt x="1146" y="264"/>
                      <a:pt x="817" y="158"/>
                      <a:pt x="487" y="52"/>
                    </a:cubicBezTo>
                    <a:cubicBezTo>
                      <a:pt x="426" y="32"/>
                      <a:pt x="367" y="1"/>
                      <a:pt x="3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46"/>
              <p:cNvSpPr/>
              <p:nvPr/>
            </p:nvSpPr>
            <p:spPr>
              <a:xfrm>
                <a:off x="5650012" y="4810662"/>
                <a:ext cx="111466" cy="98113"/>
              </a:xfrm>
              <a:custGeom>
                <a:avLst/>
                <a:gdLst/>
                <a:ahLst/>
                <a:cxnLst/>
                <a:rect l="l" t="t" r="r" b="b"/>
                <a:pathLst>
                  <a:path w="1920" h="1690" extrusionOk="0">
                    <a:moveTo>
                      <a:pt x="316" y="0"/>
                    </a:moveTo>
                    <a:cubicBezTo>
                      <a:pt x="224" y="0"/>
                      <a:pt x="121" y="38"/>
                      <a:pt x="1" y="132"/>
                    </a:cubicBezTo>
                    <a:cubicBezTo>
                      <a:pt x="575" y="538"/>
                      <a:pt x="959" y="1084"/>
                      <a:pt x="1423" y="1558"/>
                    </a:cubicBezTo>
                    <a:cubicBezTo>
                      <a:pt x="1447" y="1582"/>
                      <a:pt x="1475" y="1604"/>
                      <a:pt x="1503" y="1625"/>
                    </a:cubicBezTo>
                    <a:cubicBezTo>
                      <a:pt x="1559" y="1666"/>
                      <a:pt x="1617" y="1690"/>
                      <a:pt x="1674" y="1690"/>
                    </a:cubicBezTo>
                    <a:cubicBezTo>
                      <a:pt x="1728" y="1690"/>
                      <a:pt x="1782" y="1668"/>
                      <a:pt x="1830" y="1619"/>
                    </a:cubicBezTo>
                    <a:cubicBezTo>
                      <a:pt x="1920" y="1530"/>
                      <a:pt x="1870" y="1429"/>
                      <a:pt x="1800" y="1348"/>
                    </a:cubicBezTo>
                    <a:cubicBezTo>
                      <a:pt x="1432" y="919"/>
                      <a:pt x="1062" y="492"/>
                      <a:pt x="618" y="133"/>
                    </a:cubicBezTo>
                    <a:cubicBezTo>
                      <a:pt x="522" y="54"/>
                      <a:pt x="426" y="0"/>
                      <a:pt x="3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46"/>
              <p:cNvSpPr/>
              <p:nvPr/>
            </p:nvSpPr>
            <p:spPr>
              <a:xfrm>
                <a:off x="5092739" y="4741286"/>
                <a:ext cx="47663" cy="121509"/>
              </a:xfrm>
              <a:custGeom>
                <a:avLst/>
                <a:gdLst/>
                <a:ahLst/>
                <a:cxnLst/>
                <a:rect l="l" t="t" r="r" b="b"/>
                <a:pathLst>
                  <a:path w="821" h="2093" extrusionOk="0">
                    <a:moveTo>
                      <a:pt x="560" y="1"/>
                    </a:moveTo>
                    <a:cubicBezTo>
                      <a:pt x="556" y="1"/>
                      <a:pt x="553" y="1"/>
                      <a:pt x="550" y="1"/>
                    </a:cubicBezTo>
                    <a:cubicBezTo>
                      <a:pt x="406" y="6"/>
                      <a:pt x="427" y="177"/>
                      <a:pt x="401" y="290"/>
                    </a:cubicBezTo>
                    <a:cubicBezTo>
                      <a:pt x="300" y="718"/>
                      <a:pt x="194" y="1146"/>
                      <a:pt x="95" y="1574"/>
                    </a:cubicBezTo>
                    <a:cubicBezTo>
                      <a:pt x="64" y="1703"/>
                      <a:pt x="1" y="1839"/>
                      <a:pt x="82" y="1967"/>
                    </a:cubicBezTo>
                    <a:cubicBezTo>
                      <a:pt x="115" y="2019"/>
                      <a:pt x="176" y="2074"/>
                      <a:pt x="235" y="2089"/>
                    </a:cubicBezTo>
                    <a:cubicBezTo>
                      <a:pt x="245" y="2091"/>
                      <a:pt x="254" y="2092"/>
                      <a:pt x="264" y="2092"/>
                    </a:cubicBezTo>
                    <a:cubicBezTo>
                      <a:pt x="319" y="2092"/>
                      <a:pt x="371" y="2053"/>
                      <a:pt x="394" y="1989"/>
                    </a:cubicBezTo>
                    <a:cubicBezTo>
                      <a:pt x="580" y="1479"/>
                      <a:pt x="743" y="963"/>
                      <a:pt x="816" y="492"/>
                    </a:cubicBezTo>
                    <a:cubicBezTo>
                      <a:pt x="815" y="391"/>
                      <a:pt x="820" y="356"/>
                      <a:pt x="815" y="323"/>
                    </a:cubicBezTo>
                    <a:cubicBezTo>
                      <a:pt x="787" y="171"/>
                      <a:pt x="738" y="1"/>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46"/>
              <p:cNvSpPr/>
              <p:nvPr/>
            </p:nvSpPr>
            <p:spPr>
              <a:xfrm>
                <a:off x="5308356" y="4042417"/>
                <a:ext cx="47431" cy="122148"/>
              </a:xfrm>
              <a:custGeom>
                <a:avLst/>
                <a:gdLst/>
                <a:ahLst/>
                <a:cxnLst/>
                <a:rect l="l" t="t" r="r" b="b"/>
                <a:pathLst>
                  <a:path w="817" h="2104" extrusionOk="0">
                    <a:moveTo>
                      <a:pt x="552" y="1"/>
                    </a:moveTo>
                    <a:cubicBezTo>
                      <a:pt x="494" y="1"/>
                      <a:pt x="455" y="57"/>
                      <a:pt x="434" y="108"/>
                    </a:cubicBezTo>
                    <a:cubicBezTo>
                      <a:pt x="236" y="615"/>
                      <a:pt x="79" y="1135"/>
                      <a:pt x="0" y="1685"/>
                    </a:cubicBezTo>
                    <a:cubicBezTo>
                      <a:pt x="10" y="1743"/>
                      <a:pt x="15" y="1812"/>
                      <a:pt x="33" y="1876"/>
                    </a:cubicBezTo>
                    <a:cubicBezTo>
                      <a:pt x="67" y="1987"/>
                      <a:pt x="117" y="2103"/>
                      <a:pt x="247" y="2103"/>
                    </a:cubicBezTo>
                    <a:cubicBezTo>
                      <a:pt x="254" y="2103"/>
                      <a:pt x="261" y="2103"/>
                      <a:pt x="269" y="2102"/>
                    </a:cubicBezTo>
                    <a:cubicBezTo>
                      <a:pt x="401" y="2091"/>
                      <a:pt x="397" y="1959"/>
                      <a:pt x="411" y="1864"/>
                    </a:cubicBezTo>
                    <a:cubicBezTo>
                      <a:pt x="484" y="1393"/>
                      <a:pt x="613" y="936"/>
                      <a:pt x="743" y="478"/>
                    </a:cubicBezTo>
                    <a:cubicBezTo>
                      <a:pt x="776" y="364"/>
                      <a:pt x="816" y="244"/>
                      <a:pt x="743" y="133"/>
                    </a:cubicBezTo>
                    <a:cubicBezTo>
                      <a:pt x="708" y="82"/>
                      <a:pt x="650" y="32"/>
                      <a:pt x="591" y="8"/>
                    </a:cubicBezTo>
                    <a:cubicBezTo>
                      <a:pt x="577" y="3"/>
                      <a:pt x="564" y="1"/>
                      <a:pt x="5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46"/>
              <p:cNvSpPr/>
              <p:nvPr/>
            </p:nvSpPr>
            <p:spPr>
              <a:xfrm>
                <a:off x="4547600" y="4602883"/>
                <a:ext cx="120174" cy="54978"/>
              </a:xfrm>
              <a:custGeom>
                <a:avLst/>
                <a:gdLst/>
                <a:ahLst/>
                <a:cxnLst/>
                <a:rect l="l" t="t" r="r" b="b"/>
                <a:pathLst>
                  <a:path w="2070" h="947" extrusionOk="0">
                    <a:moveTo>
                      <a:pt x="1834" y="1"/>
                    </a:moveTo>
                    <a:cubicBezTo>
                      <a:pt x="1790" y="1"/>
                      <a:pt x="1742" y="12"/>
                      <a:pt x="1695" y="26"/>
                    </a:cubicBezTo>
                    <a:cubicBezTo>
                      <a:pt x="1281" y="146"/>
                      <a:pt x="865" y="266"/>
                      <a:pt x="452" y="389"/>
                    </a:cubicBezTo>
                    <a:cubicBezTo>
                      <a:pt x="353" y="419"/>
                      <a:pt x="257" y="458"/>
                      <a:pt x="162" y="497"/>
                    </a:cubicBezTo>
                    <a:cubicBezTo>
                      <a:pt x="24" y="556"/>
                      <a:pt x="0" y="666"/>
                      <a:pt x="44" y="791"/>
                    </a:cubicBezTo>
                    <a:cubicBezTo>
                      <a:pt x="81" y="898"/>
                      <a:pt x="169" y="947"/>
                      <a:pt x="284" y="947"/>
                    </a:cubicBezTo>
                    <a:cubicBezTo>
                      <a:pt x="317" y="937"/>
                      <a:pt x="352" y="931"/>
                      <a:pt x="384" y="919"/>
                    </a:cubicBezTo>
                    <a:cubicBezTo>
                      <a:pt x="868" y="736"/>
                      <a:pt x="1351" y="551"/>
                      <a:pt x="1835" y="368"/>
                    </a:cubicBezTo>
                    <a:cubicBezTo>
                      <a:pt x="1957" y="323"/>
                      <a:pt x="2069" y="273"/>
                      <a:pt x="2002" y="118"/>
                    </a:cubicBezTo>
                    <a:cubicBezTo>
                      <a:pt x="1964" y="29"/>
                      <a:pt x="1903" y="1"/>
                      <a:pt x="1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46"/>
              <p:cNvSpPr/>
              <p:nvPr/>
            </p:nvSpPr>
            <p:spPr>
              <a:xfrm>
                <a:off x="5455004" y="3840443"/>
                <a:ext cx="65312" cy="120696"/>
              </a:xfrm>
              <a:custGeom>
                <a:avLst/>
                <a:gdLst/>
                <a:ahLst/>
                <a:cxnLst/>
                <a:rect l="l" t="t" r="r" b="b"/>
                <a:pathLst>
                  <a:path w="1125" h="2079" extrusionOk="0">
                    <a:moveTo>
                      <a:pt x="909" y="0"/>
                    </a:moveTo>
                    <a:cubicBezTo>
                      <a:pt x="836" y="0"/>
                      <a:pt x="781" y="67"/>
                      <a:pt x="749" y="137"/>
                    </a:cubicBezTo>
                    <a:cubicBezTo>
                      <a:pt x="505" y="681"/>
                      <a:pt x="261" y="1225"/>
                      <a:pt x="22" y="1770"/>
                    </a:cubicBezTo>
                    <a:cubicBezTo>
                      <a:pt x="2" y="1815"/>
                      <a:pt x="1" y="1872"/>
                      <a:pt x="9" y="1920"/>
                    </a:cubicBezTo>
                    <a:cubicBezTo>
                      <a:pt x="16" y="1969"/>
                      <a:pt x="33" y="2032"/>
                      <a:pt x="69" y="2055"/>
                    </a:cubicBezTo>
                    <a:cubicBezTo>
                      <a:pt x="92" y="2071"/>
                      <a:pt x="119" y="2078"/>
                      <a:pt x="146" y="2078"/>
                    </a:cubicBezTo>
                    <a:cubicBezTo>
                      <a:pt x="190" y="2078"/>
                      <a:pt x="233" y="2058"/>
                      <a:pt x="256" y="2024"/>
                    </a:cubicBezTo>
                    <a:cubicBezTo>
                      <a:pt x="627" y="1467"/>
                      <a:pt x="835" y="836"/>
                      <a:pt x="1099" y="320"/>
                    </a:cubicBezTo>
                    <a:cubicBezTo>
                      <a:pt x="1124" y="114"/>
                      <a:pt x="1049" y="35"/>
                      <a:pt x="947" y="6"/>
                    </a:cubicBezTo>
                    <a:cubicBezTo>
                      <a:pt x="934" y="2"/>
                      <a:pt x="921" y="0"/>
                      <a:pt x="9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46"/>
              <p:cNvSpPr/>
              <p:nvPr/>
            </p:nvSpPr>
            <p:spPr>
              <a:xfrm>
                <a:off x="5076368" y="3965377"/>
                <a:ext cx="53643" cy="136023"/>
              </a:xfrm>
              <a:custGeom>
                <a:avLst/>
                <a:gdLst/>
                <a:ahLst/>
                <a:cxnLst/>
                <a:rect l="l" t="t" r="r" b="b"/>
                <a:pathLst>
                  <a:path w="924" h="2343" extrusionOk="0">
                    <a:moveTo>
                      <a:pt x="211" y="1"/>
                    </a:moveTo>
                    <a:cubicBezTo>
                      <a:pt x="191" y="1"/>
                      <a:pt x="169" y="5"/>
                      <a:pt x="146" y="13"/>
                    </a:cubicBezTo>
                    <a:cubicBezTo>
                      <a:pt x="27" y="56"/>
                      <a:pt x="1" y="159"/>
                      <a:pt x="26" y="263"/>
                    </a:cubicBezTo>
                    <a:cubicBezTo>
                      <a:pt x="181" y="927"/>
                      <a:pt x="357" y="1585"/>
                      <a:pt x="606" y="2223"/>
                    </a:cubicBezTo>
                    <a:cubicBezTo>
                      <a:pt x="633" y="2293"/>
                      <a:pt x="680" y="2343"/>
                      <a:pt x="751" y="2343"/>
                    </a:cubicBezTo>
                    <a:cubicBezTo>
                      <a:pt x="768" y="2343"/>
                      <a:pt x="786" y="2340"/>
                      <a:pt x="806" y="2334"/>
                    </a:cubicBezTo>
                    <a:cubicBezTo>
                      <a:pt x="908" y="2304"/>
                      <a:pt x="924" y="2222"/>
                      <a:pt x="919" y="2158"/>
                    </a:cubicBezTo>
                    <a:cubicBezTo>
                      <a:pt x="725" y="1460"/>
                      <a:pt x="540" y="787"/>
                      <a:pt x="349" y="115"/>
                    </a:cubicBezTo>
                    <a:cubicBezTo>
                      <a:pt x="329" y="45"/>
                      <a:pt x="279" y="1"/>
                      <a:pt x="2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46"/>
              <p:cNvSpPr/>
              <p:nvPr/>
            </p:nvSpPr>
            <p:spPr>
              <a:xfrm>
                <a:off x="5782320" y="4248107"/>
                <a:ext cx="118955" cy="54339"/>
              </a:xfrm>
              <a:custGeom>
                <a:avLst/>
                <a:gdLst/>
                <a:ahLst/>
                <a:cxnLst/>
                <a:rect l="l" t="t" r="r" b="b"/>
                <a:pathLst>
                  <a:path w="2049" h="936" extrusionOk="0">
                    <a:moveTo>
                      <a:pt x="1797" y="1"/>
                    </a:moveTo>
                    <a:cubicBezTo>
                      <a:pt x="1757" y="1"/>
                      <a:pt x="1716" y="10"/>
                      <a:pt x="1675" y="25"/>
                    </a:cubicBezTo>
                    <a:cubicBezTo>
                      <a:pt x="1170" y="211"/>
                      <a:pt x="667" y="404"/>
                      <a:pt x="164" y="596"/>
                    </a:cubicBezTo>
                    <a:cubicBezTo>
                      <a:pt x="79" y="629"/>
                      <a:pt x="0" y="683"/>
                      <a:pt x="22" y="781"/>
                    </a:cubicBezTo>
                    <a:cubicBezTo>
                      <a:pt x="44" y="879"/>
                      <a:pt x="113" y="936"/>
                      <a:pt x="267" y="936"/>
                    </a:cubicBezTo>
                    <a:cubicBezTo>
                      <a:pt x="286" y="936"/>
                      <a:pt x="307" y="935"/>
                      <a:pt x="330" y="933"/>
                    </a:cubicBezTo>
                    <a:cubicBezTo>
                      <a:pt x="775" y="742"/>
                      <a:pt x="1327" y="647"/>
                      <a:pt x="1850" y="459"/>
                    </a:cubicBezTo>
                    <a:cubicBezTo>
                      <a:pt x="2012" y="401"/>
                      <a:pt x="2049" y="279"/>
                      <a:pt x="1983" y="130"/>
                    </a:cubicBezTo>
                    <a:cubicBezTo>
                      <a:pt x="1941" y="36"/>
                      <a:pt x="1873" y="1"/>
                      <a:pt x="17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46"/>
              <p:cNvSpPr/>
              <p:nvPr/>
            </p:nvSpPr>
            <p:spPr>
              <a:xfrm>
                <a:off x="4928559" y="4945060"/>
                <a:ext cx="66821" cy="119767"/>
              </a:xfrm>
              <a:custGeom>
                <a:avLst/>
                <a:gdLst/>
                <a:ahLst/>
                <a:cxnLst/>
                <a:rect l="l" t="t" r="r" b="b"/>
                <a:pathLst>
                  <a:path w="1151" h="2063" extrusionOk="0">
                    <a:moveTo>
                      <a:pt x="968" y="1"/>
                    </a:moveTo>
                    <a:cubicBezTo>
                      <a:pt x="883" y="1"/>
                      <a:pt x="824" y="74"/>
                      <a:pt x="777" y="146"/>
                    </a:cubicBezTo>
                    <a:cubicBezTo>
                      <a:pt x="740" y="202"/>
                      <a:pt x="715" y="267"/>
                      <a:pt x="686" y="328"/>
                    </a:cubicBezTo>
                    <a:cubicBezTo>
                      <a:pt x="496" y="727"/>
                      <a:pt x="304" y="1127"/>
                      <a:pt x="119" y="1527"/>
                    </a:cubicBezTo>
                    <a:cubicBezTo>
                      <a:pt x="70" y="1635"/>
                      <a:pt x="14" y="1749"/>
                      <a:pt x="7" y="1863"/>
                    </a:cubicBezTo>
                    <a:cubicBezTo>
                      <a:pt x="1" y="1966"/>
                      <a:pt x="85" y="2045"/>
                      <a:pt x="221" y="2062"/>
                    </a:cubicBezTo>
                    <a:cubicBezTo>
                      <a:pt x="324" y="2039"/>
                      <a:pt x="374" y="1951"/>
                      <a:pt x="416" y="1859"/>
                    </a:cubicBezTo>
                    <a:cubicBezTo>
                      <a:pt x="590" y="1471"/>
                      <a:pt x="762" y="1082"/>
                      <a:pt x="933" y="694"/>
                    </a:cubicBezTo>
                    <a:cubicBezTo>
                      <a:pt x="995" y="554"/>
                      <a:pt x="1063" y="415"/>
                      <a:pt x="1110" y="271"/>
                    </a:cubicBezTo>
                    <a:cubicBezTo>
                      <a:pt x="1139" y="177"/>
                      <a:pt x="1151" y="55"/>
                      <a:pt x="1027" y="12"/>
                    </a:cubicBezTo>
                    <a:cubicBezTo>
                      <a:pt x="1006" y="4"/>
                      <a:pt x="987" y="1"/>
                      <a:pt x="9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46"/>
              <p:cNvSpPr/>
              <p:nvPr/>
            </p:nvSpPr>
            <p:spPr>
              <a:xfrm>
                <a:off x="5397878" y="4706976"/>
                <a:ext cx="78665" cy="99448"/>
              </a:xfrm>
              <a:custGeom>
                <a:avLst/>
                <a:gdLst/>
                <a:ahLst/>
                <a:cxnLst/>
                <a:rect l="l" t="t" r="r" b="b"/>
                <a:pathLst>
                  <a:path w="1355" h="1713" extrusionOk="0">
                    <a:moveTo>
                      <a:pt x="206" y="1"/>
                    </a:moveTo>
                    <a:cubicBezTo>
                      <a:pt x="191" y="1"/>
                      <a:pt x="175" y="2"/>
                      <a:pt x="159" y="5"/>
                    </a:cubicBezTo>
                    <a:cubicBezTo>
                      <a:pt x="88" y="41"/>
                      <a:pt x="1" y="96"/>
                      <a:pt x="53" y="191"/>
                    </a:cubicBezTo>
                    <a:cubicBezTo>
                      <a:pt x="331" y="699"/>
                      <a:pt x="604" y="1212"/>
                      <a:pt x="988" y="1657"/>
                    </a:cubicBezTo>
                    <a:cubicBezTo>
                      <a:pt x="1022" y="1697"/>
                      <a:pt x="1061" y="1713"/>
                      <a:pt x="1102" y="1713"/>
                    </a:cubicBezTo>
                    <a:cubicBezTo>
                      <a:pt x="1142" y="1713"/>
                      <a:pt x="1184" y="1698"/>
                      <a:pt x="1223" y="1674"/>
                    </a:cubicBezTo>
                    <a:cubicBezTo>
                      <a:pt x="1330" y="1610"/>
                      <a:pt x="1355" y="1518"/>
                      <a:pt x="1296" y="1413"/>
                    </a:cubicBezTo>
                    <a:cubicBezTo>
                      <a:pt x="1031" y="933"/>
                      <a:pt x="732" y="475"/>
                      <a:pt x="355" y="69"/>
                    </a:cubicBezTo>
                    <a:cubicBezTo>
                      <a:pt x="317" y="28"/>
                      <a:pt x="269" y="1"/>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46"/>
              <p:cNvSpPr/>
              <p:nvPr/>
            </p:nvSpPr>
            <p:spPr>
              <a:xfrm>
                <a:off x="5691579" y="4184826"/>
                <a:ext cx="116516" cy="61074"/>
              </a:xfrm>
              <a:custGeom>
                <a:avLst/>
                <a:gdLst/>
                <a:ahLst/>
                <a:cxnLst/>
                <a:rect l="l" t="t" r="r" b="b"/>
                <a:pathLst>
                  <a:path w="2007" h="1052" extrusionOk="0">
                    <a:moveTo>
                      <a:pt x="1756" y="0"/>
                    </a:moveTo>
                    <a:cubicBezTo>
                      <a:pt x="1732" y="0"/>
                      <a:pt x="1707" y="6"/>
                      <a:pt x="1681" y="18"/>
                    </a:cubicBezTo>
                    <a:cubicBezTo>
                      <a:pt x="1166" y="265"/>
                      <a:pt x="654" y="519"/>
                      <a:pt x="145" y="778"/>
                    </a:cubicBezTo>
                    <a:cubicBezTo>
                      <a:pt x="72" y="815"/>
                      <a:pt x="0" y="887"/>
                      <a:pt x="56" y="985"/>
                    </a:cubicBezTo>
                    <a:cubicBezTo>
                      <a:pt x="84" y="1035"/>
                      <a:pt x="131" y="1052"/>
                      <a:pt x="229" y="1052"/>
                    </a:cubicBezTo>
                    <a:cubicBezTo>
                      <a:pt x="264" y="1052"/>
                      <a:pt x="305" y="1050"/>
                      <a:pt x="354" y="1046"/>
                    </a:cubicBezTo>
                    <a:cubicBezTo>
                      <a:pt x="839" y="879"/>
                      <a:pt x="1415" y="645"/>
                      <a:pt x="1937" y="300"/>
                    </a:cubicBezTo>
                    <a:cubicBezTo>
                      <a:pt x="2006" y="253"/>
                      <a:pt x="1991" y="183"/>
                      <a:pt x="1946" y="123"/>
                    </a:cubicBezTo>
                    <a:cubicBezTo>
                      <a:pt x="1896" y="56"/>
                      <a:pt x="1832" y="0"/>
                      <a:pt x="17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46"/>
              <p:cNvSpPr/>
              <p:nvPr/>
            </p:nvSpPr>
            <p:spPr>
              <a:xfrm>
                <a:off x="4974190" y="4099950"/>
                <a:ext cx="76749" cy="99448"/>
              </a:xfrm>
              <a:custGeom>
                <a:avLst/>
                <a:gdLst/>
                <a:ahLst/>
                <a:cxnLst/>
                <a:rect l="l" t="t" r="r" b="b"/>
                <a:pathLst>
                  <a:path w="1322" h="1713" extrusionOk="0">
                    <a:moveTo>
                      <a:pt x="178" y="0"/>
                    </a:moveTo>
                    <a:cubicBezTo>
                      <a:pt x="88" y="0"/>
                      <a:pt x="18" y="64"/>
                      <a:pt x="0" y="202"/>
                    </a:cubicBezTo>
                    <a:cubicBezTo>
                      <a:pt x="17" y="245"/>
                      <a:pt x="33" y="311"/>
                      <a:pt x="66" y="369"/>
                    </a:cubicBezTo>
                    <a:cubicBezTo>
                      <a:pt x="311" y="799"/>
                      <a:pt x="588" y="1208"/>
                      <a:pt x="915" y="1584"/>
                    </a:cubicBezTo>
                    <a:cubicBezTo>
                      <a:pt x="967" y="1643"/>
                      <a:pt x="1026" y="1713"/>
                      <a:pt x="1101" y="1713"/>
                    </a:cubicBezTo>
                    <a:cubicBezTo>
                      <a:pt x="1136" y="1713"/>
                      <a:pt x="1175" y="1698"/>
                      <a:pt x="1219" y="1660"/>
                    </a:cubicBezTo>
                    <a:cubicBezTo>
                      <a:pt x="1322" y="1569"/>
                      <a:pt x="1267" y="1476"/>
                      <a:pt x="1214" y="1389"/>
                    </a:cubicBezTo>
                    <a:cubicBezTo>
                      <a:pt x="972" y="997"/>
                      <a:pt x="732" y="603"/>
                      <a:pt x="484" y="217"/>
                    </a:cubicBezTo>
                    <a:cubicBezTo>
                      <a:pt x="431" y="135"/>
                      <a:pt x="349" y="48"/>
                      <a:pt x="261" y="16"/>
                    </a:cubicBezTo>
                    <a:cubicBezTo>
                      <a:pt x="232" y="5"/>
                      <a:pt x="204" y="0"/>
                      <a:pt x="1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46"/>
              <p:cNvSpPr/>
              <p:nvPr/>
            </p:nvSpPr>
            <p:spPr>
              <a:xfrm>
                <a:off x="4640314" y="4659661"/>
                <a:ext cx="116226" cy="60261"/>
              </a:xfrm>
              <a:custGeom>
                <a:avLst/>
                <a:gdLst/>
                <a:ahLst/>
                <a:cxnLst/>
                <a:rect l="l" t="t" r="r" b="b"/>
                <a:pathLst>
                  <a:path w="2002" h="1038" extrusionOk="0">
                    <a:moveTo>
                      <a:pt x="1719" y="0"/>
                    </a:moveTo>
                    <a:cubicBezTo>
                      <a:pt x="1668" y="0"/>
                      <a:pt x="1619" y="5"/>
                      <a:pt x="1577" y="23"/>
                    </a:cubicBezTo>
                    <a:cubicBezTo>
                      <a:pt x="1100" y="233"/>
                      <a:pt x="612" y="417"/>
                      <a:pt x="165" y="685"/>
                    </a:cubicBezTo>
                    <a:cubicBezTo>
                      <a:pt x="88" y="731"/>
                      <a:pt x="0" y="788"/>
                      <a:pt x="31" y="878"/>
                    </a:cubicBezTo>
                    <a:cubicBezTo>
                      <a:pt x="64" y="973"/>
                      <a:pt x="149" y="1037"/>
                      <a:pt x="301" y="1037"/>
                    </a:cubicBezTo>
                    <a:cubicBezTo>
                      <a:pt x="306" y="1037"/>
                      <a:pt x="311" y="1037"/>
                      <a:pt x="315" y="1037"/>
                    </a:cubicBezTo>
                    <a:cubicBezTo>
                      <a:pt x="360" y="1019"/>
                      <a:pt x="440" y="989"/>
                      <a:pt x="517" y="953"/>
                    </a:cubicBezTo>
                    <a:cubicBezTo>
                      <a:pt x="876" y="779"/>
                      <a:pt x="1234" y="607"/>
                      <a:pt x="1592" y="430"/>
                    </a:cubicBezTo>
                    <a:cubicBezTo>
                      <a:pt x="1700" y="376"/>
                      <a:pt x="1809" y="321"/>
                      <a:pt x="1907" y="250"/>
                    </a:cubicBezTo>
                    <a:cubicBezTo>
                      <a:pt x="1960" y="212"/>
                      <a:pt x="2001" y="139"/>
                      <a:pt x="1958" y="71"/>
                    </a:cubicBezTo>
                    <a:cubicBezTo>
                      <a:pt x="1936" y="37"/>
                      <a:pt x="1878" y="9"/>
                      <a:pt x="1834" y="6"/>
                    </a:cubicBezTo>
                    <a:cubicBezTo>
                      <a:pt x="1797" y="3"/>
                      <a:pt x="1757" y="0"/>
                      <a:pt x="17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46"/>
              <p:cNvSpPr/>
              <p:nvPr/>
            </p:nvSpPr>
            <p:spPr>
              <a:xfrm>
                <a:off x="5291114" y="4944480"/>
                <a:ext cx="39535" cy="107692"/>
              </a:xfrm>
              <a:custGeom>
                <a:avLst/>
                <a:gdLst/>
                <a:ahLst/>
                <a:cxnLst/>
                <a:rect l="l" t="t" r="r" b="b"/>
                <a:pathLst>
                  <a:path w="681" h="1855" extrusionOk="0">
                    <a:moveTo>
                      <a:pt x="171" y="0"/>
                    </a:moveTo>
                    <a:cubicBezTo>
                      <a:pt x="150" y="0"/>
                      <a:pt x="127" y="4"/>
                      <a:pt x="103" y="12"/>
                    </a:cubicBezTo>
                    <a:cubicBezTo>
                      <a:pt x="25" y="38"/>
                      <a:pt x="0" y="110"/>
                      <a:pt x="6" y="174"/>
                    </a:cubicBezTo>
                    <a:cubicBezTo>
                      <a:pt x="54" y="682"/>
                      <a:pt x="85" y="1195"/>
                      <a:pt x="249" y="1685"/>
                    </a:cubicBezTo>
                    <a:cubicBezTo>
                      <a:pt x="277" y="1772"/>
                      <a:pt x="329" y="1854"/>
                      <a:pt x="432" y="1854"/>
                    </a:cubicBezTo>
                    <a:cubicBezTo>
                      <a:pt x="445" y="1854"/>
                      <a:pt x="459" y="1853"/>
                      <a:pt x="474" y="1850"/>
                    </a:cubicBezTo>
                    <a:cubicBezTo>
                      <a:pt x="620" y="1822"/>
                      <a:pt x="669" y="1723"/>
                      <a:pt x="680" y="1584"/>
                    </a:cubicBezTo>
                    <a:cubicBezTo>
                      <a:pt x="583" y="1134"/>
                      <a:pt x="487" y="683"/>
                      <a:pt x="388" y="234"/>
                    </a:cubicBezTo>
                    <a:cubicBezTo>
                      <a:pt x="378" y="185"/>
                      <a:pt x="355" y="136"/>
                      <a:pt x="326" y="94"/>
                    </a:cubicBezTo>
                    <a:cubicBezTo>
                      <a:pt x="288" y="36"/>
                      <a:pt x="235" y="0"/>
                      <a:pt x="1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46"/>
              <p:cNvSpPr/>
              <p:nvPr/>
            </p:nvSpPr>
            <p:spPr>
              <a:xfrm>
                <a:off x="5564729" y="4443521"/>
                <a:ext cx="119187" cy="25312"/>
              </a:xfrm>
              <a:custGeom>
                <a:avLst/>
                <a:gdLst/>
                <a:ahLst/>
                <a:cxnLst/>
                <a:rect l="l" t="t" r="r" b="b"/>
                <a:pathLst>
                  <a:path w="2053" h="436" extrusionOk="0">
                    <a:moveTo>
                      <a:pt x="1435" y="1"/>
                    </a:moveTo>
                    <a:cubicBezTo>
                      <a:pt x="1030" y="1"/>
                      <a:pt x="625" y="44"/>
                      <a:pt x="220" y="68"/>
                    </a:cubicBezTo>
                    <a:cubicBezTo>
                      <a:pt x="121" y="74"/>
                      <a:pt x="0" y="95"/>
                      <a:pt x="11" y="235"/>
                    </a:cubicBezTo>
                    <a:cubicBezTo>
                      <a:pt x="20" y="344"/>
                      <a:pt x="86" y="429"/>
                      <a:pt x="207" y="432"/>
                    </a:cubicBezTo>
                    <a:cubicBezTo>
                      <a:pt x="333" y="435"/>
                      <a:pt x="459" y="435"/>
                      <a:pt x="585" y="435"/>
                    </a:cubicBezTo>
                    <a:cubicBezTo>
                      <a:pt x="753" y="435"/>
                      <a:pt x="921" y="434"/>
                      <a:pt x="1089" y="434"/>
                    </a:cubicBezTo>
                    <a:cubicBezTo>
                      <a:pt x="1089" y="424"/>
                      <a:pt x="1090" y="413"/>
                      <a:pt x="1090" y="403"/>
                    </a:cubicBezTo>
                    <a:cubicBezTo>
                      <a:pt x="1231" y="403"/>
                      <a:pt x="1372" y="404"/>
                      <a:pt x="1514" y="404"/>
                    </a:cubicBezTo>
                    <a:cubicBezTo>
                      <a:pt x="1631" y="404"/>
                      <a:pt x="1749" y="403"/>
                      <a:pt x="1867" y="401"/>
                    </a:cubicBezTo>
                    <a:cubicBezTo>
                      <a:pt x="1959" y="400"/>
                      <a:pt x="2035" y="356"/>
                      <a:pt x="2045" y="256"/>
                    </a:cubicBezTo>
                    <a:cubicBezTo>
                      <a:pt x="2053" y="164"/>
                      <a:pt x="2011" y="87"/>
                      <a:pt x="1925" y="50"/>
                    </a:cubicBezTo>
                    <a:cubicBezTo>
                      <a:pt x="1864" y="24"/>
                      <a:pt x="1792" y="13"/>
                      <a:pt x="1724" y="9"/>
                    </a:cubicBezTo>
                    <a:cubicBezTo>
                      <a:pt x="1627" y="3"/>
                      <a:pt x="1531" y="1"/>
                      <a:pt x="1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46"/>
              <p:cNvSpPr/>
              <p:nvPr/>
            </p:nvSpPr>
            <p:spPr>
              <a:xfrm>
                <a:off x="4873174" y="3944594"/>
                <a:ext cx="75413" cy="101364"/>
              </a:xfrm>
              <a:custGeom>
                <a:avLst/>
                <a:gdLst/>
                <a:ahLst/>
                <a:cxnLst/>
                <a:rect l="l" t="t" r="r" b="b"/>
                <a:pathLst>
                  <a:path w="1299" h="1746" extrusionOk="0">
                    <a:moveTo>
                      <a:pt x="241" y="0"/>
                    </a:moveTo>
                    <a:cubicBezTo>
                      <a:pt x="107" y="17"/>
                      <a:pt x="1" y="84"/>
                      <a:pt x="55" y="230"/>
                    </a:cubicBezTo>
                    <a:cubicBezTo>
                      <a:pt x="265" y="799"/>
                      <a:pt x="679" y="1242"/>
                      <a:pt x="1043" y="1715"/>
                    </a:cubicBezTo>
                    <a:cubicBezTo>
                      <a:pt x="1061" y="1737"/>
                      <a:pt x="1106" y="1746"/>
                      <a:pt x="1146" y="1746"/>
                    </a:cubicBezTo>
                    <a:cubicBezTo>
                      <a:pt x="1160" y="1746"/>
                      <a:pt x="1173" y="1745"/>
                      <a:pt x="1184" y="1743"/>
                    </a:cubicBezTo>
                    <a:cubicBezTo>
                      <a:pt x="1263" y="1731"/>
                      <a:pt x="1298" y="1662"/>
                      <a:pt x="1295" y="1594"/>
                    </a:cubicBezTo>
                    <a:cubicBezTo>
                      <a:pt x="1292" y="1528"/>
                      <a:pt x="1273" y="1456"/>
                      <a:pt x="1239" y="1400"/>
                    </a:cubicBezTo>
                    <a:cubicBezTo>
                      <a:pt x="979" y="979"/>
                      <a:pt x="716" y="561"/>
                      <a:pt x="453" y="143"/>
                    </a:cubicBezTo>
                    <a:cubicBezTo>
                      <a:pt x="405" y="69"/>
                      <a:pt x="342" y="13"/>
                      <a:pt x="2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46"/>
              <p:cNvSpPr/>
              <p:nvPr/>
            </p:nvSpPr>
            <p:spPr>
              <a:xfrm>
                <a:off x="5500810" y="4858964"/>
                <a:ext cx="72511" cy="102467"/>
              </a:xfrm>
              <a:custGeom>
                <a:avLst/>
                <a:gdLst/>
                <a:ahLst/>
                <a:cxnLst/>
                <a:rect l="l" t="t" r="r" b="b"/>
                <a:pathLst>
                  <a:path w="1249" h="1765" extrusionOk="0">
                    <a:moveTo>
                      <a:pt x="140" y="1"/>
                    </a:moveTo>
                    <a:cubicBezTo>
                      <a:pt x="75" y="1"/>
                      <a:pt x="7" y="65"/>
                      <a:pt x="4" y="155"/>
                    </a:cubicBezTo>
                    <a:cubicBezTo>
                      <a:pt x="1" y="235"/>
                      <a:pt x="28" y="326"/>
                      <a:pt x="70" y="395"/>
                    </a:cubicBezTo>
                    <a:cubicBezTo>
                      <a:pt x="318" y="803"/>
                      <a:pt x="572" y="1207"/>
                      <a:pt x="829" y="1608"/>
                    </a:cubicBezTo>
                    <a:cubicBezTo>
                      <a:pt x="865" y="1663"/>
                      <a:pt x="919" y="1721"/>
                      <a:pt x="977" y="1744"/>
                    </a:cubicBezTo>
                    <a:cubicBezTo>
                      <a:pt x="1011" y="1758"/>
                      <a:pt x="1042" y="1764"/>
                      <a:pt x="1071" y="1764"/>
                    </a:cubicBezTo>
                    <a:cubicBezTo>
                      <a:pt x="1158" y="1764"/>
                      <a:pt x="1217" y="1702"/>
                      <a:pt x="1249" y="1603"/>
                    </a:cubicBezTo>
                    <a:cubicBezTo>
                      <a:pt x="1247" y="1582"/>
                      <a:pt x="1249" y="1564"/>
                      <a:pt x="1243" y="1548"/>
                    </a:cubicBezTo>
                    <a:cubicBezTo>
                      <a:pt x="1019" y="968"/>
                      <a:pt x="622" y="496"/>
                      <a:pt x="213" y="36"/>
                    </a:cubicBezTo>
                    <a:cubicBezTo>
                      <a:pt x="192" y="12"/>
                      <a:pt x="166" y="1"/>
                      <a:pt x="1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46"/>
              <p:cNvSpPr/>
              <p:nvPr/>
            </p:nvSpPr>
            <p:spPr>
              <a:xfrm>
                <a:off x="5118400" y="3853157"/>
                <a:ext cx="40697" cy="108621"/>
              </a:xfrm>
              <a:custGeom>
                <a:avLst/>
                <a:gdLst/>
                <a:ahLst/>
                <a:cxnLst/>
                <a:rect l="l" t="t" r="r" b="b"/>
                <a:pathLst>
                  <a:path w="701" h="1871" extrusionOk="0">
                    <a:moveTo>
                      <a:pt x="258" y="1"/>
                    </a:moveTo>
                    <a:cubicBezTo>
                      <a:pt x="246" y="1"/>
                      <a:pt x="233" y="2"/>
                      <a:pt x="219" y="4"/>
                    </a:cubicBezTo>
                    <a:cubicBezTo>
                      <a:pt x="46" y="31"/>
                      <a:pt x="2" y="150"/>
                      <a:pt x="1" y="309"/>
                    </a:cubicBezTo>
                    <a:cubicBezTo>
                      <a:pt x="103" y="772"/>
                      <a:pt x="200" y="1236"/>
                      <a:pt x="310" y="1697"/>
                    </a:cubicBezTo>
                    <a:cubicBezTo>
                      <a:pt x="333" y="1789"/>
                      <a:pt x="407" y="1871"/>
                      <a:pt x="509" y="1871"/>
                    </a:cubicBezTo>
                    <a:cubicBezTo>
                      <a:pt x="519" y="1871"/>
                      <a:pt x="529" y="1870"/>
                      <a:pt x="539" y="1868"/>
                    </a:cubicBezTo>
                    <a:cubicBezTo>
                      <a:pt x="660" y="1849"/>
                      <a:pt x="701" y="1740"/>
                      <a:pt x="681" y="1632"/>
                    </a:cubicBezTo>
                    <a:cubicBezTo>
                      <a:pt x="596" y="1165"/>
                      <a:pt x="598" y="684"/>
                      <a:pt x="449" y="230"/>
                    </a:cubicBezTo>
                    <a:cubicBezTo>
                      <a:pt x="417" y="135"/>
                      <a:pt x="395" y="1"/>
                      <a:pt x="2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46"/>
              <p:cNvSpPr/>
              <p:nvPr/>
            </p:nvSpPr>
            <p:spPr>
              <a:xfrm>
                <a:off x="5448037" y="4408920"/>
                <a:ext cx="106879" cy="41800"/>
              </a:xfrm>
              <a:custGeom>
                <a:avLst/>
                <a:gdLst/>
                <a:ahLst/>
                <a:cxnLst/>
                <a:rect l="l" t="t" r="r" b="b"/>
                <a:pathLst>
                  <a:path w="1841" h="720" extrusionOk="0">
                    <a:moveTo>
                      <a:pt x="1550" y="1"/>
                    </a:moveTo>
                    <a:cubicBezTo>
                      <a:pt x="1518" y="1"/>
                      <a:pt x="1484" y="3"/>
                      <a:pt x="1448" y="6"/>
                    </a:cubicBezTo>
                    <a:cubicBezTo>
                      <a:pt x="1091" y="50"/>
                      <a:pt x="670" y="142"/>
                      <a:pt x="259" y="278"/>
                    </a:cubicBezTo>
                    <a:cubicBezTo>
                      <a:pt x="114" y="327"/>
                      <a:pt x="0" y="401"/>
                      <a:pt x="44" y="569"/>
                    </a:cubicBezTo>
                    <a:cubicBezTo>
                      <a:pt x="76" y="686"/>
                      <a:pt x="152" y="720"/>
                      <a:pt x="240" y="720"/>
                    </a:cubicBezTo>
                    <a:cubicBezTo>
                      <a:pt x="286" y="720"/>
                      <a:pt x="334" y="711"/>
                      <a:pt x="382" y="700"/>
                    </a:cubicBezTo>
                    <a:cubicBezTo>
                      <a:pt x="786" y="606"/>
                      <a:pt x="1188" y="507"/>
                      <a:pt x="1592" y="410"/>
                    </a:cubicBezTo>
                    <a:cubicBezTo>
                      <a:pt x="1711" y="382"/>
                      <a:pt x="1841" y="356"/>
                      <a:pt x="1823" y="197"/>
                    </a:cubicBezTo>
                    <a:cubicBezTo>
                      <a:pt x="1808" y="51"/>
                      <a:pt x="1716" y="1"/>
                      <a:pt x="15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46"/>
              <p:cNvSpPr/>
              <p:nvPr/>
            </p:nvSpPr>
            <p:spPr>
              <a:xfrm>
                <a:off x="4838631" y="4132286"/>
                <a:ext cx="91669" cy="81219"/>
              </a:xfrm>
              <a:custGeom>
                <a:avLst/>
                <a:gdLst/>
                <a:ahLst/>
                <a:cxnLst/>
                <a:rect l="l" t="t" r="r" b="b"/>
                <a:pathLst>
                  <a:path w="1579" h="1399" extrusionOk="0">
                    <a:moveTo>
                      <a:pt x="247" y="1"/>
                    </a:moveTo>
                    <a:cubicBezTo>
                      <a:pt x="157" y="2"/>
                      <a:pt x="98" y="34"/>
                      <a:pt x="53" y="89"/>
                    </a:cubicBezTo>
                    <a:cubicBezTo>
                      <a:pt x="1" y="154"/>
                      <a:pt x="21" y="229"/>
                      <a:pt x="64" y="278"/>
                    </a:cubicBezTo>
                    <a:cubicBezTo>
                      <a:pt x="417" y="680"/>
                      <a:pt x="780" y="1074"/>
                      <a:pt x="1243" y="1361"/>
                    </a:cubicBezTo>
                    <a:cubicBezTo>
                      <a:pt x="1281" y="1385"/>
                      <a:pt x="1326" y="1399"/>
                      <a:pt x="1371" y="1399"/>
                    </a:cubicBezTo>
                    <a:cubicBezTo>
                      <a:pt x="1428" y="1399"/>
                      <a:pt x="1484" y="1375"/>
                      <a:pt x="1523" y="1316"/>
                    </a:cubicBezTo>
                    <a:cubicBezTo>
                      <a:pt x="1579" y="1233"/>
                      <a:pt x="1524" y="1153"/>
                      <a:pt x="1461" y="1090"/>
                    </a:cubicBezTo>
                    <a:cubicBezTo>
                      <a:pt x="1142" y="775"/>
                      <a:pt x="821" y="461"/>
                      <a:pt x="499" y="149"/>
                    </a:cubicBezTo>
                    <a:cubicBezTo>
                      <a:pt x="424" y="77"/>
                      <a:pt x="347" y="5"/>
                      <a:pt x="2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46"/>
              <p:cNvSpPr/>
              <p:nvPr/>
            </p:nvSpPr>
            <p:spPr>
              <a:xfrm>
                <a:off x="5754047" y="4603521"/>
                <a:ext cx="145776" cy="50508"/>
              </a:xfrm>
              <a:custGeom>
                <a:avLst/>
                <a:gdLst/>
                <a:ahLst/>
                <a:cxnLst/>
                <a:rect l="l" t="t" r="r" b="b"/>
                <a:pathLst>
                  <a:path w="2511" h="870" extrusionOk="0">
                    <a:moveTo>
                      <a:pt x="632" y="0"/>
                    </a:moveTo>
                    <a:cubicBezTo>
                      <a:pt x="461" y="0"/>
                      <a:pt x="287" y="54"/>
                      <a:pt x="118" y="83"/>
                    </a:cubicBezTo>
                    <a:cubicBezTo>
                      <a:pt x="35" y="96"/>
                      <a:pt x="1" y="202"/>
                      <a:pt x="135" y="244"/>
                    </a:cubicBezTo>
                    <a:lnTo>
                      <a:pt x="145" y="248"/>
                    </a:lnTo>
                    <a:cubicBezTo>
                      <a:pt x="204" y="329"/>
                      <a:pt x="282" y="350"/>
                      <a:pt x="367" y="350"/>
                    </a:cubicBezTo>
                    <a:cubicBezTo>
                      <a:pt x="396" y="350"/>
                      <a:pt x="427" y="348"/>
                      <a:pt x="458" y="344"/>
                    </a:cubicBezTo>
                    <a:lnTo>
                      <a:pt x="468" y="347"/>
                    </a:lnTo>
                    <a:cubicBezTo>
                      <a:pt x="539" y="414"/>
                      <a:pt x="622" y="441"/>
                      <a:pt x="715" y="441"/>
                    </a:cubicBezTo>
                    <a:cubicBezTo>
                      <a:pt x="735" y="441"/>
                      <a:pt x="757" y="440"/>
                      <a:pt x="778" y="437"/>
                    </a:cubicBezTo>
                    <a:cubicBezTo>
                      <a:pt x="1202" y="573"/>
                      <a:pt x="1625" y="712"/>
                      <a:pt x="2050" y="845"/>
                    </a:cubicBezTo>
                    <a:cubicBezTo>
                      <a:pt x="2104" y="861"/>
                      <a:pt x="2162" y="870"/>
                      <a:pt x="2219" y="870"/>
                    </a:cubicBezTo>
                    <a:cubicBezTo>
                      <a:pt x="2230" y="870"/>
                      <a:pt x="2241" y="869"/>
                      <a:pt x="2253" y="868"/>
                    </a:cubicBezTo>
                    <a:cubicBezTo>
                      <a:pt x="2359" y="863"/>
                      <a:pt x="2471" y="836"/>
                      <a:pt x="2493" y="719"/>
                    </a:cubicBezTo>
                    <a:cubicBezTo>
                      <a:pt x="2511" y="626"/>
                      <a:pt x="2434" y="572"/>
                      <a:pt x="2351" y="535"/>
                    </a:cubicBezTo>
                    <a:cubicBezTo>
                      <a:pt x="2053" y="404"/>
                      <a:pt x="1769" y="241"/>
                      <a:pt x="1431" y="228"/>
                    </a:cubicBezTo>
                    <a:cubicBezTo>
                      <a:pt x="1315" y="139"/>
                      <a:pt x="1180" y="114"/>
                      <a:pt x="1038" y="114"/>
                    </a:cubicBezTo>
                    <a:cubicBezTo>
                      <a:pt x="1026" y="114"/>
                      <a:pt x="1014" y="114"/>
                      <a:pt x="1002" y="115"/>
                    </a:cubicBezTo>
                    <a:cubicBezTo>
                      <a:pt x="1002" y="116"/>
                      <a:pt x="1003" y="116"/>
                      <a:pt x="1003" y="117"/>
                    </a:cubicBezTo>
                    <a:cubicBezTo>
                      <a:pt x="882" y="29"/>
                      <a:pt x="758" y="0"/>
                      <a:pt x="6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46"/>
              <p:cNvSpPr/>
              <p:nvPr/>
            </p:nvSpPr>
            <p:spPr>
              <a:xfrm>
                <a:off x="5005830" y="4011996"/>
                <a:ext cx="60609" cy="101132"/>
              </a:xfrm>
              <a:custGeom>
                <a:avLst/>
                <a:gdLst/>
                <a:ahLst/>
                <a:cxnLst/>
                <a:rect l="l" t="t" r="r" b="b"/>
                <a:pathLst>
                  <a:path w="1044" h="1742" extrusionOk="0">
                    <a:moveTo>
                      <a:pt x="256" y="0"/>
                    </a:moveTo>
                    <a:cubicBezTo>
                      <a:pt x="221" y="0"/>
                      <a:pt x="182" y="11"/>
                      <a:pt x="138" y="35"/>
                    </a:cubicBezTo>
                    <a:cubicBezTo>
                      <a:pt x="1" y="108"/>
                      <a:pt x="17" y="227"/>
                      <a:pt x="69" y="344"/>
                    </a:cubicBezTo>
                    <a:cubicBezTo>
                      <a:pt x="242" y="735"/>
                      <a:pt x="416" y="1124"/>
                      <a:pt x="593" y="1511"/>
                    </a:cubicBezTo>
                    <a:cubicBezTo>
                      <a:pt x="621" y="1572"/>
                      <a:pt x="666" y="1627"/>
                      <a:pt x="713" y="1677"/>
                    </a:cubicBezTo>
                    <a:cubicBezTo>
                      <a:pt x="752" y="1720"/>
                      <a:pt x="797" y="1741"/>
                      <a:pt x="845" y="1741"/>
                    </a:cubicBezTo>
                    <a:cubicBezTo>
                      <a:pt x="878" y="1741"/>
                      <a:pt x="912" y="1732"/>
                      <a:pt x="946" y="1711"/>
                    </a:cubicBezTo>
                    <a:cubicBezTo>
                      <a:pt x="1011" y="1674"/>
                      <a:pt x="1043" y="1618"/>
                      <a:pt x="1041" y="1516"/>
                    </a:cubicBezTo>
                    <a:cubicBezTo>
                      <a:pt x="1035" y="1494"/>
                      <a:pt x="1029" y="1442"/>
                      <a:pt x="1008" y="1396"/>
                    </a:cubicBezTo>
                    <a:cubicBezTo>
                      <a:pt x="830" y="991"/>
                      <a:pt x="651" y="585"/>
                      <a:pt x="464" y="182"/>
                    </a:cubicBezTo>
                    <a:cubicBezTo>
                      <a:pt x="419" y="85"/>
                      <a:pt x="355" y="0"/>
                      <a:pt x="2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46"/>
              <p:cNvSpPr/>
              <p:nvPr/>
            </p:nvSpPr>
            <p:spPr>
              <a:xfrm>
                <a:off x="5556136" y="3974608"/>
                <a:ext cx="88244" cy="101828"/>
              </a:xfrm>
              <a:custGeom>
                <a:avLst/>
                <a:gdLst/>
                <a:ahLst/>
                <a:cxnLst/>
                <a:rect l="l" t="t" r="r" b="b"/>
                <a:pathLst>
                  <a:path w="1520" h="1754" extrusionOk="0">
                    <a:moveTo>
                      <a:pt x="1279" y="1"/>
                    </a:moveTo>
                    <a:cubicBezTo>
                      <a:pt x="1200" y="1"/>
                      <a:pt x="1141" y="69"/>
                      <a:pt x="1086" y="140"/>
                    </a:cubicBezTo>
                    <a:cubicBezTo>
                      <a:pt x="781" y="533"/>
                      <a:pt x="474" y="922"/>
                      <a:pt x="173" y="1318"/>
                    </a:cubicBezTo>
                    <a:cubicBezTo>
                      <a:pt x="102" y="1412"/>
                      <a:pt x="55" y="1522"/>
                      <a:pt x="30" y="1569"/>
                    </a:cubicBezTo>
                    <a:cubicBezTo>
                      <a:pt x="1" y="1698"/>
                      <a:pt x="49" y="1726"/>
                      <a:pt x="97" y="1742"/>
                    </a:cubicBezTo>
                    <a:cubicBezTo>
                      <a:pt x="118" y="1750"/>
                      <a:pt x="138" y="1754"/>
                      <a:pt x="157" y="1754"/>
                    </a:cubicBezTo>
                    <a:cubicBezTo>
                      <a:pt x="225" y="1754"/>
                      <a:pt x="280" y="1709"/>
                      <a:pt x="325" y="1660"/>
                    </a:cubicBezTo>
                    <a:cubicBezTo>
                      <a:pt x="711" y="1244"/>
                      <a:pt x="1072" y="809"/>
                      <a:pt x="1404" y="350"/>
                    </a:cubicBezTo>
                    <a:cubicBezTo>
                      <a:pt x="1480" y="245"/>
                      <a:pt x="1519" y="128"/>
                      <a:pt x="1386" y="39"/>
                    </a:cubicBezTo>
                    <a:cubicBezTo>
                      <a:pt x="1347" y="12"/>
                      <a:pt x="1311" y="1"/>
                      <a:pt x="12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46"/>
              <p:cNvSpPr/>
              <p:nvPr/>
            </p:nvSpPr>
            <p:spPr>
              <a:xfrm>
                <a:off x="4804553" y="4829356"/>
                <a:ext cx="89521" cy="102061"/>
              </a:xfrm>
              <a:custGeom>
                <a:avLst/>
                <a:gdLst/>
                <a:ahLst/>
                <a:cxnLst/>
                <a:rect l="l" t="t" r="r" b="b"/>
                <a:pathLst>
                  <a:path w="1542" h="1758" extrusionOk="0">
                    <a:moveTo>
                      <a:pt x="1355" y="1"/>
                    </a:moveTo>
                    <a:cubicBezTo>
                      <a:pt x="1289" y="1"/>
                      <a:pt x="1231" y="47"/>
                      <a:pt x="1185" y="99"/>
                    </a:cubicBezTo>
                    <a:cubicBezTo>
                      <a:pt x="977" y="328"/>
                      <a:pt x="772" y="559"/>
                      <a:pt x="577" y="799"/>
                    </a:cubicBezTo>
                    <a:cubicBezTo>
                      <a:pt x="404" y="1011"/>
                      <a:pt x="237" y="1230"/>
                      <a:pt x="86" y="1458"/>
                    </a:cubicBezTo>
                    <a:cubicBezTo>
                      <a:pt x="1" y="1589"/>
                      <a:pt x="90" y="1758"/>
                      <a:pt x="246" y="1758"/>
                    </a:cubicBezTo>
                    <a:cubicBezTo>
                      <a:pt x="247" y="1758"/>
                      <a:pt x="248" y="1758"/>
                      <a:pt x="249" y="1758"/>
                    </a:cubicBezTo>
                    <a:cubicBezTo>
                      <a:pt x="273" y="1744"/>
                      <a:pt x="331" y="1732"/>
                      <a:pt x="358" y="1697"/>
                    </a:cubicBezTo>
                    <a:cubicBezTo>
                      <a:pt x="725" y="1223"/>
                      <a:pt x="1090" y="748"/>
                      <a:pt x="1449" y="269"/>
                    </a:cubicBezTo>
                    <a:cubicBezTo>
                      <a:pt x="1498" y="204"/>
                      <a:pt x="1542" y="108"/>
                      <a:pt x="1455" y="40"/>
                    </a:cubicBezTo>
                    <a:cubicBezTo>
                      <a:pt x="1420" y="12"/>
                      <a:pt x="1387" y="1"/>
                      <a:pt x="13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46"/>
              <p:cNvSpPr/>
              <p:nvPr/>
            </p:nvSpPr>
            <p:spPr>
              <a:xfrm>
                <a:off x="5518633" y="4693158"/>
                <a:ext cx="93643" cy="80116"/>
              </a:xfrm>
              <a:custGeom>
                <a:avLst/>
                <a:gdLst/>
                <a:ahLst/>
                <a:cxnLst/>
                <a:rect l="l" t="t" r="r" b="b"/>
                <a:pathLst>
                  <a:path w="1613" h="1380" extrusionOk="0">
                    <a:moveTo>
                      <a:pt x="182" y="0"/>
                    </a:moveTo>
                    <a:cubicBezTo>
                      <a:pt x="176" y="0"/>
                      <a:pt x="171" y="1"/>
                      <a:pt x="166" y="1"/>
                    </a:cubicBezTo>
                    <a:cubicBezTo>
                      <a:pt x="130" y="18"/>
                      <a:pt x="61" y="30"/>
                      <a:pt x="43" y="65"/>
                    </a:cubicBezTo>
                    <a:cubicBezTo>
                      <a:pt x="0" y="149"/>
                      <a:pt x="48" y="226"/>
                      <a:pt x="112" y="289"/>
                    </a:cubicBezTo>
                    <a:cubicBezTo>
                      <a:pt x="429" y="601"/>
                      <a:pt x="744" y="912"/>
                      <a:pt x="1063" y="1222"/>
                    </a:cubicBezTo>
                    <a:cubicBezTo>
                      <a:pt x="1111" y="1269"/>
                      <a:pt x="1168" y="1310"/>
                      <a:pt x="1227" y="1344"/>
                    </a:cubicBezTo>
                    <a:cubicBezTo>
                      <a:pt x="1269" y="1368"/>
                      <a:pt x="1312" y="1380"/>
                      <a:pt x="1353" y="1380"/>
                    </a:cubicBezTo>
                    <a:cubicBezTo>
                      <a:pt x="1412" y="1380"/>
                      <a:pt x="1469" y="1357"/>
                      <a:pt x="1514" y="1313"/>
                    </a:cubicBezTo>
                    <a:cubicBezTo>
                      <a:pt x="1612" y="1219"/>
                      <a:pt x="1539" y="1124"/>
                      <a:pt x="1470" y="1050"/>
                    </a:cubicBezTo>
                    <a:cubicBezTo>
                      <a:pt x="1157" y="712"/>
                      <a:pt x="841" y="377"/>
                      <a:pt x="463" y="103"/>
                    </a:cubicBezTo>
                    <a:cubicBezTo>
                      <a:pt x="380" y="42"/>
                      <a:pt x="295" y="0"/>
                      <a:pt x="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46"/>
              <p:cNvSpPr/>
              <p:nvPr/>
            </p:nvSpPr>
            <p:spPr>
              <a:xfrm>
                <a:off x="5146034" y="4039862"/>
                <a:ext cx="42961" cy="98693"/>
              </a:xfrm>
              <a:custGeom>
                <a:avLst/>
                <a:gdLst/>
                <a:ahLst/>
                <a:cxnLst/>
                <a:rect l="l" t="t" r="r" b="b"/>
                <a:pathLst>
                  <a:path w="740" h="1700" extrusionOk="0">
                    <a:moveTo>
                      <a:pt x="245" y="0"/>
                    </a:moveTo>
                    <a:cubicBezTo>
                      <a:pt x="233" y="0"/>
                      <a:pt x="220" y="1"/>
                      <a:pt x="206" y="4"/>
                    </a:cubicBezTo>
                    <a:cubicBezTo>
                      <a:pt x="61" y="31"/>
                      <a:pt x="0" y="135"/>
                      <a:pt x="27" y="267"/>
                    </a:cubicBezTo>
                    <a:cubicBezTo>
                      <a:pt x="110" y="682"/>
                      <a:pt x="199" y="1097"/>
                      <a:pt x="294" y="1510"/>
                    </a:cubicBezTo>
                    <a:cubicBezTo>
                      <a:pt x="318" y="1616"/>
                      <a:pt x="380" y="1700"/>
                      <a:pt x="490" y="1700"/>
                    </a:cubicBezTo>
                    <a:cubicBezTo>
                      <a:pt x="510" y="1700"/>
                      <a:pt x="531" y="1697"/>
                      <a:pt x="555" y="1691"/>
                    </a:cubicBezTo>
                    <a:cubicBezTo>
                      <a:pt x="695" y="1654"/>
                      <a:pt x="740" y="1548"/>
                      <a:pt x="731" y="1410"/>
                    </a:cubicBezTo>
                    <a:cubicBezTo>
                      <a:pt x="628" y="999"/>
                      <a:pt x="529" y="586"/>
                      <a:pt x="422" y="176"/>
                    </a:cubicBezTo>
                    <a:cubicBezTo>
                      <a:pt x="398" y="87"/>
                      <a:pt x="350" y="0"/>
                      <a:pt x="2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46"/>
              <p:cNvSpPr/>
              <p:nvPr/>
            </p:nvSpPr>
            <p:spPr>
              <a:xfrm>
                <a:off x="5381158" y="4792375"/>
                <a:ext cx="59332" cy="100725"/>
              </a:xfrm>
              <a:custGeom>
                <a:avLst/>
                <a:gdLst/>
                <a:ahLst/>
                <a:cxnLst/>
                <a:rect l="l" t="t" r="r" b="b"/>
                <a:pathLst>
                  <a:path w="1022" h="1735" extrusionOk="0">
                    <a:moveTo>
                      <a:pt x="239" y="0"/>
                    </a:moveTo>
                    <a:cubicBezTo>
                      <a:pt x="219" y="0"/>
                      <a:pt x="197" y="4"/>
                      <a:pt x="173" y="12"/>
                    </a:cubicBezTo>
                    <a:cubicBezTo>
                      <a:pt x="1" y="71"/>
                      <a:pt x="4" y="218"/>
                      <a:pt x="59" y="350"/>
                    </a:cubicBezTo>
                    <a:cubicBezTo>
                      <a:pt x="230" y="755"/>
                      <a:pt x="412" y="1157"/>
                      <a:pt x="595" y="1558"/>
                    </a:cubicBezTo>
                    <a:cubicBezTo>
                      <a:pt x="621" y="1615"/>
                      <a:pt x="674" y="1671"/>
                      <a:pt x="730" y="1706"/>
                    </a:cubicBezTo>
                    <a:cubicBezTo>
                      <a:pt x="760" y="1725"/>
                      <a:pt x="794" y="1734"/>
                      <a:pt x="826" y="1734"/>
                    </a:cubicBezTo>
                    <a:cubicBezTo>
                      <a:pt x="926" y="1734"/>
                      <a:pt x="1020" y="1651"/>
                      <a:pt x="1022" y="1533"/>
                    </a:cubicBezTo>
                    <a:cubicBezTo>
                      <a:pt x="1014" y="1492"/>
                      <a:pt x="1011" y="1440"/>
                      <a:pt x="990" y="1394"/>
                    </a:cubicBezTo>
                    <a:cubicBezTo>
                      <a:pt x="810" y="993"/>
                      <a:pt x="633" y="590"/>
                      <a:pt x="442" y="193"/>
                    </a:cubicBezTo>
                    <a:cubicBezTo>
                      <a:pt x="402" y="109"/>
                      <a:pt x="348"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46"/>
              <p:cNvSpPr/>
              <p:nvPr/>
            </p:nvSpPr>
            <p:spPr>
              <a:xfrm>
                <a:off x="5587602" y="4551446"/>
                <a:ext cx="133294" cy="44644"/>
              </a:xfrm>
              <a:custGeom>
                <a:avLst/>
                <a:gdLst/>
                <a:ahLst/>
                <a:cxnLst/>
                <a:rect l="l" t="t" r="r" b="b"/>
                <a:pathLst>
                  <a:path w="2296" h="769" extrusionOk="0">
                    <a:moveTo>
                      <a:pt x="396" y="1"/>
                    </a:moveTo>
                    <a:cubicBezTo>
                      <a:pt x="275" y="1"/>
                      <a:pt x="143" y="47"/>
                      <a:pt x="1" y="211"/>
                    </a:cubicBezTo>
                    <a:cubicBezTo>
                      <a:pt x="695" y="406"/>
                      <a:pt x="1324" y="584"/>
                      <a:pt x="1955" y="761"/>
                    </a:cubicBezTo>
                    <a:cubicBezTo>
                      <a:pt x="1973" y="766"/>
                      <a:pt x="1993" y="768"/>
                      <a:pt x="2012" y="768"/>
                    </a:cubicBezTo>
                    <a:cubicBezTo>
                      <a:pt x="2028" y="768"/>
                      <a:pt x="2044" y="767"/>
                      <a:pt x="2058" y="764"/>
                    </a:cubicBezTo>
                    <a:cubicBezTo>
                      <a:pt x="2145" y="751"/>
                      <a:pt x="2245" y="737"/>
                      <a:pt x="2268" y="642"/>
                    </a:cubicBezTo>
                    <a:cubicBezTo>
                      <a:pt x="2296" y="531"/>
                      <a:pt x="2192" y="506"/>
                      <a:pt x="2111" y="482"/>
                    </a:cubicBezTo>
                    <a:cubicBezTo>
                      <a:pt x="1611" y="330"/>
                      <a:pt x="1114" y="173"/>
                      <a:pt x="610" y="36"/>
                    </a:cubicBezTo>
                    <a:cubicBezTo>
                      <a:pt x="542" y="18"/>
                      <a:pt x="471" y="1"/>
                      <a:pt x="3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46"/>
              <p:cNvSpPr/>
              <p:nvPr/>
            </p:nvSpPr>
            <p:spPr>
              <a:xfrm>
                <a:off x="5734540" y="4518935"/>
                <a:ext cx="122786" cy="29956"/>
              </a:xfrm>
              <a:custGeom>
                <a:avLst/>
                <a:gdLst/>
                <a:ahLst/>
                <a:cxnLst/>
                <a:rect l="l" t="t" r="r" b="b"/>
                <a:pathLst>
                  <a:path w="2115" h="516" extrusionOk="0">
                    <a:moveTo>
                      <a:pt x="400" y="0"/>
                    </a:moveTo>
                    <a:cubicBezTo>
                      <a:pt x="337" y="0"/>
                      <a:pt x="274" y="2"/>
                      <a:pt x="211" y="4"/>
                    </a:cubicBezTo>
                    <a:cubicBezTo>
                      <a:pt x="106" y="10"/>
                      <a:pt x="18" y="81"/>
                      <a:pt x="0" y="276"/>
                    </a:cubicBezTo>
                    <a:cubicBezTo>
                      <a:pt x="618" y="366"/>
                      <a:pt x="1233" y="507"/>
                      <a:pt x="1870" y="516"/>
                    </a:cubicBezTo>
                    <a:cubicBezTo>
                      <a:pt x="1871" y="516"/>
                      <a:pt x="1872" y="516"/>
                      <a:pt x="1873" y="516"/>
                    </a:cubicBezTo>
                    <a:cubicBezTo>
                      <a:pt x="1981" y="516"/>
                      <a:pt x="2115" y="465"/>
                      <a:pt x="2094" y="279"/>
                    </a:cubicBezTo>
                    <a:cubicBezTo>
                      <a:pt x="1545" y="113"/>
                      <a:pt x="981" y="0"/>
                      <a:pt x="4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46"/>
              <p:cNvSpPr/>
              <p:nvPr/>
            </p:nvSpPr>
            <p:spPr>
              <a:xfrm>
                <a:off x="4729139" y="4309065"/>
                <a:ext cx="133817" cy="45051"/>
              </a:xfrm>
              <a:custGeom>
                <a:avLst/>
                <a:gdLst/>
                <a:ahLst/>
                <a:cxnLst/>
                <a:rect l="l" t="t" r="r" b="b"/>
                <a:pathLst>
                  <a:path w="2305" h="776" extrusionOk="0">
                    <a:moveTo>
                      <a:pt x="263" y="1"/>
                    </a:moveTo>
                    <a:cubicBezTo>
                      <a:pt x="236" y="1"/>
                      <a:pt x="209" y="4"/>
                      <a:pt x="183" y="8"/>
                    </a:cubicBezTo>
                    <a:cubicBezTo>
                      <a:pt x="95" y="23"/>
                      <a:pt x="11" y="68"/>
                      <a:pt x="5" y="162"/>
                    </a:cubicBezTo>
                    <a:cubicBezTo>
                      <a:pt x="1" y="235"/>
                      <a:pt x="71" y="274"/>
                      <a:pt x="141" y="295"/>
                    </a:cubicBezTo>
                    <a:cubicBezTo>
                      <a:pt x="673" y="456"/>
                      <a:pt x="1195" y="646"/>
                      <a:pt x="1741" y="760"/>
                    </a:cubicBezTo>
                    <a:cubicBezTo>
                      <a:pt x="1789" y="770"/>
                      <a:pt x="1835" y="776"/>
                      <a:pt x="1882" y="776"/>
                    </a:cubicBezTo>
                    <a:cubicBezTo>
                      <a:pt x="2012" y="776"/>
                      <a:pt x="2143" y="727"/>
                      <a:pt x="2304" y="582"/>
                    </a:cubicBezTo>
                    <a:cubicBezTo>
                      <a:pt x="1596" y="375"/>
                      <a:pt x="967" y="191"/>
                      <a:pt x="338" y="10"/>
                    </a:cubicBezTo>
                    <a:cubicBezTo>
                      <a:pt x="315" y="3"/>
                      <a:pt x="289"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46"/>
              <p:cNvSpPr/>
              <p:nvPr/>
            </p:nvSpPr>
            <p:spPr>
              <a:xfrm>
                <a:off x="5353465" y="3873766"/>
                <a:ext cx="48186" cy="110304"/>
              </a:xfrm>
              <a:custGeom>
                <a:avLst/>
                <a:gdLst/>
                <a:ahLst/>
                <a:cxnLst/>
                <a:rect l="l" t="t" r="r" b="b"/>
                <a:pathLst>
                  <a:path w="830" h="1900" extrusionOk="0">
                    <a:moveTo>
                      <a:pt x="615" y="0"/>
                    </a:moveTo>
                    <a:cubicBezTo>
                      <a:pt x="536" y="0"/>
                      <a:pt x="488" y="62"/>
                      <a:pt x="465" y="133"/>
                    </a:cubicBezTo>
                    <a:cubicBezTo>
                      <a:pt x="310" y="621"/>
                      <a:pt x="159" y="1111"/>
                      <a:pt x="42" y="1488"/>
                    </a:cubicBezTo>
                    <a:cubicBezTo>
                      <a:pt x="1" y="1734"/>
                      <a:pt x="25" y="1851"/>
                      <a:pt x="166" y="1894"/>
                    </a:cubicBezTo>
                    <a:cubicBezTo>
                      <a:pt x="178" y="1898"/>
                      <a:pt x="190" y="1900"/>
                      <a:pt x="202" y="1900"/>
                    </a:cubicBezTo>
                    <a:cubicBezTo>
                      <a:pt x="258" y="1900"/>
                      <a:pt x="317" y="1865"/>
                      <a:pt x="337" y="1807"/>
                    </a:cubicBezTo>
                    <a:cubicBezTo>
                      <a:pt x="522" y="1275"/>
                      <a:pt x="698" y="739"/>
                      <a:pt x="814" y="189"/>
                    </a:cubicBezTo>
                    <a:cubicBezTo>
                      <a:pt x="830" y="113"/>
                      <a:pt x="750" y="30"/>
                      <a:pt x="659" y="6"/>
                    </a:cubicBezTo>
                    <a:cubicBezTo>
                      <a:pt x="643" y="2"/>
                      <a:pt x="628" y="0"/>
                      <a:pt x="6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46"/>
              <p:cNvSpPr/>
              <p:nvPr/>
            </p:nvSpPr>
            <p:spPr>
              <a:xfrm>
                <a:off x="5260693" y="4767411"/>
                <a:ext cx="40464" cy="98810"/>
              </a:xfrm>
              <a:custGeom>
                <a:avLst/>
                <a:gdLst/>
                <a:ahLst/>
                <a:cxnLst/>
                <a:rect l="l" t="t" r="r" b="b"/>
                <a:pathLst>
                  <a:path w="697" h="1702" extrusionOk="0">
                    <a:moveTo>
                      <a:pt x="229" y="1"/>
                    </a:moveTo>
                    <a:cubicBezTo>
                      <a:pt x="220" y="1"/>
                      <a:pt x="211" y="1"/>
                      <a:pt x="202" y="2"/>
                    </a:cubicBezTo>
                    <a:cubicBezTo>
                      <a:pt x="20" y="22"/>
                      <a:pt x="1" y="161"/>
                      <a:pt x="21" y="308"/>
                    </a:cubicBezTo>
                    <a:cubicBezTo>
                      <a:pt x="78" y="710"/>
                      <a:pt x="175" y="1104"/>
                      <a:pt x="295" y="1493"/>
                    </a:cubicBezTo>
                    <a:cubicBezTo>
                      <a:pt x="326" y="1592"/>
                      <a:pt x="363" y="1702"/>
                      <a:pt x="481" y="1702"/>
                    </a:cubicBezTo>
                    <a:cubicBezTo>
                      <a:pt x="498" y="1702"/>
                      <a:pt x="517" y="1699"/>
                      <a:pt x="537" y="1694"/>
                    </a:cubicBezTo>
                    <a:cubicBezTo>
                      <a:pt x="686" y="1659"/>
                      <a:pt x="696" y="1536"/>
                      <a:pt x="684" y="1355"/>
                    </a:cubicBezTo>
                    <a:cubicBezTo>
                      <a:pt x="612" y="1013"/>
                      <a:pt x="528" y="616"/>
                      <a:pt x="444" y="219"/>
                    </a:cubicBezTo>
                    <a:cubicBezTo>
                      <a:pt x="417" y="100"/>
                      <a:pt x="354" y="1"/>
                      <a:pt x="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46"/>
              <p:cNvSpPr/>
              <p:nvPr/>
            </p:nvSpPr>
            <p:spPr>
              <a:xfrm>
                <a:off x="5321535" y="4153186"/>
                <a:ext cx="56662" cy="101306"/>
              </a:xfrm>
              <a:custGeom>
                <a:avLst/>
                <a:gdLst/>
                <a:ahLst/>
                <a:cxnLst/>
                <a:rect l="l" t="t" r="r" b="b"/>
                <a:pathLst>
                  <a:path w="976" h="1745" extrusionOk="0">
                    <a:moveTo>
                      <a:pt x="735" y="0"/>
                    </a:moveTo>
                    <a:cubicBezTo>
                      <a:pt x="677" y="0"/>
                      <a:pt x="628" y="35"/>
                      <a:pt x="604" y="91"/>
                    </a:cubicBezTo>
                    <a:cubicBezTo>
                      <a:pt x="405" y="539"/>
                      <a:pt x="142" y="960"/>
                      <a:pt x="29" y="1382"/>
                    </a:cubicBezTo>
                    <a:cubicBezTo>
                      <a:pt x="18" y="1560"/>
                      <a:pt x="1" y="1693"/>
                      <a:pt x="153" y="1736"/>
                    </a:cubicBezTo>
                    <a:cubicBezTo>
                      <a:pt x="175" y="1741"/>
                      <a:pt x="194" y="1744"/>
                      <a:pt x="211" y="1744"/>
                    </a:cubicBezTo>
                    <a:cubicBezTo>
                      <a:pt x="329" y="1744"/>
                      <a:pt x="347" y="1618"/>
                      <a:pt x="389" y="1528"/>
                    </a:cubicBezTo>
                    <a:cubicBezTo>
                      <a:pt x="522" y="1236"/>
                      <a:pt x="656" y="943"/>
                      <a:pt x="786" y="649"/>
                    </a:cubicBezTo>
                    <a:cubicBezTo>
                      <a:pt x="847" y="509"/>
                      <a:pt x="908" y="369"/>
                      <a:pt x="949" y="223"/>
                    </a:cubicBezTo>
                    <a:cubicBezTo>
                      <a:pt x="975" y="130"/>
                      <a:pt x="895" y="69"/>
                      <a:pt x="820" y="25"/>
                    </a:cubicBezTo>
                    <a:cubicBezTo>
                      <a:pt x="791" y="8"/>
                      <a:pt x="762" y="0"/>
                      <a:pt x="7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46"/>
              <p:cNvSpPr/>
              <p:nvPr/>
            </p:nvSpPr>
            <p:spPr>
              <a:xfrm>
                <a:off x="4591258" y="4355799"/>
                <a:ext cx="122032" cy="30711"/>
              </a:xfrm>
              <a:custGeom>
                <a:avLst/>
                <a:gdLst/>
                <a:ahLst/>
                <a:cxnLst/>
                <a:rect l="l" t="t" r="r" b="b"/>
                <a:pathLst>
                  <a:path w="2102" h="529" extrusionOk="0">
                    <a:moveTo>
                      <a:pt x="314" y="1"/>
                    </a:moveTo>
                    <a:cubicBezTo>
                      <a:pt x="186" y="1"/>
                      <a:pt x="64" y="51"/>
                      <a:pt x="1" y="257"/>
                    </a:cubicBezTo>
                    <a:cubicBezTo>
                      <a:pt x="517" y="395"/>
                      <a:pt x="1010" y="507"/>
                      <a:pt x="1520" y="527"/>
                    </a:cubicBezTo>
                    <a:cubicBezTo>
                      <a:pt x="1558" y="528"/>
                      <a:pt x="1597" y="529"/>
                      <a:pt x="1636" y="529"/>
                    </a:cubicBezTo>
                    <a:cubicBezTo>
                      <a:pt x="1737" y="529"/>
                      <a:pt x="1838" y="524"/>
                      <a:pt x="1938" y="514"/>
                    </a:cubicBezTo>
                    <a:cubicBezTo>
                      <a:pt x="2029" y="505"/>
                      <a:pt x="2102" y="449"/>
                      <a:pt x="2095" y="348"/>
                    </a:cubicBezTo>
                    <a:cubicBezTo>
                      <a:pt x="2090" y="270"/>
                      <a:pt x="2026" y="235"/>
                      <a:pt x="1951" y="225"/>
                    </a:cubicBezTo>
                    <a:cubicBezTo>
                      <a:pt x="1433" y="151"/>
                      <a:pt x="915" y="71"/>
                      <a:pt x="394" y="6"/>
                    </a:cubicBezTo>
                    <a:cubicBezTo>
                      <a:pt x="368" y="3"/>
                      <a:pt x="341" y="1"/>
                      <a:pt x="3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46"/>
              <p:cNvSpPr/>
              <p:nvPr/>
            </p:nvSpPr>
            <p:spPr>
              <a:xfrm>
                <a:off x="5047862" y="4921780"/>
                <a:ext cx="46154" cy="110595"/>
              </a:xfrm>
              <a:custGeom>
                <a:avLst/>
                <a:gdLst/>
                <a:ahLst/>
                <a:cxnLst/>
                <a:rect l="l" t="t" r="r" b="b"/>
                <a:pathLst>
                  <a:path w="795" h="1905" extrusionOk="0">
                    <a:moveTo>
                      <a:pt x="606" y="1"/>
                    </a:moveTo>
                    <a:cubicBezTo>
                      <a:pt x="517" y="1"/>
                      <a:pt x="469" y="79"/>
                      <a:pt x="444" y="161"/>
                    </a:cubicBezTo>
                    <a:cubicBezTo>
                      <a:pt x="298" y="634"/>
                      <a:pt x="159" y="1108"/>
                      <a:pt x="20" y="1583"/>
                    </a:cubicBezTo>
                    <a:cubicBezTo>
                      <a:pt x="6" y="1631"/>
                      <a:pt x="0" y="1688"/>
                      <a:pt x="12" y="1735"/>
                    </a:cubicBezTo>
                    <a:cubicBezTo>
                      <a:pt x="32" y="1821"/>
                      <a:pt x="91" y="1892"/>
                      <a:pt x="184" y="1904"/>
                    </a:cubicBezTo>
                    <a:cubicBezTo>
                      <a:pt x="190" y="1904"/>
                      <a:pt x="196" y="1905"/>
                      <a:pt x="202" y="1905"/>
                    </a:cubicBezTo>
                    <a:cubicBezTo>
                      <a:pt x="267" y="1905"/>
                      <a:pt x="317" y="1858"/>
                      <a:pt x="338" y="1792"/>
                    </a:cubicBezTo>
                    <a:cubicBezTo>
                      <a:pt x="496" y="1287"/>
                      <a:pt x="687" y="792"/>
                      <a:pt x="790" y="304"/>
                    </a:cubicBezTo>
                    <a:cubicBezTo>
                      <a:pt x="794" y="167"/>
                      <a:pt x="790" y="58"/>
                      <a:pt x="672" y="14"/>
                    </a:cubicBezTo>
                    <a:cubicBezTo>
                      <a:pt x="648" y="5"/>
                      <a:pt x="626" y="1"/>
                      <a:pt x="6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46"/>
              <p:cNvSpPr/>
              <p:nvPr/>
            </p:nvSpPr>
            <p:spPr>
              <a:xfrm>
                <a:off x="5438110" y="4124391"/>
                <a:ext cx="85225" cy="94630"/>
              </a:xfrm>
              <a:custGeom>
                <a:avLst/>
                <a:gdLst/>
                <a:ahLst/>
                <a:cxnLst/>
                <a:rect l="l" t="t" r="r" b="b"/>
                <a:pathLst>
                  <a:path w="1468" h="1630" extrusionOk="0">
                    <a:moveTo>
                      <a:pt x="1275" y="0"/>
                    </a:moveTo>
                    <a:cubicBezTo>
                      <a:pt x="1214" y="0"/>
                      <a:pt x="1160" y="42"/>
                      <a:pt x="1112" y="100"/>
                    </a:cubicBezTo>
                    <a:cubicBezTo>
                      <a:pt x="802" y="468"/>
                      <a:pt x="491" y="836"/>
                      <a:pt x="185" y="1208"/>
                    </a:cubicBezTo>
                    <a:cubicBezTo>
                      <a:pt x="130" y="1273"/>
                      <a:pt x="88" y="1351"/>
                      <a:pt x="56" y="1430"/>
                    </a:cubicBezTo>
                    <a:cubicBezTo>
                      <a:pt x="1" y="1561"/>
                      <a:pt x="71" y="1617"/>
                      <a:pt x="238" y="1630"/>
                    </a:cubicBezTo>
                    <a:cubicBezTo>
                      <a:pt x="270" y="1616"/>
                      <a:pt x="354" y="1607"/>
                      <a:pt x="391" y="1562"/>
                    </a:cubicBezTo>
                    <a:cubicBezTo>
                      <a:pt x="734" y="1132"/>
                      <a:pt x="1070" y="697"/>
                      <a:pt x="1406" y="263"/>
                    </a:cubicBezTo>
                    <a:cubicBezTo>
                      <a:pt x="1468" y="184"/>
                      <a:pt x="1457" y="99"/>
                      <a:pt x="1379" y="40"/>
                    </a:cubicBezTo>
                    <a:cubicBezTo>
                      <a:pt x="1342" y="12"/>
                      <a:pt x="1308" y="0"/>
                      <a:pt x="1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46"/>
              <p:cNvSpPr/>
              <p:nvPr/>
            </p:nvSpPr>
            <p:spPr>
              <a:xfrm>
                <a:off x="5069865" y="4651126"/>
                <a:ext cx="57649" cy="101945"/>
              </a:xfrm>
              <a:custGeom>
                <a:avLst/>
                <a:gdLst/>
                <a:ahLst/>
                <a:cxnLst/>
                <a:rect l="l" t="t" r="r" b="b"/>
                <a:pathLst>
                  <a:path w="993" h="1756" extrusionOk="0">
                    <a:moveTo>
                      <a:pt x="769" y="0"/>
                    </a:moveTo>
                    <a:cubicBezTo>
                      <a:pt x="658" y="0"/>
                      <a:pt x="641" y="124"/>
                      <a:pt x="603" y="207"/>
                    </a:cubicBezTo>
                    <a:cubicBezTo>
                      <a:pt x="440" y="563"/>
                      <a:pt x="284" y="921"/>
                      <a:pt x="126" y="1278"/>
                    </a:cubicBezTo>
                    <a:cubicBezTo>
                      <a:pt x="79" y="1386"/>
                      <a:pt x="0" y="1492"/>
                      <a:pt x="66" y="1613"/>
                    </a:cubicBezTo>
                    <a:cubicBezTo>
                      <a:pt x="97" y="1668"/>
                      <a:pt x="153" y="1726"/>
                      <a:pt x="212" y="1748"/>
                    </a:cubicBezTo>
                    <a:cubicBezTo>
                      <a:pt x="225" y="1753"/>
                      <a:pt x="239" y="1755"/>
                      <a:pt x="253" y="1755"/>
                    </a:cubicBezTo>
                    <a:cubicBezTo>
                      <a:pt x="304" y="1755"/>
                      <a:pt x="355" y="1722"/>
                      <a:pt x="380" y="1665"/>
                    </a:cubicBezTo>
                    <a:cubicBezTo>
                      <a:pt x="581" y="1216"/>
                      <a:pt x="837" y="790"/>
                      <a:pt x="953" y="388"/>
                    </a:cubicBezTo>
                    <a:cubicBezTo>
                      <a:pt x="982" y="190"/>
                      <a:pt x="992" y="66"/>
                      <a:pt x="843" y="14"/>
                    </a:cubicBezTo>
                    <a:cubicBezTo>
                      <a:pt x="814" y="5"/>
                      <a:pt x="790" y="0"/>
                      <a:pt x="7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46"/>
              <p:cNvSpPr/>
              <p:nvPr/>
            </p:nvSpPr>
            <p:spPr>
              <a:xfrm>
                <a:off x="5652973" y="4713130"/>
                <a:ext cx="102873" cy="60203"/>
              </a:xfrm>
              <a:custGeom>
                <a:avLst/>
                <a:gdLst/>
                <a:ahLst/>
                <a:cxnLst/>
                <a:rect l="l" t="t" r="r" b="b"/>
                <a:pathLst>
                  <a:path w="1772" h="1037" extrusionOk="0">
                    <a:moveTo>
                      <a:pt x="182" y="0"/>
                    </a:moveTo>
                    <a:cubicBezTo>
                      <a:pt x="110" y="0"/>
                      <a:pt x="44" y="20"/>
                      <a:pt x="21" y="104"/>
                    </a:cubicBezTo>
                    <a:cubicBezTo>
                      <a:pt x="0" y="179"/>
                      <a:pt x="60" y="230"/>
                      <a:pt x="118" y="265"/>
                    </a:cubicBezTo>
                    <a:cubicBezTo>
                      <a:pt x="520" y="504"/>
                      <a:pt x="924" y="742"/>
                      <a:pt x="1330" y="976"/>
                    </a:cubicBezTo>
                    <a:cubicBezTo>
                      <a:pt x="1393" y="1013"/>
                      <a:pt x="1460" y="1036"/>
                      <a:pt x="1532" y="1036"/>
                    </a:cubicBezTo>
                    <a:cubicBezTo>
                      <a:pt x="1564" y="1036"/>
                      <a:pt x="1597" y="1031"/>
                      <a:pt x="1631" y="1021"/>
                    </a:cubicBezTo>
                    <a:cubicBezTo>
                      <a:pt x="1702" y="999"/>
                      <a:pt x="1757" y="968"/>
                      <a:pt x="1772" y="901"/>
                    </a:cubicBezTo>
                    <a:cubicBezTo>
                      <a:pt x="1770" y="794"/>
                      <a:pt x="1695" y="744"/>
                      <a:pt x="1622" y="701"/>
                    </a:cubicBezTo>
                    <a:cubicBezTo>
                      <a:pt x="1323" y="523"/>
                      <a:pt x="1023" y="349"/>
                      <a:pt x="721" y="176"/>
                    </a:cubicBezTo>
                    <a:cubicBezTo>
                      <a:pt x="570" y="90"/>
                      <a:pt x="409" y="21"/>
                      <a:pt x="231" y="3"/>
                    </a:cubicBezTo>
                    <a:cubicBezTo>
                      <a:pt x="215" y="1"/>
                      <a:pt x="198" y="0"/>
                      <a:pt x="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46"/>
              <p:cNvSpPr/>
              <p:nvPr/>
            </p:nvSpPr>
            <p:spPr>
              <a:xfrm>
                <a:off x="5540578" y="4486598"/>
                <a:ext cx="130508" cy="31930"/>
              </a:xfrm>
              <a:custGeom>
                <a:avLst/>
                <a:gdLst/>
                <a:ahLst/>
                <a:cxnLst/>
                <a:rect l="l" t="t" r="r" b="b"/>
                <a:pathLst>
                  <a:path w="2248" h="550" extrusionOk="0">
                    <a:moveTo>
                      <a:pt x="473" y="0"/>
                    </a:moveTo>
                    <a:cubicBezTo>
                      <a:pt x="318" y="0"/>
                      <a:pt x="152" y="44"/>
                      <a:pt x="0" y="270"/>
                    </a:cubicBezTo>
                    <a:cubicBezTo>
                      <a:pt x="682" y="307"/>
                      <a:pt x="1270" y="437"/>
                      <a:pt x="1864" y="542"/>
                    </a:cubicBezTo>
                    <a:cubicBezTo>
                      <a:pt x="1886" y="546"/>
                      <a:pt x="1910" y="550"/>
                      <a:pt x="1932" y="550"/>
                    </a:cubicBezTo>
                    <a:cubicBezTo>
                      <a:pt x="1944" y="550"/>
                      <a:pt x="1956" y="549"/>
                      <a:pt x="1967" y="546"/>
                    </a:cubicBezTo>
                    <a:cubicBezTo>
                      <a:pt x="2079" y="518"/>
                      <a:pt x="2240" y="536"/>
                      <a:pt x="2245" y="376"/>
                    </a:cubicBezTo>
                    <a:cubicBezTo>
                      <a:pt x="2248" y="257"/>
                      <a:pt x="2129" y="221"/>
                      <a:pt x="2021" y="205"/>
                    </a:cubicBezTo>
                    <a:cubicBezTo>
                      <a:pt x="1557" y="137"/>
                      <a:pt x="1095" y="56"/>
                      <a:pt x="628" y="10"/>
                    </a:cubicBezTo>
                    <a:cubicBezTo>
                      <a:pt x="578" y="5"/>
                      <a:pt x="526" y="0"/>
                      <a:pt x="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46"/>
              <p:cNvSpPr/>
              <p:nvPr/>
            </p:nvSpPr>
            <p:spPr>
              <a:xfrm>
                <a:off x="4691345" y="4132170"/>
                <a:ext cx="108389" cy="60145"/>
              </a:xfrm>
              <a:custGeom>
                <a:avLst/>
                <a:gdLst/>
                <a:ahLst/>
                <a:cxnLst/>
                <a:rect l="l" t="t" r="r" b="b"/>
                <a:pathLst>
                  <a:path w="1867" h="1036" extrusionOk="0">
                    <a:moveTo>
                      <a:pt x="249" y="1"/>
                    </a:moveTo>
                    <a:cubicBezTo>
                      <a:pt x="162" y="1"/>
                      <a:pt x="84" y="41"/>
                      <a:pt x="47" y="117"/>
                    </a:cubicBezTo>
                    <a:cubicBezTo>
                      <a:pt x="0" y="216"/>
                      <a:pt x="74" y="277"/>
                      <a:pt x="151" y="321"/>
                    </a:cubicBezTo>
                    <a:cubicBezTo>
                      <a:pt x="527" y="538"/>
                      <a:pt x="898" y="763"/>
                      <a:pt x="1286" y="958"/>
                    </a:cubicBezTo>
                    <a:cubicBezTo>
                      <a:pt x="1359" y="994"/>
                      <a:pt x="1441" y="1035"/>
                      <a:pt x="1540" y="1035"/>
                    </a:cubicBezTo>
                    <a:cubicBezTo>
                      <a:pt x="1633" y="1035"/>
                      <a:pt x="1741" y="998"/>
                      <a:pt x="1867" y="887"/>
                    </a:cubicBezTo>
                    <a:cubicBezTo>
                      <a:pt x="1362" y="593"/>
                      <a:pt x="887" y="317"/>
                      <a:pt x="411" y="42"/>
                    </a:cubicBezTo>
                    <a:cubicBezTo>
                      <a:pt x="368" y="17"/>
                      <a:pt x="312" y="3"/>
                      <a:pt x="262" y="1"/>
                    </a:cubicBezTo>
                    <a:cubicBezTo>
                      <a:pt x="258" y="1"/>
                      <a:pt x="254"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46"/>
              <p:cNvSpPr/>
              <p:nvPr/>
            </p:nvSpPr>
            <p:spPr>
              <a:xfrm>
                <a:off x="4923218" y="4687353"/>
                <a:ext cx="85689" cy="93991"/>
              </a:xfrm>
              <a:custGeom>
                <a:avLst/>
                <a:gdLst/>
                <a:ahLst/>
                <a:cxnLst/>
                <a:rect l="l" t="t" r="r" b="b"/>
                <a:pathLst>
                  <a:path w="1476" h="1619" extrusionOk="0">
                    <a:moveTo>
                      <a:pt x="1281" y="1"/>
                    </a:moveTo>
                    <a:cubicBezTo>
                      <a:pt x="1194" y="1"/>
                      <a:pt x="1121" y="37"/>
                      <a:pt x="1063" y="110"/>
                    </a:cubicBezTo>
                    <a:cubicBezTo>
                      <a:pt x="757" y="500"/>
                      <a:pt x="450" y="890"/>
                      <a:pt x="147" y="1282"/>
                    </a:cubicBezTo>
                    <a:cubicBezTo>
                      <a:pt x="72" y="1379"/>
                      <a:pt x="1" y="1489"/>
                      <a:pt x="146" y="1587"/>
                    </a:cubicBezTo>
                    <a:cubicBezTo>
                      <a:pt x="180" y="1609"/>
                      <a:pt x="209" y="1618"/>
                      <a:pt x="237" y="1618"/>
                    </a:cubicBezTo>
                    <a:cubicBezTo>
                      <a:pt x="305" y="1618"/>
                      <a:pt x="358" y="1560"/>
                      <a:pt x="407" y="1503"/>
                    </a:cubicBezTo>
                    <a:cubicBezTo>
                      <a:pt x="706" y="1151"/>
                      <a:pt x="1007" y="800"/>
                      <a:pt x="1301" y="443"/>
                    </a:cubicBezTo>
                    <a:cubicBezTo>
                      <a:pt x="1375" y="352"/>
                      <a:pt x="1419" y="238"/>
                      <a:pt x="1465" y="160"/>
                    </a:cubicBezTo>
                    <a:cubicBezTo>
                      <a:pt x="1475" y="39"/>
                      <a:pt x="1408" y="17"/>
                      <a:pt x="1340" y="6"/>
                    </a:cubicBezTo>
                    <a:cubicBezTo>
                      <a:pt x="1320" y="2"/>
                      <a:pt x="1300" y="1"/>
                      <a:pt x="12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46"/>
              <p:cNvSpPr/>
              <p:nvPr/>
            </p:nvSpPr>
            <p:spPr>
              <a:xfrm>
                <a:off x="5035090" y="4617977"/>
                <a:ext cx="63338" cy="94804"/>
              </a:xfrm>
              <a:custGeom>
                <a:avLst/>
                <a:gdLst/>
                <a:ahLst/>
                <a:cxnLst/>
                <a:rect l="l" t="t" r="r" b="b"/>
                <a:pathLst>
                  <a:path w="1091" h="1633" extrusionOk="0">
                    <a:moveTo>
                      <a:pt x="890" y="1"/>
                    </a:moveTo>
                    <a:cubicBezTo>
                      <a:pt x="822" y="1"/>
                      <a:pt x="774" y="54"/>
                      <a:pt x="739" y="118"/>
                    </a:cubicBezTo>
                    <a:cubicBezTo>
                      <a:pt x="516" y="519"/>
                      <a:pt x="295" y="921"/>
                      <a:pt x="71" y="1322"/>
                    </a:cubicBezTo>
                    <a:cubicBezTo>
                      <a:pt x="0" y="1447"/>
                      <a:pt x="12" y="1552"/>
                      <a:pt x="150" y="1615"/>
                    </a:cubicBezTo>
                    <a:cubicBezTo>
                      <a:pt x="177" y="1627"/>
                      <a:pt x="201" y="1632"/>
                      <a:pt x="224" y="1632"/>
                    </a:cubicBezTo>
                    <a:cubicBezTo>
                      <a:pt x="303" y="1632"/>
                      <a:pt x="356" y="1566"/>
                      <a:pt x="397" y="1495"/>
                    </a:cubicBezTo>
                    <a:cubicBezTo>
                      <a:pt x="611" y="1129"/>
                      <a:pt x="821" y="760"/>
                      <a:pt x="1030" y="390"/>
                    </a:cubicBezTo>
                    <a:cubicBezTo>
                      <a:pt x="1063" y="332"/>
                      <a:pt x="1079" y="266"/>
                      <a:pt x="1091" y="234"/>
                    </a:cubicBezTo>
                    <a:cubicBezTo>
                      <a:pt x="1088" y="102"/>
                      <a:pt x="1028" y="40"/>
                      <a:pt x="943" y="10"/>
                    </a:cubicBezTo>
                    <a:cubicBezTo>
                      <a:pt x="924" y="4"/>
                      <a:pt x="907" y="1"/>
                      <a:pt x="8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46"/>
              <p:cNvSpPr/>
              <p:nvPr/>
            </p:nvSpPr>
            <p:spPr>
              <a:xfrm>
                <a:off x="5347950" y="4192780"/>
                <a:ext cx="64093" cy="95326"/>
              </a:xfrm>
              <a:custGeom>
                <a:avLst/>
                <a:gdLst/>
                <a:ahLst/>
                <a:cxnLst/>
                <a:rect l="l" t="t" r="r" b="b"/>
                <a:pathLst>
                  <a:path w="1104" h="1642" extrusionOk="0">
                    <a:moveTo>
                      <a:pt x="908" y="1"/>
                    </a:moveTo>
                    <a:cubicBezTo>
                      <a:pt x="849" y="1"/>
                      <a:pt x="801" y="37"/>
                      <a:pt x="770" y="87"/>
                    </a:cubicBezTo>
                    <a:cubicBezTo>
                      <a:pt x="524" y="497"/>
                      <a:pt x="252" y="892"/>
                      <a:pt x="62" y="1331"/>
                    </a:cubicBezTo>
                    <a:cubicBezTo>
                      <a:pt x="1" y="1472"/>
                      <a:pt x="51" y="1562"/>
                      <a:pt x="177" y="1622"/>
                    </a:cubicBezTo>
                    <a:cubicBezTo>
                      <a:pt x="206" y="1635"/>
                      <a:pt x="231" y="1641"/>
                      <a:pt x="253" y="1641"/>
                    </a:cubicBezTo>
                    <a:cubicBezTo>
                      <a:pt x="335" y="1641"/>
                      <a:pt x="374" y="1558"/>
                      <a:pt x="412" y="1492"/>
                    </a:cubicBezTo>
                    <a:cubicBezTo>
                      <a:pt x="629" y="1104"/>
                      <a:pt x="841" y="716"/>
                      <a:pt x="1054" y="327"/>
                    </a:cubicBezTo>
                    <a:cubicBezTo>
                      <a:pt x="1078" y="284"/>
                      <a:pt x="1090" y="234"/>
                      <a:pt x="1104" y="200"/>
                    </a:cubicBezTo>
                    <a:cubicBezTo>
                      <a:pt x="1094" y="114"/>
                      <a:pt x="1059" y="59"/>
                      <a:pt x="993" y="24"/>
                    </a:cubicBezTo>
                    <a:cubicBezTo>
                      <a:pt x="963" y="8"/>
                      <a:pt x="935" y="1"/>
                      <a:pt x="9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46"/>
              <p:cNvSpPr/>
              <p:nvPr/>
            </p:nvSpPr>
            <p:spPr>
              <a:xfrm>
                <a:off x="4776396" y="4386627"/>
                <a:ext cx="128418" cy="31756"/>
              </a:xfrm>
              <a:custGeom>
                <a:avLst/>
                <a:gdLst/>
                <a:ahLst/>
                <a:cxnLst/>
                <a:rect l="l" t="t" r="r" b="b"/>
                <a:pathLst>
                  <a:path w="2212" h="547" extrusionOk="0">
                    <a:moveTo>
                      <a:pt x="1855" y="282"/>
                    </a:moveTo>
                    <a:lnTo>
                      <a:pt x="1855" y="282"/>
                    </a:lnTo>
                    <a:cubicBezTo>
                      <a:pt x="1867" y="294"/>
                      <a:pt x="1879" y="306"/>
                      <a:pt x="1893" y="318"/>
                    </a:cubicBezTo>
                    <a:cubicBezTo>
                      <a:pt x="1876" y="309"/>
                      <a:pt x="1862" y="299"/>
                      <a:pt x="1855" y="282"/>
                    </a:cubicBezTo>
                    <a:close/>
                    <a:moveTo>
                      <a:pt x="333" y="1"/>
                    </a:moveTo>
                    <a:cubicBezTo>
                      <a:pt x="277" y="1"/>
                      <a:pt x="221" y="10"/>
                      <a:pt x="166" y="36"/>
                    </a:cubicBezTo>
                    <a:cubicBezTo>
                      <a:pt x="88" y="73"/>
                      <a:pt x="0" y="111"/>
                      <a:pt x="14" y="215"/>
                    </a:cubicBezTo>
                    <a:cubicBezTo>
                      <a:pt x="23" y="291"/>
                      <a:pt x="100" y="324"/>
                      <a:pt x="164" y="333"/>
                    </a:cubicBezTo>
                    <a:cubicBezTo>
                      <a:pt x="628" y="405"/>
                      <a:pt x="1087" y="547"/>
                      <a:pt x="1557" y="547"/>
                    </a:cubicBezTo>
                    <a:cubicBezTo>
                      <a:pt x="1725" y="547"/>
                      <a:pt x="1895" y="529"/>
                      <a:pt x="2067" y="483"/>
                    </a:cubicBezTo>
                    <a:cubicBezTo>
                      <a:pt x="2073" y="483"/>
                      <a:pt x="2079" y="484"/>
                      <a:pt x="2085" y="484"/>
                    </a:cubicBezTo>
                    <a:cubicBezTo>
                      <a:pt x="2154" y="484"/>
                      <a:pt x="2201" y="449"/>
                      <a:pt x="2207" y="378"/>
                    </a:cubicBezTo>
                    <a:cubicBezTo>
                      <a:pt x="2212" y="318"/>
                      <a:pt x="2159" y="291"/>
                      <a:pt x="2109" y="286"/>
                    </a:cubicBezTo>
                    <a:cubicBezTo>
                      <a:pt x="2066" y="282"/>
                      <a:pt x="2024" y="281"/>
                      <a:pt x="1982" y="281"/>
                    </a:cubicBezTo>
                    <a:cubicBezTo>
                      <a:pt x="1950" y="281"/>
                      <a:pt x="1918" y="282"/>
                      <a:pt x="1886" y="282"/>
                    </a:cubicBezTo>
                    <a:cubicBezTo>
                      <a:pt x="1876" y="282"/>
                      <a:pt x="1865" y="282"/>
                      <a:pt x="1855" y="282"/>
                    </a:cubicBezTo>
                    <a:lnTo>
                      <a:pt x="1855" y="282"/>
                    </a:lnTo>
                    <a:cubicBezTo>
                      <a:pt x="1855" y="282"/>
                      <a:pt x="1855" y="282"/>
                      <a:pt x="1855" y="282"/>
                    </a:cubicBezTo>
                    <a:cubicBezTo>
                      <a:pt x="1394" y="194"/>
                      <a:pt x="933" y="107"/>
                      <a:pt x="473" y="16"/>
                    </a:cubicBezTo>
                    <a:cubicBezTo>
                      <a:pt x="426" y="7"/>
                      <a:pt x="379" y="1"/>
                      <a:pt x="3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46"/>
              <p:cNvSpPr/>
              <p:nvPr/>
            </p:nvSpPr>
            <p:spPr>
              <a:xfrm>
                <a:off x="5211462" y="4120385"/>
                <a:ext cx="27808" cy="95791"/>
              </a:xfrm>
              <a:custGeom>
                <a:avLst/>
                <a:gdLst/>
                <a:ahLst/>
                <a:cxnLst/>
                <a:rect l="l" t="t" r="r" b="b"/>
                <a:pathLst>
                  <a:path w="479" h="1650" extrusionOk="0">
                    <a:moveTo>
                      <a:pt x="268" y="0"/>
                    </a:moveTo>
                    <a:cubicBezTo>
                      <a:pt x="267" y="0"/>
                      <a:pt x="266" y="0"/>
                      <a:pt x="265" y="0"/>
                    </a:cubicBezTo>
                    <a:cubicBezTo>
                      <a:pt x="129" y="3"/>
                      <a:pt x="44" y="98"/>
                      <a:pt x="40" y="234"/>
                    </a:cubicBezTo>
                    <a:cubicBezTo>
                      <a:pt x="26" y="657"/>
                      <a:pt x="1" y="1081"/>
                      <a:pt x="122" y="1495"/>
                    </a:cubicBezTo>
                    <a:cubicBezTo>
                      <a:pt x="143" y="1571"/>
                      <a:pt x="170" y="1650"/>
                      <a:pt x="259" y="1650"/>
                    </a:cubicBezTo>
                    <a:cubicBezTo>
                      <a:pt x="268" y="1650"/>
                      <a:pt x="278" y="1649"/>
                      <a:pt x="288" y="1647"/>
                    </a:cubicBezTo>
                    <a:cubicBezTo>
                      <a:pt x="377" y="1633"/>
                      <a:pt x="460" y="1578"/>
                      <a:pt x="467" y="1487"/>
                    </a:cubicBezTo>
                    <a:cubicBezTo>
                      <a:pt x="479" y="1303"/>
                      <a:pt x="470" y="1118"/>
                      <a:pt x="470" y="999"/>
                    </a:cubicBezTo>
                    <a:cubicBezTo>
                      <a:pt x="451" y="695"/>
                      <a:pt x="441" y="458"/>
                      <a:pt x="419" y="222"/>
                    </a:cubicBezTo>
                    <a:cubicBezTo>
                      <a:pt x="410" y="128"/>
                      <a:pt x="403" y="0"/>
                      <a:pt x="2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46"/>
              <p:cNvSpPr/>
              <p:nvPr/>
            </p:nvSpPr>
            <p:spPr>
              <a:xfrm>
                <a:off x="5208327" y="4689269"/>
                <a:ext cx="27866" cy="95559"/>
              </a:xfrm>
              <a:custGeom>
                <a:avLst/>
                <a:gdLst/>
                <a:ahLst/>
                <a:cxnLst/>
                <a:rect l="l" t="t" r="r" b="b"/>
                <a:pathLst>
                  <a:path w="480" h="1646" extrusionOk="0">
                    <a:moveTo>
                      <a:pt x="228" y="1"/>
                    </a:moveTo>
                    <a:cubicBezTo>
                      <a:pt x="147" y="1"/>
                      <a:pt x="84" y="55"/>
                      <a:pt x="48" y="125"/>
                    </a:cubicBezTo>
                    <a:cubicBezTo>
                      <a:pt x="19" y="182"/>
                      <a:pt x="0" y="254"/>
                      <a:pt x="4" y="318"/>
                    </a:cubicBezTo>
                    <a:cubicBezTo>
                      <a:pt x="28" y="706"/>
                      <a:pt x="59" y="1093"/>
                      <a:pt x="88" y="1481"/>
                    </a:cubicBezTo>
                    <a:cubicBezTo>
                      <a:pt x="95" y="1568"/>
                      <a:pt x="122" y="1646"/>
                      <a:pt x="227" y="1646"/>
                    </a:cubicBezTo>
                    <a:cubicBezTo>
                      <a:pt x="231" y="1646"/>
                      <a:pt x="234" y="1646"/>
                      <a:pt x="238" y="1645"/>
                    </a:cubicBezTo>
                    <a:cubicBezTo>
                      <a:pt x="330" y="1641"/>
                      <a:pt x="415" y="1601"/>
                      <a:pt x="432" y="1508"/>
                    </a:cubicBezTo>
                    <a:cubicBezTo>
                      <a:pt x="461" y="1343"/>
                      <a:pt x="470" y="1175"/>
                      <a:pt x="479" y="1089"/>
                    </a:cubicBezTo>
                    <a:cubicBezTo>
                      <a:pt x="467" y="718"/>
                      <a:pt x="447" y="431"/>
                      <a:pt x="380" y="150"/>
                    </a:cubicBezTo>
                    <a:cubicBezTo>
                      <a:pt x="364" y="82"/>
                      <a:pt x="330" y="15"/>
                      <a:pt x="256" y="3"/>
                    </a:cubicBezTo>
                    <a:cubicBezTo>
                      <a:pt x="247" y="1"/>
                      <a:pt x="237" y="1"/>
                      <a:pt x="2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46"/>
              <p:cNvSpPr/>
              <p:nvPr/>
            </p:nvSpPr>
            <p:spPr>
              <a:xfrm>
                <a:off x="5163799" y="4651185"/>
                <a:ext cx="31350" cy="96662"/>
              </a:xfrm>
              <a:custGeom>
                <a:avLst/>
                <a:gdLst/>
                <a:ahLst/>
                <a:cxnLst/>
                <a:rect l="l" t="t" r="r" b="b"/>
                <a:pathLst>
                  <a:path w="540" h="1665" extrusionOk="0">
                    <a:moveTo>
                      <a:pt x="306" y="1"/>
                    </a:moveTo>
                    <a:cubicBezTo>
                      <a:pt x="181" y="1"/>
                      <a:pt x="175" y="118"/>
                      <a:pt x="163" y="206"/>
                    </a:cubicBezTo>
                    <a:cubicBezTo>
                      <a:pt x="133" y="440"/>
                      <a:pt x="112" y="675"/>
                      <a:pt x="92" y="911"/>
                    </a:cubicBezTo>
                    <a:cubicBezTo>
                      <a:pt x="76" y="1093"/>
                      <a:pt x="0" y="1275"/>
                      <a:pt x="48" y="1461"/>
                    </a:cubicBezTo>
                    <a:cubicBezTo>
                      <a:pt x="72" y="1559"/>
                      <a:pt x="134" y="1653"/>
                      <a:pt x="252" y="1663"/>
                    </a:cubicBezTo>
                    <a:cubicBezTo>
                      <a:pt x="259" y="1664"/>
                      <a:pt x="265" y="1664"/>
                      <a:pt x="271" y="1664"/>
                    </a:cubicBezTo>
                    <a:cubicBezTo>
                      <a:pt x="395" y="1664"/>
                      <a:pt x="414" y="1556"/>
                      <a:pt x="424" y="1462"/>
                    </a:cubicBezTo>
                    <a:cubicBezTo>
                      <a:pt x="463" y="1110"/>
                      <a:pt x="495" y="758"/>
                      <a:pt x="530" y="389"/>
                    </a:cubicBezTo>
                    <a:cubicBezTo>
                      <a:pt x="530" y="339"/>
                      <a:pt x="539" y="271"/>
                      <a:pt x="529" y="204"/>
                    </a:cubicBezTo>
                    <a:cubicBezTo>
                      <a:pt x="510" y="96"/>
                      <a:pt x="441" y="14"/>
                      <a:pt x="328" y="2"/>
                    </a:cubicBezTo>
                    <a:cubicBezTo>
                      <a:pt x="321" y="1"/>
                      <a:pt x="313" y="1"/>
                      <a:pt x="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46"/>
              <p:cNvSpPr/>
              <p:nvPr/>
            </p:nvSpPr>
            <p:spPr>
              <a:xfrm>
                <a:off x="5464932" y="4361489"/>
                <a:ext cx="100203" cy="45457"/>
              </a:xfrm>
              <a:custGeom>
                <a:avLst/>
                <a:gdLst/>
                <a:ahLst/>
                <a:cxnLst/>
                <a:rect l="l" t="t" r="r" b="b"/>
                <a:pathLst>
                  <a:path w="1726" h="783" extrusionOk="0">
                    <a:moveTo>
                      <a:pt x="1479" y="0"/>
                    </a:moveTo>
                    <a:cubicBezTo>
                      <a:pt x="1452" y="0"/>
                      <a:pt x="1423" y="3"/>
                      <a:pt x="1390" y="7"/>
                    </a:cubicBezTo>
                    <a:cubicBezTo>
                      <a:pt x="1011" y="92"/>
                      <a:pt x="611" y="263"/>
                      <a:pt x="216" y="442"/>
                    </a:cubicBezTo>
                    <a:cubicBezTo>
                      <a:pt x="129" y="481"/>
                      <a:pt x="0" y="521"/>
                      <a:pt x="46" y="656"/>
                    </a:cubicBezTo>
                    <a:cubicBezTo>
                      <a:pt x="77" y="749"/>
                      <a:pt x="136" y="782"/>
                      <a:pt x="209" y="782"/>
                    </a:cubicBezTo>
                    <a:cubicBezTo>
                      <a:pt x="250" y="782"/>
                      <a:pt x="297" y="771"/>
                      <a:pt x="345" y="755"/>
                    </a:cubicBezTo>
                    <a:cubicBezTo>
                      <a:pt x="740" y="620"/>
                      <a:pt x="1136" y="489"/>
                      <a:pt x="1531" y="356"/>
                    </a:cubicBezTo>
                    <a:cubicBezTo>
                      <a:pt x="1636" y="320"/>
                      <a:pt x="1726" y="273"/>
                      <a:pt x="1682" y="137"/>
                    </a:cubicBezTo>
                    <a:cubicBezTo>
                      <a:pt x="1651" y="42"/>
                      <a:pt x="1590" y="0"/>
                      <a:pt x="14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46"/>
              <p:cNvSpPr/>
              <p:nvPr/>
            </p:nvSpPr>
            <p:spPr>
              <a:xfrm>
                <a:off x="5529431" y="4275102"/>
                <a:ext cx="98171" cy="57591"/>
              </a:xfrm>
              <a:custGeom>
                <a:avLst/>
                <a:gdLst/>
                <a:ahLst/>
                <a:cxnLst/>
                <a:rect l="l" t="t" r="r" b="b"/>
                <a:pathLst>
                  <a:path w="1691" h="992" extrusionOk="0">
                    <a:moveTo>
                      <a:pt x="1483" y="0"/>
                    </a:moveTo>
                    <a:cubicBezTo>
                      <a:pt x="1458" y="0"/>
                      <a:pt x="1431" y="6"/>
                      <a:pt x="1401" y="19"/>
                    </a:cubicBezTo>
                    <a:cubicBezTo>
                      <a:pt x="940" y="218"/>
                      <a:pt x="483" y="429"/>
                      <a:pt x="86" y="737"/>
                    </a:cubicBezTo>
                    <a:cubicBezTo>
                      <a:pt x="27" y="782"/>
                      <a:pt x="0" y="850"/>
                      <a:pt x="39" y="916"/>
                    </a:cubicBezTo>
                    <a:cubicBezTo>
                      <a:pt x="72" y="971"/>
                      <a:pt x="132" y="992"/>
                      <a:pt x="194" y="992"/>
                    </a:cubicBezTo>
                    <a:cubicBezTo>
                      <a:pt x="202" y="992"/>
                      <a:pt x="211" y="991"/>
                      <a:pt x="220" y="990"/>
                    </a:cubicBezTo>
                    <a:cubicBezTo>
                      <a:pt x="271" y="986"/>
                      <a:pt x="325" y="977"/>
                      <a:pt x="370" y="953"/>
                    </a:cubicBezTo>
                    <a:cubicBezTo>
                      <a:pt x="766" y="743"/>
                      <a:pt x="1163" y="531"/>
                      <a:pt x="1556" y="314"/>
                    </a:cubicBezTo>
                    <a:cubicBezTo>
                      <a:pt x="1609" y="285"/>
                      <a:pt x="1690" y="266"/>
                      <a:pt x="1678" y="171"/>
                    </a:cubicBezTo>
                    <a:cubicBezTo>
                      <a:pt x="1639" y="77"/>
                      <a:pt x="1575" y="0"/>
                      <a:pt x="14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46"/>
              <p:cNvSpPr/>
              <p:nvPr/>
            </p:nvSpPr>
            <p:spPr>
              <a:xfrm>
                <a:off x="4883101" y="4499254"/>
                <a:ext cx="100377" cy="45515"/>
              </a:xfrm>
              <a:custGeom>
                <a:avLst/>
                <a:gdLst/>
                <a:ahLst/>
                <a:cxnLst/>
                <a:rect l="l" t="t" r="r" b="b"/>
                <a:pathLst>
                  <a:path w="1729" h="784" extrusionOk="0">
                    <a:moveTo>
                      <a:pt x="1528" y="0"/>
                    </a:moveTo>
                    <a:cubicBezTo>
                      <a:pt x="1481" y="0"/>
                      <a:pt x="1430" y="14"/>
                      <a:pt x="1380" y="30"/>
                    </a:cubicBezTo>
                    <a:cubicBezTo>
                      <a:pt x="983" y="157"/>
                      <a:pt x="587" y="287"/>
                      <a:pt x="191" y="418"/>
                    </a:cubicBezTo>
                    <a:cubicBezTo>
                      <a:pt x="84" y="453"/>
                      <a:pt x="0" y="516"/>
                      <a:pt x="44" y="641"/>
                    </a:cubicBezTo>
                    <a:cubicBezTo>
                      <a:pt x="79" y="736"/>
                      <a:pt x="152" y="783"/>
                      <a:pt x="257" y="783"/>
                    </a:cubicBezTo>
                    <a:cubicBezTo>
                      <a:pt x="272" y="783"/>
                      <a:pt x="287" y="782"/>
                      <a:pt x="304" y="780"/>
                    </a:cubicBezTo>
                    <a:cubicBezTo>
                      <a:pt x="717" y="677"/>
                      <a:pt x="1120" y="518"/>
                      <a:pt x="1514" y="333"/>
                    </a:cubicBezTo>
                    <a:cubicBezTo>
                      <a:pt x="1603" y="292"/>
                      <a:pt x="1728" y="254"/>
                      <a:pt x="1685" y="120"/>
                    </a:cubicBezTo>
                    <a:cubicBezTo>
                      <a:pt x="1655" y="29"/>
                      <a:pt x="1596" y="0"/>
                      <a:pt x="15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46"/>
              <p:cNvSpPr/>
              <p:nvPr/>
            </p:nvSpPr>
            <p:spPr>
              <a:xfrm>
                <a:off x="4821156" y="4572520"/>
                <a:ext cx="99390" cy="57533"/>
              </a:xfrm>
              <a:custGeom>
                <a:avLst/>
                <a:gdLst/>
                <a:ahLst/>
                <a:cxnLst/>
                <a:rect l="l" t="t" r="r" b="b"/>
                <a:pathLst>
                  <a:path w="1712" h="991" extrusionOk="0">
                    <a:moveTo>
                      <a:pt x="1494" y="0"/>
                    </a:moveTo>
                    <a:cubicBezTo>
                      <a:pt x="1462" y="0"/>
                      <a:pt x="1429" y="8"/>
                      <a:pt x="1397" y="24"/>
                    </a:cubicBezTo>
                    <a:cubicBezTo>
                      <a:pt x="967" y="242"/>
                      <a:pt x="541" y="469"/>
                      <a:pt x="115" y="695"/>
                    </a:cubicBezTo>
                    <a:cubicBezTo>
                      <a:pt x="54" y="727"/>
                      <a:pt x="0" y="785"/>
                      <a:pt x="24" y="856"/>
                    </a:cubicBezTo>
                    <a:cubicBezTo>
                      <a:pt x="53" y="942"/>
                      <a:pt x="128" y="986"/>
                      <a:pt x="240" y="991"/>
                    </a:cubicBezTo>
                    <a:cubicBezTo>
                      <a:pt x="275" y="982"/>
                      <a:pt x="330" y="979"/>
                      <a:pt x="374" y="956"/>
                    </a:cubicBezTo>
                    <a:cubicBezTo>
                      <a:pt x="773" y="751"/>
                      <a:pt x="1190" y="579"/>
                      <a:pt x="1550" y="307"/>
                    </a:cubicBezTo>
                    <a:cubicBezTo>
                      <a:pt x="1616" y="257"/>
                      <a:pt x="1711" y="206"/>
                      <a:pt x="1664" y="109"/>
                    </a:cubicBezTo>
                    <a:cubicBezTo>
                      <a:pt x="1628" y="38"/>
                      <a:pt x="1564" y="0"/>
                      <a:pt x="14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46"/>
              <p:cNvSpPr/>
              <p:nvPr/>
            </p:nvSpPr>
            <p:spPr>
              <a:xfrm>
                <a:off x="4936454" y="4321895"/>
                <a:ext cx="93236" cy="50856"/>
              </a:xfrm>
              <a:custGeom>
                <a:avLst/>
                <a:gdLst/>
                <a:ahLst/>
                <a:cxnLst/>
                <a:rect l="l" t="t" r="r" b="b"/>
                <a:pathLst>
                  <a:path w="1606" h="876" extrusionOk="0">
                    <a:moveTo>
                      <a:pt x="320" y="1"/>
                    </a:moveTo>
                    <a:cubicBezTo>
                      <a:pt x="278" y="1"/>
                      <a:pt x="236" y="13"/>
                      <a:pt x="194" y="36"/>
                    </a:cubicBezTo>
                    <a:cubicBezTo>
                      <a:pt x="66" y="106"/>
                      <a:pt x="1" y="199"/>
                      <a:pt x="143" y="306"/>
                    </a:cubicBezTo>
                    <a:cubicBezTo>
                      <a:pt x="504" y="580"/>
                      <a:pt x="926" y="734"/>
                      <a:pt x="1355" y="867"/>
                    </a:cubicBezTo>
                    <a:cubicBezTo>
                      <a:pt x="1373" y="873"/>
                      <a:pt x="1391" y="875"/>
                      <a:pt x="1408" y="875"/>
                    </a:cubicBezTo>
                    <a:cubicBezTo>
                      <a:pt x="1493" y="875"/>
                      <a:pt x="1558" y="808"/>
                      <a:pt x="1599" y="724"/>
                    </a:cubicBezTo>
                    <a:cubicBezTo>
                      <a:pt x="1605" y="648"/>
                      <a:pt x="1564" y="600"/>
                      <a:pt x="1498" y="567"/>
                    </a:cubicBezTo>
                    <a:cubicBezTo>
                      <a:pt x="1145" y="390"/>
                      <a:pt x="792" y="211"/>
                      <a:pt x="440" y="32"/>
                    </a:cubicBezTo>
                    <a:cubicBezTo>
                      <a:pt x="399" y="11"/>
                      <a:pt x="360" y="1"/>
                      <a:pt x="3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46"/>
              <p:cNvSpPr/>
              <p:nvPr/>
            </p:nvSpPr>
            <p:spPr>
              <a:xfrm>
                <a:off x="5075148" y="4167294"/>
                <a:ext cx="60726" cy="82670"/>
              </a:xfrm>
              <a:custGeom>
                <a:avLst/>
                <a:gdLst/>
                <a:ahLst/>
                <a:cxnLst/>
                <a:rect l="l" t="t" r="r" b="b"/>
                <a:pathLst>
                  <a:path w="1046" h="1424" extrusionOk="0">
                    <a:moveTo>
                      <a:pt x="259" y="1"/>
                    </a:moveTo>
                    <a:cubicBezTo>
                      <a:pt x="230" y="1"/>
                      <a:pt x="198" y="8"/>
                      <a:pt x="161" y="25"/>
                    </a:cubicBezTo>
                    <a:cubicBezTo>
                      <a:pt x="25" y="85"/>
                      <a:pt x="0" y="192"/>
                      <a:pt x="56" y="318"/>
                    </a:cubicBezTo>
                    <a:cubicBezTo>
                      <a:pt x="207" y="659"/>
                      <a:pt x="380" y="988"/>
                      <a:pt x="596" y="1295"/>
                    </a:cubicBezTo>
                    <a:cubicBezTo>
                      <a:pt x="650" y="1372"/>
                      <a:pt x="718" y="1424"/>
                      <a:pt x="804" y="1424"/>
                    </a:cubicBezTo>
                    <a:cubicBezTo>
                      <a:pt x="835" y="1424"/>
                      <a:pt x="869" y="1417"/>
                      <a:pt x="906" y="1402"/>
                    </a:cubicBezTo>
                    <a:cubicBezTo>
                      <a:pt x="1046" y="1081"/>
                      <a:pt x="992" y="807"/>
                      <a:pt x="699" y="591"/>
                    </a:cubicBezTo>
                    <a:cubicBezTo>
                      <a:pt x="616" y="445"/>
                      <a:pt x="533" y="298"/>
                      <a:pt x="451" y="152"/>
                    </a:cubicBezTo>
                    <a:cubicBezTo>
                      <a:pt x="403" y="66"/>
                      <a:pt x="346" y="1"/>
                      <a:pt x="2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46"/>
              <p:cNvSpPr/>
              <p:nvPr/>
            </p:nvSpPr>
            <p:spPr>
              <a:xfrm>
                <a:off x="5318168" y="4654726"/>
                <a:ext cx="55501" cy="83135"/>
              </a:xfrm>
              <a:custGeom>
                <a:avLst/>
                <a:gdLst/>
                <a:ahLst/>
                <a:cxnLst/>
                <a:rect l="l" t="t" r="r" b="b"/>
                <a:pathLst>
                  <a:path w="956" h="1432" extrusionOk="0">
                    <a:moveTo>
                      <a:pt x="172" y="0"/>
                    </a:moveTo>
                    <a:cubicBezTo>
                      <a:pt x="106" y="0"/>
                      <a:pt x="49" y="90"/>
                      <a:pt x="3" y="149"/>
                    </a:cubicBezTo>
                    <a:cubicBezTo>
                      <a:pt x="72" y="250"/>
                      <a:pt x="1" y="384"/>
                      <a:pt x="85" y="482"/>
                    </a:cubicBezTo>
                    <a:cubicBezTo>
                      <a:pt x="108" y="500"/>
                      <a:pt x="117" y="523"/>
                      <a:pt x="111" y="551"/>
                    </a:cubicBezTo>
                    <a:cubicBezTo>
                      <a:pt x="117" y="605"/>
                      <a:pt x="156" y="643"/>
                      <a:pt x="182" y="687"/>
                    </a:cubicBezTo>
                    <a:cubicBezTo>
                      <a:pt x="207" y="706"/>
                      <a:pt x="217" y="732"/>
                      <a:pt x="211" y="763"/>
                    </a:cubicBezTo>
                    <a:cubicBezTo>
                      <a:pt x="223" y="812"/>
                      <a:pt x="263" y="847"/>
                      <a:pt x="283" y="891"/>
                    </a:cubicBezTo>
                    <a:cubicBezTo>
                      <a:pt x="366" y="1040"/>
                      <a:pt x="444" y="1190"/>
                      <a:pt x="532" y="1335"/>
                    </a:cubicBezTo>
                    <a:cubicBezTo>
                      <a:pt x="574" y="1401"/>
                      <a:pt x="631" y="1431"/>
                      <a:pt x="697" y="1431"/>
                    </a:cubicBezTo>
                    <a:cubicBezTo>
                      <a:pt x="731" y="1431"/>
                      <a:pt x="767" y="1423"/>
                      <a:pt x="804" y="1409"/>
                    </a:cubicBezTo>
                    <a:cubicBezTo>
                      <a:pt x="897" y="1373"/>
                      <a:pt x="956" y="1301"/>
                      <a:pt x="923" y="1214"/>
                    </a:cubicBezTo>
                    <a:cubicBezTo>
                      <a:pt x="762" y="786"/>
                      <a:pt x="572" y="366"/>
                      <a:pt x="241" y="34"/>
                    </a:cubicBezTo>
                    <a:cubicBezTo>
                      <a:pt x="217" y="10"/>
                      <a:pt x="194" y="0"/>
                      <a:pt x="1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46"/>
              <p:cNvSpPr/>
              <p:nvPr/>
            </p:nvSpPr>
            <p:spPr>
              <a:xfrm>
                <a:off x="5417965" y="4533797"/>
                <a:ext cx="90508" cy="49056"/>
              </a:xfrm>
              <a:custGeom>
                <a:avLst/>
                <a:gdLst/>
                <a:ahLst/>
                <a:cxnLst/>
                <a:rect l="l" t="t" r="r" b="b"/>
                <a:pathLst>
                  <a:path w="1559" h="845" extrusionOk="0">
                    <a:moveTo>
                      <a:pt x="276" y="0"/>
                    </a:moveTo>
                    <a:cubicBezTo>
                      <a:pt x="142" y="0"/>
                      <a:pt x="64" y="36"/>
                      <a:pt x="35" y="125"/>
                    </a:cubicBezTo>
                    <a:cubicBezTo>
                      <a:pt x="1" y="229"/>
                      <a:pt x="82" y="273"/>
                      <a:pt x="162" y="312"/>
                    </a:cubicBezTo>
                    <a:cubicBezTo>
                      <a:pt x="471" y="469"/>
                      <a:pt x="778" y="629"/>
                      <a:pt x="1090" y="780"/>
                    </a:cubicBezTo>
                    <a:cubicBezTo>
                      <a:pt x="1164" y="817"/>
                      <a:pt x="1253" y="841"/>
                      <a:pt x="1336" y="844"/>
                    </a:cubicBezTo>
                    <a:cubicBezTo>
                      <a:pt x="1340" y="844"/>
                      <a:pt x="1345" y="844"/>
                      <a:pt x="1349" y="844"/>
                    </a:cubicBezTo>
                    <a:cubicBezTo>
                      <a:pt x="1431" y="844"/>
                      <a:pt x="1514" y="816"/>
                      <a:pt x="1539" y="720"/>
                    </a:cubicBezTo>
                    <a:cubicBezTo>
                      <a:pt x="1559" y="648"/>
                      <a:pt x="1526" y="584"/>
                      <a:pt x="1468" y="543"/>
                    </a:cubicBezTo>
                    <a:cubicBezTo>
                      <a:pt x="1096" y="281"/>
                      <a:pt x="678" y="118"/>
                      <a:pt x="282" y="0"/>
                    </a:cubicBezTo>
                    <a:cubicBezTo>
                      <a:pt x="280" y="0"/>
                      <a:pt x="278" y="0"/>
                      <a:pt x="2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46"/>
              <p:cNvSpPr/>
              <p:nvPr/>
            </p:nvSpPr>
            <p:spPr>
              <a:xfrm>
                <a:off x="5254133" y="4157366"/>
                <a:ext cx="30189" cy="97126"/>
              </a:xfrm>
              <a:custGeom>
                <a:avLst/>
                <a:gdLst/>
                <a:ahLst/>
                <a:cxnLst/>
                <a:rect l="l" t="t" r="r" b="b"/>
                <a:pathLst>
                  <a:path w="520" h="1673" extrusionOk="0">
                    <a:moveTo>
                      <a:pt x="267" y="0"/>
                    </a:moveTo>
                    <a:cubicBezTo>
                      <a:pt x="159" y="0"/>
                      <a:pt x="131" y="92"/>
                      <a:pt x="122" y="177"/>
                    </a:cubicBezTo>
                    <a:cubicBezTo>
                      <a:pt x="80" y="565"/>
                      <a:pt x="40" y="954"/>
                      <a:pt x="6" y="1345"/>
                    </a:cubicBezTo>
                    <a:cubicBezTo>
                      <a:pt x="0" y="1410"/>
                      <a:pt x="12" y="1482"/>
                      <a:pt x="39" y="1542"/>
                    </a:cubicBezTo>
                    <a:cubicBezTo>
                      <a:pt x="69" y="1613"/>
                      <a:pt x="120" y="1673"/>
                      <a:pt x="206" y="1673"/>
                    </a:cubicBezTo>
                    <a:cubicBezTo>
                      <a:pt x="216" y="1673"/>
                      <a:pt x="226" y="1672"/>
                      <a:pt x="238" y="1670"/>
                    </a:cubicBezTo>
                    <a:cubicBezTo>
                      <a:pt x="322" y="1657"/>
                      <a:pt x="345" y="1591"/>
                      <a:pt x="353" y="1523"/>
                    </a:cubicBezTo>
                    <a:cubicBezTo>
                      <a:pt x="393" y="1202"/>
                      <a:pt x="430" y="881"/>
                      <a:pt x="471" y="535"/>
                    </a:cubicBezTo>
                    <a:cubicBezTo>
                      <a:pt x="470" y="426"/>
                      <a:pt x="519" y="288"/>
                      <a:pt x="455" y="157"/>
                    </a:cubicBezTo>
                    <a:cubicBezTo>
                      <a:pt x="417" y="81"/>
                      <a:pt x="367" y="1"/>
                      <a:pt x="271" y="0"/>
                    </a:cubicBezTo>
                    <a:cubicBezTo>
                      <a:pt x="269" y="0"/>
                      <a:pt x="268" y="0"/>
                      <a:pt x="2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46"/>
              <p:cNvSpPr/>
              <p:nvPr/>
            </p:nvSpPr>
            <p:spPr>
              <a:xfrm>
                <a:off x="4963740" y="4244565"/>
                <a:ext cx="78374" cy="64557"/>
              </a:xfrm>
              <a:custGeom>
                <a:avLst/>
                <a:gdLst/>
                <a:ahLst/>
                <a:cxnLst/>
                <a:rect l="l" t="t" r="r" b="b"/>
                <a:pathLst>
                  <a:path w="1350" h="1112" extrusionOk="0">
                    <a:moveTo>
                      <a:pt x="246" y="1"/>
                    </a:moveTo>
                    <a:cubicBezTo>
                      <a:pt x="182" y="1"/>
                      <a:pt x="124" y="39"/>
                      <a:pt x="75" y="86"/>
                    </a:cubicBezTo>
                    <a:cubicBezTo>
                      <a:pt x="1" y="159"/>
                      <a:pt x="35" y="239"/>
                      <a:pt x="96" y="311"/>
                    </a:cubicBezTo>
                    <a:cubicBezTo>
                      <a:pt x="330" y="589"/>
                      <a:pt x="605" y="822"/>
                      <a:pt x="915" y="1014"/>
                    </a:cubicBezTo>
                    <a:cubicBezTo>
                      <a:pt x="992" y="1061"/>
                      <a:pt x="1069" y="1111"/>
                      <a:pt x="1161" y="1111"/>
                    </a:cubicBezTo>
                    <a:cubicBezTo>
                      <a:pt x="1175" y="1111"/>
                      <a:pt x="1190" y="1110"/>
                      <a:pt x="1205" y="1108"/>
                    </a:cubicBezTo>
                    <a:cubicBezTo>
                      <a:pt x="1274" y="1095"/>
                      <a:pt x="1339" y="1071"/>
                      <a:pt x="1349" y="988"/>
                    </a:cubicBezTo>
                    <a:cubicBezTo>
                      <a:pt x="1348" y="913"/>
                      <a:pt x="1304" y="863"/>
                      <a:pt x="1252" y="817"/>
                    </a:cubicBezTo>
                    <a:cubicBezTo>
                      <a:pt x="1058" y="647"/>
                      <a:pt x="863" y="478"/>
                      <a:pt x="668" y="308"/>
                    </a:cubicBezTo>
                    <a:cubicBezTo>
                      <a:pt x="564" y="218"/>
                      <a:pt x="463" y="125"/>
                      <a:pt x="354" y="41"/>
                    </a:cubicBezTo>
                    <a:cubicBezTo>
                      <a:pt x="317" y="12"/>
                      <a:pt x="280" y="1"/>
                      <a:pt x="2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46"/>
              <p:cNvSpPr/>
              <p:nvPr/>
            </p:nvSpPr>
            <p:spPr>
              <a:xfrm>
                <a:off x="4856977" y="4230516"/>
                <a:ext cx="90798" cy="53353"/>
              </a:xfrm>
              <a:custGeom>
                <a:avLst/>
                <a:gdLst/>
                <a:ahLst/>
                <a:cxnLst/>
                <a:rect l="l" t="t" r="r" b="b"/>
                <a:pathLst>
                  <a:path w="1564" h="919" extrusionOk="0">
                    <a:moveTo>
                      <a:pt x="230" y="1"/>
                    </a:moveTo>
                    <a:cubicBezTo>
                      <a:pt x="160" y="1"/>
                      <a:pt x="94" y="27"/>
                      <a:pt x="55" y="94"/>
                    </a:cubicBezTo>
                    <a:cubicBezTo>
                      <a:pt x="1" y="184"/>
                      <a:pt x="44" y="259"/>
                      <a:pt x="119" y="312"/>
                    </a:cubicBezTo>
                    <a:cubicBezTo>
                      <a:pt x="442" y="542"/>
                      <a:pt x="782" y="744"/>
                      <a:pt x="1156" y="892"/>
                    </a:cubicBezTo>
                    <a:cubicBezTo>
                      <a:pt x="1199" y="909"/>
                      <a:pt x="1239" y="918"/>
                      <a:pt x="1279" y="918"/>
                    </a:cubicBezTo>
                    <a:cubicBezTo>
                      <a:pt x="1376" y="918"/>
                      <a:pt x="1466" y="862"/>
                      <a:pt x="1563" y="732"/>
                    </a:cubicBezTo>
                    <a:cubicBezTo>
                      <a:pt x="1166" y="517"/>
                      <a:pt x="802" y="324"/>
                      <a:pt x="468" y="85"/>
                    </a:cubicBezTo>
                    <a:cubicBezTo>
                      <a:pt x="414" y="47"/>
                      <a:pt x="346" y="16"/>
                      <a:pt x="281" y="5"/>
                    </a:cubicBezTo>
                    <a:cubicBezTo>
                      <a:pt x="264" y="2"/>
                      <a:pt x="247" y="1"/>
                      <a:pt x="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46"/>
              <p:cNvSpPr/>
              <p:nvPr/>
            </p:nvSpPr>
            <p:spPr>
              <a:xfrm>
                <a:off x="5276542" y="4648630"/>
                <a:ext cx="50508" cy="89405"/>
              </a:xfrm>
              <a:custGeom>
                <a:avLst/>
                <a:gdLst/>
                <a:ahLst/>
                <a:cxnLst/>
                <a:rect l="l" t="t" r="r" b="b"/>
                <a:pathLst>
                  <a:path w="870" h="1540" extrusionOk="0">
                    <a:moveTo>
                      <a:pt x="210" y="1"/>
                    </a:moveTo>
                    <a:cubicBezTo>
                      <a:pt x="183" y="1"/>
                      <a:pt x="152" y="9"/>
                      <a:pt x="115" y="29"/>
                    </a:cubicBezTo>
                    <a:cubicBezTo>
                      <a:pt x="0" y="88"/>
                      <a:pt x="5" y="191"/>
                      <a:pt x="46" y="295"/>
                    </a:cubicBezTo>
                    <a:cubicBezTo>
                      <a:pt x="188" y="660"/>
                      <a:pt x="327" y="1027"/>
                      <a:pt x="473" y="1391"/>
                    </a:cubicBezTo>
                    <a:cubicBezTo>
                      <a:pt x="517" y="1500"/>
                      <a:pt x="565" y="1540"/>
                      <a:pt x="616" y="1540"/>
                    </a:cubicBezTo>
                    <a:cubicBezTo>
                      <a:pt x="682" y="1540"/>
                      <a:pt x="751" y="1472"/>
                      <a:pt x="820" y="1405"/>
                    </a:cubicBezTo>
                    <a:cubicBezTo>
                      <a:pt x="867" y="1334"/>
                      <a:pt x="870" y="1265"/>
                      <a:pt x="810" y="1199"/>
                    </a:cubicBezTo>
                    <a:cubicBezTo>
                      <a:pt x="785" y="1181"/>
                      <a:pt x="779" y="1157"/>
                      <a:pt x="790" y="1129"/>
                    </a:cubicBezTo>
                    <a:cubicBezTo>
                      <a:pt x="760" y="1051"/>
                      <a:pt x="766" y="960"/>
                      <a:pt x="701" y="894"/>
                    </a:cubicBezTo>
                    <a:lnTo>
                      <a:pt x="701" y="895"/>
                    </a:lnTo>
                    <a:cubicBezTo>
                      <a:pt x="600" y="813"/>
                      <a:pt x="707" y="665"/>
                      <a:pt x="596" y="586"/>
                    </a:cubicBezTo>
                    <a:cubicBezTo>
                      <a:pt x="526" y="450"/>
                      <a:pt x="458" y="312"/>
                      <a:pt x="384" y="178"/>
                    </a:cubicBezTo>
                    <a:cubicBezTo>
                      <a:pt x="340" y="99"/>
                      <a:pt x="301" y="1"/>
                      <a:pt x="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46"/>
              <p:cNvSpPr/>
              <p:nvPr/>
            </p:nvSpPr>
            <p:spPr>
              <a:xfrm>
                <a:off x="5502319" y="4622099"/>
                <a:ext cx="90392" cy="53527"/>
              </a:xfrm>
              <a:custGeom>
                <a:avLst/>
                <a:gdLst/>
                <a:ahLst/>
                <a:cxnLst/>
                <a:rect l="l" t="t" r="r" b="b"/>
                <a:pathLst>
                  <a:path w="1557" h="922" extrusionOk="0">
                    <a:moveTo>
                      <a:pt x="247" y="0"/>
                    </a:moveTo>
                    <a:cubicBezTo>
                      <a:pt x="155" y="0"/>
                      <a:pt x="69" y="42"/>
                      <a:pt x="1" y="168"/>
                    </a:cubicBezTo>
                    <a:cubicBezTo>
                      <a:pt x="381" y="405"/>
                      <a:pt x="761" y="641"/>
                      <a:pt x="1141" y="876"/>
                    </a:cubicBezTo>
                    <a:cubicBezTo>
                      <a:pt x="1170" y="894"/>
                      <a:pt x="1204" y="909"/>
                      <a:pt x="1237" y="916"/>
                    </a:cubicBezTo>
                    <a:cubicBezTo>
                      <a:pt x="1257" y="920"/>
                      <a:pt x="1276" y="922"/>
                      <a:pt x="1294" y="922"/>
                    </a:cubicBezTo>
                    <a:cubicBezTo>
                      <a:pt x="1384" y="922"/>
                      <a:pt x="1458" y="878"/>
                      <a:pt x="1503" y="798"/>
                    </a:cubicBezTo>
                    <a:cubicBezTo>
                      <a:pt x="1556" y="703"/>
                      <a:pt x="1479" y="639"/>
                      <a:pt x="1409" y="590"/>
                    </a:cubicBezTo>
                    <a:cubicBezTo>
                      <a:pt x="1110" y="380"/>
                      <a:pt x="798" y="193"/>
                      <a:pt x="459" y="53"/>
                    </a:cubicBezTo>
                    <a:cubicBezTo>
                      <a:pt x="388" y="23"/>
                      <a:pt x="316" y="0"/>
                      <a:pt x="2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46"/>
              <p:cNvSpPr/>
              <p:nvPr/>
            </p:nvSpPr>
            <p:spPr>
              <a:xfrm>
                <a:off x="5413843" y="4238760"/>
                <a:ext cx="72395" cy="69376"/>
              </a:xfrm>
              <a:custGeom>
                <a:avLst/>
                <a:gdLst/>
                <a:ahLst/>
                <a:cxnLst/>
                <a:rect l="l" t="t" r="r" b="b"/>
                <a:pathLst>
                  <a:path w="1247" h="1195" extrusionOk="0">
                    <a:moveTo>
                      <a:pt x="1064" y="0"/>
                    </a:moveTo>
                    <a:cubicBezTo>
                      <a:pt x="1037" y="0"/>
                      <a:pt x="1009" y="10"/>
                      <a:pt x="986" y="34"/>
                    </a:cubicBezTo>
                    <a:cubicBezTo>
                      <a:pt x="672" y="344"/>
                      <a:pt x="359" y="657"/>
                      <a:pt x="51" y="974"/>
                    </a:cubicBezTo>
                    <a:cubicBezTo>
                      <a:pt x="1" y="1027"/>
                      <a:pt x="7" y="1103"/>
                      <a:pt x="72" y="1150"/>
                    </a:cubicBezTo>
                    <a:cubicBezTo>
                      <a:pt x="107" y="1174"/>
                      <a:pt x="157" y="1195"/>
                      <a:pt x="199" y="1195"/>
                    </a:cubicBezTo>
                    <a:cubicBezTo>
                      <a:pt x="203" y="1195"/>
                      <a:pt x="206" y="1194"/>
                      <a:pt x="210" y="1194"/>
                    </a:cubicBezTo>
                    <a:cubicBezTo>
                      <a:pt x="354" y="1181"/>
                      <a:pt x="1232" y="302"/>
                      <a:pt x="1247" y="151"/>
                    </a:cubicBezTo>
                    <a:cubicBezTo>
                      <a:pt x="1228" y="123"/>
                      <a:pt x="1208" y="76"/>
                      <a:pt x="1172" y="46"/>
                    </a:cubicBezTo>
                    <a:cubicBezTo>
                      <a:pt x="1141" y="19"/>
                      <a:pt x="1102" y="0"/>
                      <a:pt x="10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46"/>
              <p:cNvSpPr/>
              <p:nvPr/>
            </p:nvSpPr>
            <p:spPr>
              <a:xfrm>
                <a:off x="5416804" y="4293680"/>
                <a:ext cx="84760" cy="61945"/>
              </a:xfrm>
              <a:custGeom>
                <a:avLst/>
                <a:gdLst/>
                <a:ahLst/>
                <a:cxnLst/>
                <a:rect l="l" t="t" r="r" b="b"/>
                <a:pathLst>
                  <a:path w="1460" h="1067" extrusionOk="0">
                    <a:moveTo>
                      <a:pt x="1248" y="0"/>
                    </a:moveTo>
                    <a:cubicBezTo>
                      <a:pt x="1202" y="0"/>
                      <a:pt x="1154" y="14"/>
                      <a:pt x="1111" y="44"/>
                    </a:cubicBezTo>
                    <a:cubicBezTo>
                      <a:pt x="800" y="262"/>
                      <a:pt x="500" y="495"/>
                      <a:pt x="198" y="725"/>
                    </a:cubicBezTo>
                    <a:cubicBezTo>
                      <a:pt x="121" y="784"/>
                      <a:pt x="0" y="837"/>
                      <a:pt x="69" y="963"/>
                    </a:cubicBezTo>
                    <a:cubicBezTo>
                      <a:pt x="110" y="1036"/>
                      <a:pt x="164" y="1066"/>
                      <a:pt x="224" y="1066"/>
                    </a:cubicBezTo>
                    <a:cubicBezTo>
                      <a:pt x="273" y="1066"/>
                      <a:pt x="327" y="1045"/>
                      <a:pt x="380" y="1011"/>
                    </a:cubicBezTo>
                    <a:cubicBezTo>
                      <a:pt x="718" y="798"/>
                      <a:pt x="1048" y="577"/>
                      <a:pt x="1345" y="312"/>
                    </a:cubicBezTo>
                    <a:cubicBezTo>
                      <a:pt x="1394" y="268"/>
                      <a:pt x="1459" y="227"/>
                      <a:pt x="1439" y="145"/>
                    </a:cubicBezTo>
                    <a:cubicBezTo>
                      <a:pt x="1432" y="60"/>
                      <a:pt x="1345" y="0"/>
                      <a:pt x="12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46"/>
              <p:cNvSpPr/>
              <p:nvPr/>
            </p:nvSpPr>
            <p:spPr>
              <a:xfrm>
                <a:off x="5459416" y="4509704"/>
                <a:ext cx="98113" cy="38549"/>
              </a:xfrm>
              <a:custGeom>
                <a:avLst/>
                <a:gdLst/>
                <a:ahLst/>
                <a:cxnLst/>
                <a:rect l="l" t="t" r="r" b="b"/>
                <a:pathLst>
                  <a:path w="1690" h="664" extrusionOk="0">
                    <a:moveTo>
                      <a:pt x="281" y="0"/>
                    </a:moveTo>
                    <a:cubicBezTo>
                      <a:pt x="176" y="0"/>
                      <a:pt x="76" y="45"/>
                      <a:pt x="0" y="174"/>
                    </a:cubicBezTo>
                    <a:cubicBezTo>
                      <a:pt x="311" y="394"/>
                      <a:pt x="696" y="436"/>
                      <a:pt x="1041" y="572"/>
                    </a:cubicBezTo>
                    <a:cubicBezTo>
                      <a:pt x="1162" y="619"/>
                      <a:pt x="1286" y="663"/>
                      <a:pt x="1418" y="663"/>
                    </a:cubicBezTo>
                    <a:cubicBezTo>
                      <a:pt x="1443" y="663"/>
                      <a:pt x="1469" y="662"/>
                      <a:pt x="1494" y="658"/>
                    </a:cubicBezTo>
                    <a:cubicBezTo>
                      <a:pt x="1580" y="648"/>
                      <a:pt x="1674" y="627"/>
                      <a:pt x="1682" y="522"/>
                    </a:cubicBezTo>
                    <a:cubicBezTo>
                      <a:pt x="1689" y="445"/>
                      <a:pt x="1623" y="407"/>
                      <a:pt x="1556" y="385"/>
                    </a:cubicBezTo>
                    <a:cubicBezTo>
                      <a:pt x="1179" y="262"/>
                      <a:pt x="804" y="135"/>
                      <a:pt x="423" y="23"/>
                    </a:cubicBezTo>
                    <a:cubicBezTo>
                      <a:pt x="375" y="9"/>
                      <a:pt x="328" y="0"/>
                      <a:pt x="2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46"/>
              <p:cNvSpPr/>
              <p:nvPr/>
            </p:nvSpPr>
            <p:spPr>
              <a:xfrm>
                <a:off x="5119619" y="4166249"/>
                <a:ext cx="52714" cy="90334"/>
              </a:xfrm>
              <a:custGeom>
                <a:avLst/>
                <a:gdLst/>
                <a:ahLst/>
                <a:cxnLst/>
                <a:rect l="l" t="t" r="r" b="b"/>
                <a:pathLst>
                  <a:path w="908" h="1556" extrusionOk="0">
                    <a:moveTo>
                      <a:pt x="266" y="0"/>
                    </a:moveTo>
                    <a:lnTo>
                      <a:pt x="266" y="0"/>
                    </a:lnTo>
                    <a:cubicBezTo>
                      <a:pt x="0" y="374"/>
                      <a:pt x="28" y="690"/>
                      <a:pt x="364" y="1115"/>
                    </a:cubicBezTo>
                    <a:cubicBezTo>
                      <a:pt x="423" y="1219"/>
                      <a:pt x="484" y="1321"/>
                      <a:pt x="542" y="1425"/>
                    </a:cubicBezTo>
                    <a:cubicBezTo>
                      <a:pt x="583" y="1499"/>
                      <a:pt x="633" y="1555"/>
                      <a:pt x="705" y="1555"/>
                    </a:cubicBezTo>
                    <a:cubicBezTo>
                      <a:pt x="730" y="1555"/>
                      <a:pt x="758" y="1548"/>
                      <a:pt x="790" y="1532"/>
                    </a:cubicBezTo>
                    <a:cubicBezTo>
                      <a:pt x="908" y="1475"/>
                      <a:pt x="903" y="1369"/>
                      <a:pt x="864" y="1269"/>
                    </a:cubicBezTo>
                    <a:cubicBezTo>
                      <a:pt x="732" y="919"/>
                      <a:pt x="592" y="571"/>
                      <a:pt x="461" y="221"/>
                    </a:cubicBezTo>
                    <a:cubicBezTo>
                      <a:pt x="423" y="119"/>
                      <a:pt x="375" y="36"/>
                      <a:pt x="2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46"/>
              <p:cNvSpPr/>
              <p:nvPr/>
            </p:nvSpPr>
            <p:spPr>
              <a:xfrm>
                <a:off x="4959560" y="4597599"/>
                <a:ext cx="74427" cy="68679"/>
              </a:xfrm>
              <a:custGeom>
                <a:avLst/>
                <a:gdLst/>
                <a:ahLst/>
                <a:cxnLst/>
                <a:rect l="l" t="t" r="r" b="b"/>
                <a:pathLst>
                  <a:path w="1282" h="1183" extrusionOk="0">
                    <a:moveTo>
                      <a:pt x="1093" y="0"/>
                    </a:moveTo>
                    <a:cubicBezTo>
                      <a:pt x="1042" y="0"/>
                      <a:pt x="993" y="21"/>
                      <a:pt x="954" y="59"/>
                    </a:cubicBezTo>
                    <a:cubicBezTo>
                      <a:pt x="686" y="322"/>
                      <a:pt x="422" y="592"/>
                      <a:pt x="159" y="861"/>
                    </a:cubicBezTo>
                    <a:cubicBezTo>
                      <a:pt x="88" y="933"/>
                      <a:pt x="0" y="1019"/>
                      <a:pt x="100" y="1120"/>
                    </a:cubicBezTo>
                    <a:cubicBezTo>
                      <a:pt x="143" y="1165"/>
                      <a:pt x="186" y="1183"/>
                      <a:pt x="228" y="1183"/>
                    </a:cubicBezTo>
                    <a:cubicBezTo>
                      <a:pt x="294" y="1183"/>
                      <a:pt x="357" y="1139"/>
                      <a:pt x="413" y="1082"/>
                    </a:cubicBezTo>
                    <a:cubicBezTo>
                      <a:pt x="679" y="815"/>
                      <a:pt x="942" y="545"/>
                      <a:pt x="1204" y="274"/>
                    </a:cubicBezTo>
                    <a:cubicBezTo>
                      <a:pt x="1238" y="238"/>
                      <a:pt x="1257" y="190"/>
                      <a:pt x="1267" y="172"/>
                    </a:cubicBezTo>
                    <a:cubicBezTo>
                      <a:pt x="1282" y="84"/>
                      <a:pt x="1241" y="51"/>
                      <a:pt x="1195" y="27"/>
                    </a:cubicBezTo>
                    <a:cubicBezTo>
                      <a:pt x="1161" y="9"/>
                      <a:pt x="1126" y="0"/>
                      <a:pt x="10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46"/>
              <p:cNvSpPr/>
              <p:nvPr/>
            </p:nvSpPr>
            <p:spPr>
              <a:xfrm>
                <a:off x="4946614" y="4550401"/>
                <a:ext cx="83251" cy="61712"/>
              </a:xfrm>
              <a:custGeom>
                <a:avLst/>
                <a:gdLst/>
                <a:ahLst/>
                <a:cxnLst/>
                <a:rect l="l" t="t" r="r" b="b"/>
                <a:pathLst>
                  <a:path w="1434" h="1063" extrusionOk="0">
                    <a:moveTo>
                      <a:pt x="1245" y="0"/>
                    </a:moveTo>
                    <a:cubicBezTo>
                      <a:pt x="1221" y="0"/>
                      <a:pt x="1196" y="6"/>
                      <a:pt x="1169" y="20"/>
                    </a:cubicBezTo>
                    <a:cubicBezTo>
                      <a:pt x="770" y="230"/>
                      <a:pt x="409" y="496"/>
                      <a:pt x="78" y="797"/>
                    </a:cubicBezTo>
                    <a:cubicBezTo>
                      <a:pt x="26" y="844"/>
                      <a:pt x="0" y="907"/>
                      <a:pt x="54" y="974"/>
                    </a:cubicBezTo>
                    <a:cubicBezTo>
                      <a:pt x="94" y="1024"/>
                      <a:pt x="144" y="1062"/>
                      <a:pt x="204" y="1062"/>
                    </a:cubicBezTo>
                    <a:cubicBezTo>
                      <a:pt x="213" y="1062"/>
                      <a:pt x="222" y="1061"/>
                      <a:pt x="231" y="1060"/>
                    </a:cubicBezTo>
                    <a:cubicBezTo>
                      <a:pt x="296" y="1048"/>
                      <a:pt x="363" y="1019"/>
                      <a:pt x="415" y="980"/>
                    </a:cubicBezTo>
                    <a:cubicBezTo>
                      <a:pt x="721" y="755"/>
                      <a:pt x="1023" y="526"/>
                      <a:pt x="1324" y="296"/>
                    </a:cubicBezTo>
                    <a:cubicBezTo>
                      <a:pt x="1378" y="254"/>
                      <a:pt x="1434" y="211"/>
                      <a:pt x="1413" y="91"/>
                    </a:cubicBezTo>
                    <a:cubicBezTo>
                      <a:pt x="1373" y="54"/>
                      <a:pt x="1317" y="0"/>
                      <a:pt x="12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46"/>
              <p:cNvSpPr/>
              <p:nvPr/>
            </p:nvSpPr>
            <p:spPr>
              <a:xfrm>
                <a:off x="5398690" y="4598877"/>
                <a:ext cx="85283" cy="61306"/>
              </a:xfrm>
              <a:custGeom>
                <a:avLst/>
                <a:gdLst/>
                <a:ahLst/>
                <a:cxnLst/>
                <a:rect l="l" t="t" r="r" b="b"/>
                <a:pathLst>
                  <a:path w="1469" h="1056" extrusionOk="0">
                    <a:moveTo>
                      <a:pt x="275" y="1"/>
                    </a:moveTo>
                    <a:cubicBezTo>
                      <a:pt x="0" y="64"/>
                      <a:pt x="139" y="148"/>
                      <a:pt x="262" y="232"/>
                    </a:cubicBezTo>
                    <a:cubicBezTo>
                      <a:pt x="276" y="293"/>
                      <a:pt x="318" y="323"/>
                      <a:pt x="378" y="334"/>
                    </a:cubicBezTo>
                    <a:cubicBezTo>
                      <a:pt x="573" y="596"/>
                      <a:pt x="857" y="768"/>
                      <a:pt x="1090" y="993"/>
                    </a:cubicBezTo>
                    <a:cubicBezTo>
                      <a:pt x="1134" y="1036"/>
                      <a:pt x="1186" y="1056"/>
                      <a:pt x="1239" y="1056"/>
                    </a:cubicBezTo>
                    <a:cubicBezTo>
                      <a:pt x="1284" y="1056"/>
                      <a:pt x="1331" y="1041"/>
                      <a:pt x="1376" y="1014"/>
                    </a:cubicBezTo>
                    <a:cubicBezTo>
                      <a:pt x="1469" y="956"/>
                      <a:pt x="1463" y="861"/>
                      <a:pt x="1400" y="797"/>
                    </a:cubicBezTo>
                    <a:cubicBezTo>
                      <a:pt x="1074" y="467"/>
                      <a:pt x="805" y="59"/>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46"/>
              <p:cNvSpPr/>
              <p:nvPr/>
            </p:nvSpPr>
            <p:spPr>
              <a:xfrm>
                <a:off x="4889313" y="4356380"/>
                <a:ext cx="102003" cy="39419"/>
              </a:xfrm>
              <a:custGeom>
                <a:avLst/>
                <a:gdLst/>
                <a:ahLst/>
                <a:cxnLst/>
                <a:rect l="l" t="t" r="r" b="b"/>
                <a:pathLst>
                  <a:path w="1757" h="679" extrusionOk="0">
                    <a:moveTo>
                      <a:pt x="276" y="1"/>
                    </a:moveTo>
                    <a:cubicBezTo>
                      <a:pt x="214" y="1"/>
                      <a:pt x="155" y="24"/>
                      <a:pt x="103" y="62"/>
                    </a:cubicBezTo>
                    <a:cubicBezTo>
                      <a:pt x="14" y="125"/>
                      <a:pt x="0" y="222"/>
                      <a:pt x="97" y="261"/>
                    </a:cubicBezTo>
                    <a:cubicBezTo>
                      <a:pt x="546" y="440"/>
                      <a:pt x="995" y="625"/>
                      <a:pt x="1483" y="678"/>
                    </a:cubicBezTo>
                    <a:cubicBezTo>
                      <a:pt x="1488" y="678"/>
                      <a:pt x="1493" y="678"/>
                      <a:pt x="1498" y="678"/>
                    </a:cubicBezTo>
                    <a:cubicBezTo>
                      <a:pt x="1575" y="678"/>
                      <a:pt x="1652" y="616"/>
                      <a:pt x="1757" y="459"/>
                    </a:cubicBezTo>
                    <a:cubicBezTo>
                      <a:pt x="1260" y="301"/>
                      <a:pt x="805" y="154"/>
                      <a:pt x="348" y="12"/>
                    </a:cubicBezTo>
                    <a:cubicBezTo>
                      <a:pt x="324" y="4"/>
                      <a:pt x="300" y="1"/>
                      <a:pt x="2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46"/>
              <p:cNvSpPr/>
              <p:nvPr/>
            </p:nvSpPr>
            <p:spPr>
              <a:xfrm>
                <a:off x="4911955" y="4447991"/>
                <a:ext cx="97707" cy="20842"/>
              </a:xfrm>
              <a:custGeom>
                <a:avLst/>
                <a:gdLst/>
                <a:ahLst/>
                <a:cxnLst/>
                <a:rect l="l" t="t" r="r" b="b"/>
                <a:pathLst>
                  <a:path w="1683" h="359" extrusionOk="0">
                    <a:moveTo>
                      <a:pt x="911" y="0"/>
                    </a:moveTo>
                    <a:cubicBezTo>
                      <a:pt x="638" y="0"/>
                      <a:pt x="366" y="9"/>
                      <a:pt x="96" y="54"/>
                    </a:cubicBezTo>
                    <a:cubicBezTo>
                      <a:pt x="57" y="61"/>
                      <a:pt x="28" y="121"/>
                      <a:pt x="1" y="150"/>
                    </a:cubicBezTo>
                    <a:cubicBezTo>
                      <a:pt x="13" y="216"/>
                      <a:pt x="45" y="243"/>
                      <a:pt x="96" y="264"/>
                    </a:cubicBezTo>
                    <a:cubicBezTo>
                      <a:pt x="258" y="334"/>
                      <a:pt x="420" y="359"/>
                      <a:pt x="581" y="359"/>
                    </a:cubicBezTo>
                    <a:cubicBezTo>
                      <a:pt x="914" y="359"/>
                      <a:pt x="1244" y="254"/>
                      <a:pt x="1575" y="230"/>
                    </a:cubicBezTo>
                    <a:cubicBezTo>
                      <a:pt x="1611" y="228"/>
                      <a:pt x="1667" y="163"/>
                      <a:pt x="1672" y="122"/>
                    </a:cubicBezTo>
                    <a:cubicBezTo>
                      <a:pt x="1682" y="44"/>
                      <a:pt x="1610" y="3"/>
                      <a:pt x="1546" y="3"/>
                    </a:cubicBezTo>
                    <a:cubicBezTo>
                      <a:pt x="1545" y="3"/>
                      <a:pt x="1544" y="3"/>
                      <a:pt x="1543" y="3"/>
                    </a:cubicBezTo>
                    <a:cubicBezTo>
                      <a:pt x="1506" y="3"/>
                      <a:pt x="1468" y="4"/>
                      <a:pt x="1431" y="4"/>
                    </a:cubicBezTo>
                    <a:cubicBezTo>
                      <a:pt x="1257" y="4"/>
                      <a:pt x="1084" y="0"/>
                      <a:pt x="9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46"/>
              <p:cNvSpPr/>
              <p:nvPr/>
            </p:nvSpPr>
            <p:spPr>
              <a:xfrm>
                <a:off x="5370534" y="4982738"/>
                <a:ext cx="35239" cy="62061"/>
              </a:xfrm>
              <a:custGeom>
                <a:avLst/>
                <a:gdLst/>
                <a:ahLst/>
                <a:cxnLst/>
                <a:rect l="l" t="t" r="r" b="b"/>
                <a:pathLst>
                  <a:path w="607" h="1069" extrusionOk="0">
                    <a:moveTo>
                      <a:pt x="285" y="1"/>
                    </a:moveTo>
                    <a:cubicBezTo>
                      <a:pt x="280" y="1"/>
                      <a:pt x="274" y="1"/>
                      <a:pt x="269" y="2"/>
                    </a:cubicBezTo>
                    <a:cubicBezTo>
                      <a:pt x="169" y="12"/>
                      <a:pt x="134" y="102"/>
                      <a:pt x="105" y="179"/>
                    </a:cubicBezTo>
                    <a:cubicBezTo>
                      <a:pt x="0" y="458"/>
                      <a:pt x="163" y="696"/>
                      <a:pt x="245" y="944"/>
                    </a:cubicBezTo>
                    <a:cubicBezTo>
                      <a:pt x="268" y="1015"/>
                      <a:pt x="321" y="1069"/>
                      <a:pt x="400" y="1069"/>
                    </a:cubicBezTo>
                    <a:cubicBezTo>
                      <a:pt x="413" y="1069"/>
                      <a:pt x="427" y="1067"/>
                      <a:pt x="442" y="1064"/>
                    </a:cubicBezTo>
                    <a:cubicBezTo>
                      <a:pt x="566" y="1038"/>
                      <a:pt x="595" y="944"/>
                      <a:pt x="606" y="802"/>
                    </a:cubicBezTo>
                    <a:cubicBezTo>
                      <a:pt x="557" y="609"/>
                      <a:pt x="503" y="381"/>
                      <a:pt x="438" y="156"/>
                    </a:cubicBezTo>
                    <a:cubicBezTo>
                      <a:pt x="416" y="83"/>
                      <a:pt x="377" y="1"/>
                      <a:pt x="2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46"/>
              <p:cNvSpPr/>
              <p:nvPr/>
            </p:nvSpPr>
            <p:spPr>
              <a:xfrm>
                <a:off x="5115323" y="4999168"/>
                <a:ext cx="28853" cy="55791"/>
              </a:xfrm>
              <a:custGeom>
                <a:avLst/>
                <a:gdLst/>
                <a:ahLst/>
                <a:cxnLst/>
                <a:rect l="l" t="t" r="r" b="b"/>
                <a:pathLst>
                  <a:path w="497" h="961" extrusionOk="0">
                    <a:moveTo>
                      <a:pt x="265" y="1"/>
                    </a:moveTo>
                    <a:cubicBezTo>
                      <a:pt x="185" y="1"/>
                      <a:pt x="128" y="46"/>
                      <a:pt x="107" y="124"/>
                    </a:cubicBezTo>
                    <a:cubicBezTo>
                      <a:pt x="63" y="289"/>
                      <a:pt x="33" y="456"/>
                      <a:pt x="17" y="528"/>
                    </a:cubicBezTo>
                    <a:cubicBezTo>
                      <a:pt x="1" y="730"/>
                      <a:pt x="7" y="828"/>
                      <a:pt x="97" y="905"/>
                    </a:cubicBezTo>
                    <a:cubicBezTo>
                      <a:pt x="138" y="940"/>
                      <a:pt x="182" y="961"/>
                      <a:pt x="222" y="961"/>
                    </a:cubicBezTo>
                    <a:cubicBezTo>
                      <a:pt x="259" y="961"/>
                      <a:pt x="293" y="943"/>
                      <a:pt x="317" y="901"/>
                    </a:cubicBezTo>
                    <a:cubicBezTo>
                      <a:pt x="447" y="674"/>
                      <a:pt x="496" y="422"/>
                      <a:pt x="488" y="165"/>
                    </a:cubicBezTo>
                    <a:cubicBezTo>
                      <a:pt x="485" y="78"/>
                      <a:pt x="401" y="21"/>
                      <a:pt x="306" y="5"/>
                    </a:cubicBezTo>
                    <a:cubicBezTo>
                      <a:pt x="292" y="2"/>
                      <a:pt x="278" y="1"/>
                      <a:pt x="2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46"/>
              <p:cNvSpPr/>
              <p:nvPr/>
            </p:nvSpPr>
            <p:spPr>
              <a:xfrm>
                <a:off x="5043160" y="3861459"/>
                <a:ext cx="31408" cy="61248"/>
              </a:xfrm>
              <a:custGeom>
                <a:avLst/>
                <a:gdLst/>
                <a:ahLst/>
                <a:cxnLst/>
                <a:rect l="l" t="t" r="r" b="b"/>
                <a:pathLst>
                  <a:path w="541" h="1055" extrusionOk="0">
                    <a:moveTo>
                      <a:pt x="208" y="1"/>
                    </a:moveTo>
                    <a:cubicBezTo>
                      <a:pt x="199" y="1"/>
                      <a:pt x="189" y="2"/>
                      <a:pt x="179" y="3"/>
                    </a:cubicBezTo>
                    <a:cubicBezTo>
                      <a:pt x="85" y="19"/>
                      <a:pt x="1" y="71"/>
                      <a:pt x="7" y="161"/>
                    </a:cubicBezTo>
                    <a:cubicBezTo>
                      <a:pt x="28" y="446"/>
                      <a:pt x="81" y="728"/>
                      <a:pt x="217" y="985"/>
                    </a:cubicBezTo>
                    <a:cubicBezTo>
                      <a:pt x="240" y="1030"/>
                      <a:pt x="279" y="1054"/>
                      <a:pt x="321" y="1054"/>
                    </a:cubicBezTo>
                    <a:cubicBezTo>
                      <a:pt x="357" y="1054"/>
                      <a:pt x="395" y="1036"/>
                      <a:pt x="427" y="996"/>
                    </a:cubicBezTo>
                    <a:cubicBezTo>
                      <a:pt x="490" y="918"/>
                      <a:pt x="541" y="828"/>
                      <a:pt x="530" y="700"/>
                    </a:cubicBezTo>
                    <a:cubicBezTo>
                      <a:pt x="506" y="501"/>
                      <a:pt x="447" y="291"/>
                      <a:pt x="343" y="95"/>
                    </a:cubicBezTo>
                    <a:cubicBezTo>
                      <a:pt x="314" y="40"/>
                      <a:pt x="271" y="1"/>
                      <a:pt x="2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46"/>
              <p:cNvSpPr/>
              <p:nvPr/>
            </p:nvSpPr>
            <p:spPr>
              <a:xfrm>
                <a:off x="5304176" y="3851473"/>
                <a:ext cx="29144" cy="54223"/>
              </a:xfrm>
              <a:custGeom>
                <a:avLst/>
                <a:gdLst/>
                <a:ahLst/>
                <a:cxnLst/>
                <a:rect l="l" t="t" r="r" b="b"/>
                <a:pathLst>
                  <a:path w="502" h="934" extrusionOk="0">
                    <a:moveTo>
                      <a:pt x="273" y="1"/>
                    </a:moveTo>
                    <a:cubicBezTo>
                      <a:pt x="151" y="1"/>
                      <a:pt x="136" y="127"/>
                      <a:pt x="113" y="223"/>
                    </a:cubicBezTo>
                    <a:cubicBezTo>
                      <a:pt x="71" y="384"/>
                      <a:pt x="35" y="548"/>
                      <a:pt x="15" y="713"/>
                    </a:cubicBezTo>
                    <a:cubicBezTo>
                      <a:pt x="0" y="825"/>
                      <a:pt x="68" y="910"/>
                      <a:pt x="183" y="930"/>
                    </a:cubicBezTo>
                    <a:cubicBezTo>
                      <a:pt x="198" y="933"/>
                      <a:pt x="213" y="934"/>
                      <a:pt x="228" y="934"/>
                    </a:cubicBezTo>
                    <a:cubicBezTo>
                      <a:pt x="321" y="934"/>
                      <a:pt x="391" y="880"/>
                      <a:pt x="411" y="781"/>
                    </a:cubicBezTo>
                    <a:cubicBezTo>
                      <a:pt x="446" y="617"/>
                      <a:pt x="469" y="452"/>
                      <a:pt x="489" y="336"/>
                    </a:cubicBezTo>
                    <a:cubicBezTo>
                      <a:pt x="502" y="158"/>
                      <a:pt x="462" y="42"/>
                      <a:pt x="328" y="8"/>
                    </a:cubicBezTo>
                    <a:cubicBezTo>
                      <a:pt x="308" y="3"/>
                      <a:pt x="289" y="1"/>
                      <a:pt x="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46"/>
              <p:cNvSpPr/>
              <p:nvPr/>
            </p:nvSpPr>
            <p:spPr>
              <a:xfrm>
                <a:off x="4678747" y="4443869"/>
                <a:ext cx="178345" cy="22932"/>
              </a:xfrm>
              <a:custGeom>
                <a:avLst/>
                <a:gdLst/>
                <a:ahLst/>
                <a:cxnLst/>
                <a:rect l="l" t="t" r="r" b="b"/>
                <a:pathLst>
                  <a:path w="3072" h="395" extrusionOk="0">
                    <a:moveTo>
                      <a:pt x="1244" y="0"/>
                    </a:moveTo>
                    <a:cubicBezTo>
                      <a:pt x="649" y="0"/>
                      <a:pt x="152" y="47"/>
                      <a:pt x="0" y="137"/>
                    </a:cubicBezTo>
                    <a:cubicBezTo>
                      <a:pt x="67" y="210"/>
                      <a:pt x="145" y="230"/>
                      <a:pt x="227" y="230"/>
                    </a:cubicBezTo>
                    <a:cubicBezTo>
                      <a:pt x="278" y="230"/>
                      <a:pt x="331" y="222"/>
                      <a:pt x="384" y="215"/>
                    </a:cubicBezTo>
                    <a:cubicBezTo>
                      <a:pt x="488" y="240"/>
                      <a:pt x="593" y="256"/>
                      <a:pt x="698" y="256"/>
                    </a:cubicBezTo>
                    <a:cubicBezTo>
                      <a:pt x="755" y="256"/>
                      <a:pt x="812" y="252"/>
                      <a:pt x="869" y="241"/>
                    </a:cubicBezTo>
                    <a:cubicBezTo>
                      <a:pt x="1152" y="314"/>
                      <a:pt x="1439" y="333"/>
                      <a:pt x="1726" y="333"/>
                    </a:cubicBezTo>
                    <a:cubicBezTo>
                      <a:pt x="1943" y="333"/>
                      <a:pt x="2160" y="322"/>
                      <a:pt x="2376" y="317"/>
                    </a:cubicBezTo>
                    <a:cubicBezTo>
                      <a:pt x="2439" y="326"/>
                      <a:pt x="2502" y="334"/>
                      <a:pt x="2564" y="342"/>
                    </a:cubicBezTo>
                    <a:cubicBezTo>
                      <a:pt x="2629" y="374"/>
                      <a:pt x="2693" y="394"/>
                      <a:pt x="2757" y="394"/>
                    </a:cubicBezTo>
                    <a:cubicBezTo>
                      <a:pt x="2814" y="394"/>
                      <a:pt x="2870" y="378"/>
                      <a:pt x="2926" y="339"/>
                    </a:cubicBezTo>
                    <a:cubicBezTo>
                      <a:pt x="2999" y="337"/>
                      <a:pt x="3042" y="307"/>
                      <a:pt x="3035" y="231"/>
                    </a:cubicBezTo>
                    <a:cubicBezTo>
                      <a:pt x="3072" y="128"/>
                      <a:pt x="3028" y="114"/>
                      <a:pt x="2972" y="114"/>
                    </a:cubicBezTo>
                    <a:cubicBezTo>
                      <a:pt x="2951" y="114"/>
                      <a:pt x="2928" y="116"/>
                      <a:pt x="2907" y="116"/>
                    </a:cubicBezTo>
                    <a:cubicBezTo>
                      <a:pt x="2905" y="116"/>
                      <a:pt x="2904" y="116"/>
                      <a:pt x="2903" y="116"/>
                    </a:cubicBezTo>
                    <a:lnTo>
                      <a:pt x="2903" y="116"/>
                    </a:lnTo>
                    <a:cubicBezTo>
                      <a:pt x="2903" y="116"/>
                      <a:pt x="2903" y="116"/>
                      <a:pt x="2903" y="116"/>
                    </a:cubicBezTo>
                    <a:cubicBezTo>
                      <a:pt x="2891" y="102"/>
                      <a:pt x="2878" y="94"/>
                      <a:pt x="2864" y="94"/>
                    </a:cubicBezTo>
                    <a:cubicBezTo>
                      <a:pt x="2855" y="94"/>
                      <a:pt x="2845" y="97"/>
                      <a:pt x="2834" y="104"/>
                    </a:cubicBezTo>
                    <a:cubicBezTo>
                      <a:pt x="2335" y="34"/>
                      <a:pt x="1753" y="0"/>
                      <a:pt x="1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46"/>
              <p:cNvSpPr/>
              <p:nvPr/>
            </p:nvSpPr>
            <p:spPr>
              <a:xfrm>
                <a:off x="4681301" y="4749704"/>
                <a:ext cx="56081" cy="34717"/>
              </a:xfrm>
              <a:custGeom>
                <a:avLst/>
                <a:gdLst/>
                <a:ahLst/>
                <a:cxnLst/>
                <a:rect l="l" t="t" r="r" b="b"/>
                <a:pathLst>
                  <a:path w="966" h="598" extrusionOk="0">
                    <a:moveTo>
                      <a:pt x="723" y="1"/>
                    </a:moveTo>
                    <a:cubicBezTo>
                      <a:pt x="491" y="1"/>
                      <a:pt x="321" y="145"/>
                      <a:pt x="150" y="279"/>
                    </a:cubicBezTo>
                    <a:cubicBezTo>
                      <a:pt x="87" y="330"/>
                      <a:pt x="1" y="381"/>
                      <a:pt x="66" y="485"/>
                    </a:cubicBezTo>
                    <a:cubicBezTo>
                      <a:pt x="111" y="555"/>
                      <a:pt x="177" y="598"/>
                      <a:pt x="248" y="598"/>
                    </a:cubicBezTo>
                    <a:cubicBezTo>
                      <a:pt x="277" y="598"/>
                      <a:pt x="306" y="591"/>
                      <a:pt x="334" y="577"/>
                    </a:cubicBezTo>
                    <a:cubicBezTo>
                      <a:pt x="574" y="455"/>
                      <a:pt x="825" y="337"/>
                      <a:pt x="965" y="49"/>
                    </a:cubicBezTo>
                    <a:cubicBezTo>
                      <a:pt x="877" y="15"/>
                      <a:pt x="797" y="1"/>
                      <a:pt x="7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46"/>
              <p:cNvSpPr/>
              <p:nvPr/>
            </p:nvSpPr>
            <p:spPr>
              <a:xfrm>
                <a:off x="4812332" y="3989703"/>
                <a:ext cx="43193" cy="38781"/>
              </a:xfrm>
              <a:custGeom>
                <a:avLst/>
                <a:gdLst/>
                <a:ahLst/>
                <a:cxnLst/>
                <a:rect l="l" t="t" r="r" b="b"/>
                <a:pathLst>
                  <a:path w="744" h="668" extrusionOk="0">
                    <a:moveTo>
                      <a:pt x="228" y="1"/>
                    </a:moveTo>
                    <a:cubicBezTo>
                      <a:pt x="115" y="1"/>
                      <a:pt x="1" y="65"/>
                      <a:pt x="47" y="183"/>
                    </a:cubicBezTo>
                    <a:cubicBezTo>
                      <a:pt x="128" y="391"/>
                      <a:pt x="294" y="546"/>
                      <a:pt x="492" y="652"/>
                    </a:cubicBezTo>
                    <a:cubicBezTo>
                      <a:pt x="512" y="663"/>
                      <a:pt x="532" y="667"/>
                      <a:pt x="553" y="667"/>
                    </a:cubicBezTo>
                    <a:cubicBezTo>
                      <a:pt x="648" y="667"/>
                      <a:pt x="743" y="568"/>
                      <a:pt x="730" y="471"/>
                    </a:cubicBezTo>
                    <a:cubicBezTo>
                      <a:pt x="713" y="356"/>
                      <a:pt x="350" y="1"/>
                      <a:pt x="2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46"/>
              <p:cNvSpPr/>
              <p:nvPr/>
            </p:nvSpPr>
            <p:spPr>
              <a:xfrm>
                <a:off x="5713989" y="4121778"/>
                <a:ext cx="52772" cy="33556"/>
              </a:xfrm>
              <a:custGeom>
                <a:avLst/>
                <a:gdLst/>
                <a:ahLst/>
                <a:cxnLst/>
                <a:rect l="l" t="t" r="r" b="b"/>
                <a:pathLst>
                  <a:path w="909" h="578" extrusionOk="0">
                    <a:moveTo>
                      <a:pt x="678" y="1"/>
                    </a:moveTo>
                    <a:cubicBezTo>
                      <a:pt x="651" y="1"/>
                      <a:pt x="623" y="7"/>
                      <a:pt x="597" y="21"/>
                    </a:cubicBezTo>
                    <a:cubicBezTo>
                      <a:pt x="365" y="144"/>
                      <a:pt x="85" y="226"/>
                      <a:pt x="0" y="545"/>
                    </a:cubicBezTo>
                    <a:cubicBezTo>
                      <a:pt x="73" y="568"/>
                      <a:pt x="140" y="578"/>
                      <a:pt x="204" y="578"/>
                    </a:cubicBezTo>
                    <a:cubicBezTo>
                      <a:pt x="420" y="578"/>
                      <a:pt x="591" y="462"/>
                      <a:pt x="753" y="321"/>
                    </a:cubicBezTo>
                    <a:cubicBezTo>
                      <a:pt x="813" y="270"/>
                      <a:pt x="909" y="226"/>
                      <a:pt x="856" y="122"/>
                    </a:cubicBezTo>
                    <a:cubicBezTo>
                      <a:pt x="817" y="44"/>
                      <a:pt x="748" y="1"/>
                      <a:pt x="6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46"/>
              <p:cNvSpPr/>
              <p:nvPr/>
            </p:nvSpPr>
            <p:spPr>
              <a:xfrm>
                <a:off x="5533611" y="3938846"/>
                <a:ext cx="44586" cy="47663"/>
              </a:xfrm>
              <a:custGeom>
                <a:avLst/>
                <a:gdLst/>
                <a:ahLst/>
                <a:cxnLst/>
                <a:rect l="l" t="t" r="r" b="b"/>
                <a:pathLst>
                  <a:path w="768" h="821" extrusionOk="0">
                    <a:moveTo>
                      <a:pt x="768" y="0"/>
                    </a:moveTo>
                    <a:lnTo>
                      <a:pt x="768" y="0"/>
                    </a:lnTo>
                    <a:cubicBezTo>
                      <a:pt x="325" y="96"/>
                      <a:pt x="181" y="381"/>
                      <a:pt x="27" y="654"/>
                    </a:cubicBezTo>
                    <a:cubicBezTo>
                      <a:pt x="0" y="703"/>
                      <a:pt x="25" y="755"/>
                      <a:pt x="68" y="787"/>
                    </a:cubicBezTo>
                    <a:cubicBezTo>
                      <a:pt x="97" y="809"/>
                      <a:pt x="129" y="821"/>
                      <a:pt x="160" y="821"/>
                    </a:cubicBezTo>
                    <a:cubicBezTo>
                      <a:pt x="193" y="821"/>
                      <a:pt x="225" y="808"/>
                      <a:pt x="253" y="783"/>
                    </a:cubicBezTo>
                    <a:cubicBezTo>
                      <a:pt x="471" y="587"/>
                      <a:pt x="649" y="366"/>
                      <a:pt x="7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46"/>
              <p:cNvSpPr/>
              <p:nvPr/>
            </p:nvSpPr>
            <p:spPr>
              <a:xfrm>
                <a:off x="4871548" y="4919516"/>
                <a:ext cx="44064" cy="48766"/>
              </a:xfrm>
              <a:custGeom>
                <a:avLst/>
                <a:gdLst/>
                <a:ahLst/>
                <a:cxnLst/>
                <a:rect l="l" t="t" r="r" b="b"/>
                <a:pathLst>
                  <a:path w="759" h="840" extrusionOk="0">
                    <a:moveTo>
                      <a:pt x="591" y="1"/>
                    </a:moveTo>
                    <a:cubicBezTo>
                      <a:pt x="547" y="1"/>
                      <a:pt x="504" y="21"/>
                      <a:pt x="471" y="54"/>
                    </a:cubicBezTo>
                    <a:cubicBezTo>
                      <a:pt x="271" y="255"/>
                      <a:pt x="72" y="461"/>
                      <a:pt x="1" y="840"/>
                    </a:cubicBezTo>
                    <a:cubicBezTo>
                      <a:pt x="390" y="720"/>
                      <a:pt x="543" y="478"/>
                      <a:pt x="690" y="233"/>
                    </a:cubicBezTo>
                    <a:cubicBezTo>
                      <a:pt x="726" y="175"/>
                      <a:pt x="759" y="108"/>
                      <a:pt x="701" y="50"/>
                    </a:cubicBezTo>
                    <a:cubicBezTo>
                      <a:pt x="667" y="16"/>
                      <a:pt x="629" y="1"/>
                      <a:pt x="5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46"/>
              <p:cNvSpPr/>
              <p:nvPr/>
            </p:nvSpPr>
            <p:spPr>
              <a:xfrm>
                <a:off x="5752363" y="4688979"/>
                <a:ext cx="46038" cy="27054"/>
              </a:xfrm>
              <a:custGeom>
                <a:avLst/>
                <a:gdLst/>
                <a:ahLst/>
                <a:cxnLst/>
                <a:rect l="l" t="t" r="r" b="b"/>
                <a:pathLst>
                  <a:path w="793" h="466" extrusionOk="0">
                    <a:moveTo>
                      <a:pt x="173" y="0"/>
                    </a:moveTo>
                    <a:cubicBezTo>
                      <a:pt x="141" y="0"/>
                      <a:pt x="115" y="5"/>
                      <a:pt x="98" y="15"/>
                    </a:cubicBezTo>
                    <a:cubicBezTo>
                      <a:pt x="40" y="49"/>
                      <a:pt x="1" y="109"/>
                      <a:pt x="21" y="184"/>
                    </a:cubicBezTo>
                    <a:cubicBezTo>
                      <a:pt x="58" y="332"/>
                      <a:pt x="348" y="466"/>
                      <a:pt x="556" y="466"/>
                    </a:cubicBezTo>
                    <a:cubicBezTo>
                      <a:pt x="618" y="466"/>
                      <a:pt x="672" y="454"/>
                      <a:pt x="711" y="428"/>
                    </a:cubicBezTo>
                    <a:cubicBezTo>
                      <a:pt x="749" y="403"/>
                      <a:pt x="771" y="357"/>
                      <a:pt x="793" y="329"/>
                    </a:cubicBezTo>
                    <a:cubicBezTo>
                      <a:pt x="790" y="296"/>
                      <a:pt x="792" y="277"/>
                      <a:pt x="786" y="263"/>
                    </a:cubicBezTo>
                    <a:cubicBezTo>
                      <a:pt x="735" y="154"/>
                      <a:pt x="356" y="0"/>
                      <a:pt x="1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46"/>
              <p:cNvSpPr/>
              <p:nvPr/>
            </p:nvSpPr>
            <p:spPr>
              <a:xfrm>
                <a:off x="4647920" y="4189297"/>
                <a:ext cx="49695" cy="28447"/>
              </a:xfrm>
              <a:custGeom>
                <a:avLst/>
                <a:gdLst/>
                <a:ahLst/>
                <a:cxnLst/>
                <a:rect l="l" t="t" r="r" b="b"/>
                <a:pathLst>
                  <a:path w="856" h="490" extrusionOk="0">
                    <a:moveTo>
                      <a:pt x="262" y="0"/>
                    </a:moveTo>
                    <a:cubicBezTo>
                      <a:pt x="231" y="0"/>
                      <a:pt x="203" y="4"/>
                      <a:pt x="180" y="12"/>
                    </a:cubicBezTo>
                    <a:cubicBezTo>
                      <a:pt x="67" y="52"/>
                      <a:pt x="1" y="142"/>
                      <a:pt x="98" y="240"/>
                    </a:cubicBezTo>
                    <a:cubicBezTo>
                      <a:pt x="245" y="389"/>
                      <a:pt x="447" y="448"/>
                      <a:pt x="641" y="489"/>
                    </a:cubicBezTo>
                    <a:cubicBezTo>
                      <a:pt x="778" y="478"/>
                      <a:pt x="855" y="326"/>
                      <a:pt x="784" y="226"/>
                    </a:cubicBezTo>
                    <a:cubicBezTo>
                      <a:pt x="705" y="113"/>
                      <a:pt x="434" y="0"/>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46"/>
              <p:cNvSpPr/>
              <p:nvPr/>
            </p:nvSpPr>
            <p:spPr>
              <a:xfrm>
                <a:off x="5593524" y="4878123"/>
                <a:ext cx="40639" cy="37213"/>
              </a:xfrm>
              <a:custGeom>
                <a:avLst/>
                <a:gdLst/>
                <a:ahLst/>
                <a:cxnLst/>
                <a:rect l="l" t="t" r="r" b="b"/>
                <a:pathLst>
                  <a:path w="700" h="641" extrusionOk="0">
                    <a:moveTo>
                      <a:pt x="169" y="1"/>
                    </a:moveTo>
                    <a:cubicBezTo>
                      <a:pt x="166" y="1"/>
                      <a:pt x="164" y="1"/>
                      <a:pt x="161" y="1"/>
                    </a:cubicBezTo>
                    <a:cubicBezTo>
                      <a:pt x="70" y="27"/>
                      <a:pt x="1" y="78"/>
                      <a:pt x="6" y="177"/>
                    </a:cubicBezTo>
                    <a:cubicBezTo>
                      <a:pt x="11" y="300"/>
                      <a:pt x="385" y="635"/>
                      <a:pt x="523" y="640"/>
                    </a:cubicBezTo>
                    <a:cubicBezTo>
                      <a:pt x="527" y="640"/>
                      <a:pt x="530" y="640"/>
                      <a:pt x="533" y="640"/>
                    </a:cubicBezTo>
                    <a:cubicBezTo>
                      <a:pt x="623" y="640"/>
                      <a:pt x="700" y="599"/>
                      <a:pt x="700" y="499"/>
                    </a:cubicBezTo>
                    <a:cubicBezTo>
                      <a:pt x="700" y="349"/>
                      <a:pt x="318" y="1"/>
                      <a:pt x="1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46"/>
              <p:cNvSpPr/>
              <p:nvPr/>
            </p:nvSpPr>
            <p:spPr>
              <a:xfrm>
                <a:off x="4585336" y="4431910"/>
                <a:ext cx="52540" cy="18868"/>
              </a:xfrm>
              <a:custGeom>
                <a:avLst/>
                <a:gdLst/>
                <a:ahLst/>
                <a:cxnLst/>
                <a:rect l="l" t="t" r="r" b="b"/>
                <a:pathLst>
                  <a:path w="905" h="325" extrusionOk="0">
                    <a:moveTo>
                      <a:pt x="396" y="1"/>
                    </a:moveTo>
                    <a:cubicBezTo>
                      <a:pt x="295" y="1"/>
                      <a:pt x="195" y="18"/>
                      <a:pt x="95" y="64"/>
                    </a:cubicBezTo>
                    <a:cubicBezTo>
                      <a:pt x="53" y="83"/>
                      <a:pt x="8" y="135"/>
                      <a:pt x="4" y="176"/>
                    </a:cubicBezTo>
                    <a:cubicBezTo>
                      <a:pt x="1" y="211"/>
                      <a:pt x="50" y="281"/>
                      <a:pt x="82" y="285"/>
                    </a:cubicBezTo>
                    <a:cubicBezTo>
                      <a:pt x="206" y="300"/>
                      <a:pt x="332" y="324"/>
                      <a:pt x="454" y="324"/>
                    </a:cubicBezTo>
                    <a:cubicBezTo>
                      <a:pt x="619" y="324"/>
                      <a:pt x="775" y="279"/>
                      <a:pt x="904" y="101"/>
                    </a:cubicBezTo>
                    <a:cubicBezTo>
                      <a:pt x="732" y="50"/>
                      <a:pt x="563" y="1"/>
                      <a:pt x="3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46"/>
              <p:cNvSpPr/>
              <p:nvPr/>
            </p:nvSpPr>
            <p:spPr>
              <a:xfrm>
                <a:off x="4597179" y="4522766"/>
                <a:ext cx="44818" cy="24673"/>
              </a:xfrm>
              <a:custGeom>
                <a:avLst/>
                <a:gdLst/>
                <a:ahLst/>
                <a:cxnLst/>
                <a:rect l="l" t="t" r="r" b="b"/>
                <a:pathLst>
                  <a:path w="772" h="425" extrusionOk="0">
                    <a:moveTo>
                      <a:pt x="453" y="0"/>
                    </a:moveTo>
                    <a:cubicBezTo>
                      <a:pt x="433" y="0"/>
                      <a:pt x="412" y="1"/>
                      <a:pt x="390" y="2"/>
                    </a:cubicBezTo>
                    <a:cubicBezTo>
                      <a:pt x="330" y="20"/>
                      <a:pt x="229" y="43"/>
                      <a:pt x="133" y="80"/>
                    </a:cubicBezTo>
                    <a:cubicBezTo>
                      <a:pt x="0" y="131"/>
                      <a:pt x="9" y="236"/>
                      <a:pt x="68" y="329"/>
                    </a:cubicBezTo>
                    <a:cubicBezTo>
                      <a:pt x="115" y="403"/>
                      <a:pt x="181" y="424"/>
                      <a:pt x="253" y="424"/>
                    </a:cubicBezTo>
                    <a:cubicBezTo>
                      <a:pt x="300" y="424"/>
                      <a:pt x="349" y="415"/>
                      <a:pt x="397" y="406"/>
                    </a:cubicBezTo>
                    <a:cubicBezTo>
                      <a:pt x="532" y="381"/>
                      <a:pt x="678" y="367"/>
                      <a:pt x="754" y="235"/>
                    </a:cubicBezTo>
                    <a:cubicBezTo>
                      <a:pt x="771" y="204"/>
                      <a:pt x="745" y="132"/>
                      <a:pt x="716" y="99"/>
                    </a:cubicBezTo>
                    <a:cubicBezTo>
                      <a:pt x="654" y="30"/>
                      <a:pt x="571" y="0"/>
                      <a:pt x="4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46"/>
              <p:cNvSpPr/>
              <p:nvPr/>
            </p:nvSpPr>
            <p:spPr>
              <a:xfrm>
                <a:off x="5804903" y="4358238"/>
                <a:ext cx="45109" cy="24383"/>
              </a:xfrm>
              <a:custGeom>
                <a:avLst/>
                <a:gdLst/>
                <a:ahLst/>
                <a:cxnLst/>
                <a:rect l="l" t="t" r="r" b="b"/>
                <a:pathLst>
                  <a:path w="777" h="420" extrusionOk="0">
                    <a:moveTo>
                      <a:pt x="555" y="0"/>
                    </a:moveTo>
                    <a:cubicBezTo>
                      <a:pt x="475" y="0"/>
                      <a:pt x="389" y="37"/>
                      <a:pt x="308" y="51"/>
                    </a:cubicBezTo>
                    <a:cubicBezTo>
                      <a:pt x="242" y="62"/>
                      <a:pt x="168" y="78"/>
                      <a:pt x="117" y="116"/>
                    </a:cubicBezTo>
                    <a:cubicBezTo>
                      <a:pt x="22" y="188"/>
                      <a:pt x="0" y="285"/>
                      <a:pt x="122" y="352"/>
                    </a:cubicBezTo>
                    <a:cubicBezTo>
                      <a:pt x="195" y="393"/>
                      <a:pt x="282" y="402"/>
                      <a:pt x="346" y="419"/>
                    </a:cubicBezTo>
                    <a:cubicBezTo>
                      <a:pt x="493" y="374"/>
                      <a:pt x="649" y="416"/>
                      <a:pt x="737" y="284"/>
                    </a:cubicBezTo>
                    <a:cubicBezTo>
                      <a:pt x="777" y="223"/>
                      <a:pt x="768" y="147"/>
                      <a:pt x="728" y="93"/>
                    </a:cubicBezTo>
                    <a:cubicBezTo>
                      <a:pt x="677" y="22"/>
                      <a:pt x="617" y="0"/>
                      <a:pt x="5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46"/>
              <p:cNvSpPr/>
              <p:nvPr/>
            </p:nvSpPr>
            <p:spPr>
              <a:xfrm>
                <a:off x="5204263" y="4831794"/>
                <a:ext cx="33846" cy="122612"/>
              </a:xfrm>
              <a:custGeom>
                <a:avLst/>
                <a:gdLst/>
                <a:ahLst/>
                <a:cxnLst/>
                <a:rect l="l" t="t" r="r" b="b"/>
                <a:pathLst>
                  <a:path w="583" h="2112" extrusionOk="0">
                    <a:moveTo>
                      <a:pt x="161" y="1"/>
                    </a:moveTo>
                    <a:cubicBezTo>
                      <a:pt x="90" y="1"/>
                      <a:pt x="56" y="53"/>
                      <a:pt x="60" y="162"/>
                    </a:cubicBezTo>
                    <a:cubicBezTo>
                      <a:pt x="84" y="760"/>
                      <a:pt x="0" y="1364"/>
                      <a:pt x="148" y="1956"/>
                    </a:cubicBezTo>
                    <a:cubicBezTo>
                      <a:pt x="134" y="1990"/>
                      <a:pt x="145" y="2015"/>
                      <a:pt x="180" y="2031"/>
                    </a:cubicBezTo>
                    <a:cubicBezTo>
                      <a:pt x="187" y="2089"/>
                      <a:pt x="201" y="2111"/>
                      <a:pt x="219" y="2111"/>
                    </a:cubicBezTo>
                    <a:cubicBezTo>
                      <a:pt x="239" y="2111"/>
                      <a:pt x="264" y="2086"/>
                      <a:pt x="290" y="2051"/>
                    </a:cubicBezTo>
                    <a:cubicBezTo>
                      <a:pt x="488" y="2026"/>
                      <a:pt x="503" y="1891"/>
                      <a:pt x="485" y="1739"/>
                    </a:cubicBezTo>
                    <a:cubicBezTo>
                      <a:pt x="570" y="1180"/>
                      <a:pt x="582" y="628"/>
                      <a:pt x="377" y="88"/>
                    </a:cubicBezTo>
                    <a:lnTo>
                      <a:pt x="377" y="87"/>
                    </a:lnTo>
                    <a:cubicBezTo>
                      <a:pt x="286" y="30"/>
                      <a:pt x="213"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46"/>
              <p:cNvSpPr/>
              <p:nvPr/>
            </p:nvSpPr>
            <p:spPr>
              <a:xfrm>
                <a:off x="5007514" y="4221285"/>
                <a:ext cx="90217" cy="92888"/>
              </a:xfrm>
              <a:custGeom>
                <a:avLst/>
                <a:gdLst/>
                <a:ahLst/>
                <a:cxnLst/>
                <a:rect l="l" t="t" r="r" b="b"/>
                <a:pathLst>
                  <a:path w="1554" h="1600" extrusionOk="0">
                    <a:moveTo>
                      <a:pt x="269" y="1"/>
                    </a:moveTo>
                    <a:cubicBezTo>
                      <a:pt x="225" y="1"/>
                      <a:pt x="178" y="17"/>
                      <a:pt x="131" y="55"/>
                    </a:cubicBezTo>
                    <a:cubicBezTo>
                      <a:pt x="0" y="158"/>
                      <a:pt x="60" y="262"/>
                      <a:pt x="139" y="360"/>
                    </a:cubicBezTo>
                    <a:cubicBezTo>
                      <a:pt x="254" y="505"/>
                      <a:pt x="375" y="646"/>
                      <a:pt x="494" y="789"/>
                    </a:cubicBezTo>
                    <a:cubicBezTo>
                      <a:pt x="540" y="970"/>
                      <a:pt x="655" y="1097"/>
                      <a:pt x="819" y="1187"/>
                    </a:cubicBezTo>
                    <a:lnTo>
                      <a:pt x="824" y="1193"/>
                    </a:lnTo>
                    <a:cubicBezTo>
                      <a:pt x="827" y="1252"/>
                      <a:pt x="862" y="1285"/>
                      <a:pt x="923" y="1292"/>
                    </a:cubicBezTo>
                    <a:lnTo>
                      <a:pt x="1033" y="1397"/>
                    </a:lnTo>
                    <a:cubicBezTo>
                      <a:pt x="1103" y="1489"/>
                      <a:pt x="1170" y="1600"/>
                      <a:pt x="1263" y="1600"/>
                    </a:cubicBezTo>
                    <a:cubicBezTo>
                      <a:pt x="1311" y="1600"/>
                      <a:pt x="1368" y="1570"/>
                      <a:pt x="1436" y="1491"/>
                    </a:cubicBezTo>
                    <a:lnTo>
                      <a:pt x="1441" y="1487"/>
                    </a:lnTo>
                    <a:cubicBezTo>
                      <a:pt x="1541" y="1472"/>
                      <a:pt x="1553" y="1440"/>
                      <a:pt x="1460" y="1389"/>
                    </a:cubicBezTo>
                    <a:cubicBezTo>
                      <a:pt x="1482" y="1291"/>
                      <a:pt x="1435" y="1232"/>
                      <a:pt x="1344" y="1198"/>
                    </a:cubicBezTo>
                    <a:lnTo>
                      <a:pt x="1341" y="1193"/>
                    </a:lnTo>
                    <a:cubicBezTo>
                      <a:pt x="1344" y="1130"/>
                      <a:pt x="1314" y="1091"/>
                      <a:pt x="1251" y="1077"/>
                    </a:cubicBezTo>
                    <a:cubicBezTo>
                      <a:pt x="1038" y="708"/>
                      <a:pt x="759" y="388"/>
                      <a:pt x="453" y="91"/>
                    </a:cubicBezTo>
                    <a:cubicBezTo>
                      <a:pt x="397" y="36"/>
                      <a:pt x="335" y="1"/>
                      <a:pt x="2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46"/>
              <p:cNvSpPr/>
              <p:nvPr/>
            </p:nvSpPr>
            <p:spPr>
              <a:xfrm>
                <a:off x="5638598" y="3510700"/>
                <a:ext cx="31292" cy="31292"/>
              </a:xfrm>
              <a:custGeom>
                <a:avLst/>
                <a:gdLst/>
                <a:ahLst/>
                <a:cxnLst/>
                <a:rect l="l" t="t" r="r" b="b"/>
                <a:pathLst>
                  <a:path w="539" h="539" extrusionOk="0">
                    <a:moveTo>
                      <a:pt x="269" y="1"/>
                    </a:moveTo>
                    <a:cubicBezTo>
                      <a:pt x="122" y="1"/>
                      <a:pt x="1" y="121"/>
                      <a:pt x="1" y="269"/>
                    </a:cubicBezTo>
                    <a:cubicBezTo>
                      <a:pt x="1" y="418"/>
                      <a:pt x="122" y="539"/>
                      <a:pt x="269" y="539"/>
                    </a:cubicBezTo>
                    <a:cubicBezTo>
                      <a:pt x="418" y="539"/>
                      <a:pt x="539" y="418"/>
                      <a:pt x="539" y="269"/>
                    </a:cubicBezTo>
                    <a:cubicBezTo>
                      <a:pt x="539" y="121"/>
                      <a:pt x="418" y="1"/>
                      <a:pt x="2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46"/>
              <p:cNvSpPr/>
              <p:nvPr/>
            </p:nvSpPr>
            <p:spPr>
              <a:xfrm>
                <a:off x="5243163" y="3271250"/>
                <a:ext cx="52133" cy="52133"/>
              </a:xfrm>
              <a:custGeom>
                <a:avLst/>
                <a:gdLst/>
                <a:ahLst/>
                <a:cxnLst/>
                <a:rect l="l" t="t" r="r" b="b"/>
                <a:pathLst>
                  <a:path w="898" h="898" extrusionOk="0">
                    <a:moveTo>
                      <a:pt x="448" y="1"/>
                    </a:moveTo>
                    <a:cubicBezTo>
                      <a:pt x="200" y="1"/>
                      <a:pt x="0" y="201"/>
                      <a:pt x="0" y="449"/>
                    </a:cubicBezTo>
                    <a:cubicBezTo>
                      <a:pt x="0" y="697"/>
                      <a:pt x="200" y="897"/>
                      <a:pt x="448" y="897"/>
                    </a:cubicBezTo>
                    <a:cubicBezTo>
                      <a:pt x="696" y="897"/>
                      <a:pt x="897" y="697"/>
                      <a:pt x="897" y="449"/>
                    </a:cubicBezTo>
                    <a:cubicBezTo>
                      <a:pt x="897" y="201"/>
                      <a:pt x="696"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394"/>
        <p:cNvGrpSpPr/>
        <p:nvPr/>
      </p:nvGrpSpPr>
      <p:grpSpPr>
        <a:xfrm>
          <a:off x="0" y="0"/>
          <a:ext cx="0" cy="0"/>
          <a:chOff x="0" y="0"/>
          <a:chExt cx="0" cy="0"/>
        </a:xfrm>
      </p:grpSpPr>
      <p:sp>
        <p:nvSpPr>
          <p:cNvPr id="9395" name="Google Shape;9395;p9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sp>
        <p:nvSpPr>
          <p:cNvPr id="9396" name="Google Shape;9396;p93"/>
          <p:cNvSpPr/>
          <p:nvPr/>
        </p:nvSpPr>
        <p:spPr>
          <a:xfrm>
            <a:off x="801940" y="1691070"/>
            <a:ext cx="343404" cy="446998"/>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97" name="Google Shape;9397;p93"/>
          <p:cNvGrpSpPr/>
          <p:nvPr/>
        </p:nvGrpSpPr>
        <p:grpSpPr>
          <a:xfrm>
            <a:off x="748855" y="2243507"/>
            <a:ext cx="452798" cy="449473"/>
            <a:chOff x="-21322300" y="3693325"/>
            <a:chExt cx="306400" cy="304150"/>
          </a:xfrm>
        </p:grpSpPr>
        <p:sp>
          <p:nvSpPr>
            <p:cNvPr id="9398" name="Google Shape;9398;p93"/>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93"/>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93"/>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93"/>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2" name="Google Shape;9402;p93"/>
          <p:cNvGrpSpPr/>
          <p:nvPr/>
        </p:nvGrpSpPr>
        <p:grpSpPr>
          <a:xfrm>
            <a:off x="748263" y="2810244"/>
            <a:ext cx="453980" cy="422540"/>
            <a:chOff x="-21322300" y="4077125"/>
            <a:chExt cx="307200" cy="285925"/>
          </a:xfrm>
        </p:grpSpPr>
        <p:sp>
          <p:nvSpPr>
            <p:cNvPr id="9403" name="Google Shape;9403;p93"/>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93"/>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93"/>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93"/>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93"/>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93"/>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93"/>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93"/>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93"/>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93"/>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93"/>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93"/>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5" name="Google Shape;9415;p93"/>
          <p:cNvGrpSpPr/>
          <p:nvPr/>
        </p:nvGrpSpPr>
        <p:grpSpPr>
          <a:xfrm>
            <a:off x="3525440" y="1689128"/>
            <a:ext cx="451653" cy="450212"/>
            <a:chOff x="-19394200" y="3333800"/>
            <a:chExt cx="305625" cy="304650"/>
          </a:xfrm>
        </p:grpSpPr>
        <p:sp>
          <p:nvSpPr>
            <p:cNvPr id="9416" name="Google Shape;9416;p93"/>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93"/>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93"/>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93"/>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93"/>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93"/>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93"/>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93"/>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93"/>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5" name="Google Shape;9425;p93"/>
          <p:cNvGrpSpPr/>
          <p:nvPr/>
        </p:nvGrpSpPr>
        <p:grpSpPr>
          <a:xfrm>
            <a:off x="3524276" y="2243580"/>
            <a:ext cx="453980" cy="449325"/>
            <a:chOff x="-19396575" y="3708500"/>
            <a:chExt cx="307200" cy="304050"/>
          </a:xfrm>
        </p:grpSpPr>
        <p:sp>
          <p:nvSpPr>
            <p:cNvPr id="9426" name="Google Shape;9426;p93"/>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93"/>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93"/>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9" name="Google Shape;9429;p93"/>
          <p:cNvGrpSpPr/>
          <p:nvPr/>
        </p:nvGrpSpPr>
        <p:grpSpPr>
          <a:xfrm>
            <a:off x="3518457" y="2796461"/>
            <a:ext cx="465618" cy="450101"/>
            <a:chOff x="-19394200" y="4084200"/>
            <a:chExt cx="315075" cy="304575"/>
          </a:xfrm>
        </p:grpSpPr>
        <p:sp>
          <p:nvSpPr>
            <p:cNvPr id="9430" name="Google Shape;9430;p93"/>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93"/>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93"/>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93"/>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93"/>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93"/>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6" name="Google Shape;9436;p93"/>
          <p:cNvGrpSpPr/>
          <p:nvPr/>
        </p:nvGrpSpPr>
        <p:grpSpPr>
          <a:xfrm>
            <a:off x="6324167" y="1689001"/>
            <a:ext cx="400447" cy="450470"/>
            <a:chOff x="-17526750" y="3309200"/>
            <a:chExt cx="270975" cy="304825"/>
          </a:xfrm>
        </p:grpSpPr>
        <p:sp>
          <p:nvSpPr>
            <p:cNvPr id="9437" name="Google Shape;9437;p93"/>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93"/>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93"/>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93"/>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93"/>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2" name="Google Shape;9442;p93"/>
          <p:cNvGrpSpPr/>
          <p:nvPr/>
        </p:nvGrpSpPr>
        <p:grpSpPr>
          <a:xfrm>
            <a:off x="6300319" y="2244173"/>
            <a:ext cx="448143" cy="448143"/>
            <a:chOff x="-17542500" y="3684100"/>
            <a:chExt cx="303250" cy="303250"/>
          </a:xfrm>
        </p:grpSpPr>
        <p:sp>
          <p:nvSpPr>
            <p:cNvPr id="9443" name="Google Shape;9443;p93"/>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93"/>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93"/>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93"/>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93"/>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93"/>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93"/>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0" name="Google Shape;9450;p93"/>
          <p:cNvGrpSpPr/>
          <p:nvPr/>
        </p:nvGrpSpPr>
        <p:grpSpPr>
          <a:xfrm>
            <a:off x="6299728" y="2810817"/>
            <a:ext cx="449325" cy="421395"/>
            <a:chOff x="-17542500" y="4068450"/>
            <a:chExt cx="304050" cy="285150"/>
          </a:xfrm>
        </p:grpSpPr>
        <p:sp>
          <p:nvSpPr>
            <p:cNvPr id="9451" name="Google Shape;9451;p93"/>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93"/>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93"/>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93"/>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93"/>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93"/>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7" name="Google Shape;9457;p93"/>
          <p:cNvGrpSpPr/>
          <p:nvPr/>
        </p:nvGrpSpPr>
        <p:grpSpPr>
          <a:xfrm>
            <a:off x="3530150" y="3342211"/>
            <a:ext cx="343404" cy="449325"/>
            <a:chOff x="-15652200" y="3335975"/>
            <a:chExt cx="232375" cy="304050"/>
          </a:xfrm>
        </p:grpSpPr>
        <p:sp>
          <p:nvSpPr>
            <p:cNvPr id="9458" name="Google Shape;9458;p93"/>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93"/>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93"/>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93"/>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93"/>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93"/>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93"/>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93"/>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93"/>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7" name="Google Shape;9467;p93"/>
          <p:cNvGrpSpPr/>
          <p:nvPr/>
        </p:nvGrpSpPr>
        <p:grpSpPr>
          <a:xfrm>
            <a:off x="1303491" y="1689573"/>
            <a:ext cx="450470" cy="449325"/>
            <a:chOff x="-20946600" y="3317850"/>
            <a:chExt cx="304825" cy="304050"/>
          </a:xfrm>
        </p:grpSpPr>
        <p:sp>
          <p:nvSpPr>
            <p:cNvPr id="9468" name="Google Shape;9468;p93"/>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93"/>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93"/>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1" name="Google Shape;9471;p93"/>
          <p:cNvGrpSpPr/>
          <p:nvPr/>
        </p:nvGrpSpPr>
        <p:grpSpPr>
          <a:xfrm>
            <a:off x="1304064" y="2243729"/>
            <a:ext cx="449325" cy="449030"/>
            <a:chOff x="-20945825" y="3692175"/>
            <a:chExt cx="304050" cy="303850"/>
          </a:xfrm>
        </p:grpSpPr>
        <p:sp>
          <p:nvSpPr>
            <p:cNvPr id="9472" name="Google Shape;9472;p93"/>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93"/>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93"/>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93"/>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6" name="Google Shape;9476;p93"/>
          <p:cNvGrpSpPr/>
          <p:nvPr/>
        </p:nvGrpSpPr>
        <p:grpSpPr>
          <a:xfrm>
            <a:off x="1329667" y="2797442"/>
            <a:ext cx="398119" cy="448143"/>
            <a:chOff x="-20930075" y="4066100"/>
            <a:chExt cx="269400" cy="303250"/>
          </a:xfrm>
        </p:grpSpPr>
        <p:sp>
          <p:nvSpPr>
            <p:cNvPr id="9477" name="Google Shape;9477;p93"/>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93"/>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9" name="Google Shape;9479;p93"/>
          <p:cNvGrpSpPr/>
          <p:nvPr/>
        </p:nvGrpSpPr>
        <p:grpSpPr>
          <a:xfrm>
            <a:off x="4110888" y="1689848"/>
            <a:ext cx="372516" cy="448771"/>
            <a:chOff x="-18994100" y="3334775"/>
            <a:chExt cx="252075" cy="303675"/>
          </a:xfrm>
        </p:grpSpPr>
        <p:sp>
          <p:nvSpPr>
            <p:cNvPr id="9480" name="Google Shape;9480;p93"/>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93"/>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93"/>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93"/>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4" name="Google Shape;9484;p93"/>
          <p:cNvGrpSpPr/>
          <p:nvPr/>
        </p:nvGrpSpPr>
        <p:grpSpPr>
          <a:xfrm>
            <a:off x="4125445" y="2244743"/>
            <a:ext cx="343404" cy="446998"/>
            <a:chOff x="-18983850" y="3710075"/>
            <a:chExt cx="232375" cy="302475"/>
          </a:xfrm>
        </p:grpSpPr>
        <p:sp>
          <p:nvSpPr>
            <p:cNvPr id="9485" name="Google Shape;9485;p93"/>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93"/>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93"/>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93"/>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9" name="Google Shape;9489;p93"/>
          <p:cNvGrpSpPr/>
          <p:nvPr/>
        </p:nvGrpSpPr>
        <p:grpSpPr>
          <a:xfrm>
            <a:off x="4071911" y="2797422"/>
            <a:ext cx="450470" cy="448180"/>
            <a:chOff x="-19020075" y="4084200"/>
            <a:chExt cx="304825" cy="303275"/>
          </a:xfrm>
        </p:grpSpPr>
        <p:sp>
          <p:nvSpPr>
            <p:cNvPr id="9490" name="Google Shape;9490;p93"/>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93"/>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93"/>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93"/>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93"/>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93"/>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93"/>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93"/>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93"/>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9" name="Google Shape;9499;p93"/>
          <p:cNvGrpSpPr/>
          <p:nvPr/>
        </p:nvGrpSpPr>
        <p:grpSpPr>
          <a:xfrm>
            <a:off x="6889176" y="1689001"/>
            <a:ext cx="396937" cy="450470"/>
            <a:chOff x="-17149475" y="3309200"/>
            <a:chExt cx="268600" cy="304825"/>
          </a:xfrm>
        </p:grpSpPr>
        <p:sp>
          <p:nvSpPr>
            <p:cNvPr id="9500" name="Google Shape;9500;p93"/>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93"/>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2" name="Google Shape;9502;p93"/>
          <p:cNvGrpSpPr/>
          <p:nvPr/>
        </p:nvGrpSpPr>
        <p:grpSpPr>
          <a:xfrm>
            <a:off x="6862982" y="2258120"/>
            <a:ext cx="449325" cy="420249"/>
            <a:chOff x="-17168375" y="3692750"/>
            <a:chExt cx="304050" cy="284375"/>
          </a:xfrm>
        </p:grpSpPr>
        <p:sp>
          <p:nvSpPr>
            <p:cNvPr id="9503" name="Google Shape;9503;p93"/>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93"/>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93"/>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93"/>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93"/>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93"/>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93"/>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0" name="Google Shape;9510;p93"/>
          <p:cNvGrpSpPr/>
          <p:nvPr/>
        </p:nvGrpSpPr>
        <p:grpSpPr>
          <a:xfrm>
            <a:off x="6859491" y="2796852"/>
            <a:ext cx="456308" cy="449325"/>
            <a:chOff x="-17170750" y="4058800"/>
            <a:chExt cx="308775" cy="304050"/>
          </a:xfrm>
        </p:grpSpPr>
        <p:sp>
          <p:nvSpPr>
            <p:cNvPr id="9511" name="Google Shape;9511;p93"/>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93"/>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93"/>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93"/>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93"/>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93"/>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93"/>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93"/>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93"/>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93"/>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93"/>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93"/>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93"/>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93"/>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93"/>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93"/>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93"/>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8" name="Google Shape;9528;p93"/>
          <p:cNvGrpSpPr/>
          <p:nvPr/>
        </p:nvGrpSpPr>
        <p:grpSpPr>
          <a:xfrm>
            <a:off x="5721388" y="3343358"/>
            <a:ext cx="450470" cy="446998"/>
            <a:chOff x="-15688425" y="3707725"/>
            <a:chExt cx="304825" cy="302475"/>
          </a:xfrm>
        </p:grpSpPr>
        <p:sp>
          <p:nvSpPr>
            <p:cNvPr id="9529" name="Google Shape;9529;p93"/>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93"/>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93"/>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93"/>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93"/>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93"/>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5" name="Google Shape;9535;p93"/>
          <p:cNvGrpSpPr/>
          <p:nvPr/>
        </p:nvGrpSpPr>
        <p:grpSpPr>
          <a:xfrm>
            <a:off x="1865544" y="1690441"/>
            <a:ext cx="451653" cy="447589"/>
            <a:chOff x="-20572500" y="3319025"/>
            <a:chExt cx="305625" cy="302875"/>
          </a:xfrm>
        </p:grpSpPr>
        <p:sp>
          <p:nvSpPr>
            <p:cNvPr id="9536" name="Google Shape;9536;p93"/>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93"/>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8" name="Google Shape;9538;p93"/>
          <p:cNvGrpSpPr/>
          <p:nvPr/>
        </p:nvGrpSpPr>
        <p:grpSpPr>
          <a:xfrm>
            <a:off x="1866708" y="2305410"/>
            <a:ext cx="449325" cy="325670"/>
            <a:chOff x="-20571700" y="3722875"/>
            <a:chExt cx="304050" cy="220375"/>
          </a:xfrm>
        </p:grpSpPr>
        <p:sp>
          <p:nvSpPr>
            <p:cNvPr id="9539" name="Google Shape;9539;p93"/>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93"/>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93"/>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93"/>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93"/>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93"/>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93"/>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6" name="Google Shape;9546;p93"/>
          <p:cNvGrpSpPr/>
          <p:nvPr/>
        </p:nvGrpSpPr>
        <p:grpSpPr>
          <a:xfrm>
            <a:off x="1866135" y="2796278"/>
            <a:ext cx="450470" cy="450470"/>
            <a:chOff x="-20571700" y="4066875"/>
            <a:chExt cx="304825" cy="304825"/>
          </a:xfrm>
        </p:grpSpPr>
        <p:sp>
          <p:nvSpPr>
            <p:cNvPr id="9547" name="Google Shape;9547;p93"/>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93"/>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93"/>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93"/>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93"/>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93"/>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3" name="Google Shape;9553;p93"/>
          <p:cNvGrpSpPr/>
          <p:nvPr/>
        </p:nvGrpSpPr>
        <p:grpSpPr>
          <a:xfrm>
            <a:off x="4632837" y="1688259"/>
            <a:ext cx="453980" cy="451948"/>
            <a:chOff x="-18645175" y="3334200"/>
            <a:chExt cx="307200" cy="305825"/>
          </a:xfrm>
        </p:grpSpPr>
        <p:sp>
          <p:nvSpPr>
            <p:cNvPr id="9554" name="Google Shape;9554;p93"/>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93"/>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93"/>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93"/>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93"/>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9" name="Google Shape;9559;p93"/>
          <p:cNvGrpSpPr/>
          <p:nvPr/>
        </p:nvGrpSpPr>
        <p:grpSpPr>
          <a:xfrm>
            <a:off x="4633429" y="2242989"/>
            <a:ext cx="452798" cy="450507"/>
            <a:chOff x="-18645175" y="3708500"/>
            <a:chExt cx="306400" cy="304850"/>
          </a:xfrm>
        </p:grpSpPr>
        <p:sp>
          <p:nvSpPr>
            <p:cNvPr id="9560" name="Google Shape;9560;p93"/>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93"/>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93"/>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93"/>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93"/>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93"/>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93"/>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7" name="Google Shape;9567;p93"/>
          <p:cNvGrpSpPr/>
          <p:nvPr/>
        </p:nvGrpSpPr>
        <p:grpSpPr>
          <a:xfrm>
            <a:off x="4631101" y="2795630"/>
            <a:ext cx="457453" cy="451763"/>
            <a:chOff x="-18647525" y="4082625"/>
            <a:chExt cx="309550" cy="305700"/>
          </a:xfrm>
        </p:grpSpPr>
        <p:sp>
          <p:nvSpPr>
            <p:cNvPr id="9568" name="Google Shape;9568;p93"/>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93"/>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93"/>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93"/>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2" name="Google Shape;9572;p93"/>
          <p:cNvGrpSpPr/>
          <p:nvPr/>
        </p:nvGrpSpPr>
        <p:grpSpPr>
          <a:xfrm>
            <a:off x="7441485" y="1689592"/>
            <a:ext cx="395755" cy="449288"/>
            <a:chOff x="-16775350" y="3309200"/>
            <a:chExt cx="267800" cy="304025"/>
          </a:xfrm>
        </p:grpSpPr>
        <p:sp>
          <p:nvSpPr>
            <p:cNvPr id="9573" name="Google Shape;9573;p93"/>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93"/>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93"/>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6" name="Google Shape;9576;p93"/>
          <p:cNvGrpSpPr/>
          <p:nvPr/>
        </p:nvGrpSpPr>
        <p:grpSpPr>
          <a:xfrm>
            <a:off x="7441485" y="2241827"/>
            <a:ext cx="395755" cy="452835"/>
            <a:chOff x="-16775350" y="3683300"/>
            <a:chExt cx="267800" cy="306425"/>
          </a:xfrm>
        </p:grpSpPr>
        <p:sp>
          <p:nvSpPr>
            <p:cNvPr id="9577" name="Google Shape;9577;p93"/>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93"/>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93"/>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0" name="Google Shape;9580;p93"/>
          <p:cNvGrpSpPr/>
          <p:nvPr/>
        </p:nvGrpSpPr>
        <p:grpSpPr>
          <a:xfrm>
            <a:off x="7413536" y="2796870"/>
            <a:ext cx="451653" cy="449288"/>
            <a:chOff x="-16794250" y="4058225"/>
            <a:chExt cx="305625" cy="304025"/>
          </a:xfrm>
        </p:grpSpPr>
        <p:sp>
          <p:nvSpPr>
            <p:cNvPr id="9581" name="Google Shape;9581;p93"/>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93"/>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93"/>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93"/>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93"/>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93"/>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93"/>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93"/>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93"/>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90" name="Google Shape;9590;p93"/>
          <p:cNvSpPr/>
          <p:nvPr/>
        </p:nvSpPr>
        <p:spPr>
          <a:xfrm>
            <a:off x="7992205" y="1689084"/>
            <a:ext cx="452798" cy="450470"/>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91" name="Google Shape;9591;p93"/>
          <p:cNvGrpSpPr/>
          <p:nvPr/>
        </p:nvGrpSpPr>
        <p:grpSpPr>
          <a:xfrm>
            <a:off x="2414953" y="1689573"/>
            <a:ext cx="457453" cy="449325"/>
            <a:chOff x="-20199150" y="3317850"/>
            <a:chExt cx="309550" cy="304050"/>
          </a:xfrm>
        </p:grpSpPr>
        <p:sp>
          <p:nvSpPr>
            <p:cNvPr id="9592" name="Google Shape;9592;p93"/>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93"/>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93"/>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93"/>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93"/>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93"/>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93"/>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9" name="Google Shape;9599;p93"/>
          <p:cNvGrpSpPr/>
          <p:nvPr/>
        </p:nvGrpSpPr>
        <p:grpSpPr>
          <a:xfrm>
            <a:off x="2417281" y="2242861"/>
            <a:ext cx="452798" cy="450766"/>
            <a:chOff x="-20199150" y="3693150"/>
            <a:chExt cx="306400" cy="305025"/>
          </a:xfrm>
        </p:grpSpPr>
        <p:sp>
          <p:nvSpPr>
            <p:cNvPr id="9600" name="Google Shape;9600;p93"/>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93"/>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93"/>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93"/>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93"/>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93"/>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6" name="Google Shape;9606;p93"/>
          <p:cNvGrpSpPr/>
          <p:nvPr/>
        </p:nvGrpSpPr>
        <p:grpSpPr>
          <a:xfrm>
            <a:off x="2417854" y="2795687"/>
            <a:ext cx="451653" cy="451653"/>
            <a:chOff x="-20197575" y="4066875"/>
            <a:chExt cx="305625" cy="305625"/>
          </a:xfrm>
        </p:grpSpPr>
        <p:sp>
          <p:nvSpPr>
            <p:cNvPr id="9607" name="Google Shape;9607;p93"/>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93"/>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93"/>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93"/>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93"/>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93"/>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93"/>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93"/>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5" name="Google Shape;9615;p93"/>
          <p:cNvGrpSpPr/>
          <p:nvPr/>
        </p:nvGrpSpPr>
        <p:grpSpPr>
          <a:xfrm>
            <a:off x="5200071" y="1687520"/>
            <a:ext cx="449325" cy="453426"/>
            <a:chOff x="-18271050" y="3333200"/>
            <a:chExt cx="304050" cy="306825"/>
          </a:xfrm>
        </p:grpSpPr>
        <p:sp>
          <p:nvSpPr>
            <p:cNvPr id="9616" name="Google Shape;9616;p93"/>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93"/>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93"/>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93"/>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93"/>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1" name="Google Shape;9621;p93"/>
          <p:cNvGrpSpPr/>
          <p:nvPr/>
        </p:nvGrpSpPr>
        <p:grpSpPr>
          <a:xfrm>
            <a:off x="5200644" y="2244171"/>
            <a:ext cx="448180" cy="448143"/>
            <a:chOff x="-18270275" y="3710875"/>
            <a:chExt cx="303275" cy="303250"/>
          </a:xfrm>
        </p:grpSpPr>
        <p:sp>
          <p:nvSpPr>
            <p:cNvPr id="9622" name="Google Shape;9622;p93"/>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93"/>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93"/>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93"/>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93"/>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93"/>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8" name="Google Shape;9628;p93"/>
          <p:cNvGrpSpPr/>
          <p:nvPr/>
        </p:nvGrpSpPr>
        <p:grpSpPr>
          <a:xfrm>
            <a:off x="5254196" y="2797422"/>
            <a:ext cx="341076" cy="448180"/>
            <a:chOff x="-18234025" y="4084200"/>
            <a:chExt cx="230800" cy="303275"/>
          </a:xfrm>
        </p:grpSpPr>
        <p:sp>
          <p:nvSpPr>
            <p:cNvPr id="9629" name="Google Shape;9629;p93"/>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93"/>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93"/>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2" name="Google Shape;9632;p93"/>
          <p:cNvGrpSpPr/>
          <p:nvPr/>
        </p:nvGrpSpPr>
        <p:grpSpPr>
          <a:xfrm>
            <a:off x="2366751" y="3341641"/>
            <a:ext cx="449325" cy="450470"/>
            <a:chOff x="-16419350" y="3308400"/>
            <a:chExt cx="304050" cy="304825"/>
          </a:xfrm>
        </p:grpSpPr>
        <p:sp>
          <p:nvSpPr>
            <p:cNvPr id="9633" name="Google Shape;9633;p93"/>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93"/>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93"/>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93"/>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93"/>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93"/>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93"/>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0" name="Google Shape;9640;p93"/>
          <p:cNvGrpSpPr/>
          <p:nvPr/>
        </p:nvGrpSpPr>
        <p:grpSpPr>
          <a:xfrm>
            <a:off x="4638306" y="3340423"/>
            <a:ext cx="395755" cy="452872"/>
            <a:chOff x="-16401225" y="3683275"/>
            <a:chExt cx="267800" cy="306450"/>
          </a:xfrm>
        </p:grpSpPr>
        <p:sp>
          <p:nvSpPr>
            <p:cNvPr id="9641" name="Google Shape;9641;p93"/>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93"/>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93"/>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93"/>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93"/>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93"/>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93"/>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8" name="Google Shape;9648;p93"/>
          <p:cNvGrpSpPr/>
          <p:nvPr/>
        </p:nvGrpSpPr>
        <p:grpSpPr>
          <a:xfrm>
            <a:off x="8003755" y="2797062"/>
            <a:ext cx="450470" cy="448180"/>
            <a:chOff x="-16419350" y="4058200"/>
            <a:chExt cx="304825" cy="303275"/>
          </a:xfrm>
        </p:grpSpPr>
        <p:sp>
          <p:nvSpPr>
            <p:cNvPr id="9649" name="Google Shape;9649;p93"/>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93"/>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93"/>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93"/>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93"/>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93"/>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93"/>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6" name="Google Shape;9656;p93"/>
          <p:cNvGrpSpPr/>
          <p:nvPr/>
        </p:nvGrpSpPr>
        <p:grpSpPr>
          <a:xfrm>
            <a:off x="4030643" y="3343080"/>
            <a:ext cx="450507" cy="447589"/>
            <a:chOff x="-15296200" y="3326900"/>
            <a:chExt cx="304850" cy="302875"/>
          </a:xfrm>
        </p:grpSpPr>
        <p:sp>
          <p:nvSpPr>
            <p:cNvPr id="9657" name="Google Shape;9657;p93"/>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93"/>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93"/>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93"/>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93"/>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2" name="Google Shape;9662;p93"/>
          <p:cNvGrpSpPr/>
          <p:nvPr/>
        </p:nvGrpSpPr>
        <p:grpSpPr>
          <a:xfrm>
            <a:off x="2946296" y="1706881"/>
            <a:ext cx="486566" cy="414708"/>
            <a:chOff x="-19835275" y="3330250"/>
            <a:chExt cx="329250" cy="280625"/>
          </a:xfrm>
        </p:grpSpPr>
        <p:sp>
          <p:nvSpPr>
            <p:cNvPr id="9663" name="Google Shape;9663;p93"/>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93"/>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93"/>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6" name="Google Shape;9666;p93"/>
          <p:cNvGrpSpPr/>
          <p:nvPr/>
        </p:nvGrpSpPr>
        <p:grpSpPr>
          <a:xfrm>
            <a:off x="2964325" y="2243470"/>
            <a:ext cx="450507" cy="449547"/>
            <a:chOff x="-19822675" y="3692750"/>
            <a:chExt cx="304850" cy="304200"/>
          </a:xfrm>
        </p:grpSpPr>
        <p:sp>
          <p:nvSpPr>
            <p:cNvPr id="9667" name="Google Shape;9667;p93"/>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93"/>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93"/>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93"/>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93"/>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2" name="Google Shape;9672;p93"/>
          <p:cNvGrpSpPr/>
          <p:nvPr/>
        </p:nvGrpSpPr>
        <p:grpSpPr>
          <a:xfrm>
            <a:off x="2964916" y="2796278"/>
            <a:ext cx="449325" cy="450470"/>
            <a:chOff x="-19822675" y="4066875"/>
            <a:chExt cx="304050" cy="304825"/>
          </a:xfrm>
        </p:grpSpPr>
        <p:sp>
          <p:nvSpPr>
            <p:cNvPr id="9673" name="Google Shape;9673;p93"/>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93"/>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93"/>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93"/>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93"/>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93"/>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9" name="Google Shape;9679;p93"/>
          <p:cNvGrpSpPr/>
          <p:nvPr/>
        </p:nvGrpSpPr>
        <p:grpSpPr>
          <a:xfrm>
            <a:off x="5773985" y="1689571"/>
            <a:ext cx="399302" cy="449325"/>
            <a:chOff x="-17878825" y="3334400"/>
            <a:chExt cx="270200" cy="304050"/>
          </a:xfrm>
        </p:grpSpPr>
        <p:sp>
          <p:nvSpPr>
            <p:cNvPr id="9680" name="Google Shape;9680;p93"/>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93"/>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93"/>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93"/>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93"/>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93"/>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93"/>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7" name="Google Shape;9687;p93"/>
          <p:cNvGrpSpPr/>
          <p:nvPr/>
        </p:nvGrpSpPr>
        <p:grpSpPr>
          <a:xfrm>
            <a:off x="5747809" y="2242416"/>
            <a:ext cx="451653" cy="451653"/>
            <a:chOff x="-17896150" y="3709300"/>
            <a:chExt cx="305625" cy="305625"/>
          </a:xfrm>
        </p:grpSpPr>
        <p:sp>
          <p:nvSpPr>
            <p:cNvPr id="9688" name="Google Shape;9688;p93"/>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93"/>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93"/>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93"/>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2" name="Google Shape;9692;p93"/>
          <p:cNvGrpSpPr/>
          <p:nvPr/>
        </p:nvGrpSpPr>
        <p:grpSpPr>
          <a:xfrm>
            <a:off x="5775740" y="2795686"/>
            <a:ext cx="395792" cy="451653"/>
            <a:chOff x="-17878025" y="4082625"/>
            <a:chExt cx="267825" cy="305625"/>
          </a:xfrm>
        </p:grpSpPr>
        <p:sp>
          <p:nvSpPr>
            <p:cNvPr id="9693" name="Google Shape;9693;p93"/>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93"/>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93"/>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93"/>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93"/>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93"/>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93"/>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0" name="Google Shape;9700;p93"/>
          <p:cNvGrpSpPr/>
          <p:nvPr/>
        </p:nvGrpSpPr>
        <p:grpSpPr>
          <a:xfrm>
            <a:off x="2919632" y="3355015"/>
            <a:ext cx="450507" cy="423722"/>
            <a:chOff x="-16044450" y="3317850"/>
            <a:chExt cx="304850" cy="286725"/>
          </a:xfrm>
        </p:grpSpPr>
        <p:sp>
          <p:nvSpPr>
            <p:cNvPr id="9701" name="Google Shape;9701;p93"/>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93"/>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93"/>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93"/>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05" name="Google Shape;9705;p93"/>
          <p:cNvSpPr/>
          <p:nvPr/>
        </p:nvSpPr>
        <p:spPr>
          <a:xfrm>
            <a:off x="5164353" y="3341975"/>
            <a:ext cx="448180" cy="450507"/>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06" name="Google Shape;9706;p93"/>
          <p:cNvGrpSpPr/>
          <p:nvPr/>
        </p:nvGrpSpPr>
        <p:grpSpPr>
          <a:xfrm>
            <a:off x="8042149" y="2243724"/>
            <a:ext cx="373662" cy="449030"/>
            <a:chOff x="-16018450" y="4058400"/>
            <a:chExt cx="252850" cy="303850"/>
          </a:xfrm>
        </p:grpSpPr>
        <p:sp>
          <p:nvSpPr>
            <p:cNvPr id="9707" name="Google Shape;9707;p93"/>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93"/>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93"/>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93"/>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11" name="Google Shape;9711;p93"/>
          <p:cNvSpPr/>
          <p:nvPr/>
        </p:nvSpPr>
        <p:spPr>
          <a:xfrm>
            <a:off x="6274865" y="3343157"/>
            <a:ext cx="449288" cy="448143"/>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715"/>
        <p:cNvGrpSpPr/>
        <p:nvPr/>
      </p:nvGrpSpPr>
      <p:grpSpPr>
        <a:xfrm>
          <a:off x="0" y="0"/>
          <a:ext cx="0" cy="0"/>
          <a:chOff x="0" y="0"/>
          <a:chExt cx="0" cy="0"/>
        </a:xfrm>
      </p:grpSpPr>
      <p:sp>
        <p:nvSpPr>
          <p:cNvPr id="9716" name="Google Shape;9716;p94"/>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9717" name="Google Shape;9717;p94"/>
          <p:cNvGrpSpPr/>
          <p:nvPr/>
        </p:nvGrpSpPr>
        <p:grpSpPr>
          <a:xfrm>
            <a:off x="845901" y="1689241"/>
            <a:ext cx="442337" cy="419623"/>
            <a:chOff x="-6696925" y="3272575"/>
            <a:chExt cx="307200" cy="291425"/>
          </a:xfrm>
        </p:grpSpPr>
        <p:sp>
          <p:nvSpPr>
            <p:cNvPr id="9718" name="Google Shape;9718;p94"/>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94"/>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0" name="Google Shape;9720;p94"/>
          <p:cNvGrpSpPr/>
          <p:nvPr/>
        </p:nvGrpSpPr>
        <p:grpSpPr>
          <a:xfrm>
            <a:off x="845884" y="2204636"/>
            <a:ext cx="442373" cy="420775"/>
            <a:chOff x="-6690625" y="3631325"/>
            <a:chExt cx="307225" cy="292225"/>
          </a:xfrm>
        </p:grpSpPr>
        <p:sp>
          <p:nvSpPr>
            <p:cNvPr id="9721" name="Google Shape;9721;p94"/>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94"/>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94"/>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94"/>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94"/>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6" name="Google Shape;9726;p94"/>
          <p:cNvGrpSpPr/>
          <p:nvPr/>
        </p:nvGrpSpPr>
        <p:grpSpPr>
          <a:xfrm>
            <a:off x="868005" y="2756972"/>
            <a:ext cx="421927" cy="419371"/>
            <a:chOff x="-6689825" y="3992050"/>
            <a:chExt cx="293025" cy="291250"/>
          </a:xfrm>
        </p:grpSpPr>
        <p:sp>
          <p:nvSpPr>
            <p:cNvPr id="9727" name="Google Shape;9727;p94"/>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94"/>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94"/>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94"/>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94"/>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94"/>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94"/>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94"/>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94"/>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94"/>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94"/>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94"/>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39" name="Google Shape;9739;p94"/>
          <p:cNvSpPr/>
          <p:nvPr/>
        </p:nvSpPr>
        <p:spPr>
          <a:xfrm>
            <a:off x="3545854" y="1689199"/>
            <a:ext cx="434634" cy="419227"/>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40" name="Google Shape;9740;p94"/>
          <p:cNvGrpSpPr/>
          <p:nvPr/>
        </p:nvGrpSpPr>
        <p:grpSpPr>
          <a:xfrm>
            <a:off x="3551317" y="2205192"/>
            <a:ext cx="423043" cy="419659"/>
            <a:chOff x="-4837325" y="3612425"/>
            <a:chExt cx="293800" cy="291450"/>
          </a:xfrm>
        </p:grpSpPr>
        <p:sp>
          <p:nvSpPr>
            <p:cNvPr id="9741" name="Google Shape;9741;p94"/>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94"/>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94"/>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4" name="Google Shape;9744;p94"/>
          <p:cNvGrpSpPr/>
          <p:nvPr/>
        </p:nvGrpSpPr>
        <p:grpSpPr>
          <a:xfrm>
            <a:off x="3564349" y="2756826"/>
            <a:ext cx="420775" cy="419659"/>
            <a:chOff x="-4837325" y="3971575"/>
            <a:chExt cx="292225" cy="291450"/>
          </a:xfrm>
        </p:grpSpPr>
        <p:sp>
          <p:nvSpPr>
            <p:cNvPr id="9745" name="Google Shape;9745;p94"/>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94"/>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94"/>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94"/>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94"/>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94"/>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1" name="Google Shape;9751;p94"/>
          <p:cNvGrpSpPr/>
          <p:nvPr/>
        </p:nvGrpSpPr>
        <p:grpSpPr>
          <a:xfrm>
            <a:off x="6256364" y="1714185"/>
            <a:ext cx="430998" cy="369730"/>
            <a:chOff x="-3037625" y="3254850"/>
            <a:chExt cx="299325" cy="256775"/>
          </a:xfrm>
        </p:grpSpPr>
        <p:sp>
          <p:nvSpPr>
            <p:cNvPr id="9752" name="Google Shape;9752;p94"/>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94"/>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94"/>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94"/>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6" name="Google Shape;9756;p94"/>
          <p:cNvGrpSpPr/>
          <p:nvPr/>
        </p:nvGrpSpPr>
        <p:grpSpPr>
          <a:xfrm>
            <a:off x="6260324" y="2204615"/>
            <a:ext cx="423079" cy="420811"/>
            <a:chOff x="-3031325" y="3597450"/>
            <a:chExt cx="293825" cy="292250"/>
          </a:xfrm>
        </p:grpSpPr>
        <p:sp>
          <p:nvSpPr>
            <p:cNvPr id="9757" name="Google Shape;9757;p94"/>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94"/>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94"/>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94"/>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1" name="Google Shape;9761;p94"/>
          <p:cNvGrpSpPr/>
          <p:nvPr/>
        </p:nvGrpSpPr>
        <p:grpSpPr>
          <a:xfrm>
            <a:off x="6272798" y="2781214"/>
            <a:ext cx="421927" cy="370882"/>
            <a:chOff x="-3030525" y="3973150"/>
            <a:chExt cx="293025" cy="257575"/>
          </a:xfrm>
        </p:grpSpPr>
        <p:sp>
          <p:nvSpPr>
            <p:cNvPr id="9762" name="Google Shape;9762;p94"/>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94"/>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4" name="Google Shape;9764;p94"/>
          <p:cNvGrpSpPr/>
          <p:nvPr/>
        </p:nvGrpSpPr>
        <p:grpSpPr>
          <a:xfrm>
            <a:off x="1374391" y="3369426"/>
            <a:ext cx="421927" cy="297195"/>
            <a:chOff x="-1199300" y="3279250"/>
            <a:chExt cx="293025" cy="206400"/>
          </a:xfrm>
        </p:grpSpPr>
        <p:sp>
          <p:nvSpPr>
            <p:cNvPr id="9765" name="Google Shape;9765;p94"/>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94"/>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94"/>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94"/>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9" name="Google Shape;9769;p94"/>
          <p:cNvGrpSpPr/>
          <p:nvPr/>
        </p:nvGrpSpPr>
        <p:grpSpPr>
          <a:xfrm>
            <a:off x="1381477" y="1688773"/>
            <a:ext cx="444605" cy="420559"/>
            <a:chOff x="-6338550" y="3272950"/>
            <a:chExt cx="308775" cy="292075"/>
          </a:xfrm>
        </p:grpSpPr>
        <p:sp>
          <p:nvSpPr>
            <p:cNvPr id="9770" name="Google Shape;9770;p94"/>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94"/>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94"/>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3" name="Google Shape;9773;p94"/>
          <p:cNvGrpSpPr/>
          <p:nvPr/>
        </p:nvGrpSpPr>
        <p:grpSpPr>
          <a:xfrm>
            <a:off x="1392817" y="2205194"/>
            <a:ext cx="421927" cy="419659"/>
            <a:chOff x="-6329100" y="3632100"/>
            <a:chExt cx="293025" cy="291450"/>
          </a:xfrm>
        </p:grpSpPr>
        <p:sp>
          <p:nvSpPr>
            <p:cNvPr id="9774" name="Google Shape;9774;p94"/>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94"/>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94"/>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7" name="Google Shape;9777;p94"/>
          <p:cNvGrpSpPr/>
          <p:nvPr/>
        </p:nvGrpSpPr>
        <p:grpSpPr>
          <a:xfrm>
            <a:off x="1405867" y="2756828"/>
            <a:ext cx="419623" cy="419659"/>
            <a:chOff x="-6329875" y="3992050"/>
            <a:chExt cx="291425" cy="291450"/>
          </a:xfrm>
        </p:grpSpPr>
        <p:sp>
          <p:nvSpPr>
            <p:cNvPr id="9778" name="Google Shape;9778;p94"/>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94"/>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94"/>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94"/>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2" name="Google Shape;9782;p94"/>
          <p:cNvGrpSpPr/>
          <p:nvPr/>
        </p:nvGrpSpPr>
        <p:grpSpPr>
          <a:xfrm>
            <a:off x="4092004" y="1687530"/>
            <a:ext cx="423079" cy="423043"/>
            <a:chOff x="-4478975" y="3251700"/>
            <a:chExt cx="293825" cy="293800"/>
          </a:xfrm>
        </p:grpSpPr>
        <p:sp>
          <p:nvSpPr>
            <p:cNvPr id="9783" name="Google Shape;9783;p94"/>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94"/>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94"/>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6" name="Google Shape;9786;p94"/>
          <p:cNvGrpSpPr/>
          <p:nvPr/>
        </p:nvGrpSpPr>
        <p:grpSpPr>
          <a:xfrm>
            <a:off x="4092004" y="2205192"/>
            <a:ext cx="423079" cy="419659"/>
            <a:chOff x="-4475825" y="3612425"/>
            <a:chExt cx="293825" cy="291450"/>
          </a:xfrm>
        </p:grpSpPr>
        <p:sp>
          <p:nvSpPr>
            <p:cNvPr id="9787" name="Google Shape;9787;p94"/>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94"/>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94"/>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0" name="Google Shape;9790;p94"/>
          <p:cNvGrpSpPr/>
          <p:nvPr/>
        </p:nvGrpSpPr>
        <p:grpSpPr>
          <a:xfrm>
            <a:off x="4101077" y="2756844"/>
            <a:ext cx="428730" cy="419623"/>
            <a:chOff x="-4480550" y="3970800"/>
            <a:chExt cx="297750" cy="291425"/>
          </a:xfrm>
        </p:grpSpPr>
        <p:sp>
          <p:nvSpPr>
            <p:cNvPr id="9791" name="Google Shape;9791;p94"/>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94"/>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3" name="Google Shape;9793;p94"/>
          <p:cNvGrpSpPr/>
          <p:nvPr/>
        </p:nvGrpSpPr>
        <p:grpSpPr>
          <a:xfrm>
            <a:off x="6804910" y="1689221"/>
            <a:ext cx="415123" cy="419659"/>
            <a:chOff x="-2668225" y="3239075"/>
            <a:chExt cx="288300" cy="291450"/>
          </a:xfrm>
        </p:grpSpPr>
        <p:sp>
          <p:nvSpPr>
            <p:cNvPr id="9794" name="Google Shape;9794;p94"/>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94"/>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94"/>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94"/>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94"/>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9" name="Google Shape;9799;p94"/>
          <p:cNvGrpSpPr/>
          <p:nvPr/>
        </p:nvGrpSpPr>
        <p:grpSpPr>
          <a:xfrm>
            <a:off x="6802066" y="2205191"/>
            <a:ext cx="420811" cy="419659"/>
            <a:chOff x="-2671375" y="3597450"/>
            <a:chExt cx="292250" cy="291450"/>
          </a:xfrm>
        </p:grpSpPr>
        <p:sp>
          <p:nvSpPr>
            <p:cNvPr id="9800" name="Google Shape;9800;p94"/>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94"/>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2" name="Google Shape;9802;p94"/>
          <p:cNvGrpSpPr/>
          <p:nvPr/>
        </p:nvGrpSpPr>
        <p:grpSpPr>
          <a:xfrm>
            <a:off x="6812849" y="2755691"/>
            <a:ext cx="423043" cy="421927"/>
            <a:chOff x="-2670575" y="3956600"/>
            <a:chExt cx="293800" cy="293025"/>
          </a:xfrm>
        </p:grpSpPr>
        <p:sp>
          <p:nvSpPr>
            <p:cNvPr id="9803" name="Google Shape;9803;p94"/>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94"/>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94"/>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94"/>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7" name="Google Shape;9807;p94"/>
          <p:cNvGrpSpPr/>
          <p:nvPr/>
        </p:nvGrpSpPr>
        <p:grpSpPr>
          <a:xfrm>
            <a:off x="3070370" y="3311947"/>
            <a:ext cx="426462" cy="418363"/>
            <a:chOff x="-1183550" y="3586525"/>
            <a:chExt cx="296175" cy="290550"/>
          </a:xfrm>
        </p:grpSpPr>
        <p:sp>
          <p:nvSpPr>
            <p:cNvPr id="9808" name="Google Shape;9808;p94"/>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94"/>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94"/>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94"/>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94"/>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94"/>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94"/>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94"/>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94"/>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7" name="Google Shape;9817;p94"/>
          <p:cNvGrpSpPr/>
          <p:nvPr/>
        </p:nvGrpSpPr>
        <p:grpSpPr>
          <a:xfrm>
            <a:off x="1928310" y="2203826"/>
            <a:ext cx="432150" cy="422395"/>
            <a:chOff x="-5974675" y="3632100"/>
            <a:chExt cx="300125" cy="293350"/>
          </a:xfrm>
        </p:grpSpPr>
        <p:sp>
          <p:nvSpPr>
            <p:cNvPr id="9818" name="Google Shape;9818;p94"/>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94"/>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94"/>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1" name="Google Shape;9821;p94"/>
          <p:cNvGrpSpPr/>
          <p:nvPr/>
        </p:nvGrpSpPr>
        <p:grpSpPr>
          <a:xfrm>
            <a:off x="1958351" y="2755694"/>
            <a:ext cx="395865" cy="421927"/>
            <a:chOff x="-5971525" y="3990475"/>
            <a:chExt cx="274925" cy="293025"/>
          </a:xfrm>
        </p:grpSpPr>
        <p:sp>
          <p:nvSpPr>
            <p:cNvPr id="9822" name="Google Shape;9822;p94"/>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94"/>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94"/>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94"/>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6" name="Google Shape;9826;p94"/>
          <p:cNvGrpSpPr/>
          <p:nvPr/>
        </p:nvGrpSpPr>
        <p:grpSpPr>
          <a:xfrm>
            <a:off x="4631558" y="1689798"/>
            <a:ext cx="420775" cy="418507"/>
            <a:chOff x="-4118225" y="3253275"/>
            <a:chExt cx="292225" cy="290650"/>
          </a:xfrm>
        </p:grpSpPr>
        <p:sp>
          <p:nvSpPr>
            <p:cNvPr id="9827" name="Google Shape;9827;p94"/>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94"/>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9" name="Google Shape;9829;p94"/>
          <p:cNvGrpSpPr/>
          <p:nvPr/>
        </p:nvGrpSpPr>
        <p:grpSpPr>
          <a:xfrm>
            <a:off x="4682008" y="2204922"/>
            <a:ext cx="319874" cy="420199"/>
            <a:chOff x="-4082800" y="3612425"/>
            <a:chExt cx="222150" cy="291825"/>
          </a:xfrm>
        </p:grpSpPr>
        <p:sp>
          <p:nvSpPr>
            <p:cNvPr id="9830" name="Google Shape;9830;p94"/>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94"/>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94"/>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3" name="Google Shape;9833;p94"/>
          <p:cNvGrpSpPr/>
          <p:nvPr/>
        </p:nvGrpSpPr>
        <p:grpSpPr>
          <a:xfrm>
            <a:off x="4643456" y="2769876"/>
            <a:ext cx="420775" cy="393561"/>
            <a:chOff x="-4118225" y="3990475"/>
            <a:chExt cx="292225" cy="273325"/>
          </a:xfrm>
        </p:grpSpPr>
        <p:sp>
          <p:nvSpPr>
            <p:cNvPr id="9834" name="Google Shape;9834;p94"/>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94"/>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94"/>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94"/>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8" name="Google Shape;9838;p94"/>
          <p:cNvGrpSpPr/>
          <p:nvPr/>
        </p:nvGrpSpPr>
        <p:grpSpPr>
          <a:xfrm>
            <a:off x="7354110" y="1688087"/>
            <a:ext cx="394713" cy="421927"/>
            <a:chOff x="-2312225" y="3238300"/>
            <a:chExt cx="274125" cy="293025"/>
          </a:xfrm>
        </p:grpSpPr>
        <p:sp>
          <p:nvSpPr>
            <p:cNvPr id="9839" name="Google Shape;9839;p94"/>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94"/>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1" name="Google Shape;9841;p94"/>
          <p:cNvGrpSpPr/>
          <p:nvPr/>
        </p:nvGrpSpPr>
        <p:grpSpPr>
          <a:xfrm>
            <a:off x="7341062" y="2153586"/>
            <a:ext cx="420811" cy="522864"/>
            <a:chOff x="-2310650" y="3525775"/>
            <a:chExt cx="292250" cy="363125"/>
          </a:xfrm>
        </p:grpSpPr>
        <p:sp>
          <p:nvSpPr>
            <p:cNvPr id="9842" name="Google Shape;9842;p94"/>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94"/>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94"/>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94"/>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6" name="Google Shape;9846;p94"/>
          <p:cNvGrpSpPr/>
          <p:nvPr/>
        </p:nvGrpSpPr>
        <p:grpSpPr>
          <a:xfrm>
            <a:off x="7351827" y="2756825"/>
            <a:ext cx="423079" cy="419659"/>
            <a:chOff x="-2310650" y="3958175"/>
            <a:chExt cx="293825" cy="291450"/>
          </a:xfrm>
        </p:grpSpPr>
        <p:sp>
          <p:nvSpPr>
            <p:cNvPr id="9847" name="Google Shape;9847;p94"/>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94"/>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9" name="Google Shape;9849;p94"/>
          <p:cNvGrpSpPr/>
          <p:nvPr/>
        </p:nvGrpSpPr>
        <p:grpSpPr>
          <a:xfrm>
            <a:off x="4718688" y="3308459"/>
            <a:ext cx="424159" cy="419659"/>
            <a:chOff x="-1182750" y="3962900"/>
            <a:chExt cx="294575" cy="291450"/>
          </a:xfrm>
        </p:grpSpPr>
        <p:sp>
          <p:nvSpPr>
            <p:cNvPr id="9850" name="Google Shape;9850;p94"/>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94"/>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94"/>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94"/>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94"/>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94"/>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94"/>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7" name="Google Shape;9857;p94"/>
          <p:cNvGrpSpPr/>
          <p:nvPr/>
        </p:nvGrpSpPr>
        <p:grpSpPr>
          <a:xfrm>
            <a:off x="2471824" y="1689223"/>
            <a:ext cx="424195" cy="419659"/>
            <a:chOff x="-5611575" y="3272950"/>
            <a:chExt cx="294600" cy="291450"/>
          </a:xfrm>
        </p:grpSpPr>
        <p:sp>
          <p:nvSpPr>
            <p:cNvPr id="9858" name="Google Shape;9858;p94"/>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94"/>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94"/>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94"/>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94"/>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3" name="Google Shape;9863;p94"/>
          <p:cNvGrpSpPr/>
          <p:nvPr/>
        </p:nvGrpSpPr>
        <p:grpSpPr>
          <a:xfrm>
            <a:off x="2471824" y="2205770"/>
            <a:ext cx="424195" cy="418507"/>
            <a:chOff x="-5613150" y="3632900"/>
            <a:chExt cx="294600" cy="290650"/>
          </a:xfrm>
        </p:grpSpPr>
        <p:sp>
          <p:nvSpPr>
            <p:cNvPr id="9864" name="Google Shape;9864;p94"/>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94"/>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6" name="Google Shape;9866;p94"/>
          <p:cNvGrpSpPr/>
          <p:nvPr/>
        </p:nvGrpSpPr>
        <p:grpSpPr>
          <a:xfrm>
            <a:off x="5155210" y="1689438"/>
            <a:ext cx="434634" cy="419227"/>
            <a:chOff x="-3768700" y="3253275"/>
            <a:chExt cx="301850" cy="291150"/>
          </a:xfrm>
        </p:grpSpPr>
        <p:sp>
          <p:nvSpPr>
            <p:cNvPr id="9867" name="Google Shape;9867;p94"/>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94"/>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94"/>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0" name="Google Shape;9870;p94"/>
          <p:cNvGrpSpPr/>
          <p:nvPr/>
        </p:nvGrpSpPr>
        <p:grpSpPr>
          <a:xfrm>
            <a:off x="5159293" y="2217090"/>
            <a:ext cx="426462" cy="395865"/>
            <a:chOff x="-3808700" y="3628950"/>
            <a:chExt cx="296175" cy="274925"/>
          </a:xfrm>
        </p:grpSpPr>
        <p:sp>
          <p:nvSpPr>
            <p:cNvPr id="9871" name="Google Shape;9871;p94"/>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94"/>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94"/>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4" name="Google Shape;9874;p94"/>
          <p:cNvGrpSpPr/>
          <p:nvPr/>
        </p:nvGrpSpPr>
        <p:grpSpPr>
          <a:xfrm>
            <a:off x="5224504" y="2756412"/>
            <a:ext cx="419443" cy="420487"/>
            <a:chOff x="-3771675" y="3971775"/>
            <a:chExt cx="291300" cy="292025"/>
          </a:xfrm>
        </p:grpSpPr>
        <p:sp>
          <p:nvSpPr>
            <p:cNvPr id="9875" name="Google Shape;9875;p94"/>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94"/>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94"/>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94"/>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94"/>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0" name="Google Shape;9880;p94"/>
          <p:cNvGrpSpPr/>
          <p:nvPr/>
        </p:nvGrpSpPr>
        <p:grpSpPr>
          <a:xfrm>
            <a:off x="7885948" y="1716461"/>
            <a:ext cx="420271" cy="320774"/>
            <a:chOff x="-1951475" y="3273100"/>
            <a:chExt cx="291875" cy="222775"/>
          </a:xfrm>
        </p:grpSpPr>
        <p:sp>
          <p:nvSpPr>
            <p:cNvPr id="9881" name="Google Shape;9881;p94"/>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94"/>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94"/>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4" name="Google Shape;9884;p94"/>
          <p:cNvGrpSpPr/>
          <p:nvPr/>
        </p:nvGrpSpPr>
        <p:grpSpPr>
          <a:xfrm>
            <a:off x="7883429" y="2205191"/>
            <a:ext cx="425310" cy="419659"/>
            <a:chOff x="-1951475" y="3597450"/>
            <a:chExt cx="295375" cy="291450"/>
          </a:xfrm>
        </p:grpSpPr>
        <p:sp>
          <p:nvSpPr>
            <p:cNvPr id="9885" name="Google Shape;9885;p94"/>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94"/>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94"/>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94"/>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9" name="Google Shape;9889;p94"/>
          <p:cNvGrpSpPr/>
          <p:nvPr/>
        </p:nvGrpSpPr>
        <p:grpSpPr>
          <a:xfrm>
            <a:off x="7885680" y="2756825"/>
            <a:ext cx="444605" cy="419659"/>
            <a:chOff x="-1960150" y="3956600"/>
            <a:chExt cx="308775" cy="291450"/>
          </a:xfrm>
        </p:grpSpPr>
        <p:sp>
          <p:nvSpPr>
            <p:cNvPr id="9890" name="Google Shape;9890;p94"/>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94"/>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2" name="Google Shape;9892;p94"/>
          <p:cNvGrpSpPr/>
          <p:nvPr/>
        </p:nvGrpSpPr>
        <p:grpSpPr>
          <a:xfrm>
            <a:off x="1939718" y="3307636"/>
            <a:ext cx="420775" cy="420775"/>
            <a:chOff x="-804700" y="3226500"/>
            <a:chExt cx="292225" cy="292225"/>
          </a:xfrm>
        </p:grpSpPr>
        <p:sp>
          <p:nvSpPr>
            <p:cNvPr id="9893" name="Google Shape;9893;p94"/>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94"/>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94"/>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94"/>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94"/>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94"/>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94"/>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0" name="Google Shape;9900;p94"/>
          <p:cNvGrpSpPr/>
          <p:nvPr/>
        </p:nvGrpSpPr>
        <p:grpSpPr>
          <a:xfrm>
            <a:off x="3019809" y="1688647"/>
            <a:ext cx="420775" cy="420811"/>
            <a:chOff x="-5251625" y="3272950"/>
            <a:chExt cx="292225" cy="292250"/>
          </a:xfrm>
        </p:grpSpPr>
        <p:sp>
          <p:nvSpPr>
            <p:cNvPr id="9901" name="Google Shape;9901;p94"/>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94"/>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94"/>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4" name="Google Shape;9904;p94"/>
          <p:cNvGrpSpPr/>
          <p:nvPr/>
        </p:nvGrpSpPr>
        <p:grpSpPr>
          <a:xfrm>
            <a:off x="3032265" y="2756270"/>
            <a:ext cx="419659" cy="420775"/>
            <a:chOff x="-5251625" y="3991275"/>
            <a:chExt cx="291450" cy="292225"/>
          </a:xfrm>
        </p:grpSpPr>
        <p:sp>
          <p:nvSpPr>
            <p:cNvPr id="9905" name="Google Shape;9905;p94"/>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94"/>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94"/>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94"/>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94"/>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0" name="Google Shape;9910;p94"/>
          <p:cNvGrpSpPr/>
          <p:nvPr/>
        </p:nvGrpSpPr>
        <p:grpSpPr>
          <a:xfrm>
            <a:off x="5772848" y="1689240"/>
            <a:ext cx="319874" cy="419623"/>
            <a:chOff x="-3365275" y="3253275"/>
            <a:chExt cx="222150" cy="291425"/>
          </a:xfrm>
        </p:grpSpPr>
        <p:sp>
          <p:nvSpPr>
            <p:cNvPr id="9911" name="Google Shape;9911;p94"/>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94"/>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3" name="Google Shape;9913;p94"/>
          <p:cNvGrpSpPr/>
          <p:nvPr/>
        </p:nvGrpSpPr>
        <p:grpSpPr>
          <a:xfrm>
            <a:off x="1933980" y="1689799"/>
            <a:ext cx="420811" cy="418507"/>
            <a:chOff x="-5971525" y="3273750"/>
            <a:chExt cx="292250" cy="290650"/>
          </a:xfrm>
        </p:grpSpPr>
        <p:sp>
          <p:nvSpPr>
            <p:cNvPr id="9914" name="Google Shape;9914;p94"/>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94"/>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6" name="Google Shape;9916;p94"/>
          <p:cNvGrpSpPr/>
          <p:nvPr/>
        </p:nvGrpSpPr>
        <p:grpSpPr>
          <a:xfrm>
            <a:off x="5746786" y="2204058"/>
            <a:ext cx="371998" cy="421927"/>
            <a:chOff x="-3383375" y="3611625"/>
            <a:chExt cx="258350" cy="293025"/>
          </a:xfrm>
        </p:grpSpPr>
        <p:sp>
          <p:nvSpPr>
            <p:cNvPr id="9917" name="Google Shape;9917;p94"/>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94"/>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9" name="Google Shape;9919;p94"/>
          <p:cNvGrpSpPr/>
          <p:nvPr/>
        </p:nvGrpSpPr>
        <p:grpSpPr>
          <a:xfrm>
            <a:off x="5809135" y="2756826"/>
            <a:ext cx="271097" cy="419659"/>
            <a:chOff x="-3347950" y="3971575"/>
            <a:chExt cx="188275" cy="291450"/>
          </a:xfrm>
        </p:grpSpPr>
        <p:sp>
          <p:nvSpPr>
            <p:cNvPr id="9920" name="Google Shape;9920;p94"/>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94"/>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94"/>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3" name="Google Shape;9923;p94"/>
          <p:cNvGrpSpPr/>
          <p:nvPr/>
        </p:nvGrpSpPr>
        <p:grpSpPr>
          <a:xfrm>
            <a:off x="858994" y="3307061"/>
            <a:ext cx="371998" cy="421927"/>
            <a:chOff x="-1575775" y="3238300"/>
            <a:chExt cx="258350" cy="293025"/>
          </a:xfrm>
        </p:grpSpPr>
        <p:sp>
          <p:nvSpPr>
            <p:cNvPr id="9924" name="Google Shape;9924;p94"/>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94"/>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94"/>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94"/>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94"/>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9" name="Google Shape;9929;p94"/>
          <p:cNvGrpSpPr/>
          <p:nvPr/>
        </p:nvGrpSpPr>
        <p:grpSpPr>
          <a:xfrm>
            <a:off x="4153362" y="3318663"/>
            <a:ext cx="421927" cy="399248"/>
            <a:chOff x="-1592325" y="3957400"/>
            <a:chExt cx="293025" cy="277275"/>
          </a:xfrm>
        </p:grpSpPr>
        <p:sp>
          <p:nvSpPr>
            <p:cNvPr id="9930" name="Google Shape;9930;p94"/>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94"/>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94"/>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94"/>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4" name="Google Shape;9934;p94"/>
          <p:cNvGrpSpPr/>
          <p:nvPr/>
        </p:nvGrpSpPr>
        <p:grpSpPr>
          <a:xfrm>
            <a:off x="3640232" y="3310744"/>
            <a:ext cx="369730" cy="420775"/>
            <a:chOff x="-778700" y="3612425"/>
            <a:chExt cx="256775" cy="292225"/>
          </a:xfrm>
        </p:grpSpPr>
        <p:sp>
          <p:nvSpPr>
            <p:cNvPr id="9935" name="Google Shape;9935;p94"/>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94"/>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94"/>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94"/>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94"/>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94"/>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1" name="Google Shape;9941;p94"/>
          <p:cNvGrpSpPr/>
          <p:nvPr/>
        </p:nvGrpSpPr>
        <p:grpSpPr>
          <a:xfrm>
            <a:off x="6111733" y="3828305"/>
            <a:ext cx="340731" cy="387641"/>
            <a:chOff x="7728464" y="1561258"/>
            <a:chExt cx="349719" cy="397866"/>
          </a:xfrm>
        </p:grpSpPr>
        <p:sp>
          <p:nvSpPr>
            <p:cNvPr id="9942" name="Google Shape;9942;p94"/>
            <p:cNvSpPr/>
            <p:nvPr/>
          </p:nvSpPr>
          <p:spPr>
            <a:xfrm>
              <a:off x="7891642" y="1678585"/>
              <a:ext cx="23354" cy="23333"/>
            </a:xfrm>
            <a:custGeom>
              <a:avLst/>
              <a:gdLst/>
              <a:ahLst/>
              <a:cxnLst/>
              <a:rect l="l" t="t" r="r" b="b"/>
              <a:pathLst>
                <a:path w="1119" h="1118" extrusionOk="0">
                  <a:moveTo>
                    <a:pt x="0" y="1"/>
                  </a:moveTo>
                  <a:lnTo>
                    <a:pt x="0" y="1117"/>
                  </a:lnTo>
                  <a:lnTo>
                    <a:pt x="1118" y="1117"/>
                  </a:lnTo>
                  <a:lnTo>
                    <a:pt x="11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94"/>
            <p:cNvSpPr/>
            <p:nvPr/>
          </p:nvSpPr>
          <p:spPr>
            <a:xfrm>
              <a:off x="7728464" y="1561258"/>
              <a:ext cx="349719" cy="397866"/>
            </a:xfrm>
            <a:custGeom>
              <a:avLst/>
              <a:gdLst/>
              <a:ahLst/>
              <a:cxnLst/>
              <a:rect l="l" t="t" r="r" b="b"/>
              <a:pathLst>
                <a:path w="16757" h="19064" extrusionOk="0">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4" name="Google Shape;9944;p94"/>
          <p:cNvGrpSpPr/>
          <p:nvPr/>
        </p:nvGrpSpPr>
        <p:grpSpPr>
          <a:xfrm>
            <a:off x="4034702" y="3828305"/>
            <a:ext cx="387681" cy="387641"/>
            <a:chOff x="5611350" y="1561258"/>
            <a:chExt cx="397907" cy="397866"/>
          </a:xfrm>
        </p:grpSpPr>
        <p:sp>
          <p:nvSpPr>
            <p:cNvPr id="9945" name="Google Shape;9945;p94"/>
            <p:cNvSpPr/>
            <p:nvPr/>
          </p:nvSpPr>
          <p:spPr>
            <a:xfrm>
              <a:off x="5713589" y="1812337"/>
              <a:ext cx="38443" cy="39653"/>
            </a:xfrm>
            <a:custGeom>
              <a:avLst/>
              <a:gdLst/>
              <a:ahLst/>
              <a:cxnLst/>
              <a:rect l="l" t="t" r="r" b="b"/>
              <a:pathLst>
                <a:path w="1842" h="1900" extrusionOk="0">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94"/>
            <p:cNvSpPr/>
            <p:nvPr/>
          </p:nvSpPr>
          <p:spPr>
            <a:xfrm>
              <a:off x="5830124" y="1789047"/>
              <a:ext cx="38505" cy="39653"/>
            </a:xfrm>
            <a:custGeom>
              <a:avLst/>
              <a:gdLst/>
              <a:ahLst/>
              <a:cxnLst/>
              <a:rect l="l" t="t" r="r" b="b"/>
              <a:pathLst>
                <a:path w="1845" h="1900" extrusionOk="0">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94"/>
            <p:cNvSpPr/>
            <p:nvPr/>
          </p:nvSpPr>
          <p:spPr>
            <a:xfrm>
              <a:off x="5611350" y="1561258"/>
              <a:ext cx="397907" cy="397866"/>
            </a:xfrm>
            <a:custGeom>
              <a:avLst/>
              <a:gdLst/>
              <a:ahLst/>
              <a:cxnLst/>
              <a:rect l="l" t="t" r="r" b="b"/>
              <a:pathLst>
                <a:path w="19066" h="19064" extrusionOk="0">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94"/>
            <p:cNvSpPr/>
            <p:nvPr/>
          </p:nvSpPr>
          <p:spPr>
            <a:xfrm>
              <a:off x="5775341" y="1669507"/>
              <a:ext cx="93247" cy="41531"/>
            </a:xfrm>
            <a:custGeom>
              <a:avLst/>
              <a:gdLst/>
              <a:ahLst/>
              <a:cxnLst/>
              <a:rect l="l" t="t" r="r" b="b"/>
              <a:pathLst>
                <a:path w="4468" h="1990" extrusionOk="0">
                  <a:moveTo>
                    <a:pt x="4467" y="1"/>
                  </a:moveTo>
                  <a:lnTo>
                    <a:pt x="1" y="894"/>
                  </a:lnTo>
                  <a:lnTo>
                    <a:pt x="1" y="1989"/>
                  </a:lnTo>
                  <a:lnTo>
                    <a:pt x="4467" y="1096"/>
                  </a:lnTo>
                  <a:lnTo>
                    <a:pt x="4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9" name="Google Shape;9949;p94"/>
          <p:cNvGrpSpPr/>
          <p:nvPr/>
        </p:nvGrpSpPr>
        <p:grpSpPr>
          <a:xfrm>
            <a:off x="4553987" y="3925571"/>
            <a:ext cx="387610" cy="193109"/>
            <a:chOff x="6140660" y="1661097"/>
            <a:chExt cx="397835" cy="198202"/>
          </a:xfrm>
        </p:grpSpPr>
        <p:sp>
          <p:nvSpPr>
            <p:cNvPr id="9950" name="Google Shape;9950;p94"/>
            <p:cNvSpPr/>
            <p:nvPr/>
          </p:nvSpPr>
          <p:spPr>
            <a:xfrm>
              <a:off x="6281298" y="1707719"/>
              <a:ext cx="58290" cy="151579"/>
            </a:xfrm>
            <a:custGeom>
              <a:avLst/>
              <a:gdLst/>
              <a:ahLst/>
              <a:cxnLst/>
              <a:rect l="l" t="t" r="r" b="b"/>
              <a:pathLst>
                <a:path w="2793" h="7263" extrusionOk="0">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94"/>
            <p:cNvSpPr/>
            <p:nvPr/>
          </p:nvSpPr>
          <p:spPr>
            <a:xfrm>
              <a:off x="6480225" y="1742675"/>
              <a:ext cx="58269" cy="58332"/>
            </a:xfrm>
            <a:custGeom>
              <a:avLst/>
              <a:gdLst/>
              <a:ahLst/>
              <a:cxnLst/>
              <a:rect l="l" t="t" r="r" b="b"/>
              <a:pathLst>
                <a:path w="2792" h="2795" extrusionOk="0">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94"/>
            <p:cNvSpPr/>
            <p:nvPr/>
          </p:nvSpPr>
          <p:spPr>
            <a:xfrm>
              <a:off x="6352004" y="1661097"/>
              <a:ext cx="129206" cy="198202"/>
            </a:xfrm>
            <a:custGeom>
              <a:avLst/>
              <a:gdLst/>
              <a:ahLst/>
              <a:cxnLst/>
              <a:rect l="l" t="t" r="r" b="b"/>
              <a:pathLst>
                <a:path w="6191" h="9497" extrusionOk="0">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94"/>
            <p:cNvSpPr/>
            <p:nvPr/>
          </p:nvSpPr>
          <p:spPr>
            <a:xfrm>
              <a:off x="6140660" y="1661097"/>
              <a:ext cx="129185" cy="198202"/>
            </a:xfrm>
            <a:custGeom>
              <a:avLst/>
              <a:gdLst/>
              <a:ahLst/>
              <a:cxnLst/>
              <a:rect l="l" t="t" r="r" b="b"/>
              <a:pathLst>
                <a:path w="6190" h="9497" extrusionOk="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4" name="Google Shape;9954;p94"/>
          <p:cNvGrpSpPr/>
          <p:nvPr/>
        </p:nvGrpSpPr>
        <p:grpSpPr>
          <a:xfrm>
            <a:off x="5073202" y="3828305"/>
            <a:ext cx="387681" cy="387641"/>
            <a:chOff x="6669907" y="1561258"/>
            <a:chExt cx="397907" cy="397866"/>
          </a:xfrm>
        </p:grpSpPr>
        <p:sp>
          <p:nvSpPr>
            <p:cNvPr id="9955" name="Google Shape;9955;p94"/>
            <p:cNvSpPr/>
            <p:nvPr/>
          </p:nvSpPr>
          <p:spPr>
            <a:xfrm>
              <a:off x="6950454" y="1655253"/>
              <a:ext cx="23312" cy="23354"/>
            </a:xfrm>
            <a:custGeom>
              <a:avLst/>
              <a:gdLst/>
              <a:ahLst/>
              <a:cxnLst/>
              <a:rect l="l" t="t" r="r" b="b"/>
              <a:pathLst>
                <a:path w="1117" h="1119" extrusionOk="0">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94"/>
            <p:cNvSpPr/>
            <p:nvPr/>
          </p:nvSpPr>
          <p:spPr>
            <a:xfrm>
              <a:off x="6740633" y="1725228"/>
              <a:ext cx="36919" cy="39632"/>
            </a:xfrm>
            <a:custGeom>
              <a:avLst/>
              <a:gdLst/>
              <a:ahLst/>
              <a:cxnLst/>
              <a:rect l="l" t="t" r="r" b="b"/>
              <a:pathLst>
                <a:path w="1769" h="1899" extrusionOk="0">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94"/>
            <p:cNvSpPr/>
            <p:nvPr/>
          </p:nvSpPr>
          <p:spPr>
            <a:xfrm>
              <a:off x="6763944" y="1725228"/>
              <a:ext cx="209827" cy="139892"/>
            </a:xfrm>
            <a:custGeom>
              <a:avLst/>
              <a:gdLst/>
              <a:ahLst/>
              <a:cxnLst/>
              <a:rect l="l" t="t" r="r" b="b"/>
              <a:pathLst>
                <a:path w="10054" h="6703" extrusionOk="0">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94"/>
            <p:cNvSpPr/>
            <p:nvPr/>
          </p:nvSpPr>
          <p:spPr>
            <a:xfrm>
              <a:off x="6669907" y="1561258"/>
              <a:ext cx="397907" cy="397866"/>
            </a:xfrm>
            <a:custGeom>
              <a:avLst/>
              <a:gdLst/>
              <a:ahLst/>
              <a:cxnLst/>
              <a:rect l="l" t="t" r="r" b="b"/>
              <a:pathLst>
                <a:path w="19066" h="19064" extrusionOk="0">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94"/>
            <p:cNvSpPr/>
            <p:nvPr/>
          </p:nvSpPr>
          <p:spPr>
            <a:xfrm>
              <a:off x="6960158" y="1725228"/>
              <a:ext cx="36940" cy="39632"/>
            </a:xfrm>
            <a:custGeom>
              <a:avLst/>
              <a:gdLst/>
              <a:ahLst/>
              <a:cxnLst/>
              <a:rect l="l" t="t" r="r" b="b"/>
              <a:pathLst>
                <a:path w="1770" h="1899" extrusionOk="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0" name="Google Shape;9960;p94"/>
          <p:cNvGrpSpPr/>
          <p:nvPr/>
        </p:nvGrpSpPr>
        <p:grpSpPr>
          <a:xfrm>
            <a:off x="5592488" y="3828305"/>
            <a:ext cx="387641" cy="387641"/>
            <a:chOff x="7199196" y="1561258"/>
            <a:chExt cx="397866" cy="397866"/>
          </a:xfrm>
        </p:grpSpPr>
        <p:sp>
          <p:nvSpPr>
            <p:cNvPr id="9961" name="Google Shape;9961;p94"/>
            <p:cNvSpPr/>
            <p:nvPr/>
          </p:nvSpPr>
          <p:spPr>
            <a:xfrm>
              <a:off x="7363167" y="1701896"/>
              <a:ext cx="69935" cy="69977"/>
            </a:xfrm>
            <a:custGeom>
              <a:avLst/>
              <a:gdLst/>
              <a:ahLst/>
              <a:cxnLst/>
              <a:rect l="l" t="t" r="r" b="b"/>
              <a:pathLst>
                <a:path w="3351" h="3353" extrusionOk="0">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94"/>
            <p:cNvSpPr/>
            <p:nvPr/>
          </p:nvSpPr>
          <p:spPr>
            <a:xfrm>
              <a:off x="7316523" y="1655253"/>
              <a:ext cx="163203" cy="209869"/>
            </a:xfrm>
            <a:custGeom>
              <a:avLst/>
              <a:gdLst/>
              <a:ahLst/>
              <a:cxnLst/>
              <a:rect l="l" t="t" r="r" b="b"/>
              <a:pathLst>
                <a:path w="7820" h="10056" extrusionOk="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94"/>
            <p:cNvSpPr/>
            <p:nvPr/>
          </p:nvSpPr>
          <p:spPr>
            <a:xfrm>
              <a:off x="7199196" y="1561258"/>
              <a:ext cx="397866" cy="397866"/>
            </a:xfrm>
            <a:custGeom>
              <a:avLst/>
              <a:gdLst/>
              <a:ahLst/>
              <a:cxnLst/>
              <a:rect l="l" t="t" r="r" b="b"/>
              <a:pathLst>
                <a:path w="19064" h="19064" extrusionOk="0">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4" name="Google Shape;9964;p94"/>
          <p:cNvGrpSpPr/>
          <p:nvPr/>
        </p:nvGrpSpPr>
        <p:grpSpPr>
          <a:xfrm>
            <a:off x="1958433" y="3885842"/>
            <a:ext cx="387681" cy="272572"/>
            <a:chOff x="3386036" y="1746339"/>
            <a:chExt cx="397907" cy="279762"/>
          </a:xfrm>
        </p:grpSpPr>
        <p:sp>
          <p:nvSpPr>
            <p:cNvPr id="9965" name="Google Shape;9965;p94"/>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94"/>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7" name="Google Shape;9967;p94"/>
          <p:cNvGrpSpPr/>
          <p:nvPr/>
        </p:nvGrpSpPr>
        <p:grpSpPr>
          <a:xfrm>
            <a:off x="2483722" y="2756270"/>
            <a:ext cx="424195" cy="420775"/>
            <a:chOff x="-5613150" y="3991275"/>
            <a:chExt cx="294600" cy="292225"/>
          </a:xfrm>
        </p:grpSpPr>
        <p:sp>
          <p:nvSpPr>
            <p:cNvPr id="9968" name="Google Shape;9968;p94"/>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94"/>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94"/>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94"/>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94"/>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94"/>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94"/>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94"/>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94"/>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7" name="Google Shape;9977;p94"/>
          <p:cNvGrpSpPr/>
          <p:nvPr/>
        </p:nvGrpSpPr>
        <p:grpSpPr>
          <a:xfrm>
            <a:off x="2996130" y="3828288"/>
            <a:ext cx="387681" cy="387681"/>
            <a:chOff x="4417380" y="1687279"/>
            <a:chExt cx="397907" cy="397907"/>
          </a:xfrm>
        </p:grpSpPr>
        <p:sp>
          <p:nvSpPr>
            <p:cNvPr id="9978" name="Google Shape;9978;p94"/>
            <p:cNvSpPr/>
            <p:nvPr/>
          </p:nvSpPr>
          <p:spPr>
            <a:xfrm>
              <a:off x="4417380" y="1687279"/>
              <a:ext cx="397907" cy="397907"/>
            </a:xfrm>
            <a:custGeom>
              <a:avLst/>
              <a:gdLst/>
              <a:ahLst/>
              <a:cxnLst/>
              <a:rect l="l" t="t" r="r" b="b"/>
              <a:pathLst>
                <a:path w="19066" h="19066" extrusionOk="0">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94"/>
            <p:cNvSpPr/>
            <p:nvPr/>
          </p:nvSpPr>
          <p:spPr>
            <a:xfrm>
              <a:off x="4492363" y="1768878"/>
              <a:ext cx="248270" cy="234704"/>
            </a:xfrm>
            <a:custGeom>
              <a:avLst/>
              <a:gdLst/>
              <a:ahLst/>
              <a:cxnLst/>
              <a:rect l="l" t="t" r="r" b="b"/>
              <a:pathLst>
                <a:path w="11896" h="11246" extrusionOk="0">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0" name="Google Shape;9980;p94"/>
          <p:cNvGrpSpPr/>
          <p:nvPr/>
        </p:nvGrpSpPr>
        <p:grpSpPr>
          <a:xfrm>
            <a:off x="7942611" y="3308537"/>
            <a:ext cx="387661" cy="387661"/>
            <a:chOff x="2869999" y="1687279"/>
            <a:chExt cx="397887" cy="397887"/>
          </a:xfrm>
        </p:grpSpPr>
        <p:sp>
          <p:nvSpPr>
            <p:cNvPr id="9981" name="Google Shape;9981;p94"/>
            <p:cNvSpPr/>
            <p:nvPr/>
          </p:nvSpPr>
          <p:spPr>
            <a:xfrm>
              <a:off x="2994590" y="1833740"/>
              <a:ext cx="148657" cy="81685"/>
            </a:xfrm>
            <a:custGeom>
              <a:avLst/>
              <a:gdLst/>
              <a:ahLst/>
              <a:cxnLst/>
              <a:rect l="l" t="t" r="r" b="b"/>
              <a:pathLst>
                <a:path w="7123" h="3914" extrusionOk="0">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94"/>
            <p:cNvSpPr/>
            <p:nvPr/>
          </p:nvSpPr>
          <p:spPr>
            <a:xfrm>
              <a:off x="2869999" y="1687279"/>
              <a:ext cx="397887" cy="397887"/>
            </a:xfrm>
            <a:custGeom>
              <a:avLst/>
              <a:gdLst/>
              <a:ahLst/>
              <a:cxnLst/>
              <a:rect l="l" t="t" r="r" b="b"/>
              <a:pathLst>
                <a:path w="19065" h="19065" extrusionOk="0">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3" name="Google Shape;9983;p94"/>
          <p:cNvGrpSpPr/>
          <p:nvPr/>
        </p:nvGrpSpPr>
        <p:grpSpPr>
          <a:xfrm>
            <a:off x="2477718" y="3828664"/>
            <a:ext cx="386807" cy="386929"/>
            <a:chOff x="3902887" y="1687655"/>
            <a:chExt cx="397010" cy="397135"/>
          </a:xfrm>
        </p:grpSpPr>
        <p:sp>
          <p:nvSpPr>
            <p:cNvPr id="9984" name="Google Shape;9984;p94"/>
            <p:cNvSpPr/>
            <p:nvPr/>
          </p:nvSpPr>
          <p:spPr>
            <a:xfrm>
              <a:off x="4023345" y="1785845"/>
              <a:ext cx="156275" cy="200269"/>
            </a:xfrm>
            <a:custGeom>
              <a:avLst/>
              <a:gdLst/>
              <a:ahLst/>
              <a:cxnLst/>
              <a:rect l="l" t="t" r="r" b="b"/>
              <a:pathLst>
                <a:path w="7488" h="9596" extrusionOk="0">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94"/>
            <p:cNvSpPr/>
            <p:nvPr/>
          </p:nvSpPr>
          <p:spPr>
            <a:xfrm>
              <a:off x="3902887" y="1687655"/>
              <a:ext cx="397010" cy="397135"/>
            </a:xfrm>
            <a:custGeom>
              <a:avLst/>
              <a:gdLst/>
              <a:ahLst/>
              <a:cxnLst/>
              <a:rect l="l" t="t" r="r" b="b"/>
              <a:pathLst>
                <a:path w="19023" h="19029" extrusionOk="0">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6" name="Google Shape;9986;p94"/>
          <p:cNvGrpSpPr/>
          <p:nvPr/>
        </p:nvGrpSpPr>
        <p:grpSpPr>
          <a:xfrm>
            <a:off x="3515416" y="3828288"/>
            <a:ext cx="387681" cy="387681"/>
            <a:chOff x="4933458" y="1687279"/>
            <a:chExt cx="397907" cy="397907"/>
          </a:xfrm>
        </p:grpSpPr>
        <p:sp>
          <p:nvSpPr>
            <p:cNvPr id="9987" name="Google Shape;9987;p94"/>
            <p:cNvSpPr/>
            <p:nvPr/>
          </p:nvSpPr>
          <p:spPr>
            <a:xfrm>
              <a:off x="5071801" y="1766541"/>
              <a:ext cx="125867" cy="241215"/>
            </a:xfrm>
            <a:custGeom>
              <a:avLst/>
              <a:gdLst/>
              <a:ahLst/>
              <a:cxnLst/>
              <a:rect l="l" t="t" r="r" b="b"/>
              <a:pathLst>
                <a:path w="6031" h="11558" extrusionOk="0">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94"/>
            <p:cNvSpPr/>
            <p:nvPr/>
          </p:nvSpPr>
          <p:spPr>
            <a:xfrm>
              <a:off x="4933458" y="1687279"/>
              <a:ext cx="397907" cy="397907"/>
            </a:xfrm>
            <a:custGeom>
              <a:avLst/>
              <a:gdLst/>
              <a:ahLst/>
              <a:cxnLst/>
              <a:rect l="l" t="t" r="r" b="b"/>
              <a:pathLst>
                <a:path w="19066" h="19066" extrusionOk="0">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9" name="Google Shape;9989;p94"/>
          <p:cNvGrpSpPr/>
          <p:nvPr/>
        </p:nvGrpSpPr>
        <p:grpSpPr>
          <a:xfrm>
            <a:off x="6348367" y="3308537"/>
            <a:ext cx="387661" cy="387661"/>
            <a:chOff x="1379798" y="1723250"/>
            <a:chExt cx="397887" cy="397887"/>
          </a:xfrm>
        </p:grpSpPr>
        <p:sp>
          <p:nvSpPr>
            <p:cNvPr id="9990" name="Google Shape;9990;p94"/>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94"/>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94"/>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94"/>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4" name="Google Shape;9994;p94"/>
          <p:cNvGrpSpPr/>
          <p:nvPr/>
        </p:nvGrpSpPr>
        <p:grpSpPr>
          <a:xfrm>
            <a:off x="5286246" y="3308537"/>
            <a:ext cx="387681" cy="387661"/>
            <a:chOff x="266768" y="1721375"/>
            <a:chExt cx="397907" cy="397887"/>
          </a:xfrm>
        </p:grpSpPr>
        <p:sp>
          <p:nvSpPr>
            <p:cNvPr id="9995" name="Google Shape;9995;p94"/>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94"/>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7" name="Google Shape;9997;p94"/>
          <p:cNvGrpSpPr/>
          <p:nvPr/>
        </p:nvGrpSpPr>
        <p:grpSpPr>
          <a:xfrm>
            <a:off x="5817327" y="3308537"/>
            <a:ext cx="387641" cy="387661"/>
            <a:chOff x="864491" y="1723250"/>
            <a:chExt cx="397866" cy="397887"/>
          </a:xfrm>
        </p:grpSpPr>
        <p:sp>
          <p:nvSpPr>
            <p:cNvPr id="9998" name="Google Shape;9998;p94"/>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94"/>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94"/>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01" name="Google Shape;10001;p94"/>
          <p:cNvSpPr/>
          <p:nvPr/>
        </p:nvSpPr>
        <p:spPr>
          <a:xfrm>
            <a:off x="6879427" y="3343765"/>
            <a:ext cx="388846" cy="317145"/>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02" name="Google Shape;10002;p94"/>
          <p:cNvGrpSpPr/>
          <p:nvPr/>
        </p:nvGrpSpPr>
        <p:grpSpPr>
          <a:xfrm>
            <a:off x="3016407" y="2204348"/>
            <a:ext cx="427578" cy="421351"/>
            <a:chOff x="-5254775" y="3631325"/>
            <a:chExt cx="296950" cy="292625"/>
          </a:xfrm>
        </p:grpSpPr>
        <p:sp>
          <p:nvSpPr>
            <p:cNvPr id="10003" name="Google Shape;10003;p94"/>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94"/>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94"/>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94"/>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94"/>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94"/>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94"/>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0" name="Google Shape;10010;p94"/>
          <p:cNvGrpSpPr/>
          <p:nvPr/>
        </p:nvGrpSpPr>
        <p:grpSpPr>
          <a:xfrm>
            <a:off x="7411672" y="3308924"/>
            <a:ext cx="387539" cy="386888"/>
            <a:chOff x="2408992" y="1722875"/>
            <a:chExt cx="397761" cy="397093"/>
          </a:xfrm>
        </p:grpSpPr>
        <p:sp>
          <p:nvSpPr>
            <p:cNvPr id="10011" name="Google Shape;10011;p94"/>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94"/>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3" name="Google Shape;10013;p94"/>
          <p:cNvGrpSpPr/>
          <p:nvPr/>
        </p:nvGrpSpPr>
        <p:grpSpPr>
          <a:xfrm>
            <a:off x="2503892" y="3309051"/>
            <a:ext cx="423079" cy="424159"/>
            <a:chOff x="-1591550" y="3597475"/>
            <a:chExt cx="293825" cy="294575"/>
          </a:xfrm>
        </p:grpSpPr>
        <p:sp>
          <p:nvSpPr>
            <p:cNvPr id="10014" name="Google Shape;10014;p94"/>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94"/>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94"/>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10020"/>
        <p:cNvGrpSpPr/>
        <p:nvPr/>
      </p:nvGrpSpPr>
      <p:grpSpPr>
        <a:xfrm>
          <a:off x="0" y="0"/>
          <a:ext cx="0" cy="0"/>
          <a:chOff x="0" y="0"/>
          <a:chExt cx="0" cy="0"/>
        </a:xfrm>
      </p:grpSpPr>
      <p:sp>
        <p:nvSpPr>
          <p:cNvPr id="10021" name="Google Shape;10021;p95"/>
          <p:cNvSpPr/>
          <p:nvPr/>
        </p:nvSpPr>
        <p:spPr>
          <a:xfrm>
            <a:off x="6796005" y="3658439"/>
            <a:ext cx="343251" cy="386661"/>
          </a:xfrm>
          <a:custGeom>
            <a:avLst/>
            <a:gdLst/>
            <a:ahLst/>
            <a:cxnLst/>
            <a:rect l="l" t="t" r="r" b="b"/>
            <a:pathLst>
              <a:path w="19539" h="22010" extrusionOk="0">
                <a:moveTo>
                  <a:pt x="9761" y="1"/>
                </a:moveTo>
                <a:cubicBezTo>
                  <a:pt x="9461" y="1"/>
                  <a:pt x="9164" y="80"/>
                  <a:pt x="8902" y="240"/>
                </a:cubicBezTo>
                <a:lnTo>
                  <a:pt x="867" y="4874"/>
                </a:lnTo>
                <a:cubicBezTo>
                  <a:pt x="342" y="5171"/>
                  <a:pt x="0" y="5741"/>
                  <a:pt x="0" y="6380"/>
                </a:cubicBezTo>
                <a:lnTo>
                  <a:pt x="0" y="15647"/>
                </a:lnTo>
                <a:cubicBezTo>
                  <a:pt x="0" y="16264"/>
                  <a:pt x="342" y="16834"/>
                  <a:pt x="867" y="17154"/>
                </a:cubicBezTo>
                <a:lnTo>
                  <a:pt x="8902" y="21787"/>
                </a:lnTo>
                <a:cubicBezTo>
                  <a:pt x="9164" y="21936"/>
                  <a:pt x="9461" y="22010"/>
                  <a:pt x="9761" y="22010"/>
                </a:cubicBezTo>
                <a:cubicBezTo>
                  <a:pt x="10060" y="22010"/>
                  <a:pt x="10363" y="21936"/>
                  <a:pt x="10637" y="21787"/>
                </a:cubicBezTo>
                <a:lnTo>
                  <a:pt x="18671" y="17154"/>
                </a:lnTo>
                <a:cubicBezTo>
                  <a:pt x="19196" y="16834"/>
                  <a:pt x="19539" y="16264"/>
                  <a:pt x="19539" y="15647"/>
                </a:cubicBezTo>
                <a:lnTo>
                  <a:pt x="19539" y="6380"/>
                </a:lnTo>
                <a:cubicBezTo>
                  <a:pt x="19539" y="5741"/>
                  <a:pt x="19196" y="5171"/>
                  <a:pt x="18671" y="4874"/>
                </a:cubicBezTo>
                <a:lnTo>
                  <a:pt x="10637" y="240"/>
                </a:lnTo>
                <a:cubicBezTo>
                  <a:pt x="10363" y="80"/>
                  <a:pt x="10060" y="1"/>
                  <a:pt x="9761"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22" name="Google Shape;10022;p95"/>
          <p:cNvGrpSpPr/>
          <p:nvPr/>
        </p:nvGrpSpPr>
        <p:grpSpPr>
          <a:xfrm>
            <a:off x="6869704" y="3731340"/>
            <a:ext cx="201221" cy="201192"/>
            <a:chOff x="583100" y="3982600"/>
            <a:chExt cx="296175" cy="296175"/>
          </a:xfrm>
        </p:grpSpPr>
        <p:sp>
          <p:nvSpPr>
            <p:cNvPr id="10023" name="Google Shape;10023;p95"/>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95"/>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95"/>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95"/>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95"/>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95"/>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95"/>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30" name="Google Shape;10030;p95"/>
          <p:cNvSpPr/>
          <p:nvPr/>
        </p:nvSpPr>
        <p:spPr>
          <a:xfrm>
            <a:off x="5244198" y="3658334"/>
            <a:ext cx="342847" cy="386678"/>
          </a:xfrm>
          <a:custGeom>
            <a:avLst/>
            <a:gdLst/>
            <a:ahLst/>
            <a:cxnLst/>
            <a:rect l="l" t="t" r="r" b="b"/>
            <a:pathLst>
              <a:path w="19516" h="22011" extrusionOk="0">
                <a:moveTo>
                  <a:pt x="9758" y="1"/>
                </a:moveTo>
                <a:cubicBezTo>
                  <a:pt x="9456" y="1"/>
                  <a:pt x="9153" y="75"/>
                  <a:pt x="8879" y="223"/>
                </a:cubicBezTo>
                <a:lnTo>
                  <a:pt x="868" y="4857"/>
                </a:lnTo>
                <a:cubicBezTo>
                  <a:pt x="320" y="5177"/>
                  <a:pt x="0" y="5747"/>
                  <a:pt x="0" y="6363"/>
                </a:cubicBezTo>
                <a:lnTo>
                  <a:pt x="0" y="15630"/>
                </a:lnTo>
                <a:cubicBezTo>
                  <a:pt x="0" y="16247"/>
                  <a:pt x="320" y="16817"/>
                  <a:pt x="868" y="17137"/>
                </a:cubicBezTo>
                <a:lnTo>
                  <a:pt x="8879" y="21770"/>
                </a:lnTo>
                <a:cubicBezTo>
                  <a:pt x="9153" y="21930"/>
                  <a:pt x="9456" y="22010"/>
                  <a:pt x="9758" y="22010"/>
                </a:cubicBezTo>
                <a:cubicBezTo>
                  <a:pt x="10060" y="22010"/>
                  <a:pt x="10363" y="21930"/>
                  <a:pt x="10637" y="21770"/>
                </a:cubicBezTo>
                <a:lnTo>
                  <a:pt x="18648" y="17137"/>
                </a:lnTo>
                <a:cubicBezTo>
                  <a:pt x="19196" y="16817"/>
                  <a:pt x="19516" y="16247"/>
                  <a:pt x="19516" y="15630"/>
                </a:cubicBezTo>
                <a:lnTo>
                  <a:pt x="19516" y="6363"/>
                </a:lnTo>
                <a:cubicBezTo>
                  <a:pt x="19516" y="5747"/>
                  <a:pt x="19196" y="5177"/>
                  <a:pt x="18648" y="4857"/>
                </a:cubicBezTo>
                <a:lnTo>
                  <a:pt x="10637" y="223"/>
                </a:lnTo>
                <a:cubicBezTo>
                  <a:pt x="10363" y="75"/>
                  <a:pt x="10060" y="1"/>
                  <a:pt x="9758"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95"/>
          <p:cNvSpPr/>
          <p:nvPr/>
        </p:nvSpPr>
        <p:spPr>
          <a:xfrm>
            <a:off x="6007260" y="1662350"/>
            <a:ext cx="342865" cy="386555"/>
          </a:xfrm>
          <a:custGeom>
            <a:avLst/>
            <a:gdLst/>
            <a:ahLst/>
            <a:cxnLst/>
            <a:rect l="l" t="t" r="r" b="b"/>
            <a:pathLst>
              <a:path w="19517" h="22004" extrusionOk="0">
                <a:moveTo>
                  <a:pt x="9759" y="0"/>
                </a:moveTo>
                <a:cubicBezTo>
                  <a:pt x="9456" y="0"/>
                  <a:pt x="9154" y="80"/>
                  <a:pt x="8880" y="240"/>
                </a:cubicBezTo>
                <a:lnTo>
                  <a:pt x="868" y="4851"/>
                </a:lnTo>
                <a:cubicBezTo>
                  <a:pt x="320" y="5170"/>
                  <a:pt x="1" y="5741"/>
                  <a:pt x="1" y="6380"/>
                </a:cubicBezTo>
                <a:lnTo>
                  <a:pt x="1" y="15624"/>
                </a:lnTo>
                <a:cubicBezTo>
                  <a:pt x="1" y="16263"/>
                  <a:pt x="320" y="16834"/>
                  <a:pt x="868" y="17131"/>
                </a:cubicBezTo>
                <a:lnTo>
                  <a:pt x="8880" y="21764"/>
                </a:lnTo>
                <a:cubicBezTo>
                  <a:pt x="9154" y="21924"/>
                  <a:pt x="9456" y="22004"/>
                  <a:pt x="9759" y="22004"/>
                </a:cubicBezTo>
                <a:cubicBezTo>
                  <a:pt x="10061" y="22004"/>
                  <a:pt x="10363" y="21924"/>
                  <a:pt x="10637" y="21764"/>
                </a:cubicBezTo>
                <a:lnTo>
                  <a:pt x="18649" y="17131"/>
                </a:lnTo>
                <a:cubicBezTo>
                  <a:pt x="19197" y="16834"/>
                  <a:pt x="19516" y="16263"/>
                  <a:pt x="19516" y="15624"/>
                </a:cubicBezTo>
                <a:lnTo>
                  <a:pt x="19516" y="6380"/>
                </a:lnTo>
                <a:cubicBezTo>
                  <a:pt x="19516" y="5741"/>
                  <a:pt x="19197" y="5170"/>
                  <a:pt x="18649" y="4851"/>
                </a:cubicBezTo>
                <a:lnTo>
                  <a:pt x="10637" y="240"/>
                </a:lnTo>
                <a:cubicBezTo>
                  <a:pt x="10363" y="80"/>
                  <a:pt x="10061" y="0"/>
                  <a:pt x="9759"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32" name="Google Shape;10032;p95"/>
          <p:cNvGrpSpPr/>
          <p:nvPr/>
        </p:nvGrpSpPr>
        <p:grpSpPr>
          <a:xfrm>
            <a:off x="6078082" y="1755032"/>
            <a:ext cx="201221" cy="201192"/>
            <a:chOff x="3497300" y="3227275"/>
            <a:chExt cx="296175" cy="296175"/>
          </a:xfrm>
        </p:grpSpPr>
        <p:sp>
          <p:nvSpPr>
            <p:cNvPr id="10033" name="Google Shape;10033;p95"/>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95"/>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95"/>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95"/>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95"/>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95"/>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95"/>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95"/>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41" name="Google Shape;10041;p95"/>
          <p:cNvSpPr/>
          <p:nvPr/>
        </p:nvSpPr>
        <p:spPr>
          <a:xfrm>
            <a:off x="7585137" y="1662350"/>
            <a:ext cx="342847" cy="386555"/>
          </a:xfrm>
          <a:custGeom>
            <a:avLst/>
            <a:gdLst/>
            <a:ahLst/>
            <a:cxnLst/>
            <a:rect l="l" t="t" r="r" b="b"/>
            <a:pathLst>
              <a:path w="19516" h="22004" extrusionOk="0">
                <a:moveTo>
                  <a:pt x="9758" y="0"/>
                </a:moveTo>
                <a:cubicBezTo>
                  <a:pt x="9456" y="0"/>
                  <a:pt x="9153" y="80"/>
                  <a:pt x="8879" y="240"/>
                </a:cubicBezTo>
                <a:lnTo>
                  <a:pt x="868" y="4851"/>
                </a:lnTo>
                <a:cubicBezTo>
                  <a:pt x="320" y="5170"/>
                  <a:pt x="0" y="5741"/>
                  <a:pt x="0" y="6380"/>
                </a:cubicBezTo>
                <a:lnTo>
                  <a:pt x="0" y="15624"/>
                </a:lnTo>
                <a:cubicBezTo>
                  <a:pt x="0" y="16263"/>
                  <a:pt x="320" y="16834"/>
                  <a:pt x="868" y="17131"/>
                </a:cubicBezTo>
                <a:lnTo>
                  <a:pt x="8879" y="21764"/>
                </a:lnTo>
                <a:cubicBezTo>
                  <a:pt x="9153" y="21924"/>
                  <a:pt x="9456" y="22004"/>
                  <a:pt x="9758" y="22004"/>
                </a:cubicBezTo>
                <a:cubicBezTo>
                  <a:pt x="10061" y="22004"/>
                  <a:pt x="10363" y="21924"/>
                  <a:pt x="10637" y="21764"/>
                </a:cubicBezTo>
                <a:lnTo>
                  <a:pt x="18649" y="17131"/>
                </a:lnTo>
                <a:cubicBezTo>
                  <a:pt x="19196" y="16834"/>
                  <a:pt x="19516" y="16263"/>
                  <a:pt x="19516" y="15624"/>
                </a:cubicBezTo>
                <a:lnTo>
                  <a:pt x="19516" y="6380"/>
                </a:lnTo>
                <a:cubicBezTo>
                  <a:pt x="19516" y="5741"/>
                  <a:pt x="19196" y="5170"/>
                  <a:pt x="18649" y="4851"/>
                </a:cubicBezTo>
                <a:lnTo>
                  <a:pt x="10637" y="240"/>
                </a:lnTo>
                <a:cubicBezTo>
                  <a:pt x="10363" y="80"/>
                  <a:pt x="10061" y="0"/>
                  <a:pt x="9758"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42" name="Google Shape;10042;p95"/>
          <p:cNvGrpSpPr/>
          <p:nvPr/>
        </p:nvGrpSpPr>
        <p:grpSpPr>
          <a:xfrm>
            <a:off x="7655950" y="1754675"/>
            <a:ext cx="201221" cy="201905"/>
            <a:chOff x="4991425" y="3234750"/>
            <a:chExt cx="296175" cy="297225"/>
          </a:xfrm>
        </p:grpSpPr>
        <p:sp>
          <p:nvSpPr>
            <p:cNvPr id="10043" name="Google Shape;10043;p95"/>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95"/>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95"/>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95"/>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95"/>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95"/>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49" name="Google Shape;10049;p95"/>
          <p:cNvSpPr/>
          <p:nvPr/>
        </p:nvSpPr>
        <p:spPr>
          <a:xfrm>
            <a:off x="1998713" y="3559838"/>
            <a:ext cx="724194" cy="588011"/>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solidFill>
            <a:srgbClr val="A5B7C6"/>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95"/>
          <p:cNvSpPr/>
          <p:nvPr/>
        </p:nvSpPr>
        <p:spPr>
          <a:xfrm>
            <a:off x="2949013" y="3559838"/>
            <a:ext cx="724598" cy="588011"/>
          </a:xfrm>
          <a:custGeom>
            <a:avLst/>
            <a:gdLst/>
            <a:ahLst/>
            <a:cxnLst/>
            <a:rect l="l" t="t" r="r" b="b"/>
            <a:pathLst>
              <a:path w="46568" h="37796"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solidFill>
            <a:srgbClr val="A5B7C6"/>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95"/>
          <p:cNvSpPr/>
          <p:nvPr/>
        </p:nvSpPr>
        <p:spPr>
          <a:xfrm>
            <a:off x="1048453" y="3559838"/>
            <a:ext cx="724194" cy="588011"/>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solidFill>
            <a:srgbClr val="A5B7C6"/>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52" name="Google Shape;10052;p95"/>
          <p:cNvGrpSpPr/>
          <p:nvPr/>
        </p:nvGrpSpPr>
        <p:grpSpPr>
          <a:xfrm>
            <a:off x="3214959" y="3616099"/>
            <a:ext cx="197356" cy="197404"/>
            <a:chOff x="4456875" y="1435075"/>
            <a:chExt cx="481825" cy="481825"/>
          </a:xfrm>
        </p:grpSpPr>
        <p:sp>
          <p:nvSpPr>
            <p:cNvPr id="10053" name="Google Shape;10053;p95"/>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54" name="Google Shape;10054;p95"/>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55" name="Google Shape;10055;p95"/>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56" name="Google Shape;10056;p95"/>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57" name="Google Shape;10057;p95"/>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58" name="Google Shape;10058;p95"/>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59" name="Google Shape;10059;p95"/>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60" name="Google Shape;10060;p95"/>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61" name="Google Shape;10061;p95"/>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62" name="Google Shape;10062;p95"/>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63" name="Google Shape;10063;p95"/>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64" name="Google Shape;10064;p95"/>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65" name="Google Shape;10065;p95"/>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66" name="Google Shape;10066;p95"/>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67" name="Google Shape;10067;p95"/>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68" name="Google Shape;10068;p95"/>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69" name="Google Shape;10069;p95"/>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70" name="Google Shape;10070;p95"/>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71" name="Google Shape;10071;p95"/>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072" name="Google Shape;10072;p95"/>
          <p:cNvGrpSpPr/>
          <p:nvPr/>
        </p:nvGrpSpPr>
        <p:grpSpPr>
          <a:xfrm>
            <a:off x="1310190" y="3616094"/>
            <a:ext cx="199291" cy="197414"/>
            <a:chOff x="5049725" y="1435050"/>
            <a:chExt cx="486550" cy="481850"/>
          </a:xfrm>
        </p:grpSpPr>
        <p:sp>
          <p:nvSpPr>
            <p:cNvPr id="10073" name="Google Shape;10073;p95"/>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74" name="Google Shape;10074;p95"/>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75" name="Google Shape;10075;p95"/>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76" name="Google Shape;10076;p95"/>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077" name="Google Shape;10077;p95"/>
          <p:cNvGrpSpPr/>
          <p:nvPr/>
        </p:nvGrpSpPr>
        <p:grpSpPr>
          <a:xfrm>
            <a:off x="2263986" y="3617981"/>
            <a:ext cx="193649" cy="193696"/>
            <a:chOff x="6239925" y="2032450"/>
            <a:chExt cx="472775" cy="472775"/>
          </a:xfrm>
        </p:grpSpPr>
        <p:sp>
          <p:nvSpPr>
            <p:cNvPr id="10078" name="Google Shape;10078;p95"/>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79" name="Google Shape;10079;p95"/>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080" name="Google Shape;10080;p95"/>
          <p:cNvSpPr/>
          <p:nvPr/>
        </p:nvSpPr>
        <p:spPr>
          <a:xfrm>
            <a:off x="1048453" y="1559475"/>
            <a:ext cx="724194" cy="587996"/>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solidFill>
            <a:srgbClr val="A5B7C6"/>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81" name="Google Shape;10081;p95"/>
          <p:cNvGrpSpPr/>
          <p:nvPr/>
        </p:nvGrpSpPr>
        <p:grpSpPr>
          <a:xfrm>
            <a:off x="1312952" y="1620834"/>
            <a:ext cx="197386" cy="197404"/>
            <a:chOff x="2685825" y="840375"/>
            <a:chExt cx="481900" cy="481825"/>
          </a:xfrm>
        </p:grpSpPr>
        <p:sp>
          <p:nvSpPr>
            <p:cNvPr id="10082" name="Google Shape;10082;p95"/>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83" name="Google Shape;10083;p95"/>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084" name="Google Shape;10084;p95"/>
          <p:cNvSpPr/>
          <p:nvPr/>
        </p:nvSpPr>
        <p:spPr>
          <a:xfrm>
            <a:off x="1998713" y="1559475"/>
            <a:ext cx="724194" cy="587996"/>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solidFill>
            <a:srgbClr val="A5B7C6"/>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85" name="Google Shape;10085;p95"/>
          <p:cNvGrpSpPr/>
          <p:nvPr/>
        </p:nvGrpSpPr>
        <p:grpSpPr>
          <a:xfrm>
            <a:off x="2258881" y="1620650"/>
            <a:ext cx="203858" cy="197772"/>
            <a:chOff x="3270675" y="841800"/>
            <a:chExt cx="497700" cy="482725"/>
          </a:xfrm>
        </p:grpSpPr>
        <p:sp>
          <p:nvSpPr>
            <p:cNvPr id="10086" name="Google Shape;10086;p95"/>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87" name="Google Shape;10087;p95"/>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88" name="Google Shape;10088;p95"/>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089" name="Google Shape;10089;p95"/>
          <p:cNvSpPr/>
          <p:nvPr/>
        </p:nvSpPr>
        <p:spPr>
          <a:xfrm>
            <a:off x="2949013" y="1559475"/>
            <a:ext cx="724598" cy="587996"/>
          </a:xfrm>
          <a:custGeom>
            <a:avLst/>
            <a:gdLst/>
            <a:ahLst/>
            <a:cxnLst/>
            <a:rect l="l" t="t" r="r" b="b"/>
            <a:pathLst>
              <a:path w="46568" h="37795"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solidFill>
            <a:srgbClr val="A5B7C6"/>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90" name="Google Shape;10090;p95"/>
          <p:cNvGrpSpPr/>
          <p:nvPr/>
        </p:nvGrpSpPr>
        <p:grpSpPr>
          <a:xfrm>
            <a:off x="3214958" y="1620862"/>
            <a:ext cx="197356" cy="197404"/>
            <a:chOff x="3271200" y="1435075"/>
            <a:chExt cx="481825" cy="481825"/>
          </a:xfrm>
        </p:grpSpPr>
        <p:sp>
          <p:nvSpPr>
            <p:cNvPr id="10091" name="Google Shape;10091;p95"/>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92" name="Google Shape;10092;p95"/>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093" name="Google Shape;10093;p95"/>
          <p:cNvSpPr/>
          <p:nvPr/>
        </p:nvSpPr>
        <p:spPr>
          <a:xfrm>
            <a:off x="1504285" y="2586168"/>
            <a:ext cx="1713187" cy="534976"/>
          </a:xfrm>
          <a:custGeom>
            <a:avLst/>
            <a:gdLst/>
            <a:ahLst/>
            <a:cxnLst/>
            <a:rect l="l" t="t" r="r" b="b"/>
            <a:pathLst>
              <a:path w="110102" h="34387" extrusionOk="0">
                <a:moveTo>
                  <a:pt x="17194" y="1"/>
                </a:moveTo>
                <a:cubicBezTo>
                  <a:pt x="7695" y="1"/>
                  <a:pt x="1" y="7695"/>
                  <a:pt x="1" y="17194"/>
                </a:cubicBezTo>
                <a:cubicBezTo>
                  <a:pt x="1" y="26693"/>
                  <a:pt x="7695" y="34387"/>
                  <a:pt x="17194" y="34387"/>
                </a:cubicBezTo>
                <a:lnTo>
                  <a:pt x="92908" y="34387"/>
                </a:lnTo>
                <a:cubicBezTo>
                  <a:pt x="102407" y="34387"/>
                  <a:pt x="110102" y="26693"/>
                  <a:pt x="110102" y="17194"/>
                </a:cubicBezTo>
                <a:cubicBezTo>
                  <a:pt x="110102" y="7695"/>
                  <a:pt x="102407" y="1"/>
                  <a:pt x="92908" y="1"/>
                </a:cubicBezTo>
                <a:close/>
              </a:path>
            </a:pathLst>
          </a:cu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95"/>
          <p:cNvSpPr/>
          <p:nvPr/>
        </p:nvSpPr>
        <p:spPr>
          <a:xfrm>
            <a:off x="2653822" y="2482830"/>
            <a:ext cx="687939" cy="741642"/>
          </a:xfrm>
          <a:custGeom>
            <a:avLst/>
            <a:gdLst/>
            <a:ahLst/>
            <a:cxnLst/>
            <a:rect l="l" t="t" r="r" b="b"/>
            <a:pathLst>
              <a:path w="44212" h="47671" extrusionOk="0">
                <a:moveTo>
                  <a:pt x="1" y="1"/>
                </a:moveTo>
                <a:lnTo>
                  <a:pt x="1" y="1379"/>
                </a:lnTo>
                <a:lnTo>
                  <a:pt x="20352" y="1379"/>
                </a:lnTo>
                <a:cubicBezTo>
                  <a:pt x="32758" y="1379"/>
                  <a:pt x="42833" y="11455"/>
                  <a:pt x="42833" y="23836"/>
                </a:cubicBezTo>
                <a:cubicBezTo>
                  <a:pt x="42833" y="36217"/>
                  <a:pt x="32758" y="46292"/>
                  <a:pt x="20352" y="46292"/>
                </a:cubicBezTo>
                <a:lnTo>
                  <a:pt x="1" y="46292"/>
                </a:lnTo>
                <a:lnTo>
                  <a:pt x="1" y="47670"/>
                </a:lnTo>
                <a:lnTo>
                  <a:pt x="20352" y="47670"/>
                </a:lnTo>
                <a:cubicBezTo>
                  <a:pt x="33510" y="47670"/>
                  <a:pt x="44212" y="36969"/>
                  <a:pt x="44212" y="23836"/>
                </a:cubicBezTo>
                <a:cubicBezTo>
                  <a:pt x="44212" y="10678"/>
                  <a:pt x="33510" y="1"/>
                  <a:pt x="2035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95"/>
          <p:cNvSpPr/>
          <p:nvPr/>
        </p:nvSpPr>
        <p:spPr>
          <a:xfrm>
            <a:off x="1380284" y="2482830"/>
            <a:ext cx="687550" cy="741642"/>
          </a:xfrm>
          <a:custGeom>
            <a:avLst/>
            <a:gdLst/>
            <a:ahLst/>
            <a:cxnLst/>
            <a:rect l="l" t="t" r="r" b="b"/>
            <a:pathLst>
              <a:path w="44187" h="47671" extrusionOk="0">
                <a:moveTo>
                  <a:pt x="23835" y="1"/>
                </a:moveTo>
                <a:cubicBezTo>
                  <a:pt x="10677" y="1"/>
                  <a:pt x="1" y="10678"/>
                  <a:pt x="1" y="23836"/>
                </a:cubicBezTo>
                <a:cubicBezTo>
                  <a:pt x="1" y="36969"/>
                  <a:pt x="10677" y="47670"/>
                  <a:pt x="23835" y="47670"/>
                </a:cubicBezTo>
                <a:lnTo>
                  <a:pt x="44186" y="47670"/>
                </a:lnTo>
                <a:lnTo>
                  <a:pt x="44186" y="46292"/>
                </a:lnTo>
                <a:lnTo>
                  <a:pt x="23835" y="46292"/>
                </a:lnTo>
                <a:cubicBezTo>
                  <a:pt x="11454" y="46292"/>
                  <a:pt x="1379" y="36217"/>
                  <a:pt x="1379" y="23836"/>
                </a:cubicBezTo>
                <a:cubicBezTo>
                  <a:pt x="1379" y="11455"/>
                  <a:pt x="11454" y="1379"/>
                  <a:pt x="23835" y="1379"/>
                </a:cubicBezTo>
                <a:lnTo>
                  <a:pt x="44186" y="1379"/>
                </a:lnTo>
                <a:lnTo>
                  <a:pt x="441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95"/>
          <p:cNvSpPr/>
          <p:nvPr/>
        </p:nvSpPr>
        <p:spPr>
          <a:xfrm>
            <a:off x="1180249" y="1851536"/>
            <a:ext cx="453169" cy="3905"/>
          </a:xfrm>
          <a:custGeom>
            <a:avLst/>
            <a:gdLst/>
            <a:ahLst/>
            <a:cxnLst/>
            <a:rect l="l" t="t" r="r" b="b"/>
            <a:pathLst>
              <a:path w="29124" h="251" extrusionOk="0">
                <a:moveTo>
                  <a:pt x="126" y="0"/>
                </a:moveTo>
                <a:cubicBezTo>
                  <a:pt x="51" y="0"/>
                  <a:pt x="1" y="50"/>
                  <a:pt x="1" y="126"/>
                </a:cubicBezTo>
                <a:cubicBezTo>
                  <a:pt x="1" y="176"/>
                  <a:pt x="51" y="251"/>
                  <a:pt x="126" y="251"/>
                </a:cubicBezTo>
                <a:lnTo>
                  <a:pt x="29023" y="251"/>
                </a:lnTo>
                <a:cubicBezTo>
                  <a:pt x="29073" y="251"/>
                  <a:pt x="29123" y="176"/>
                  <a:pt x="29123" y="126"/>
                </a:cubicBezTo>
                <a:cubicBezTo>
                  <a:pt x="29123" y="50"/>
                  <a:pt x="29073" y="0"/>
                  <a:pt x="290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95"/>
          <p:cNvSpPr/>
          <p:nvPr/>
        </p:nvSpPr>
        <p:spPr>
          <a:xfrm>
            <a:off x="2134225" y="1851536"/>
            <a:ext cx="453169" cy="3905"/>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4" y="251"/>
                  <a:pt x="29124" y="176"/>
                  <a:pt x="29124" y="126"/>
                </a:cubicBezTo>
                <a:cubicBezTo>
                  <a:pt x="29124" y="50"/>
                  <a:pt x="29074" y="0"/>
                  <a:pt x="2899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95"/>
          <p:cNvSpPr/>
          <p:nvPr/>
        </p:nvSpPr>
        <p:spPr>
          <a:xfrm>
            <a:off x="3087047" y="1851536"/>
            <a:ext cx="453169" cy="3905"/>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3" y="251"/>
                  <a:pt x="29124" y="176"/>
                  <a:pt x="29124" y="126"/>
                </a:cubicBezTo>
                <a:cubicBezTo>
                  <a:pt x="29124" y="50"/>
                  <a:pt x="29073" y="0"/>
                  <a:pt x="2899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95"/>
          <p:cNvSpPr/>
          <p:nvPr/>
        </p:nvSpPr>
        <p:spPr>
          <a:xfrm>
            <a:off x="3087047" y="3851898"/>
            <a:ext cx="453169" cy="3920"/>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3" y="251"/>
                  <a:pt x="29124" y="201"/>
                  <a:pt x="29124" y="126"/>
                </a:cubicBezTo>
                <a:cubicBezTo>
                  <a:pt x="29124" y="51"/>
                  <a:pt x="29073" y="0"/>
                  <a:pt x="2899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95"/>
          <p:cNvSpPr/>
          <p:nvPr/>
        </p:nvSpPr>
        <p:spPr>
          <a:xfrm>
            <a:off x="2134225" y="3851898"/>
            <a:ext cx="453169" cy="3920"/>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4" y="251"/>
                  <a:pt x="29124" y="201"/>
                  <a:pt x="29124" y="126"/>
                </a:cubicBezTo>
                <a:cubicBezTo>
                  <a:pt x="29124" y="51"/>
                  <a:pt x="29074" y="0"/>
                  <a:pt x="2899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95"/>
          <p:cNvSpPr/>
          <p:nvPr/>
        </p:nvSpPr>
        <p:spPr>
          <a:xfrm>
            <a:off x="1181416" y="3851898"/>
            <a:ext cx="453169" cy="3920"/>
          </a:xfrm>
          <a:custGeom>
            <a:avLst/>
            <a:gdLst/>
            <a:ahLst/>
            <a:cxnLst/>
            <a:rect l="l" t="t" r="r" b="b"/>
            <a:pathLst>
              <a:path w="29124" h="252" extrusionOk="0">
                <a:moveTo>
                  <a:pt x="126" y="0"/>
                </a:moveTo>
                <a:cubicBezTo>
                  <a:pt x="51" y="0"/>
                  <a:pt x="1" y="51"/>
                  <a:pt x="1" y="126"/>
                </a:cubicBezTo>
                <a:cubicBezTo>
                  <a:pt x="1" y="201"/>
                  <a:pt x="51" y="251"/>
                  <a:pt x="126" y="251"/>
                </a:cubicBezTo>
                <a:lnTo>
                  <a:pt x="29023" y="251"/>
                </a:lnTo>
                <a:cubicBezTo>
                  <a:pt x="29074" y="251"/>
                  <a:pt x="29124" y="201"/>
                  <a:pt x="29124" y="126"/>
                </a:cubicBezTo>
                <a:cubicBezTo>
                  <a:pt x="29124" y="51"/>
                  <a:pt x="29074" y="0"/>
                  <a:pt x="290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95"/>
          <p:cNvSpPr txBox="1"/>
          <p:nvPr/>
        </p:nvSpPr>
        <p:spPr>
          <a:xfrm>
            <a:off x="1644313" y="2717237"/>
            <a:ext cx="1428600" cy="273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Add the title here</a:t>
            </a:r>
            <a:endParaRPr sz="1000">
              <a:solidFill>
                <a:srgbClr val="FFFFFF"/>
              </a:solidFill>
            </a:endParaRPr>
          </a:p>
        </p:txBody>
      </p:sp>
      <p:sp>
        <p:nvSpPr>
          <p:cNvPr id="10103" name="Google Shape;10103;p95"/>
          <p:cNvSpPr txBox="1"/>
          <p:nvPr/>
        </p:nvSpPr>
        <p:spPr>
          <a:xfrm>
            <a:off x="1048453" y="1910789"/>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1</a:t>
            </a:r>
            <a:endParaRPr sz="900">
              <a:solidFill>
                <a:srgbClr val="FFFFFF"/>
              </a:solidFill>
            </a:endParaRPr>
          </a:p>
        </p:txBody>
      </p:sp>
      <p:sp>
        <p:nvSpPr>
          <p:cNvPr id="10104" name="Google Shape;10104;p95"/>
          <p:cNvSpPr txBox="1"/>
          <p:nvPr/>
        </p:nvSpPr>
        <p:spPr>
          <a:xfrm>
            <a:off x="1998710" y="1909835"/>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2</a:t>
            </a:r>
            <a:endParaRPr sz="900">
              <a:solidFill>
                <a:srgbClr val="FFFFFF"/>
              </a:solidFill>
            </a:endParaRPr>
          </a:p>
        </p:txBody>
      </p:sp>
      <p:sp>
        <p:nvSpPr>
          <p:cNvPr id="10105" name="Google Shape;10105;p95"/>
          <p:cNvSpPr txBox="1"/>
          <p:nvPr/>
        </p:nvSpPr>
        <p:spPr>
          <a:xfrm>
            <a:off x="2949019" y="1909835"/>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3</a:t>
            </a:r>
            <a:endParaRPr sz="900">
              <a:solidFill>
                <a:srgbClr val="FFFFFF"/>
              </a:solidFill>
            </a:endParaRPr>
          </a:p>
        </p:txBody>
      </p:sp>
      <p:sp>
        <p:nvSpPr>
          <p:cNvPr id="10106" name="Google Shape;10106;p95"/>
          <p:cNvSpPr txBox="1"/>
          <p:nvPr/>
        </p:nvSpPr>
        <p:spPr>
          <a:xfrm>
            <a:off x="1048350" y="3923158"/>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4</a:t>
            </a:r>
            <a:endParaRPr sz="900">
              <a:solidFill>
                <a:srgbClr val="FFFFFF"/>
              </a:solidFill>
            </a:endParaRPr>
          </a:p>
        </p:txBody>
      </p:sp>
      <p:sp>
        <p:nvSpPr>
          <p:cNvPr id="10107" name="Google Shape;10107;p95"/>
          <p:cNvSpPr txBox="1"/>
          <p:nvPr/>
        </p:nvSpPr>
        <p:spPr>
          <a:xfrm>
            <a:off x="1998710" y="3923158"/>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5</a:t>
            </a:r>
            <a:endParaRPr sz="900">
              <a:solidFill>
                <a:srgbClr val="FFFFFF"/>
              </a:solidFill>
            </a:endParaRPr>
          </a:p>
        </p:txBody>
      </p:sp>
      <p:sp>
        <p:nvSpPr>
          <p:cNvPr id="10108" name="Google Shape;10108;p95"/>
          <p:cNvSpPr txBox="1"/>
          <p:nvPr/>
        </p:nvSpPr>
        <p:spPr>
          <a:xfrm>
            <a:off x="2949019" y="3923158"/>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6</a:t>
            </a:r>
            <a:endParaRPr sz="900">
              <a:solidFill>
                <a:srgbClr val="FFFFFF"/>
              </a:solidFill>
            </a:endParaRPr>
          </a:p>
        </p:txBody>
      </p:sp>
      <p:sp>
        <p:nvSpPr>
          <p:cNvPr id="10109" name="Google Shape;10109;p95"/>
          <p:cNvSpPr/>
          <p:nvPr/>
        </p:nvSpPr>
        <p:spPr>
          <a:xfrm>
            <a:off x="1374787"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95"/>
          <p:cNvSpPr/>
          <p:nvPr/>
        </p:nvSpPr>
        <p:spPr>
          <a:xfrm>
            <a:off x="2326630"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95"/>
          <p:cNvSpPr/>
          <p:nvPr/>
        </p:nvSpPr>
        <p:spPr>
          <a:xfrm>
            <a:off x="3278485"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95"/>
          <p:cNvSpPr/>
          <p:nvPr/>
        </p:nvSpPr>
        <p:spPr>
          <a:xfrm>
            <a:off x="1374774"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95"/>
          <p:cNvSpPr/>
          <p:nvPr/>
        </p:nvSpPr>
        <p:spPr>
          <a:xfrm>
            <a:off x="2326617"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95"/>
          <p:cNvSpPr/>
          <p:nvPr/>
        </p:nvSpPr>
        <p:spPr>
          <a:xfrm>
            <a:off x="3278472"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95"/>
          <p:cNvSpPr/>
          <p:nvPr/>
        </p:nvSpPr>
        <p:spPr>
          <a:xfrm>
            <a:off x="2200729"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95"/>
          <p:cNvSpPr/>
          <p:nvPr/>
        </p:nvSpPr>
        <p:spPr>
          <a:xfrm>
            <a:off x="2328782"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95"/>
          <p:cNvSpPr/>
          <p:nvPr/>
        </p:nvSpPr>
        <p:spPr>
          <a:xfrm>
            <a:off x="2456836"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95"/>
          <p:cNvSpPr/>
          <p:nvPr/>
        </p:nvSpPr>
        <p:spPr>
          <a:xfrm>
            <a:off x="2200729"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95"/>
          <p:cNvSpPr/>
          <p:nvPr/>
        </p:nvSpPr>
        <p:spPr>
          <a:xfrm>
            <a:off x="2328782"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95"/>
          <p:cNvSpPr/>
          <p:nvPr/>
        </p:nvSpPr>
        <p:spPr>
          <a:xfrm>
            <a:off x="2456836"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121" name="Google Shape;10121;p95"/>
          <p:cNvCxnSpPr>
            <a:stCxn id="10109" idx="4"/>
            <a:endCxn id="10115" idx="0"/>
          </p:cNvCxnSpPr>
          <p:nvPr/>
        </p:nvCxnSpPr>
        <p:spPr>
          <a:xfrm rot="-5400000" flipH="1">
            <a:off x="1718737" y="1944326"/>
            <a:ext cx="201900" cy="8259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0122" name="Google Shape;10122;p95"/>
          <p:cNvCxnSpPr>
            <a:stCxn id="10111" idx="4"/>
            <a:endCxn id="10117" idx="0"/>
          </p:cNvCxnSpPr>
          <p:nvPr/>
        </p:nvCxnSpPr>
        <p:spPr>
          <a:xfrm rot="5400000">
            <a:off x="2798635" y="1946426"/>
            <a:ext cx="201900" cy="8217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0123" name="Google Shape;10123;p95"/>
          <p:cNvCxnSpPr>
            <a:stCxn id="10110" idx="4"/>
            <a:endCxn id="10116" idx="0"/>
          </p:cNvCxnSpPr>
          <p:nvPr/>
        </p:nvCxnSpPr>
        <p:spPr>
          <a:xfrm rot="-5400000" flipH="1">
            <a:off x="2258680" y="2356226"/>
            <a:ext cx="201900" cy="21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0124" name="Google Shape;10124;p95"/>
          <p:cNvCxnSpPr>
            <a:stCxn id="10112" idx="0"/>
            <a:endCxn id="10118" idx="4"/>
          </p:cNvCxnSpPr>
          <p:nvPr/>
        </p:nvCxnSpPr>
        <p:spPr>
          <a:xfrm rot="-5400000">
            <a:off x="1717824" y="2939735"/>
            <a:ext cx="203700" cy="825900"/>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0125" name="Google Shape;10125;p95"/>
          <p:cNvCxnSpPr>
            <a:stCxn id="10114" idx="0"/>
            <a:endCxn id="10120" idx="4"/>
          </p:cNvCxnSpPr>
          <p:nvPr/>
        </p:nvCxnSpPr>
        <p:spPr>
          <a:xfrm rot="5400000" flipH="1">
            <a:off x="2797722" y="2941835"/>
            <a:ext cx="203700" cy="821700"/>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0126" name="Google Shape;10126;p95"/>
          <p:cNvCxnSpPr>
            <a:stCxn id="10113" idx="0"/>
            <a:endCxn id="10119" idx="4"/>
          </p:cNvCxnSpPr>
          <p:nvPr/>
        </p:nvCxnSpPr>
        <p:spPr>
          <a:xfrm rot="-5400000">
            <a:off x="2257767" y="3351635"/>
            <a:ext cx="203700" cy="2100"/>
          </a:xfrm>
          <a:prstGeom prst="curvedConnector3">
            <a:avLst>
              <a:gd name="adj1" fmla="val 50004"/>
            </a:avLst>
          </a:prstGeom>
          <a:noFill/>
          <a:ln w="19050" cap="flat" cmpd="sng">
            <a:solidFill>
              <a:srgbClr val="5F7D95"/>
            </a:solidFill>
            <a:prstDash val="solid"/>
            <a:round/>
            <a:headEnd type="none" w="med" len="med"/>
            <a:tailEnd type="none" w="med" len="med"/>
          </a:ln>
        </p:spPr>
      </p:cxnSp>
      <p:sp>
        <p:nvSpPr>
          <p:cNvPr id="10127" name="Google Shape;10127;p95"/>
          <p:cNvSpPr/>
          <p:nvPr/>
        </p:nvSpPr>
        <p:spPr>
          <a:xfrm>
            <a:off x="4239724" y="2708319"/>
            <a:ext cx="779136" cy="252234"/>
          </a:xfrm>
          <a:custGeom>
            <a:avLst/>
            <a:gdLst/>
            <a:ahLst/>
            <a:cxnLst/>
            <a:rect l="l" t="t" r="r" b="b"/>
            <a:pathLst>
              <a:path w="44351" h="14358" extrusionOk="0">
                <a:moveTo>
                  <a:pt x="1599" y="0"/>
                </a:moveTo>
                <a:cubicBezTo>
                  <a:pt x="708" y="0"/>
                  <a:pt x="1" y="708"/>
                  <a:pt x="1" y="1598"/>
                </a:cubicBezTo>
                <a:lnTo>
                  <a:pt x="1" y="5706"/>
                </a:lnTo>
                <a:lnTo>
                  <a:pt x="1484" y="7190"/>
                </a:lnTo>
                <a:lnTo>
                  <a:pt x="1" y="8674"/>
                </a:lnTo>
                <a:lnTo>
                  <a:pt x="1" y="12759"/>
                </a:lnTo>
                <a:cubicBezTo>
                  <a:pt x="1" y="13650"/>
                  <a:pt x="708" y="14357"/>
                  <a:pt x="1599" y="14357"/>
                </a:cubicBezTo>
                <a:lnTo>
                  <a:pt x="41269" y="14357"/>
                </a:lnTo>
                <a:cubicBezTo>
                  <a:pt x="42136" y="14357"/>
                  <a:pt x="42867" y="13650"/>
                  <a:pt x="42867" y="12759"/>
                </a:cubicBezTo>
                <a:lnTo>
                  <a:pt x="42867" y="8674"/>
                </a:lnTo>
                <a:lnTo>
                  <a:pt x="44350" y="7190"/>
                </a:lnTo>
                <a:lnTo>
                  <a:pt x="42867" y="5706"/>
                </a:lnTo>
                <a:lnTo>
                  <a:pt x="42867" y="1598"/>
                </a:lnTo>
                <a:cubicBezTo>
                  <a:pt x="42867" y="708"/>
                  <a:pt x="42136" y="0"/>
                  <a:pt x="4126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95"/>
          <p:cNvSpPr/>
          <p:nvPr/>
        </p:nvSpPr>
        <p:spPr>
          <a:xfrm>
            <a:off x="5018842" y="2708319"/>
            <a:ext cx="779119" cy="252234"/>
          </a:xfrm>
          <a:custGeom>
            <a:avLst/>
            <a:gdLst/>
            <a:ahLst/>
            <a:cxnLst/>
            <a:rect l="l" t="t" r="r" b="b"/>
            <a:pathLst>
              <a:path w="44350" h="14358" extrusionOk="0">
                <a:moveTo>
                  <a:pt x="42866" y="5706"/>
                </a:moveTo>
                <a:lnTo>
                  <a:pt x="42866" y="1598"/>
                </a:lnTo>
                <a:cubicBezTo>
                  <a:pt x="42866" y="708"/>
                  <a:pt x="42136" y="0"/>
                  <a:pt x="41268" y="0"/>
                </a:cubicBezTo>
                <a:lnTo>
                  <a:pt x="1598" y="0"/>
                </a:lnTo>
                <a:cubicBezTo>
                  <a:pt x="708" y="0"/>
                  <a:pt x="0" y="708"/>
                  <a:pt x="0" y="1598"/>
                </a:cubicBezTo>
                <a:lnTo>
                  <a:pt x="0" y="5706"/>
                </a:lnTo>
                <a:lnTo>
                  <a:pt x="1484" y="7190"/>
                </a:lnTo>
                <a:lnTo>
                  <a:pt x="0" y="8674"/>
                </a:lnTo>
                <a:lnTo>
                  <a:pt x="0" y="12759"/>
                </a:lnTo>
                <a:cubicBezTo>
                  <a:pt x="0" y="13650"/>
                  <a:pt x="708" y="14357"/>
                  <a:pt x="1598" y="14357"/>
                </a:cubicBezTo>
                <a:lnTo>
                  <a:pt x="41268" y="14357"/>
                </a:lnTo>
                <a:cubicBezTo>
                  <a:pt x="42136" y="14357"/>
                  <a:pt x="42866" y="13650"/>
                  <a:pt x="42866" y="12759"/>
                </a:cubicBezTo>
                <a:lnTo>
                  <a:pt x="42866" y="8674"/>
                </a:lnTo>
                <a:lnTo>
                  <a:pt x="44350" y="7190"/>
                </a:lnTo>
                <a:lnTo>
                  <a:pt x="42866" y="5706"/>
                </a:ln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95"/>
          <p:cNvSpPr/>
          <p:nvPr/>
        </p:nvSpPr>
        <p:spPr>
          <a:xfrm>
            <a:off x="5797943" y="2708319"/>
            <a:ext cx="778732" cy="252234"/>
          </a:xfrm>
          <a:custGeom>
            <a:avLst/>
            <a:gdLst/>
            <a:ahLst/>
            <a:cxnLst/>
            <a:rect l="l" t="t" r="r" b="b"/>
            <a:pathLst>
              <a:path w="44328" h="14358" extrusionOk="0">
                <a:moveTo>
                  <a:pt x="42844" y="5706"/>
                </a:moveTo>
                <a:lnTo>
                  <a:pt x="42844" y="1598"/>
                </a:lnTo>
                <a:cubicBezTo>
                  <a:pt x="42844" y="708"/>
                  <a:pt x="42136" y="0"/>
                  <a:pt x="41246" y="0"/>
                </a:cubicBezTo>
                <a:lnTo>
                  <a:pt x="1599" y="0"/>
                </a:lnTo>
                <a:cubicBezTo>
                  <a:pt x="708" y="0"/>
                  <a:pt x="1" y="708"/>
                  <a:pt x="1" y="1598"/>
                </a:cubicBezTo>
                <a:lnTo>
                  <a:pt x="1" y="5706"/>
                </a:lnTo>
                <a:lnTo>
                  <a:pt x="1485" y="7190"/>
                </a:lnTo>
                <a:lnTo>
                  <a:pt x="1" y="8674"/>
                </a:lnTo>
                <a:lnTo>
                  <a:pt x="1" y="12759"/>
                </a:lnTo>
                <a:cubicBezTo>
                  <a:pt x="1" y="13650"/>
                  <a:pt x="708" y="14357"/>
                  <a:pt x="1599" y="14357"/>
                </a:cubicBezTo>
                <a:lnTo>
                  <a:pt x="41246" y="14357"/>
                </a:lnTo>
                <a:cubicBezTo>
                  <a:pt x="42136" y="14357"/>
                  <a:pt x="42844" y="13650"/>
                  <a:pt x="42844" y="12759"/>
                </a:cubicBezTo>
                <a:lnTo>
                  <a:pt x="42844" y="8674"/>
                </a:lnTo>
                <a:lnTo>
                  <a:pt x="44328" y="7190"/>
                </a:lnTo>
                <a:lnTo>
                  <a:pt x="42844" y="5706"/>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0130" name="Google Shape;10130;p95"/>
          <p:cNvSpPr/>
          <p:nvPr/>
        </p:nvSpPr>
        <p:spPr>
          <a:xfrm>
            <a:off x="6576658" y="2708319"/>
            <a:ext cx="779136" cy="252234"/>
          </a:xfrm>
          <a:custGeom>
            <a:avLst/>
            <a:gdLst/>
            <a:ahLst/>
            <a:cxnLst/>
            <a:rect l="l" t="t" r="r" b="b"/>
            <a:pathLst>
              <a:path w="44351" h="14358" extrusionOk="0">
                <a:moveTo>
                  <a:pt x="42867" y="5706"/>
                </a:moveTo>
                <a:lnTo>
                  <a:pt x="42867" y="1598"/>
                </a:lnTo>
                <a:cubicBezTo>
                  <a:pt x="42867" y="708"/>
                  <a:pt x="42159" y="0"/>
                  <a:pt x="41269" y="0"/>
                </a:cubicBezTo>
                <a:lnTo>
                  <a:pt x="1598" y="0"/>
                </a:lnTo>
                <a:cubicBezTo>
                  <a:pt x="731" y="0"/>
                  <a:pt x="1" y="708"/>
                  <a:pt x="1" y="1598"/>
                </a:cubicBezTo>
                <a:lnTo>
                  <a:pt x="1" y="5706"/>
                </a:lnTo>
                <a:lnTo>
                  <a:pt x="1507" y="7190"/>
                </a:lnTo>
                <a:lnTo>
                  <a:pt x="1" y="8674"/>
                </a:lnTo>
                <a:lnTo>
                  <a:pt x="1" y="12759"/>
                </a:lnTo>
                <a:cubicBezTo>
                  <a:pt x="1" y="13650"/>
                  <a:pt x="731" y="14357"/>
                  <a:pt x="1598" y="14357"/>
                </a:cubicBezTo>
                <a:lnTo>
                  <a:pt x="41269" y="14357"/>
                </a:lnTo>
                <a:cubicBezTo>
                  <a:pt x="42159" y="14357"/>
                  <a:pt x="42867" y="13650"/>
                  <a:pt x="42867" y="12759"/>
                </a:cubicBezTo>
                <a:lnTo>
                  <a:pt x="42867" y="8674"/>
                </a:lnTo>
                <a:lnTo>
                  <a:pt x="44350" y="7190"/>
                </a:lnTo>
                <a:lnTo>
                  <a:pt x="42867" y="5706"/>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0131" name="Google Shape;10131;p95"/>
          <p:cNvSpPr/>
          <p:nvPr/>
        </p:nvSpPr>
        <p:spPr>
          <a:xfrm>
            <a:off x="7355776" y="2708319"/>
            <a:ext cx="779119" cy="252234"/>
          </a:xfrm>
          <a:custGeom>
            <a:avLst/>
            <a:gdLst/>
            <a:ahLst/>
            <a:cxnLst/>
            <a:rect l="l" t="t" r="r" b="b"/>
            <a:pathLst>
              <a:path w="44350" h="14358" extrusionOk="0">
                <a:moveTo>
                  <a:pt x="42866" y="5706"/>
                </a:moveTo>
                <a:lnTo>
                  <a:pt x="42866" y="1598"/>
                </a:lnTo>
                <a:cubicBezTo>
                  <a:pt x="42866" y="708"/>
                  <a:pt x="42159" y="0"/>
                  <a:pt x="41268" y="0"/>
                </a:cubicBezTo>
                <a:lnTo>
                  <a:pt x="1598" y="0"/>
                </a:lnTo>
                <a:cubicBezTo>
                  <a:pt x="731" y="0"/>
                  <a:pt x="0" y="708"/>
                  <a:pt x="0" y="1598"/>
                </a:cubicBezTo>
                <a:lnTo>
                  <a:pt x="0" y="5706"/>
                </a:lnTo>
                <a:lnTo>
                  <a:pt x="1484" y="7190"/>
                </a:lnTo>
                <a:lnTo>
                  <a:pt x="0" y="8674"/>
                </a:lnTo>
                <a:lnTo>
                  <a:pt x="0" y="12759"/>
                </a:lnTo>
                <a:cubicBezTo>
                  <a:pt x="0" y="13650"/>
                  <a:pt x="731" y="14357"/>
                  <a:pt x="1598" y="14357"/>
                </a:cubicBezTo>
                <a:lnTo>
                  <a:pt x="41268" y="14357"/>
                </a:lnTo>
                <a:cubicBezTo>
                  <a:pt x="42159" y="14357"/>
                  <a:pt x="42866" y="13650"/>
                  <a:pt x="42866" y="12759"/>
                </a:cubicBezTo>
                <a:lnTo>
                  <a:pt x="42866" y="8674"/>
                </a:lnTo>
                <a:lnTo>
                  <a:pt x="44350" y="7190"/>
                </a:lnTo>
                <a:lnTo>
                  <a:pt x="42866" y="5706"/>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0132" name="Google Shape;10132;p95"/>
          <p:cNvSpPr/>
          <p:nvPr/>
        </p:nvSpPr>
        <p:spPr>
          <a:xfrm>
            <a:off x="4429400" y="1662350"/>
            <a:ext cx="342847" cy="386555"/>
          </a:xfrm>
          <a:custGeom>
            <a:avLst/>
            <a:gdLst/>
            <a:ahLst/>
            <a:cxnLst/>
            <a:rect l="l" t="t" r="r" b="b"/>
            <a:pathLst>
              <a:path w="19516" h="22004" extrusionOk="0">
                <a:moveTo>
                  <a:pt x="9758" y="0"/>
                </a:moveTo>
                <a:cubicBezTo>
                  <a:pt x="9456" y="0"/>
                  <a:pt x="9153" y="80"/>
                  <a:pt x="8879" y="240"/>
                </a:cubicBezTo>
                <a:lnTo>
                  <a:pt x="867" y="4851"/>
                </a:lnTo>
                <a:cubicBezTo>
                  <a:pt x="320" y="5170"/>
                  <a:pt x="0" y="5741"/>
                  <a:pt x="0" y="6380"/>
                </a:cubicBezTo>
                <a:lnTo>
                  <a:pt x="0" y="15624"/>
                </a:lnTo>
                <a:cubicBezTo>
                  <a:pt x="0" y="16263"/>
                  <a:pt x="320" y="16834"/>
                  <a:pt x="867" y="17131"/>
                </a:cubicBezTo>
                <a:lnTo>
                  <a:pt x="8879" y="21764"/>
                </a:lnTo>
                <a:cubicBezTo>
                  <a:pt x="9153" y="21924"/>
                  <a:pt x="9456" y="22004"/>
                  <a:pt x="9758" y="22004"/>
                </a:cubicBezTo>
                <a:cubicBezTo>
                  <a:pt x="10060" y="22004"/>
                  <a:pt x="10363" y="21924"/>
                  <a:pt x="10637" y="21764"/>
                </a:cubicBezTo>
                <a:lnTo>
                  <a:pt x="18648" y="17131"/>
                </a:lnTo>
                <a:cubicBezTo>
                  <a:pt x="19196" y="16834"/>
                  <a:pt x="19516" y="16263"/>
                  <a:pt x="19516" y="15624"/>
                </a:cubicBezTo>
                <a:lnTo>
                  <a:pt x="19516" y="6380"/>
                </a:lnTo>
                <a:cubicBezTo>
                  <a:pt x="19516" y="5741"/>
                  <a:pt x="19196" y="5170"/>
                  <a:pt x="18648" y="4851"/>
                </a:cubicBezTo>
                <a:lnTo>
                  <a:pt x="10637" y="240"/>
                </a:lnTo>
                <a:cubicBezTo>
                  <a:pt x="10363" y="80"/>
                  <a:pt x="10060" y="0"/>
                  <a:pt x="9758"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95"/>
          <p:cNvSpPr/>
          <p:nvPr/>
        </p:nvSpPr>
        <p:spPr>
          <a:xfrm>
            <a:off x="4569763"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95"/>
          <p:cNvSpPr/>
          <p:nvPr/>
        </p:nvSpPr>
        <p:spPr>
          <a:xfrm>
            <a:off x="6147625"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95"/>
          <p:cNvSpPr/>
          <p:nvPr/>
        </p:nvSpPr>
        <p:spPr>
          <a:xfrm>
            <a:off x="7725475"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95"/>
          <p:cNvSpPr/>
          <p:nvPr/>
        </p:nvSpPr>
        <p:spPr>
          <a:xfrm>
            <a:off x="5384563" y="2999720"/>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95"/>
          <p:cNvSpPr/>
          <p:nvPr/>
        </p:nvSpPr>
        <p:spPr>
          <a:xfrm>
            <a:off x="6936563" y="2999770"/>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95"/>
          <p:cNvSpPr txBox="1"/>
          <p:nvPr/>
        </p:nvSpPr>
        <p:spPr>
          <a:xfrm>
            <a:off x="4331422" y="2719909"/>
            <a:ext cx="538800" cy="229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b="1">
                <a:solidFill>
                  <a:srgbClr val="FFFFFF"/>
                </a:solidFill>
              </a:rPr>
              <a:t>2016</a:t>
            </a:r>
            <a:endParaRPr sz="900" b="1">
              <a:solidFill>
                <a:srgbClr val="FFFFFF"/>
              </a:solidFill>
            </a:endParaRPr>
          </a:p>
        </p:txBody>
      </p:sp>
      <p:sp>
        <p:nvSpPr>
          <p:cNvPr id="10139" name="Google Shape;10139;p95"/>
          <p:cNvSpPr/>
          <p:nvPr/>
        </p:nvSpPr>
        <p:spPr>
          <a:xfrm>
            <a:off x="4569763"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95"/>
          <p:cNvSpPr/>
          <p:nvPr/>
        </p:nvSpPr>
        <p:spPr>
          <a:xfrm>
            <a:off x="6153050"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95"/>
          <p:cNvSpPr/>
          <p:nvPr/>
        </p:nvSpPr>
        <p:spPr>
          <a:xfrm>
            <a:off x="7725475"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95"/>
          <p:cNvSpPr/>
          <p:nvPr/>
        </p:nvSpPr>
        <p:spPr>
          <a:xfrm>
            <a:off x="5384166" y="356959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95"/>
          <p:cNvSpPr/>
          <p:nvPr/>
        </p:nvSpPr>
        <p:spPr>
          <a:xfrm>
            <a:off x="6936566" y="356959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144" name="Google Shape;10144;p95"/>
          <p:cNvCxnSpPr>
            <a:stCxn id="10133" idx="0"/>
            <a:endCxn id="10139" idx="4"/>
          </p:cNvCxnSpPr>
          <p:nvPr/>
        </p:nvCxnSpPr>
        <p:spPr>
          <a:xfrm rot="10800000">
            <a:off x="4600813" y="2137482"/>
            <a:ext cx="0" cy="441900"/>
          </a:xfrm>
          <a:prstGeom prst="straightConnector1">
            <a:avLst/>
          </a:prstGeom>
          <a:noFill/>
          <a:ln w="9525" cap="flat" cmpd="sng">
            <a:solidFill>
              <a:srgbClr val="A5B7C6"/>
            </a:solidFill>
            <a:prstDash val="dash"/>
            <a:round/>
            <a:headEnd type="none" w="med" len="med"/>
            <a:tailEnd type="none" w="med" len="med"/>
          </a:ln>
        </p:spPr>
      </p:cxnSp>
      <p:cxnSp>
        <p:nvCxnSpPr>
          <p:cNvPr id="10145" name="Google Shape;10145;p95"/>
          <p:cNvCxnSpPr>
            <a:stCxn id="10134" idx="0"/>
            <a:endCxn id="10140" idx="4"/>
          </p:cNvCxnSpPr>
          <p:nvPr/>
        </p:nvCxnSpPr>
        <p:spPr>
          <a:xfrm rot="10800000" flipH="1">
            <a:off x="6178675" y="2137482"/>
            <a:ext cx="5400" cy="441900"/>
          </a:xfrm>
          <a:prstGeom prst="straightConnector1">
            <a:avLst/>
          </a:prstGeom>
          <a:noFill/>
          <a:ln w="9525" cap="flat" cmpd="sng">
            <a:solidFill>
              <a:srgbClr val="A5B7C6"/>
            </a:solidFill>
            <a:prstDash val="dash"/>
            <a:round/>
            <a:headEnd type="none" w="med" len="med"/>
            <a:tailEnd type="none" w="med" len="med"/>
          </a:ln>
        </p:spPr>
      </p:cxnSp>
      <p:cxnSp>
        <p:nvCxnSpPr>
          <p:cNvPr id="10146" name="Google Shape;10146;p95"/>
          <p:cNvCxnSpPr>
            <a:stCxn id="10135" idx="0"/>
            <a:endCxn id="10141" idx="4"/>
          </p:cNvCxnSpPr>
          <p:nvPr/>
        </p:nvCxnSpPr>
        <p:spPr>
          <a:xfrm rot="10800000">
            <a:off x="7756525" y="2137482"/>
            <a:ext cx="0" cy="441900"/>
          </a:xfrm>
          <a:prstGeom prst="straightConnector1">
            <a:avLst/>
          </a:prstGeom>
          <a:noFill/>
          <a:ln w="9525" cap="flat" cmpd="sng">
            <a:solidFill>
              <a:srgbClr val="A5B7C6"/>
            </a:solidFill>
            <a:prstDash val="dash"/>
            <a:round/>
            <a:headEnd type="none" w="med" len="med"/>
            <a:tailEnd type="none" w="med" len="med"/>
          </a:ln>
        </p:spPr>
      </p:cxnSp>
      <p:cxnSp>
        <p:nvCxnSpPr>
          <p:cNvPr id="10147" name="Google Shape;10147;p95"/>
          <p:cNvCxnSpPr>
            <a:stCxn id="10136" idx="4"/>
            <a:endCxn id="10142" idx="0"/>
          </p:cNvCxnSpPr>
          <p:nvPr/>
        </p:nvCxnSpPr>
        <p:spPr>
          <a:xfrm flipH="1">
            <a:off x="5415313" y="3061820"/>
            <a:ext cx="300" cy="507900"/>
          </a:xfrm>
          <a:prstGeom prst="straightConnector1">
            <a:avLst/>
          </a:prstGeom>
          <a:noFill/>
          <a:ln w="9525" cap="flat" cmpd="sng">
            <a:solidFill>
              <a:srgbClr val="A5B7C6"/>
            </a:solidFill>
            <a:prstDash val="dash"/>
            <a:round/>
            <a:headEnd type="none" w="med" len="med"/>
            <a:tailEnd type="none" w="med" len="med"/>
          </a:ln>
        </p:spPr>
      </p:cxnSp>
      <p:cxnSp>
        <p:nvCxnSpPr>
          <p:cNvPr id="10148" name="Google Shape;10148;p95"/>
          <p:cNvCxnSpPr>
            <a:stCxn id="10137" idx="4"/>
            <a:endCxn id="10143" idx="0"/>
          </p:cNvCxnSpPr>
          <p:nvPr/>
        </p:nvCxnSpPr>
        <p:spPr>
          <a:xfrm>
            <a:off x="6967613" y="3061870"/>
            <a:ext cx="0" cy="507600"/>
          </a:xfrm>
          <a:prstGeom prst="straightConnector1">
            <a:avLst/>
          </a:prstGeom>
          <a:noFill/>
          <a:ln w="9525" cap="flat" cmpd="sng">
            <a:solidFill>
              <a:srgbClr val="A5B7C6"/>
            </a:solidFill>
            <a:prstDash val="dash"/>
            <a:round/>
            <a:headEnd type="none" w="med" len="med"/>
            <a:tailEnd type="none" w="med" len="med"/>
          </a:ln>
        </p:spPr>
      </p:cxnSp>
      <p:sp>
        <p:nvSpPr>
          <p:cNvPr id="10149" name="Google Shape;10149;p95"/>
          <p:cNvSpPr txBox="1"/>
          <p:nvPr/>
        </p:nvSpPr>
        <p:spPr>
          <a:xfrm>
            <a:off x="5138997" y="2719909"/>
            <a:ext cx="538800" cy="229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b="1">
                <a:solidFill>
                  <a:srgbClr val="FFFFFF"/>
                </a:solidFill>
              </a:rPr>
              <a:t>2017</a:t>
            </a:r>
            <a:endParaRPr sz="900" b="1">
              <a:solidFill>
                <a:srgbClr val="FFFFFF"/>
              </a:solidFill>
            </a:endParaRPr>
          </a:p>
        </p:txBody>
      </p:sp>
      <p:sp>
        <p:nvSpPr>
          <p:cNvPr id="10150" name="Google Shape;10150;p95"/>
          <p:cNvSpPr txBox="1"/>
          <p:nvPr/>
        </p:nvSpPr>
        <p:spPr>
          <a:xfrm>
            <a:off x="5904672" y="2719909"/>
            <a:ext cx="538800" cy="229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b="1">
                <a:solidFill>
                  <a:srgbClr val="FFFFFF"/>
                </a:solidFill>
              </a:rPr>
              <a:t>2018</a:t>
            </a:r>
            <a:endParaRPr sz="900" b="1">
              <a:solidFill>
                <a:srgbClr val="FFFFFF"/>
              </a:solidFill>
            </a:endParaRPr>
          </a:p>
        </p:txBody>
      </p:sp>
      <p:sp>
        <p:nvSpPr>
          <p:cNvPr id="10151" name="Google Shape;10151;p95"/>
          <p:cNvSpPr txBox="1"/>
          <p:nvPr/>
        </p:nvSpPr>
        <p:spPr>
          <a:xfrm>
            <a:off x="6696822" y="2719909"/>
            <a:ext cx="538800" cy="229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b="1">
                <a:solidFill>
                  <a:srgbClr val="FFFFFF"/>
                </a:solidFill>
              </a:rPr>
              <a:t>2019</a:t>
            </a:r>
            <a:endParaRPr sz="900" b="1">
              <a:solidFill>
                <a:srgbClr val="FFFFFF"/>
              </a:solidFill>
            </a:endParaRPr>
          </a:p>
        </p:txBody>
      </p:sp>
      <p:sp>
        <p:nvSpPr>
          <p:cNvPr id="10152" name="Google Shape;10152;p95"/>
          <p:cNvSpPr txBox="1"/>
          <p:nvPr/>
        </p:nvSpPr>
        <p:spPr>
          <a:xfrm>
            <a:off x="7488972" y="2719909"/>
            <a:ext cx="538800" cy="229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b="1">
                <a:solidFill>
                  <a:srgbClr val="FFFFFF"/>
                </a:solidFill>
              </a:rPr>
              <a:t>2020</a:t>
            </a:r>
            <a:endParaRPr sz="900" b="1">
              <a:solidFill>
                <a:srgbClr val="FFFFFF"/>
              </a:solidFill>
            </a:endParaRPr>
          </a:p>
        </p:txBody>
      </p:sp>
      <p:grpSp>
        <p:nvGrpSpPr>
          <p:cNvPr id="10153" name="Google Shape;10153;p95"/>
          <p:cNvGrpSpPr/>
          <p:nvPr/>
        </p:nvGrpSpPr>
        <p:grpSpPr>
          <a:xfrm>
            <a:off x="5307356" y="3748469"/>
            <a:ext cx="206115" cy="206115"/>
            <a:chOff x="1049375" y="2680675"/>
            <a:chExt cx="297725" cy="297725"/>
          </a:xfrm>
        </p:grpSpPr>
        <p:sp>
          <p:nvSpPr>
            <p:cNvPr id="10154" name="Google Shape;10154;p95"/>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95"/>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56" name="Google Shape;10156;p95"/>
          <p:cNvSpPr txBox="1"/>
          <p:nvPr/>
        </p:nvSpPr>
        <p:spPr>
          <a:xfrm>
            <a:off x="6405263" y="2090309"/>
            <a:ext cx="1130100" cy="44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A5B7C6"/>
                </a:solidFill>
              </a:rPr>
              <a:t>“Despite being red, Mars is actually a very cold place”</a:t>
            </a:r>
            <a:endParaRPr sz="800">
              <a:solidFill>
                <a:srgbClr val="A5B7C6"/>
              </a:solidFill>
            </a:endParaRPr>
          </a:p>
        </p:txBody>
      </p:sp>
      <p:sp>
        <p:nvSpPr>
          <p:cNvPr id="10157" name="Google Shape;10157;p95"/>
          <p:cNvSpPr txBox="1"/>
          <p:nvPr/>
        </p:nvSpPr>
        <p:spPr>
          <a:xfrm>
            <a:off x="4827411" y="2090309"/>
            <a:ext cx="1130100" cy="44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10158" name="Google Shape;10158;p95"/>
          <p:cNvSpPr txBox="1"/>
          <p:nvPr/>
        </p:nvSpPr>
        <p:spPr>
          <a:xfrm>
            <a:off x="5626377" y="3149746"/>
            <a:ext cx="1130100" cy="44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A5B7C6"/>
                </a:solidFill>
              </a:rPr>
              <a:t>“Neptune is the farthest-known planet from the Sun”</a:t>
            </a:r>
            <a:endParaRPr sz="800">
              <a:solidFill>
                <a:srgbClr val="A5B7C6"/>
              </a:solidFill>
            </a:endParaRPr>
          </a:p>
        </p:txBody>
      </p:sp>
      <p:sp>
        <p:nvSpPr>
          <p:cNvPr id="10159" name="Google Shape;10159;p95"/>
          <p:cNvSpPr txBox="1"/>
          <p:nvPr/>
        </p:nvSpPr>
        <p:spPr>
          <a:xfrm>
            <a:off x="7178777" y="3136671"/>
            <a:ext cx="1130100" cy="44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A5B7C6"/>
                </a:solidFill>
              </a:rPr>
              <a:t>“Saturn is a gas giant and has several rings”</a:t>
            </a:r>
            <a:endParaRPr sz="800">
              <a:solidFill>
                <a:srgbClr val="A5B7C6"/>
              </a:solidFill>
            </a:endParaRPr>
          </a:p>
        </p:txBody>
      </p:sp>
      <p:sp>
        <p:nvSpPr>
          <p:cNvPr id="10160" name="Google Shape;10160;p95"/>
          <p:cNvSpPr txBox="1"/>
          <p:nvPr/>
        </p:nvSpPr>
        <p:spPr>
          <a:xfrm>
            <a:off x="4037377" y="3136671"/>
            <a:ext cx="1130100" cy="44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A5B7C6"/>
                </a:solidFill>
              </a:rPr>
              <a:t>“Venus is the second planet from the Sun and is terribly hot”</a:t>
            </a:r>
            <a:endParaRPr sz="800">
              <a:solidFill>
                <a:srgbClr val="A5B7C6"/>
              </a:solidFill>
            </a:endParaRPr>
          </a:p>
        </p:txBody>
      </p:sp>
      <p:grpSp>
        <p:nvGrpSpPr>
          <p:cNvPr id="10161" name="Google Shape;10161;p95"/>
          <p:cNvGrpSpPr/>
          <p:nvPr/>
        </p:nvGrpSpPr>
        <p:grpSpPr>
          <a:xfrm>
            <a:off x="4500213" y="1773492"/>
            <a:ext cx="201221" cy="164272"/>
            <a:chOff x="3860400" y="3254050"/>
            <a:chExt cx="296175" cy="241825"/>
          </a:xfrm>
        </p:grpSpPr>
        <p:sp>
          <p:nvSpPr>
            <p:cNvPr id="10162" name="Google Shape;10162;p95"/>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95"/>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95"/>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95"/>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95"/>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95"/>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95"/>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69" name="Google Shape;10169;p95"/>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Premium infographics</a:t>
            </a:r>
            <a:endParaRP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10173"/>
        <p:cNvGrpSpPr/>
        <p:nvPr/>
      </p:nvGrpSpPr>
      <p:grpSpPr>
        <a:xfrm>
          <a:off x="0" y="0"/>
          <a:ext cx="0" cy="0"/>
          <a:chOff x="0" y="0"/>
          <a:chExt cx="0" cy="0"/>
        </a:xfrm>
      </p:grpSpPr>
      <p:sp>
        <p:nvSpPr>
          <p:cNvPr id="10174" name="Google Shape;10174;p96"/>
          <p:cNvSpPr/>
          <p:nvPr/>
        </p:nvSpPr>
        <p:spPr>
          <a:xfrm>
            <a:off x="6549404" y="1748915"/>
            <a:ext cx="1542300" cy="702000"/>
          </a:xfrm>
          <a:prstGeom prst="roundRect">
            <a:avLst>
              <a:gd name="adj" fmla="val 1666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96"/>
          <p:cNvSpPr txBox="1"/>
          <p:nvPr/>
        </p:nvSpPr>
        <p:spPr>
          <a:xfrm>
            <a:off x="6993115" y="1878962"/>
            <a:ext cx="1130100" cy="441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800">
                <a:solidFill>
                  <a:srgbClr val="213B55"/>
                </a:solidFill>
              </a:rPr>
              <a:t>“Mercury is closest planet to the Sun and the smallest”</a:t>
            </a:r>
            <a:endParaRPr sz="800">
              <a:solidFill>
                <a:srgbClr val="213B55"/>
              </a:solidFill>
            </a:endParaRPr>
          </a:p>
        </p:txBody>
      </p:sp>
      <p:sp>
        <p:nvSpPr>
          <p:cNvPr id="10176" name="Google Shape;10176;p96"/>
          <p:cNvSpPr/>
          <p:nvPr/>
        </p:nvSpPr>
        <p:spPr>
          <a:xfrm>
            <a:off x="6549404" y="2541015"/>
            <a:ext cx="1542300" cy="702000"/>
          </a:xfrm>
          <a:prstGeom prst="roundRect">
            <a:avLst>
              <a:gd name="adj" fmla="val 1666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96"/>
          <p:cNvSpPr txBox="1"/>
          <p:nvPr/>
        </p:nvSpPr>
        <p:spPr>
          <a:xfrm>
            <a:off x="6993115" y="2671062"/>
            <a:ext cx="1130100" cy="441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800">
                <a:solidFill>
                  <a:srgbClr val="213B55"/>
                </a:solidFill>
              </a:rPr>
              <a:t>“Mercury is closest planet to the Sun and the smallest”</a:t>
            </a:r>
            <a:endParaRPr sz="800">
              <a:solidFill>
                <a:srgbClr val="213B55"/>
              </a:solidFill>
            </a:endParaRPr>
          </a:p>
        </p:txBody>
      </p:sp>
      <p:sp>
        <p:nvSpPr>
          <p:cNvPr id="10178" name="Google Shape;10178;p96"/>
          <p:cNvSpPr/>
          <p:nvPr/>
        </p:nvSpPr>
        <p:spPr>
          <a:xfrm>
            <a:off x="6549404" y="3333115"/>
            <a:ext cx="1542300" cy="702000"/>
          </a:xfrm>
          <a:prstGeom prst="roundRect">
            <a:avLst>
              <a:gd name="adj" fmla="val 1666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96"/>
          <p:cNvSpPr txBox="1"/>
          <p:nvPr/>
        </p:nvSpPr>
        <p:spPr>
          <a:xfrm>
            <a:off x="6993115" y="3463162"/>
            <a:ext cx="1130100" cy="441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800">
                <a:solidFill>
                  <a:srgbClr val="213B55"/>
                </a:solidFill>
              </a:rPr>
              <a:t>“Mercury is closest planet to the Sun and the smallest”</a:t>
            </a:r>
            <a:endParaRPr sz="800">
              <a:solidFill>
                <a:srgbClr val="213B55"/>
              </a:solidFill>
            </a:endParaRPr>
          </a:p>
        </p:txBody>
      </p:sp>
      <p:sp>
        <p:nvSpPr>
          <p:cNvPr id="10180" name="Google Shape;10180;p96"/>
          <p:cNvSpPr/>
          <p:nvPr/>
        </p:nvSpPr>
        <p:spPr>
          <a:xfrm>
            <a:off x="1048350" y="4004861"/>
            <a:ext cx="1655700" cy="73800"/>
          </a:xfrm>
          <a:prstGeom prst="rect">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81" name="Google Shape;10181;p96"/>
          <p:cNvGrpSpPr/>
          <p:nvPr/>
        </p:nvGrpSpPr>
        <p:grpSpPr>
          <a:xfrm>
            <a:off x="1494592" y="1588245"/>
            <a:ext cx="763219" cy="763219"/>
            <a:chOff x="4049800" y="640400"/>
            <a:chExt cx="858900" cy="858900"/>
          </a:xfrm>
        </p:grpSpPr>
        <p:sp>
          <p:nvSpPr>
            <p:cNvPr id="10182" name="Google Shape;10182;p96"/>
            <p:cNvSpPr/>
            <p:nvPr/>
          </p:nvSpPr>
          <p:spPr>
            <a:xfrm>
              <a:off x="4049800" y="640400"/>
              <a:ext cx="858900" cy="858900"/>
            </a:xfrm>
            <a:prstGeom prst="donut">
              <a:avLst>
                <a:gd name="adj" fmla="val 11951"/>
              </a:avLst>
            </a:pr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96"/>
            <p:cNvSpPr/>
            <p:nvPr/>
          </p:nvSpPr>
          <p:spPr>
            <a:xfrm>
              <a:off x="4049800" y="640400"/>
              <a:ext cx="858900" cy="858900"/>
            </a:xfrm>
            <a:prstGeom prst="blockArc">
              <a:avLst>
                <a:gd name="adj1" fmla="val 7914150"/>
                <a:gd name="adj2" fmla="val 1926007"/>
                <a:gd name="adj3" fmla="val 12032"/>
              </a:avLst>
            </a:prstGeom>
            <a:solidFill>
              <a:srgbClr val="A5B7C6"/>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84" name="Google Shape;10184;p96"/>
          <p:cNvSpPr/>
          <p:nvPr/>
        </p:nvSpPr>
        <p:spPr>
          <a:xfrm>
            <a:off x="1210102" y="2572331"/>
            <a:ext cx="1332000" cy="1131600"/>
          </a:xfrm>
          <a:prstGeom prst="roundRect">
            <a:avLst>
              <a:gd name="adj" fmla="val 16667"/>
            </a:avLst>
          </a:prstGeom>
          <a:solidFill>
            <a:srgbClr val="A5B7C6"/>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96"/>
          <p:cNvSpPr/>
          <p:nvPr/>
        </p:nvSpPr>
        <p:spPr>
          <a:xfrm>
            <a:off x="1759085" y="3924657"/>
            <a:ext cx="234300" cy="234300"/>
          </a:xfrm>
          <a:prstGeom prst="ellipse">
            <a:avLst/>
          </a:prstGeom>
          <a:solidFill>
            <a:srgbClr val="0E2A47"/>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186" name="Google Shape;10186;p96"/>
          <p:cNvCxnSpPr>
            <a:stCxn id="10182" idx="4"/>
            <a:endCxn id="10184" idx="0"/>
          </p:cNvCxnSpPr>
          <p:nvPr/>
        </p:nvCxnSpPr>
        <p:spPr>
          <a:xfrm>
            <a:off x="1876201" y="2351463"/>
            <a:ext cx="0" cy="220800"/>
          </a:xfrm>
          <a:prstGeom prst="straightConnector1">
            <a:avLst/>
          </a:prstGeom>
          <a:noFill/>
          <a:ln w="9525" cap="flat" cmpd="sng">
            <a:solidFill>
              <a:srgbClr val="D7DFE5"/>
            </a:solidFill>
            <a:prstDash val="solid"/>
            <a:round/>
            <a:headEnd type="none" w="med" len="med"/>
            <a:tailEnd type="none" w="med" len="med"/>
          </a:ln>
        </p:spPr>
      </p:cxnSp>
      <p:cxnSp>
        <p:nvCxnSpPr>
          <p:cNvPr id="10187" name="Google Shape;10187;p96"/>
          <p:cNvCxnSpPr/>
          <p:nvPr/>
        </p:nvCxnSpPr>
        <p:spPr>
          <a:xfrm>
            <a:off x="1876179" y="3703780"/>
            <a:ext cx="0" cy="220800"/>
          </a:xfrm>
          <a:prstGeom prst="straightConnector1">
            <a:avLst/>
          </a:prstGeom>
          <a:noFill/>
          <a:ln w="9525" cap="flat" cmpd="sng">
            <a:solidFill>
              <a:srgbClr val="D7DFE5"/>
            </a:solidFill>
            <a:prstDash val="solid"/>
            <a:round/>
            <a:headEnd type="none" w="med" len="med"/>
            <a:tailEnd type="none" w="med" len="med"/>
          </a:ln>
        </p:spPr>
      </p:cxnSp>
      <p:sp>
        <p:nvSpPr>
          <p:cNvPr id="10188" name="Google Shape;10188;p96"/>
          <p:cNvSpPr txBox="1"/>
          <p:nvPr/>
        </p:nvSpPr>
        <p:spPr>
          <a:xfrm>
            <a:off x="1297398" y="3120399"/>
            <a:ext cx="1157700" cy="452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40566D"/>
                </a:solidFill>
              </a:rPr>
              <a:t>“Mercury is closest planet to the Sun and the smallest”</a:t>
            </a:r>
            <a:endParaRPr sz="800">
              <a:solidFill>
                <a:srgbClr val="40566D"/>
              </a:solidFill>
            </a:endParaRPr>
          </a:p>
        </p:txBody>
      </p:sp>
      <p:cxnSp>
        <p:nvCxnSpPr>
          <p:cNvPr id="10189" name="Google Shape;10189;p96"/>
          <p:cNvCxnSpPr/>
          <p:nvPr/>
        </p:nvCxnSpPr>
        <p:spPr>
          <a:xfrm>
            <a:off x="1621737" y="2989637"/>
            <a:ext cx="508800" cy="0"/>
          </a:xfrm>
          <a:prstGeom prst="straightConnector1">
            <a:avLst/>
          </a:prstGeom>
          <a:noFill/>
          <a:ln w="19050" cap="flat" cmpd="sng">
            <a:solidFill>
              <a:srgbClr val="40566D"/>
            </a:solidFill>
            <a:prstDash val="solid"/>
            <a:round/>
            <a:headEnd type="none" w="med" len="med"/>
            <a:tailEnd type="none" w="med" len="med"/>
          </a:ln>
        </p:spPr>
      </p:cxnSp>
      <p:sp>
        <p:nvSpPr>
          <p:cNvPr id="10190" name="Google Shape;10190;p96"/>
          <p:cNvSpPr txBox="1"/>
          <p:nvPr/>
        </p:nvSpPr>
        <p:spPr>
          <a:xfrm>
            <a:off x="1454136" y="2735931"/>
            <a:ext cx="844200" cy="220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b="1">
                <a:solidFill>
                  <a:srgbClr val="40566D"/>
                </a:solidFill>
              </a:rPr>
              <a:t>TITLE 1</a:t>
            </a:r>
            <a:endParaRPr sz="800" b="1">
              <a:solidFill>
                <a:srgbClr val="40566D"/>
              </a:solidFill>
            </a:endParaRPr>
          </a:p>
        </p:txBody>
      </p:sp>
      <p:sp>
        <p:nvSpPr>
          <p:cNvPr id="10191" name="Google Shape;10191;p96"/>
          <p:cNvSpPr txBox="1"/>
          <p:nvPr/>
        </p:nvSpPr>
        <p:spPr>
          <a:xfrm>
            <a:off x="1585964" y="1787173"/>
            <a:ext cx="580500" cy="365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300" b="1">
                <a:solidFill>
                  <a:srgbClr val="A5B7C6"/>
                </a:solidFill>
              </a:rPr>
              <a:t>75%</a:t>
            </a:r>
            <a:endParaRPr sz="1300" b="1">
              <a:solidFill>
                <a:srgbClr val="A5B7C6"/>
              </a:solidFill>
            </a:endParaRPr>
          </a:p>
        </p:txBody>
      </p:sp>
      <p:sp>
        <p:nvSpPr>
          <p:cNvPr id="10192" name="Google Shape;10192;p96"/>
          <p:cNvSpPr/>
          <p:nvPr/>
        </p:nvSpPr>
        <p:spPr>
          <a:xfrm>
            <a:off x="3439355" y="1997865"/>
            <a:ext cx="1788300" cy="1788300"/>
          </a:xfrm>
          <a:prstGeom prst="arc">
            <a:avLst>
              <a:gd name="adj1" fmla="val 16200000"/>
              <a:gd name="adj2" fmla="val 5298411"/>
            </a:avLst>
          </a:pr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93" name="Google Shape;10193;p96"/>
          <p:cNvGrpSpPr/>
          <p:nvPr/>
        </p:nvGrpSpPr>
        <p:grpSpPr>
          <a:xfrm>
            <a:off x="3576486" y="2170831"/>
            <a:ext cx="1443832" cy="1443832"/>
            <a:chOff x="5681300" y="2527788"/>
            <a:chExt cx="805800" cy="805800"/>
          </a:xfrm>
        </p:grpSpPr>
        <p:sp>
          <p:nvSpPr>
            <p:cNvPr id="10194" name="Google Shape;10194;p96"/>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96"/>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6" name="Google Shape;10196;p96"/>
          <p:cNvGrpSpPr/>
          <p:nvPr/>
        </p:nvGrpSpPr>
        <p:grpSpPr>
          <a:xfrm>
            <a:off x="6240887" y="1786604"/>
            <a:ext cx="626590" cy="626590"/>
            <a:chOff x="5681300" y="2527788"/>
            <a:chExt cx="805800" cy="805800"/>
          </a:xfrm>
        </p:grpSpPr>
        <p:sp>
          <p:nvSpPr>
            <p:cNvPr id="10197" name="Google Shape;10197;p96"/>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96"/>
            <p:cNvSpPr/>
            <p:nvPr/>
          </p:nvSpPr>
          <p:spPr>
            <a:xfrm>
              <a:off x="5681300" y="2527788"/>
              <a:ext cx="805800" cy="805800"/>
            </a:xfrm>
            <a:prstGeom prst="pie">
              <a:avLst>
                <a:gd name="adj1" fmla="val 12271918"/>
                <a:gd name="adj2" fmla="val 16200000"/>
              </a:avLst>
            </a:pr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9" name="Google Shape;10199;p96"/>
          <p:cNvGrpSpPr/>
          <p:nvPr/>
        </p:nvGrpSpPr>
        <p:grpSpPr>
          <a:xfrm>
            <a:off x="6240887" y="2578704"/>
            <a:ext cx="626590" cy="626590"/>
            <a:chOff x="5681300" y="2527788"/>
            <a:chExt cx="805800" cy="805800"/>
          </a:xfrm>
        </p:grpSpPr>
        <p:sp>
          <p:nvSpPr>
            <p:cNvPr id="10200" name="Google Shape;10200;p96"/>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96"/>
            <p:cNvSpPr/>
            <p:nvPr/>
          </p:nvSpPr>
          <p:spPr>
            <a:xfrm>
              <a:off x="5681300" y="2527788"/>
              <a:ext cx="805800" cy="805800"/>
            </a:xfrm>
            <a:prstGeom prst="pie">
              <a:avLst>
                <a:gd name="adj1" fmla="val 9253407"/>
                <a:gd name="adj2" fmla="val 16200000"/>
              </a:avLst>
            </a:pr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2" name="Google Shape;10202;p96"/>
          <p:cNvGrpSpPr/>
          <p:nvPr/>
        </p:nvGrpSpPr>
        <p:grpSpPr>
          <a:xfrm>
            <a:off x="6240887" y="3370804"/>
            <a:ext cx="626590" cy="626590"/>
            <a:chOff x="5681300" y="2527788"/>
            <a:chExt cx="805800" cy="805800"/>
          </a:xfrm>
        </p:grpSpPr>
        <p:sp>
          <p:nvSpPr>
            <p:cNvPr id="10203" name="Google Shape;10203;p96"/>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96"/>
            <p:cNvSpPr/>
            <p:nvPr/>
          </p:nvSpPr>
          <p:spPr>
            <a:xfrm>
              <a:off x="5681300" y="2527788"/>
              <a:ext cx="805800" cy="805800"/>
            </a:xfrm>
            <a:prstGeom prst="pie">
              <a:avLst>
                <a:gd name="adj1" fmla="val 5544305"/>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05" name="Google Shape;10205;p96"/>
          <p:cNvSpPr/>
          <p:nvPr/>
        </p:nvSpPr>
        <p:spPr>
          <a:xfrm>
            <a:off x="4229854" y="1932440"/>
            <a:ext cx="137100" cy="1371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96"/>
          <p:cNvSpPr/>
          <p:nvPr/>
        </p:nvSpPr>
        <p:spPr>
          <a:xfrm>
            <a:off x="4229854" y="3715965"/>
            <a:ext cx="137100" cy="1371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96"/>
          <p:cNvSpPr/>
          <p:nvPr/>
        </p:nvSpPr>
        <p:spPr>
          <a:xfrm>
            <a:off x="5157904" y="2824203"/>
            <a:ext cx="137100" cy="1371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08" name="Google Shape;10208;p96"/>
          <p:cNvCxnSpPr>
            <a:stCxn id="10207" idx="6"/>
            <a:endCxn id="10198" idx="2"/>
          </p:cNvCxnSpPr>
          <p:nvPr/>
        </p:nvCxnSpPr>
        <p:spPr>
          <a:xfrm rot="10800000" flipH="1">
            <a:off x="5295004" y="2099853"/>
            <a:ext cx="945900" cy="792900"/>
          </a:xfrm>
          <a:prstGeom prst="bentConnector3">
            <a:avLst>
              <a:gd name="adj1" fmla="val 51494"/>
            </a:avLst>
          </a:prstGeom>
          <a:noFill/>
          <a:ln w="19050" cap="flat" cmpd="sng">
            <a:solidFill>
              <a:srgbClr val="A5B7C6"/>
            </a:solidFill>
            <a:prstDash val="solid"/>
            <a:round/>
            <a:headEnd type="none" w="med" len="med"/>
            <a:tailEnd type="none" w="med" len="med"/>
          </a:ln>
        </p:spPr>
      </p:cxnSp>
      <p:cxnSp>
        <p:nvCxnSpPr>
          <p:cNvPr id="10209" name="Google Shape;10209;p96"/>
          <p:cNvCxnSpPr>
            <a:stCxn id="10207" idx="6"/>
            <a:endCxn id="10204" idx="2"/>
          </p:cNvCxnSpPr>
          <p:nvPr/>
        </p:nvCxnSpPr>
        <p:spPr>
          <a:xfrm>
            <a:off x="5295004" y="2892753"/>
            <a:ext cx="945900" cy="791400"/>
          </a:xfrm>
          <a:prstGeom prst="bentConnector3">
            <a:avLst>
              <a:gd name="adj1" fmla="val 49999"/>
            </a:avLst>
          </a:prstGeom>
          <a:noFill/>
          <a:ln w="19050" cap="flat" cmpd="sng">
            <a:solidFill>
              <a:srgbClr val="A5B7C6"/>
            </a:solidFill>
            <a:prstDash val="solid"/>
            <a:round/>
            <a:headEnd type="none" w="med" len="med"/>
            <a:tailEnd type="none" w="med" len="med"/>
          </a:ln>
        </p:spPr>
      </p:cxnSp>
      <p:cxnSp>
        <p:nvCxnSpPr>
          <p:cNvPr id="10210" name="Google Shape;10210;p96"/>
          <p:cNvCxnSpPr>
            <a:stCxn id="10207" idx="6"/>
            <a:endCxn id="10201" idx="2"/>
          </p:cNvCxnSpPr>
          <p:nvPr/>
        </p:nvCxnSpPr>
        <p:spPr>
          <a:xfrm rot="10800000" flipH="1">
            <a:off x="5295004" y="2891853"/>
            <a:ext cx="945900" cy="900"/>
          </a:xfrm>
          <a:prstGeom prst="bentConnector3">
            <a:avLst>
              <a:gd name="adj1" fmla="val 49999"/>
            </a:avLst>
          </a:prstGeom>
          <a:noFill/>
          <a:ln w="19050" cap="flat" cmpd="sng">
            <a:solidFill>
              <a:srgbClr val="A5B7C6"/>
            </a:solidFill>
            <a:prstDash val="solid"/>
            <a:round/>
            <a:headEnd type="none" w="med" len="med"/>
            <a:tailEnd type="none" w="med" len="med"/>
          </a:ln>
        </p:spPr>
      </p:cxnSp>
      <p:sp>
        <p:nvSpPr>
          <p:cNvPr id="10211" name="Google Shape;10211;p96"/>
          <p:cNvSpPr txBox="1"/>
          <p:nvPr/>
        </p:nvSpPr>
        <p:spPr>
          <a:xfrm>
            <a:off x="3800713" y="2579408"/>
            <a:ext cx="995400" cy="62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b="1">
                <a:solidFill>
                  <a:srgbClr val="213B55"/>
                </a:solidFill>
              </a:rPr>
              <a:t>75%</a:t>
            </a:r>
            <a:endParaRPr sz="3000" b="1">
              <a:solidFill>
                <a:srgbClr val="213B55"/>
              </a:solidFill>
            </a:endParaRPr>
          </a:p>
        </p:txBody>
      </p:sp>
      <p:sp>
        <p:nvSpPr>
          <p:cNvPr id="10212" name="Google Shape;10212;p96"/>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Premium infographics</a:t>
            </a:r>
            <a:endParaRP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10216"/>
        <p:cNvGrpSpPr/>
        <p:nvPr/>
      </p:nvGrpSpPr>
      <p:grpSpPr>
        <a:xfrm>
          <a:off x="0" y="0"/>
          <a:ext cx="0" cy="0"/>
          <a:chOff x="0" y="0"/>
          <a:chExt cx="0" cy="0"/>
        </a:xfrm>
      </p:grpSpPr>
      <p:grpSp>
        <p:nvGrpSpPr>
          <p:cNvPr id="10217" name="Google Shape;10217;p97"/>
          <p:cNvGrpSpPr/>
          <p:nvPr/>
        </p:nvGrpSpPr>
        <p:grpSpPr>
          <a:xfrm>
            <a:off x="7827088" y="2886927"/>
            <a:ext cx="265146" cy="348861"/>
            <a:chOff x="1713400" y="238125"/>
            <a:chExt cx="3815050" cy="5005175"/>
          </a:xfrm>
        </p:grpSpPr>
        <p:sp>
          <p:nvSpPr>
            <p:cNvPr id="10218" name="Google Shape;10218;p97"/>
            <p:cNvSpPr/>
            <p:nvPr/>
          </p:nvSpPr>
          <p:spPr>
            <a:xfrm>
              <a:off x="2158300" y="2473750"/>
              <a:ext cx="2936375" cy="2769550"/>
            </a:xfrm>
            <a:custGeom>
              <a:avLst/>
              <a:gdLst/>
              <a:ahLst/>
              <a:cxnLst/>
              <a:rect l="l" t="t" r="r" b="b"/>
              <a:pathLst>
                <a:path w="117455" h="110782" extrusionOk="0">
                  <a:moveTo>
                    <a:pt x="65279" y="75593"/>
                  </a:moveTo>
                  <a:cubicBezTo>
                    <a:pt x="72708" y="75593"/>
                    <a:pt x="72708" y="87688"/>
                    <a:pt x="65279" y="87688"/>
                  </a:cubicBezTo>
                  <a:cubicBezTo>
                    <a:pt x="65031" y="87688"/>
                    <a:pt x="64775" y="87675"/>
                    <a:pt x="64511" y="87647"/>
                  </a:cubicBezTo>
                  <a:lnTo>
                    <a:pt x="52499" y="87647"/>
                  </a:lnTo>
                  <a:cubicBezTo>
                    <a:pt x="52234" y="87675"/>
                    <a:pt x="51978" y="87688"/>
                    <a:pt x="51730" y="87688"/>
                  </a:cubicBezTo>
                  <a:cubicBezTo>
                    <a:pt x="44302" y="87688"/>
                    <a:pt x="44302" y="75593"/>
                    <a:pt x="51730" y="75593"/>
                  </a:cubicBezTo>
                  <a:cubicBezTo>
                    <a:pt x="51978" y="75593"/>
                    <a:pt x="52234" y="75607"/>
                    <a:pt x="52499" y="75635"/>
                  </a:cubicBezTo>
                  <a:lnTo>
                    <a:pt x="64511" y="75635"/>
                  </a:lnTo>
                  <a:cubicBezTo>
                    <a:pt x="64775" y="75607"/>
                    <a:pt x="65031" y="75593"/>
                    <a:pt x="65279" y="75593"/>
                  </a:cubicBezTo>
                  <a:close/>
                  <a:moveTo>
                    <a:pt x="23135" y="1"/>
                  </a:moveTo>
                  <a:cubicBezTo>
                    <a:pt x="17796" y="3560"/>
                    <a:pt x="12012" y="4895"/>
                    <a:pt x="5784" y="5340"/>
                  </a:cubicBezTo>
                  <a:cubicBezTo>
                    <a:pt x="4004" y="4895"/>
                    <a:pt x="1780" y="4895"/>
                    <a:pt x="0" y="4450"/>
                  </a:cubicBezTo>
                  <a:lnTo>
                    <a:pt x="0" y="93431"/>
                  </a:lnTo>
                  <a:cubicBezTo>
                    <a:pt x="445" y="103219"/>
                    <a:pt x="8008" y="110782"/>
                    <a:pt x="17351" y="110782"/>
                  </a:cubicBezTo>
                  <a:lnTo>
                    <a:pt x="99658" y="110782"/>
                  </a:lnTo>
                  <a:cubicBezTo>
                    <a:pt x="109446" y="110782"/>
                    <a:pt x="117454" y="102774"/>
                    <a:pt x="117454" y="92986"/>
                  </a:cubicBezTo>
                  <a:lnTo>
                    <a:pt x="117454" y="4005"/>
                  </a:lnTo>
                  <a:cubicBezTo>
                    <a:pt x="115881" y="4320"/>
                    <a:pt x="114531" y="4634"/>
                    <a:pt x="113088" y="4634"/>
                  </a:cubicBezTo>
                  <a:cubicBezTo>
                    <a:pt x="112490" y="4634"/>
                    <a:pt x="111877" y="4580"/>
                    <a:pt x="111226" y="4450"/>
                  </a:cubicBezTo>
                  <a:cubicBezTo>
                    <a:pt x="110635" y="4495"/>
                    <a:pt x="110040" y="4517"/>
                    <a:pt x="109442" y="4517"/>
                  </a:cubicBezTo>
                  <a:cubicBezTo>
                    <a:pt x="104179" y="4517"/>
                    <a:pt x="98668" y="2797"/>
                    <a:pt x="93874" y="1"/>
                  </a:cubicBezTo>
                  <a:cubicBezTo>
                    <a:pt x="88313" y="3338"/>
                    <a:pt x="82196" y="5006"/>
                    <a:pt x="76134" y="5006"/>
                  </a:cubicBezTo>
                  <a:cubicBezTo>
                    <a:pt x="70072" y="5006"/>
                    <a:pt x="64066" y="3338"/>
                    <a:pt x="58727" y="1"/>
                  </a:cubicBezTo>
                  <a:cubicBezTo>
                    <a:pt x="53166" y="3338"/>
                    <a:pt x="47048" y="5006"/>
                    <a:pt x="40931" y="5006"/>
                  </a:cubicBezTo>
                  <a:cubicBezTo>
                    <a:pt x="34814" y="5006"/>
                    <a:pt x="28696" y="3338"/>
                    <a:pt x="231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97"/>
            <p:cNvSpPr/>
            <p:nvPr/>
          </p:nvSpPr>
          <p:spPr>
            <a:xfrm>
              <a:off x="1713400" y="1272525"/>
              <a:ext cx="3815050" cy="1034425"/>
            </a:xfrm>
            <a:custGeom>
              <a:avLst/>
              <a:gdLst/>
              <a:ahLst/>
              <a:cxnLst/>
              <a:rect l="l" t="t" r="r" b="b"/>
              <a:pathLst>
                <a:path w="152602" h="41377" extrusionOk="0">
                  <a:moveTo>
                    <a:pt x="0" y="0"/>
                  </a:moveTo>
                  <a:lnTo>
                    <a:pt x="0" y="17796"/>
                  </a:lnTo>
                  <a:cubicBezTo>
                    <a:pt x="0" y="32152"/>
                    <a:pt x="11575" y="41298"/>
                    <a:pt x="23545" y="41298"/>
                  </a:cubicBezTo>
                  <a:cubicBezTo>
                    <a:pt x="29754" y="41298"/>
                    <a:pt x="36069" y="38838"/>
                    <a:pt x="40931" y="33368"/>
                  </a:cubicBezTo>
                  <a:cubicBezTo>
                    <a:pt x="45602" y="38707"/>
                    <a:pt x="52054" y="41376"/>
                    <a:pt x="58560" y="41376"/>
                  </a:cubicBezTo>
                  <a:cubicBezTo>
                    <a:pt x="65067" y="41376"/>
                    <a:pt x="71629" y="38707"/>
                    <a:pt x="76523" y="33368"/>
                  </a:cubicBezTo>
                  <a:cubicBezTo>
                    <a:pt x="81195" y="38707"/>
                    <a:pt x="87646" y="41376"/>
                    <a:pt x="94097" y="41376"/>
                  </a:cubicBezTo>
                  <a:cubicBezTo>
                    <a:pt x="100548" y="41376"/>
                    <a:pt x="106999" y="38707"/>
                    <a:pt x="111670" y="33368"/>
                  </a:cubicBezTo>
                  <a:cubicBezTo>
                    <a:pt x="116119" y="38262"/>
                    <a:pt x="122348" y="41376"/>
                    <a:pt x="129022" y="41376"/>
                  </a:cubicBezTo>
                  <a:cubicBezTo>
                    <a:pt x="141479" y="40931"/>
                    <a:pt x="151267" y="32033"/>
                    <a:pt x="152601" y="20021"/>
                  </a:cubicBezTo>
                  <a:lnTo>
                    <a:pt x="15260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97"/>
            <p:cNvSpPr/>
            <p:nvPr/>
          </p:nvSpPr>
          <p:spPr>
            <a:xfrm>
              <a:off x="1780125" y="238125"/>
              <a:ext cx="3692700" cy="745225"/>
            </a:xfrm>
            <a:custGeom>
              <a:avLst/>
              <a:gdLst/>
              <a:ahLst/>
              <a:cxnLst/>
              <a:rect l="l" t="t" r="r" b="b"/>
              <a:pathLst>
                <a:path w="147708" h="29809" extrusionOk="0">
                  <a:moveTo>
                    <a:pt x="20911" y="0"/>
                  </a:moveTo>
                  <a:cubicBezTo>
                    <a:pt x="18686" y="0"/>
                    <a:pt x="16907" y="890"/>
                    <a:pt x="16017" y="2669"/>
                  </a:cubicBezTo>
                  <a:lnTo>
                    <a:pt x="0" y="29809"/>
                  </a:lnTo>
                  <a:lnTo>
                    <a:pt x="147708" y="29809"/>
                  </a:lnTo>
                  <a:lnTo>
                    <a:pt x="131691" y="2669"/>
                  </a:lnTo>
                  <a:cubicBezTo>
                    <a:pt x="130357" y="890"/>
                    <a:pt x="128577" y="0"/>
                    <a:pt x="126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1" name="Google Shape;10221;p97"/>
          <p:cNvGrpSpPr/>
          <p:nvPr/>
        </p:nvGrpSpPr>
        <p:grpSpPr>
          <a:xfrm>
            <a:off x="1017751" y="1792928"/>
            <a:ext cx="350346" cy="307365"/>
            <a:chOff x="1054950" y="2380900"/>
            <a:chExt cx="269725" cy="235800"/>
          </a:xfrm>
        </p:grpSpPr>
        <p:sp>
          <p:nvSpPr>
            <p:cNvPr id="10222" name="Google Shape;10222;p97"/>
            <p:cNvSpPr/>
            <p:nvPr/>
          </p:nvSpPr>
          <p:spPr>
            <a:xfrm>
              <a:off x="1166275" y="2380900"/>
              <a:ext cx="126850" cy="219925"/>
            </a:xfrm>
            <a:custGeom>
              <a:avLst/>
              <a:gdLst/>
              <a:ahLst/>
              <a:cxnLst/>
              <a:rect l="l" t="t" r="r" b="b"/>
              <a:pathLst>
                <a:path w="5074" h="8797" extrusionOk="0">
                  <a:moveTo>
                    <a:pt x="4759" y="1"/>
                  </a:moveTo>
                  <a:cubicBezTo>
                    <a:pt x="4676" y="1"/>
                    <a:pt x="4597" y="32"/>
                    <a:pt x="4549" y="96"/>
                  </a:cubicBezTo>
                  <a:cubicBezTo>
                    <a:pt x="4526" y="120"/>
                    <a:pt x="2263" y="2287"/>
                    <a:pt x="1" y="2501"/>
                  </a:cubicBezTo>
                  <a:lnTo>
                    <a:pt x="1" y="6311"/>
                  </a:lnTo>
                  <a:cubicBezTo>
                    <a:pt x="2263" y="6502"/>
                    <a:pt x="4526" y="8669"/>
                    <a:pt x="4549" y="8693"/>
                  </a:cubicBezTo>
                  <a:cubicBezTo>
                    <a:pt x="4613" y="8764"/>
                    <a:pt x="4692" y="8796"/>
                    <a:pt x="4770" y="8796"/>
                  </a:cubicBezTo>
                  <a:cubicBezTo>
                    <a:pt x="4925" y="8796"/>
                    <a:pt x="5073" y="8669"/>
                    <a:pt x="5073" y="8479"/>
                  </a:cubicBezTo>
                  <a:lnTo>
                    <a:pt x="5073" y="310"/>
                  </a:lnTo>
                  <a:cubicBezTo>
                    <a:pt x="5073" y="191"/>
                    <a:pt x="5002" y="72"/>
                    <a:pt x="4883" y="24"/>
                  </a:cubicBezTo>
                  <a:cubicBezTo>
                    <a:pt x="4843" y="9"/>
                    <a:pt x="4801" y="1"/>
                    <a:pt x="47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97"/>
            <p:cNvSpPr/>
            <p:nvPr/>
          </p:nvSpPr>
          <p:spPr>
            <a:xfrm>
              <a:off x="1309175" y="2463650"/>
              <a:ext cx="15500" cy="54200"/>
            </a:xfrm>
            <a:custGeom>
              <a:avLst/>
              <a:gdLst/>
              <a:ahLst/>
              <a:cxnLst/>
              <a:rect l="l" t="t" r="r" b="b"/>
              <a:pathLst>
                <a:path w="620" h="2168" extrusionOk="0">
                  <a:moveTo>
                    <a:pt x="0" y="1"/>
                  </a:moveTo>
                  <a:lnTo>
                    <a:pt x="0" y="2168"/>
                  </a:lnTo>
                  <a:cubicBezTo>
                    <a:pt x="381" y="1954"/>
                    <a:pt x="619" y="1525"/>
                    <a:pt x="619" y="1096"/>
                  </a:cubicBezTo>
                  <a:cubicBezTo>
                    <a:pt x="619" y="644"/>
                    <a:pt x="381" y="21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97"/>
            <p:cNvSpPr/>
            <p:nvPr/>
          </p:nvSpPr>
          <p:spPr>
            <a:xfrm>
              <a:off x="1097225" y="2552950"/>
              <a:ext cx="83375" cy="63750"/>
            </a:xfrm>
            <a:custGeom>
              <a:avLst/>
              <a:gdLst/>
              <a:ahLst/>
              <a:cxnLst/>
              <a:rect l="l" t="t" r="r" b="b"/>
              <a:pathLst>
                <a:path w="3335" h="2550" extrusionOk="0">
                  <a:moveTo>
                    <a:pt x="0" y="1"/>
                  </a:moveTo>
                  <a:lnTo>
                    <a:pt x="0" y="1"/>
                  </a:lnTo>
                  <a:cubicBezTo>
                    <a:pt x="119" y="811"/>
                    <a:pt x="310" y="1597"/>
                    <a:pt x="596" y="2335"/>
                  </a:cubicBezTo>
                  <a:cubicBezTo>
                    <a:pt x="643" y="2478"/>
                    <a:pt x="762" y="2549"/>
                    <a:pt x="905" y="2549"/>
                  </a:cubicBezTo>
                  <a:lnTo>
                    <a:pt x="2477" y="2549"/>
                  </a:lnTo>
                  <a:cubicBezTo>
                    <a:pt x="2715" y="2549"/>
                    <a:pt x="2858" y="2287"/>
                    <a:pt x="2739" y="2073"/>
                  </a:cubicBezTo>
                  <a:cubicBezTo>
                    <a:pt x="2596" y="1811"/>
                    <a:pt x="2477" y="1549"/>
                    <a:pt x="2358" y="1287"/>
                  </a:cubicBezTo>
                  <a:lnTo>
                    <a:pt x="3001" y="1287"/>
                  </a:lnTo>
                  <a:cubicBezTo>
                    <a:pt x="3096" y="1287"/>
                    <a:pt x="3191" y="1239"/>
                    <a:pt x="3239" y="1168"/>
                  </a:cubicBezTo>
                  <a:cubicBezTo>
                    <a:pt x="3311" y="1073"/>
                    <a:pt x="3334" y="977"/>
                    <a:pt x="3287" y="882"/>
                  </a:cubicBezTo>
                  <a:cubicBezTo>
                    <a:pt x="3215" y="620"/>
                    <a:pt x="3144" y="358"/>
                    <a:pt x="3120" y="96"/>
                  </a:cubicBezTo>
                  <a:cubicBezTo>
                    <a:pt x="2906" y="49"/>
                    <a:pt x="2691" y="25"/>
                    <a:pt x="2477" y="25"/>
                  </a:cubicBezTo>
                  <a:cubicBezTo>
                    <a:pt x="2501" y="239"/>
                    <a:pt x="2525" y="453"/>
                    <a:pt x="2572" y="668"/>
                  </a:cubicBezTo>
                  <a:lnTo>
                    <a:pt x="2120" y="668"/>
                  </a:lnTo>
                  <a:cubicBezTo>
                    <a:pt x="2048" y="453"/>
                    <a:pt x="1977" y="239"/>
                    <a:pt x="1929" y="25"/>
                  </a:cubicBezTo>
                  <a:lnTo>
                    <a:pt x="262" y="25"/>
                  </a:lnTo>
                  <a:cubicBezTo>
                    <a:pt x="167" y="25"/>
                    <a:pt x="96"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97"/>
            <p:cNvSpPr/>
            <p:nvPr/>
          </p:nvSpPr>
          <p:spPr>
            <a:xfrm>
              <a:off x="1054950" y="2443400"/>
              <a:ext cx="95875" cy="94750"/>
            </a:xfrm>
            <a:custGeom>
              <a:avLst/>
              <a:gdLst/>
              <a:ahLst/>
              <a:cxnLst/>
              <a:rect l="l" t="t" r="r" b="b"/>
              <a:pathLst>
                <a:path w="3835" h="3790" extrusionOk="0">
                  <a:moveTo>
                    <a:pt x="1910" y="1"/>
                  </a:moveTo>
                  <a:cubicBezTo>
                    <a:pt x="858" y="1"/>
                    <a:pt x="0" y="849"/>
                    <a:pt x="0" y="1906"/>
                  </a:cubicBezTo>
                  <a:cubicBezTo>
                    <a:pt x="0" y="2949"/>
                    <a:pt x="858" y="3789"/>
                    <a:pt x="1892" y="3789"/>
                  </a:cubicBezTo>
                  <a:cubicBezTo>
                    <a:pt x="1920" y="3789"/>
                    <a:pt x="1949" y="3789"/>
                    <a:pt x="1977" y="3788"/>
                  </a:cubicBezTo>
                  <a:lnTo>
                    <a:pt x="3835" y="3788"/>
                  </a:lnTo>
                  <a:lnTo>
                    <a:pt x="3835" y="1"/>
                  </a:lnTo>
                  <a:lnTo>
                    <a:pt x="1953" y="1"/>
                  </a:lnTo>
                  <a:cubicBezTo>
                    <a:pt x="1939" y="1"/>
                    <a:pt x="1924" y="1"/>
                    <a:pt x="1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6" name="Google Shape;10226;p97"/>
          <p:cNvGrpSpPr/>
          <p:nvPr/>
        </p:nvGrpSpPr>
        <p:grpSpPr>
          <a:xfrm>
            <a:off x="1771678" y="1792552"/>
            <a:ext cx="363490" cy="307268"/>
            <a:chOff x="1771678" y="1944952"/>
            <a:chExt cx="363490" cy="307268"/>
          </a:xfrm>
        </p:grpSpPr>
        <p:sp>
          <p:nvSpPr>
            <p:cNvPr id="10227" name="Google Shape;10227;p97"/>
            <p:cNvSpPr/>
            <p:nvPr/>
          </p:nvSpPr>
          <p:spPr>
            <a:xfrm>
              <a:off x="2057039" y="1987282"/>
              <a:ext cx="78129" cy="223159"/>
            </a:xfrm>
            <a:custGeom>
              <a:avLst/>
              <a:gdLst/>
              <a:ahLst/>
              <a:cxnLst/>
              <a:rect l="l" t="t" r="r" b="b"/>
              <a:pathLst>
                <a:path w="2406" h="6848" extrusionOk="0">
                  <a:moveTo>
                    <a:pt x="337" y="1"/>
                  </a:moveTo>
                  <a:cubicBezTo>
                    <a:pt x="256" y="1"/>
                    <a:pt x="179" y="30"/>
                    <a:pt x="119" y="90"/>
                  </a:cubicBezTo>
                  <a:cubicBezTo>
                    <a:pt x="0" y="209"/>
                    <a:pt x="0" y="399"/>
                    <a:pt x="119" y="542"/>
                  </a:cubicBezTo>
                  <a:cubicBezTo>
                    <a:pt x="1715" y="2114"/>
                    <a:pt x="1715" y="4710"/>
                    <a:pt x="119" y="6305"/>
                  </a:cubicBezTo>
                  <a:cubicBezTo>
                    <a:pt x="0" y="6424"/>
                    <a:pt x="0" y="6615"/>
                    <a:pt x="119" y="6758"/>
                  </a:cubicBezTo>
                  <a:cubicBezTo>
                    <a:pt x="179" y="6817"/>
                    <a:pt x="262" y="6847"/>
                    <a:pt x="345" y="6847"/>
                  </a:cubicBezTo>
                  <a:cubicBezTo>
                    <a:pt x="429" y="6847"/>
                    <a:pt x="512" y="6817"/>
                    <a:pt x="572" y="6758"/>
                  </a:cubicBezTo>
                  <a:cubicBezTo>
                    <a:pt x="2405" y="4900"/>
                    <a:pt x="2405" y="1924"/>
                    <a:pt x="572" y="90"/>
                  </a:cubicBezTo>
                  <a:cubicBezTo>
                    <a:pt x="500" y="30"/>
                    <a:pt x="417" y="1"/>
                    <a:pt x="3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97"/>
            <p:cNvSpPr/>
            <p:nvPr/>
          </p:nvSpPr>
          <p:spPr>
            <a:xfrm>
              <a:off x="2013722" y="2030751"/>
              <a:ext cx="54164" cy="136216"/>
            </a:xfrm>
            <a:custGeom>
              <a:avLst/>
              <a:gdLst/>
              <a:ahLst/>
              <a:cxnLst/>
              <a:rect l="l" t="t" r="r" b="b"/>
              <a:pathLst>
                <a:path w="1668" h="4180" extrusionOk="0">
                  <a:moveTo>
                    <a:pt x="337" y="0"/>
                  </a:moveTo>
                  <a:cubicBezTo>
                    <a:pt x="257" y="0"/>
                    <a:pt x="179" y="30"/>
                    <a:pt x="120" y="89"/>
                  </a:cubicBezTo>
                  <a:cubicBezTo>
                    <a:pt x="1" y="209"/>
                    <a:pt x="1" y="399"/>
                    <a:pt x="120" y="542"/>
                  </a:cubicBezTo>
                  <a:cubicBezTo>
                    <a:pt x="977" y="1375"/>
                    <a:pt x="977" y="2780"/>
                    <a:pt x="120" y="3638"/>
                  </a:cubicBezTo>
                  <a:cubicBezTo>
                    <a:pt x="1" y="3757"/>
                    <a:pt x="1" y="3971"/>
                    <a:pt x="120" y="4090"/>
                  </a:cubicBezTo>
                  <a:cubicBezTo>
                    <a:pt x="179" y="4150"/>
                    <a:pt x="257" y="4180"/>
                    <a:pt x="337" y="4180"/>
                  </a:cubicBezTo>
                  <a:cubicBezTo>
                    <a:pt x="417" y="4180"/>
                    <a:pt x="501" y="4150"/>
                    <a:pt x="572" y="4090"/>
                  </a:cubicBezTo>
                  <a:cubicBezTo>
                    <a:pt x="1668" y="2971"/>
                    <a:pt x="1668" y="1185"/>
                    <a:pt x="572" y="89"/>
                  </a:cubicBezTo>
                  <a:cubicBezTo>
                    <a:pt x="501" y="30"/>
                    <a:pt x="417" y="0"/>
                    <a:pt x="3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97"/>
            <p:cNvSpPr/>
            <p:nvPr/>
          </p:nvSpPr>
          <p:spPr>
            <a:xfrm>
              <a:off x="1771678" y="2026678"/>
              <a:ext cx="61113" cy="143678"/>
            </a:xfrm>
            <a:custGeom>
              <a:avLst/>
              <a:gdLst/>
              <a:ahLst/>
              <a:cxnLst/>
              <a:rect l="l" t="t" r="r" b="b"/>
              <a:pathLst>
                <a:path w="1882" h="4409" extrusionOk="0">
                  <a:moveTo>
                    <a:pt x="310" y="0"/>
                  </a:moveTo>
                  <a:cubicBezTo>
                    <a:pt x="143" y="0"/>
                    <a:pt x="1" y="143"/>
                    <a:pt x="1" y="334"/>
                  </a:cubicBezTo>
                  <a:lnTo>
                    <a:pt x="1" y="4096"/>
                  </a:lnTo>
                  <a:cubicBezTo>
                    <a:pt x="1" y="4252"/>
                    <a:pt x="126" y="4408"/>
                    <a:pt x="278" y="4408"/>
                  </a:cubicBezTo>
                  <a:cubicBezTo>
                    <a:pt x="289" y="4408"/>
                    <a:pt x="299" y="4407"/>
                    <a:pt x="310" y="4406"/>
                  </a:cubicBezTo>
                  <a:lnTo>
                    <a:pt x="1882" y="4406"/>
                  </a:lnTo>
                  <a:lnTo>
                    <a:pt x="188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97"/>
            <p:cNvSpPr/>
            <p:nvPr/>
          </p:nvSpPr>
          <p:spPr>
            <a:xfrm>
              <a:off x="1853636" y="1944952"/>
              <a:ext cx="102905" cy="307268"/>
            </a:xfrm>
            <a:custGeom>
              <a:avLst/>
              <a:gdLst/>
              <a:ahLst/>
              <a:cxnLst/>
              <a:rect l="l" t="t" r="r" b="b"/>
              <a:pathLst>
                <a:path w="3169" h="9429" extrusionOk="0">
                  <a:moveTo>
                    <a:pt x="2859" y="1"/>
                  </a:moveTo>
                  <a:cubicBezTo>
                    <a:pt x="2770" y="1"/>
                    <a:pt x="2681" y="40"/>
                    <a:pt x="2621" y="127"/>
                  </a:cubicBezTo>
                  <a:cubicBezTo>
                    <a:pt x="2001" y="936"/>
                    <a:pt x="811" y="2175"/>
                    <a:pt x="1" y="2460"/>
                  </a:cubicBezTo>
                  <a:lnTo>
                    <a:pt x="1" y="6985"/>
                  </a:lnTo>
                  <a:cubicBezTo>
                    <a:pt x="811" y="7271"/>
                    <a:pt x="2001" y="8486"/>
                    <a:pt x="2621" y="9319"/>
                  </a:cubicBezTo>
                  <a:cubicBezTo>
                    <a:pt x="2679" y="9395"/>
                    <a:pt x="2765" y="9429"/>
                    <a:pt x="2851" y="9429"/>
                  </a:cubicBezTo>
                  <a:cubicBezTo>
                    <a:pt x="3009" y="9429"/>
                    <a:pt x="3168" y="9314"/>
                    <a:pt x="3168" y="9129"/>
                  </a:cubicBezTo>
                  <a:lnTo>
                    <a:pt x="3168" y="317"/>
                  </a:lnTo>
                  <a:cubicBezTo>
                    <a:pt x="3168" y="120"/>
                    <a:pt x="3014" y="1"/>
                    <a:pt x="2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97"/>
            <p:cNvSpPr/>
            <p:nvPr/>
          </p:nvSpPr>
          <p:spPr>
            <a:xfrm>
              <a:off x="1977386" y="2063924"/>
              <a:ext cx="20133" cy="70650"/>
            </a:xfrm>
            <a:custGeom>
              <a:avLst/>
              <a:gdLst/>
              <a:ahLst/>
              <a:cxnLst/>
              <a:rect l="l" t="t" r="r" b="b"/>
              <a:pathLst>
                <a:path w="620" h="2168" extrusionOk="0">
                  <a:moveTo>
                    <a:pt x="0" y="0"/>
                  </a:moveTo>
                  <a:lnTo>
                    <a:pt x="0" y="2167"/>
                  </a:lnTo>
                  <a:cubicBezTo>
                    <a:pt x="381" y="1929"/>
                    <a:pt x="619" y="1524"/>
                    <a:pt x="619" y="1072"/>
                  </a:cubicBezTo>
                  <a:cubicBezTo>
                    <a:pt x="619" y="619"/>
                    <a:pt x="381" y="215"/>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2" name="Google Shape;10232;p97"/>
          <p:cNvGrpSpPr/>
          <p:nvPr/>
        </p:nvGrpSpPr>
        <p:grpSpPr>
          <a:xfrm>
            <a:off x="2523404" y="1771779"/>
            <a:ext cx="348008" cy="349468"/>
            <a:chOff x="2214125" y="2364675"/>
            <a:chExt cx="267925" cy="268100"/>
          </a:xfrm>
        </p:grpSpPr>
        <p:sp>
          <p:nvSpPr>
            <p:cNvPr id="10233" name="Google Shape;10233;p97"/>
            <p:cNvSpPr/>
            <p:nvPr/>
          </p:nvSpPr>
          <p:spPr>
            <a:xfrm>
              <a:off x="2222450" y="2427925"/>
              <a:ext cx="39925" cy="59575"/>
            </a:xfrm>
            <a:custGeom>
              <a:avLst/>
              <a:gdLst/>
              <a:ahLst/>
              <a:cxnLst/>
              <a:rect l="l" t="t" r="r" b="b"/>
              <a:pathLst>
                <a:path w="1597" h="2383" extrusionOk="0">
                  <a:moveTo>
                    <a:pt x="1596" y="1"/>
                  </a:moveTo>
                  <a:lnTo>
                    <a:pt x="1" y="1192"/>
                  </a:lnTo>
                  <a:lnTo>
                    <a:pt x="1596" y="2382"/>
                  </a:lnTo>
                  <a:lnTo>
                    <a:pt x="159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97"/>
            <p:cNvSpPr/>
            <p:nvPr/>
          </p:nvSpPr>
          <p:spPr>
            <a:xfrm>
              <a:off x="2435000" y="2427925"/>
              <a:ext cx="39925" cy="58975"/>
            </a:xfrm>
            <a:custGeom>
              <a:avLst/>
              <a:gdLst/>
              <a:ahLst/>
              <a:cxnLst/>
              <a:rect l="l" t="t" r="r" b="b"/>
              <a:pathLst>
                <a:path w="1597" h="2359" extrusionOk="0">
                  <a:moveTo>
                    <a:pt x="0" y="1"/>
                  </a:moveTo>
                  <a:lnTo>
                    <a:pt x="0" y="2359"/>
                  </a:lnTo>
                  <a:lnTo>
                    <a:pt x="1596" y="1168"/>
                  </a:ln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97"/>
            <p:cNvSpPr/>
            <p:nvPr/>
          </p:nvSpPr>
          <p:spPr>
            <a:xfrm>
              <a:off x="2214125" y="2470800"/>
              <a:ext cx="267925" cy="161975"/>
            </a:xfrm>
            <a:custGeom>
              <a:avLst/>
              <a:gdLst/>
              <a:ahLst/>
              <a:cxnLst/>
              <a:rect l="l" t="t" r="r" b="b"/>
              <a:pathLst>
                <a:path w="10717" h="6479" extrusionOk="0">
                  <a:moveTo>
                    <a:pt x="7268" y="3468"/>
                  </a:moveTo>
                  <a:cubicBezTo>
                    <a:pt x="7332" y="3468"/>
                    <a:pt x="7397" y="3487"/>
                    <a:pt x="7454" y="3525"/>
                  </a:cubicBezTo>
                  <a:lnTo>
                    <a:pt x="8907" y="4644"/>
                  </a:lnTo>
                  <a:cubicBezTo>
                    <a:pt x="9074" y="4740"/>
                    <a:pt x="9097" y="4930"/>
                    <a:pt x="8978" y="5073"/>
                  </a:cubicBezTo>
                  <a:cubicBezTo>
                    <a:pt x="8921" y="5159"/>
                    <a:pt x="8821" y="5202"/>
                    <a:pt x="8725" y="5202"/>
                  </a:cubicBezTo>
                  <a:cubicBezTo>
                    <a:pt x="8660" y="5202"/>
                    <a:pt x="8597" y="5183"/>
                    <a:pt x="8550" y="5144"/>
                  </a:cubicBezTo>
                  <a:lnTo>
                    <a:pt x="7073" y="4049"/>
                  </a:lnTo>
                  <a:cubicBezTo>
                    <a:pt x="6930" y="3930"/>
                    <a:pt x="6906" y="3739"/>
                    <a:pt x="7002" y="3597"/>
                  </a:cubicBezTo>
                  <a:cubicBezTo>
                    <a:pt x="7073" y="3511"/>
                    <a:pt x="7170" y="3468"/>
                    <a:pt x="7268" y="3468"/>
                  </a:cubicBezTo>
                  <a:close/>
                  <a:moveTo>
                    <a:pt x="3485" y="3468"/>
                  </a:moveTo>
                  <a:cubicBezTo>
                    <a:pt x="3582" y="3468"/>
                    <a:pt x="3682" y="3511"/>
                    <a:pt x="3739" y="3597"/>
                  </a:cubicBezTo>
                  <a:cubicBezTo>
                    <a:pt x="3834" y="3739"/>
                    <a:pt x="3811" y="3930"/>
                    <a:pt x="3668" y="4049"/>
                  </a:cubicBezTo>
                  <a:lnTo>
                    <a:pt x="2215" y="5144"/>
                  </a:lnTo>
                  <a:cubicBezTo>
                    <a:pt x="2154" y="5188"/>
                    <a:pt x="2091" y="5207"/>
                    <a:pt x="2031" y="5207"/>
                  </a:cubicBezTo>
                  <a:cubicBezTo>
                    <a:pt x="1765" y="5207"/>
                    <a:pt x="1562" y="4839"/>
                    <a:pt x="1834" y="4644"/>
                  </a:cubicBezTo>
                  <a:lnTo>
                    <a:pt x="3310" y="3525"/>
                  </a:lnTo>
                  <a:cubicBezTo>
                    <a:pt x="3358" y="3487"/>
                    <a:pt x="3421" y="3468"/>
                    <a:pt x="3485" y="3468"/>
                  </a:cubicBezTo>
                  <a:close/>
                  <a:moveTo>
                    <a:pt x="24" y="1"/>
                  </a:moveTo>
                  <a:lnTo>
                    <a:pt x="24" y="6168"/>
                  </a:lnTo>
                  <a:cubicBezTo>
                    <a:pt x="0" y="6335"/>
                    <a:pt x="143" y="6478"/>
                    <a:pt x="334" y="6478"/>
                  </a:cubicBezTo>
                  <a:lnTo>
                    <a:pt x="10431" y="6478"/>
                  </a:lnTo>
                  <a:cubicBezTo>
                    <a:pt x="10598" y="6454"/>
                    <a:pt x="10717" y="6335"/>
                    <a:pt x="10717" y="6168"/>
                  </a:cubicBezTo>
                  <a:lnTo>
                    <a:pt x="10717" y="24"/>
                  </a:lnTo>
                  <a:lnTo>
                    <a:pt x="5549" y="3882"/>
                  </a:lnTo>
                  <a:cubicBezTo>
                    <a:pt x="5506" y="3925"/>
                    <a:pt x="5444" y="3949"/>
                    <a:pt x="5380" y="3953"/>
                  </a:cubicBezTo>
                  <a:lnTo>
                    <a:pt x="5380" y="3953"/>
                  </a:lnTo>
                  <a:cubicBezTo>
                    <a:pt x="5309" y="3930"/>
                    <a:pt x="5239" y="3929"/>
                    <a:pt x="5192" y="3882"/>
                  </a:cubicBezTo>
                  <a:lnTo>
                    <a:pt x="2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97"/>
            <p:cNvSpPr/>
            <p:nvPr/>
          </p:nvSpPr>
          <p:spPr>
            <a:xfrm>
              <a:off x="2304025" y="2364675"/>
              <a:ext cx="89325" cy="31725"/>
            </a:xfrm>
            <a:custGeom>
              <a:avLst/>
              <a:gdLst/>
              <a:ahLst/>
              <a:cxnLst/>
              <a:rect l="l" t="t" r="r" b="b"/>
              <a:pathLst>
                <a:path w="3573" h="1269" extrusionOk="0">
                  <a:moveTo>
                    <a:pt x="1777" y="1"/>
                  </a:moveTo>
                  <a:cubicBezTo>
                    <a:pt x="1709" y="1"/>
                    <a:pt x="1643" y="19"/>
                    <a:pt x="1596" y="54"/>
                  </a:cubicBezTo>
                  <a:lnTo>
                    <a:pt x="0" y="1269"/>
                  </a:lnTo>
                  <a:lnTo>
                    <a:pt x="3572" y="1269"/>
                  </a:lnTo>
                  <a:lnTo>
                    <a:pt x="1977" y="54"/>
                  </a:lnTo>
                  <a:cubicBezTo>
                    <a:pt x="1917" y="19"/>
                    <a:pt x="1846" y="1"/>
                    <a:pt x="1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97"/>
            <p:cNvSpPr/>
            <p:nvPr/>
          </p:nvSpPr>
          <p:spPr>
            <a:xfrm>
              <a:off x="2277825" y="2412450"/>
              <a:ext cx="141725" cy="139350"/>
            </a:xfrm>
            <a:custGeom>
              <a:avLst/>
              <a:gdLst/>
              <a:ahLst/>
              <a:cxnLst/>
              <a:rect l="l" t="t" r="r" b="b"/>
              <a:pathLst>
                <a:path w="5669" h="5574" extrusionOk="0">
                  <a:moveTo>
                    <a:pt x="1572" y="1239"/>
                  </a:moveTo>
                  <a:lnTo>
                    <a:pt x="1572" y="1263"/>
                  </a:lnTo>
                  <a:lnTo>
                    <a:pt x="4073" y="1263"/>
                  </a:lnTo>
                  <a:cubicBezTo>
                    <a:pt x="4239" y="1263"/>
                    <a:pt x="4382" y="1382"/>
                    <a:pt x="4406" y="1525"/>
                  </a:cubicBezTo>
                  <a:cubicBezTo>
                    <a:pt x="4430" y="1715"/>
                    <a:pt x="4263" y="1882"/>
                    <a:pt x="4073" y="1882"/>
                  </a:cubicBezTo>
                  <a:lnTo>
                    <a:pt x="1572" y="1882"/>
                  </a:lnTo>
                  <a:cubicBezTo>
                    <a:pt x="1405" y="1882"/>
                    <a:pt x="1286" y="1763"/>
                    <a:pt x="1263" y="1596"/>
                  </a:cubicBezTo>
                  <a:cubicBezTo>
                    <a:pt x="1239" y="1406"/>
                    <a:pt x="1382" y="1239"/>
                    <a:pt x="1572" y="1239"/>
                  </a:cubicBezTo>
                  <a:close/>
                  <a:moveTo>
                    <a:pt x="4073" y="2501"/>
                  </a:moveTo>
                  <a:cubicBezTo>
                    <a:pt x="4239" y="2501"/>
                    <a:pt x="4358" y="2620"/>
                    <a:pt x="4382" y="2787"/>
                  </a:cubicBezTo>
                  <a:cubicBezTo>
                    <a:pt x="4406" y="2978"/>
                    <a:pt x="4263" y="3144"/>
                    <a:pt x="4073" y="3144"/>
                  </a:cubicBezTo>
                  <a:lnTo>
                    <a:pt x="1548" y="3144"/>
                  </a:lnTo>
                  <a:cubicBezTo>
                    <a:pt x="1382" y="3144"/>
                    <a:pt x="1215" y="2978"/>
                    <a:pt x="1239" y="2787"/>
                  </a:cubicBezTo>
                  <a:cubicBezTo>
                    <a:pt x="1263" y="2620"/>
                    <a:pt x="1405" y="2501"/>
                    <a:pt x="1572" y="2501"/>
                  </a:cubicBezTo>
                  <a:close/>
                  <a:moveTo>
                    <a:pt x="310" y="1"/>
                  </a:moveTo>
                  <a:cubicBezTo>
                    <a:pt x="143" y="1"/>
                    <a:pt x="0" y="144"/>
                    <a:pt x="0" y="310"/>
                  </a:cubicBezTo>
                  <a:lnTo>
                    <a:pt x="0" y="3454"/>
                  </a:lnTo>
                  <a:lnTo>
                    <a:pt x="2834" y="5573"/>
                  </a:lnTo>
                  <a:lnTo>
                    <a:pt x="5668" y="3454"/>
                  </a:lnTo>
                  <a:lnTo>
                    <a:pt x="5668" y="310"/>
                  </a:lnTo>
                  <a:cubicBezTo>
                    <a:pt x="5644" y="144"/>
                    <a:pt x="5502"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8" name="Google Shape;10238;p97"/>
          <p:cNvGrpSpPr/>
          <p:nvPr/>
        </p:nvGrpSpPr>
        <p:grpSpPr>
          <a:xfrm>
            <a:off x="3274298" y="1782859"/>
            <a:ext cx="349566" cy="327504"/>
            <a:chOff x="2792225" y="2373175"/>
            <a:chExt cx="269125" cy="251250"/>
          </a:xfrm>
        </p:grpSpPr>
        <p:sp>
          <p:nvSpPr>
            <p:cNvPr id="10239" name="Google Shape;10239;p97"/>
            <p:cNvSpPr/>
            <p:nvPr/>
          </p:nvSpPr>
          <p:spPr>
            <a:xfrm>
              <a:off x="2902950" y="2426150"/>
              <a:ext cx="56000" cy="66700"/>
            </a:xfrm>
            <a:custGeom>
              <a:avLst/>
              <a:gdLst/>
              <a:ahLst/>
              <a:cxnLst/>
              <a:rect l="l" t="t" r="r" b="b"/>
              <a:pathLst>
                <a:path w="2240" h="2668" extrusionOk="0">
                  <a:moveTo>
                    <a:pt x="1" y="1"/>
                  </a:moveTo>
                  <a:lnTo>
                    <a:pt x="1" y="2668"/>
                  </a:lnTo>
                  <a:lnTo>
                    <a:pt x="2239" y="1334"/>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97"/>
            <p:cNvSpPr/>
            <p:nvPr/>
          </p:nvSpPr>
          <p:spPr>
            <a:xfrm>
              <a:off x="2792225" y="2561300"/>
              <a:ext cx="269125" cy="63125"/>
            </a:xfrm>
            <a:custGeom>
              <a:avLst/>
              <a:gdLst/>
              <a:ahLst/>
              <a:cxnLst/>
              <a:rect l="l" t="t" r="r" b="b"/>
              <a:pathLst>
                <a:path w="10765" h="2525" extrusionOk="0">
                  <a:moveTo>
                    <a:pt x="7895" y="286"/>
                  </a:moveTo>
                  <a:cubicBezTo>
                    <a:pt x="8067" y="286"/>
                    <a:pt x="8240" y="405"/>
                    <a:pt x="8216" y="643"/>
                  </a:cubicBezTo>
                  <a:lnTo>
                    <a:pt x="8216" y="953"/>
                  </a:lnTo>
                  <a:lnTo>
                    <a:pt x="9169" y="953"/>
                  </a:lnTo>
                  <a:cubicBezTo>
                    <a:pt x="9597" y="953"/>
                    <a:pt x="9597" y="1572"/>
                    <a:pt x="9169" y="1572"/>
                  </a:cubicBezTo>
                  <a:lnTo>
                    <a:pt x="8216" y="1572"/>
                  </a:lnTo>
                  <a:lnTo>
                    <a:pt x="8216" y="1882"/>
                  </a:lnTo>
                  <a:cubicBezTo>
                    <a:pt x="8240" y="2108"/>
                    <a:pt x="8073" y="2221"/>
                    <a:pt x="7907" y="2221"/>
                  </a:cubicBezTo>
                  <a:cubicBezTo>
                    <a:pt x="7740" y="2221"/>
                    <a:pt x="7573" y="2108"/>
                    <a:pt x="7597" y="1882"/>
                  </a:cubicBezTo>
                  <a:lnTo>
                    <a:pt x="7597" y="1572"/>
                  </a:lnTo>
                  <a:lnTo>
                    <a:pt x="1596" y="1572"/>
                  </a:lnTo>
                  <a:cubicBezTo>
                    <a:pt x="1167" y="1572"/>
                    <a:pt x="1167" y="953"/>
                    <a:pt x="1596" y="953"/>
                  </a:cubicBezTo>
                  <a:lnTo>
                    <a:pt x="7573" y="953"/>
                  </a:lnTo>
                  <a:lnTo>
                    <a:pt x="7573" y="643"/>
                  </a:lnTo>
                  <a:cubicBezTo>
                    <a:pt x="7549" y="405"/>
                    <a:pt x="7722" y="286"/>
                    <a:pt x="7895" y="286"/>
                  </a:cubicBezTo>
                  <a:close/>
                  <a:moveTo>
                    <a:pt x="24" y="0"/>
                  </a:moveTo>
                  <a:lnTo>
                    <a:pt x="24" y="2215"/>
                  </a:lnTo>
                  <a:cubicBezTo>
                    <a:pt x="0" y="2382"/>
                    <a:pt x="143" y="2525"/>
                    <a:pt x="334" y="2525"/>
                  </a:cubicBezTo>
                  <a:lnTo>
                    <a:pt x="10431" y="2525"/>
                  </a:lnTo>
                  <a:cubicBezTo>
                    <a:pt x="10598" y="2525"/>
                    <a:pt x="10764" y="2382"/>
                    <a:pt x="10740" y="2215"/>
                  </a:cubicBezTo>
                  <a:lnTo>
                    <a:pt x="1074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97"/>
            <p:cNvSpPr/>
            <p:nvPr/>
          </p:nvSpPr>
          <p:spPr>
            <a:xfrm>
              <a:off x="2792800" y="2373175"/>
              <a:ext cx="267950" cy="172675"/>
            </a:xfrm>
            <a:custGeom>
              <a:avLst/>
              <a:gdLst/>
              <a:ahLst/>
              <a:cxnLst/>
              <a:rect l="l" t="t" r="r" b="b"/>
              <a:pathLst>
                <a:path w="10718" h="6907" extrusionOk="0">
                  <a:moveTo>
                    <a:pt x="4109" y="1250"/>
                  </a:moveTo>
                  <a:cubicBezTo>
                    <a:pt x="4163" y="1250"/>
                    <a:pt x="4216" y="1262"/>
                    <a:pt x="4264" y="1286"/>
                  </a:cubicBezTo>
                  <a:lnTo>
                    <a:pt x="7407" y="3167"/>
                  </a:lnTo>
                  <a:cubicBezTo>
                    <a:pt x="7503" y="3239"/>
                    <a:pt x="7550" y="3334"/>
                    <a:pt x="7550" y="3453"/>
                  </a:cubicBezTo>
                  <a:cubicBezTo>
                    <a:pt x="7550" y="3548"/>
                    <a:pt x="7503" y="3667"/>
                    <a:pt x="7407" y="3715"/>
                  </a:cubicBezTo>
                  <a:lnTo>
                    <a:pt x="4264" y="5596"/>
                  </a:lnTo>
                  <a:cubicBezTo>
                    <a:pt x="4216" y="5632"/>
                    <a:pt x="4163" y="5650"/>
                    <a:pt x="4109" y="5650"/>
                  </a:cubicBezTo>
                  <a:cubicBezTo>
                    <a:pt x="4055" y="5650"/>
                    <a:pt x="4002" y="5632"/>
                    <a:pt x="3954" y="5596"/>
                  </a:cubicBezTo>
                  <a:cubicBezTo>
                    <a:pt x="3835" y="5549"/>
                    <a:pt x="3787" y="5430"/>
                    <a:pt x="3787" y="5334"/>
                  </a:cubicBezTo>
                  <a:lnTo>
                    <a:pt x="3787" y="1572"/>
                  </a:lnTo>
                  <a:cubicBezTo>
                    <a:pt x="3787" y="1453"/>
                    <a:pt x="3859" y="1334"/>
                    <a:pt x="3954" y="1286"/>
                  </a:cubicBezTo>
                  <a:cubicBezTo>
                    <a:pt x="4002" y="1262"/>
                    <a:pt x="4055" y="1250"/>
                    <a:pt x="4109" y="1250"/>
                  </a:cubicBezTo>
                  <a:close/>
                  <a:moveTo>
                    <a:pt x="311" y="0"/>
                  </a:moveTo>
                  <a:cubicBezTo>
                    <a:pt x="144" y="0"/>
                    <a:pt x="1" y="143"/>
                    <a:pt x="1" y="310"/>
                  </a:cubicBezTo>
                  <a:lnTo>
                    <a:pt x="1" y="6906"/>
                  </a:lnTo>
                  <a:lnTo>
                    <a:pt x="10717" y="6906"/>
                  </a:lnTo>
                  <a:lnTo>
                    <a:pt x="10717" y="310"/>
                  </a:lnTo>
                  <a:cubicBezTo>
                    <a:pt x="10717" y="143"/>
                    <a:pt x="10575" y="0"/>
                    <a:pt x="104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2" name="Google Shape;10242;p97"/>
          <p:cNvGrpSpPr/>
          <p:nvPr/>
        </p:nvGrpSpPr>
        <p:grpSpPr>
          <a:xfrm>
            <a:off x="4025192" y="1792863"/>
            <a:ext cx="349566" cy="307430"/>
            <a:chOff x="3370325" y="2380850"/>
            <a:chExt cx="269125" cy="235850"/>
          </a:xfrm>
        </p:grpSpPr>
        <p:sp>
          <p:nvSpPr>
            <p:cNvPr id="10243" name="Google Shape;10243;p97"/>
            <p:cNvSpPr/>
            <p:nvPr/>
          </p:nvSpPr>
          <p:spPr>
            <a:xfrm>
              <a:off x="3370325" y="2443425"/>
              <a:ext cx="268525" cy="126225"/>
            </a:xfrm>
            <a:custGeom>
              <a:avLst/>
              <a:gdLst/>
              <a:ahLst/>
              <a:cxnLst/>
              <a:rect l="l" t="t" r="r" b="b"/>
              <a:pathLst>
                <a:path w="10741" h="5049" extrusionOk="0">
                  <a:moveTo>
                    <a:pt x="1929" y="0"/>
                  </a:moveTo>
                  <a:cubicBezTo>
                    <a:pt x="1810" y="3048"/>
                    <a:pt x="143" y="4477"/>
                    <a:pt x="143" y="4477"/>
                  </a:cubicBezTo>
                  <a:cubicBezTo>
                    <a:pt x="24" y="4549"/>
                    <a:pt x="0" y="4692"/>
                    <a:pt x="48" y="4811"/>
                  </a:cubicBezTo>
                  <a:cubicBezTo>
                    <a:pt x="95" y="4954"/>
                    <a:pt x="191" y="5025"/>
                    <a:pt x="333" y="5049"/>
                  </a:cubicBezTo>
                  <a:lnTo>
                    <a:pt x="8549" y="5049"/>
                  </a:lnTo>
                  <a:cubicBezTo>
                    <a:pt x="8621" y="5049"/>
                    <a:pt x="8692" y="5001"/>
                    <a:pt x="8740" y="4954"/>
                  </a:cubicBezTo>
                  <a:cubicBezTo>
                    <a:pt x="8835" y="4906"/>
                    <a:pt x="10621" y="3358"/>
                    <a:pt x="10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97"/>
            <p:cNvSpPr/>
            <p:nvPr/>
          </p:nvSpPr>
          <p:spPr>
            <a:xfrm>
              <a:off x="3417950" y="2380850"/>
              <a:ext cx="221500" cy="47100"/>
            </a:xfrm>
            <a:custGeom>
              <a:avLst/>
              <a:gdLst/>
              <a:ahLst/>
              <a:cxnLst/>
              <a:rect l="l" t="t" r="r" b="b"/>
              <a:pathLst>
                <a:path w="8860" h="1884" extrusionOk="0">
                  <a:moveTo>
                    <a:pt x="2197" y="0"/>
                  </a:moveTo>
                  <a:cubicBezTo>
                    <a:pt x="2025" y="0"/>
                    <a:pt x="1882" y="136"/>
                    <a:pt x="1882" y="312"/>
                  </a:cubicBezTo>
                  <a:lnTo>
                    <a:pt x="1882" y="622"/>
                  </a:lnTo>
                  <a:lnTo>
                    <a:pt x="310" y="622"/>
                  </a:lnTo>
                  <a:cubicBezTo>
                    <a:pt x="299" y="620"/>
                    <a:pt x="288" y="620"/>
                    <a:pt x="278" y="620"/>
                  </a:cubicBezTo>
                  <a:cubicBezTo>
                    <a:pt x="125" y="620"/>
                    <a:pt x="0" y="775"/>
                    <a:pt x="0" y="931"/>
                  </a:cubicBezTo>
                  <a:lnTo>
                    <a:pt x="0" y="1884"/>
                  </a:lnTo>
                  <a:lnTo>
                    <a:pt x="8859" y="1884"/>
                  </a:lnTo>
                  <a:lnTo>
                    <a:pt x="8859" y="931"/>
                  </a:lnTo>
                  <a:cubicBezTo>
                    <a:pt x="8835" y="765"/>
                    <a:pt x="8692" y="622"/>
                    <a:pt x="8526" y="622"/>
                  </a:cubicBezTo>
                  <a:lnTo>
                    <a:pt x="6954" y="622"/>
                  </a:lnTo>
                  <a:lnTo>
                    <a:pt x="6954" y="336"/>
                  </a:lnTo>
                  <a:cubicBezTo>
                    <a:pt x="6954" y="169"/>
                    <a:pt x="6835" y="26"/>
                    <a:pt x="6668" y="3"/>
                  </a:cubicBezTo>
                  <a:cubicBezTo>
                    <a:pt x="6654" y="1"/>
                    <a:pt x="6640" y="0"/>
                    <a:pt x="6627" y="0"/>
                  </a:cubicBezTo>
                  <a:cubicBezTo>
                    <a:pt x="6454" y="0"/>
                    <a:pt x="6311" y="136"/>
                    <a:pt x="6311" y="312"/>
                  </a:cubicBezTo>
                  <a:lnTo>
                    <a:pt x="6311" y="622"/>
                  </a:lnTo>
                  <a:lnTo>
                    <a:pt x="4739" y="622"/>
                  </a:lnTo>
                  <a:lnTo>
                    <a:pt x="4739" y="336"/>
                  </a:lnTo>
                  <a:cubicBezTo>
                    <a:pt x="4739" y="169"/>
                    <a:pt x="4620" y="26"/>
                    <a:pt x="4453" y="3"/>
                  </a:cubicBezTo>
                  <a:cubicBezTo>
                    <a:pt x="4440" y="1"/>
                    <a:pt x="4426" y="0"/>
                    <a:pt x="4412" y="0"/>
                  </a:cubicBezTo>
                  <a:cubicBezTo>
                    <a:pt x="4239" y="0"/>
                    <a:pt x="4096" y="136"/>
                    <a:pt x="4096" y="312"/>
                  </a:cubicBezTo>
                  <a:lnTo>
                    <a:pt x="4096" y="622"/>
                  </a:lnTo>
                  <a:lnTo>
                    <a:pt x="2525" y="622"/>
                  </a:lnTo>
                  <a:lnTo>
                    <a:pt x="2525" y="336"/>
                  </a:lnTo>
                  <a:cubicBezTo>
                    <a:pt x="2525" y="145"/>
                    <a:pt x="2405" y="26"/>
                    <a:pt x="2239" y="3"/>
                  </a:cubicBezTo>
                  <a:cubicBezTo>
                    <a:pt x="2225" y="1"/>
                    <a:pt x="2211" y="0"/>
                    <a:pt x="2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97"/>
            <p:cNvSpPr/>
            <p:nvPr/>
          </p:nvSpPr>
          <p:spPr>
            <a:xfrm>
              <a:off x="3418525" y="2520800"/>
              <a:ext cx="220925" cy="95900"/>
            </a:xfrm>
            <a:custGeom>
              <a:avLst/>
              <a:gdLst/>
              <a:ahLst/>
              <a:cxnLst/>
              <a:rect l="l" t="t" r="r" b="b"/>
              <a:pathLst>
                <a:path w="8837" h="3836" extrusionOk="0">
                  <a:moveTo>
                    <a:pt x="8836" y="1"/>
                  </a:moveTo>
                  <a:cubicBezTo>
                    <a:pt x="8479" y="882"/>
                    <a:pt x="7931" y="1692"/>
                    <a:pt x="7241" y="2359"/>
                  </a:cubicBezTo>
                  <a:cubicBezTo>
                    <a:pt x="7050" y="2501"/>
                    <a:pt x="6860" y="2573"/>
                    <a:pt x="6645" y="2573"/>
                  </a:cubicBezTo>
                  <a:lnTo>
                    <a:pt x="1" y="2573"/>
                  </a:lnTo>
                  <a:lnTo>
                    <a:pt x="1" y="3526"/>
                  </a:lnTo>
                  <a:cubicBezTo>
                    <a:pt x="1" y="3692"/>
                    <a:pt x="144" y="3835"/>
                    <a:pt x="311" y="3835"/>
                  </a:cubicBezTo>
                  <a:lnTo>
                    <a:pt x="8503" y="3835"/>
                  </a:lnTo>
                  <a:cubicBezTo>
                    <a:pt x="8693" y="3835"/>
                    <a:pt x="8836" y="3692"/>
                    <a:pt x="8836" y="3526"/>
                  </a:cubicBezTo>
                  <a:lnTo>
                    <a:pt x="883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6" name="Google Shape;10246;p97"/>
          <p:cNvGrpSpPr/>
          <p:nvPr/>
        </p:nvGrpSpPr>
        <p:grpSpPr>
          <a:xfrm>
            <a:off x="4779171" y="1803030"/>
            <a:ext cx="348008" cy="286379"/>
            <a:chOff x="3950800" y="2388650"/>
            <a:chExt cx="267925" cy="219700"/>
          </a:xfrm>
        </p:grpSpPr>
        <p:sp>
          <p:nvSpPr>
            <p:cNvPr id="10247" name="Google Shape;10247;p97"/>
            <p:cNvSpPr/>
            <p:nvPr/>
          </p:nvSpPr>
          <p:spPr>
            <a:xfrm>
              <a:off x="4138925" y="2482700"/>
              <a:ext cx="79800" cy="63150"/>
            </a:xfrm>
            <a:custGeom>
              <a:avLst/>
              <a:gdLst/>
              <a:ahLst/>
              <a:cxnLst/>
              <a:rect l="l" t="t" r="r" b="b"/>
              <a:pathLst>
                <a:path w="3192" h="2526" extrusionOk="0">
                  <a:moveTo>
                    <a:pt x="1" y="1"/>
                  </a:moveTo>
                  <a:cubicBezTo>
                    <a:pt x="215" y="382"/>
                    <a:pt x="358" y="834"/>
                    <a:pt x="358" y="1263"/>
                  </a:cubicBezTo>
                  <a:cubicBezTo>
                    <a:pt x="358" y="1715"/>
                    <a:pt x="239" y="2144"/>
                    <a:pt x="1" y="2525"/>
                  </a:cubicBezTo>
                  <a:lnTo>
                    <a:pt x="3192" y="2525"/>
                  </a:lnTo>
                  <a:lnTo>
                    <a:pt x="31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97"/>
            <p:cNvSpPr/>
            <p:nvPr/>
          </p:nvSpPr>
          <p:spPr>
            <a:xfrm>
              <a:off x="4037725" y="2467050"/>
              <a:ext cx="110150" cy="94275"/>
            </a:xfrm>
            <a:custGeom>
              <a:avLst/>
              <a:gdLst/>
              <a:ahLst/>
              <a:cxnLst/>
              <a:rect l="l" t="t" r="r" b="b"/>
              <a:pathLst>
                <a:path w="4406" h="3771" extrusionOk="0">
                  <a:moveTo>
                    <a:pt x="1881" y="627"/>
                  </a:moveTo>
                  <a:cubicBezTo>
                    <a:pt x="3001" y="627"/>
                    <a:pt x="3572" y="1984"/>
                    <a:pt x="2786" y="2794"/>
                  </a:cubicBezTo>
                  <a:cubicBezTo>
                    <a:pt x="2527" y="3045"/>
                    <a:pt x="2212" y="3158"/>
                    <a:pt x="1903" y="3158"/>
                  </a:cubicBezTo>
                  <a:cubicBezTo>
                    <a:pt x="1247" y="3158"/>
                    <a:pt x="619" y="2650"/>
                    <a:pt x="619" y="1889"/>
                  </a:cubicBezTo>
                  <a:cubicBezTo>
                    <a:pt x="619" y="1198"/>
                    <a:pt x="1191" y="627"/>
                    <a:pt x="1881" y="627"/>
                  </a:cubicBezTo>
                  <a:close/>
                  <a:moveTo>
                    <a:pt x="1901" y="1"/>
                  </a:moveTo>
                  <a:cubicBezTo>
                    <a:pt x="930" y="1"/>
                    <a:pt x="0" y="759"/>
                    <a:pt x="0" y="1889"/>
                  </a:cubicBezTo>
                  <a:cubicBezTo>
                    <a:pt x="0" y="2937"/>
                    <a:pt x="834" y="3770"/>
                    <a:pt x="1881" y="3770"/>
                  </a:cubicBezTo>
                  <a:cubicBezTo>
                    <a:pt x="3572" y="3770"/>
                    <a:pt x="4406" y="1746"/>
                    <a:pt x="3215" y="555"/>
                  </a:cubicBezTo>
                  <a:cubicBezTo>
                    <a:pt x="2832" y="172"/>
                    <a:pt x="2362" y="1"/>
                    <a:pt x="19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97"/>
            <p:cNvSpPr/>
            <p:nvPr/>
          </p:nvSpPr>
          <p:spPr>
            <a:xfrm>
              <a:off x="4069275" y="2498775"/>
              <a:ext cx="31575" cy="31000"/>
            </a:xfrm>
            <a:custGeom>
              <a:avLst/>
              <a:gdLst/>
              <a:ahLst/>
              <a:cxnLst/>
              <a:rect l="l" t="t" r="r" b="b"/>
              <a:pathLst>
                <a:path w="1263" h="1240" extrusionOk="0">
                  <a:moveTo>
                    <a:pt x="619" y="1"/>
                  </a:moveTo>
                  <a:cubicBezTo>
                    <a:pt x="286" y="1"/>
                    <a:pt x="0" y="287"/>
                    <a:pt x="0" y="620"/>
                  </a:cubicBezTo>
                  <a:cubicBezTo>
                    <a:pt x="0" y="977"/>
                    <a:pt x="286" y="1239"/>
                    <a:pt x="619" y="1239"/>
                  </a:cubicBezTo>
                  <a:cubicBezTo>
                    <a:pt x="977" y="1239"/>
                    <a:pt x="1262" y="977"/>
                    <a:pt x="1262" y="620"/>
                  </a:cubicBezTo>
                  <a:cubicBezTo>
                    <a:pt x="1262" y="287"/>
                    <a:pt x="977"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97"/>
            <p:cNvSpPr/>
            <p:nvPr/>
          </p:nvSpPr>
          <p:spPr>
            <a:xfrm>
              <a:off x="3950800" y="2482700"/>
              <a:ext cx="79800" cy="63150"/>
            </a:xfrm>
            <a:custGeom>
              <a:avLst/>
              <a:gdLst/>
              <a:ahLst/>
              <a:cxnLst/>
              <a:rect l="l" t="t" r="r" b="b"/>
              <a:pathLst>
                <a:path w="3192" h="2526" extrusionOk="0">
                  <a:moveTo>
                    <a:pt x="0" y="1"/>
                  </a:moveTo>
                  <a:lnTo>
                    <a:pt x="0" y="2525"/>
                  </a:lnTo>
                  <a:lnTo>
                    <a:pt x="3191" y="2525"/>
                  </a:lnTo>
                  <a:cubicBezTo>
                    <a:pt x="2977" y="2144"/>
                    <a:pt x="2858" y="1715"/>
                    <a:pt x="2858" y="1263"/>
                  </a:cubicBezTo>
                  <a:cubicBezTo>
                    <a:pt x="2858" y="834"/>
                    <a:pt x="2977" y="382"/>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97"/>
            <p:cNvSpPr/>
            <p:nvPr/>
          </p:nvSpPr>
          <p:spPr>
            <a:xfrm>
              <a:off x="3950800" y="2388650"/>
              <a:ext cx="267925" cy="78600"/>
            </a:xfrm>
            <a:custGeom>
              <a:avLst/>
              <a:gdLst/>
              <a:ahLst/>
              <a:cxnLst/>
              <a:rect l="l" t="t" r="r" b="b"/>
              <a:pathLst>
                <a:path w="10717" h="3144" extrusionOk="0">
                  <a:moveTo>
                    <a:pt x="6001" y="1262"/>
                  </a:moveTo>
                  <a:cubicBezTo>
                    <a:pt x="6406" y="1262"/>
                    <a:pt x="6406" y="1882"/>
                    <a:pt x="6001" y="1882"/>
                  </a:cubicBezTo>
                  <a:lnTo>
                    <a:pt x="4739" y="1882"/>
                  </a:lnTo>
                  <a:cubicBezTo>
                    <a:pt x="4311" y="1882"/>
                    <a:pt x="4311" y="1262"/>
                    <a:pt x="4739" y="1262"/>
                  </a:cubicBezTo>
                  <a:close/>
                  <a:moveTo>
                    <a:pt x="3477" y="0"/>
                  </a:moveTo>
                  <a:cubicBezTo>
                    <a:pt x="3358" y="0"/>
                    <a:pt x="3239" y="72"/>
                    <a:pt x="3191" y="167"/>
                  </a:cubicBezTo>
                  <a:lnTo>
                    <a:pt x="2644" y="1262"/>
                  </a:lnTo>
                  <a:lnTo>
                    <a:pt x="1905" y="1262"/>
                  </a:lnTo>
                  <a:lnTo>
                    <a:pt x="1905" y="953"/>
                  </a:lnTo>
                  <a:cubicBezTo>
                    <a:pt x="1905" y="750"/>
                    <a:pt x="1750" y="649"/>
                    <a:pt x="1596" y="649"/>
                  </a:cubicBezTo>
                  <a:cubicBezTo>
                    <a:pt x="1441" y="649"/>
                    <a:pt x="1286" y="750"/>
                    <a:pt x="1286" y="953"/>
                  </a:cubicBezTo>
                  <a:lnTo>
                    <a:pt x="1286" y="1262"/>
                  </a:lnTo>
                  <a:lnTo>
                    <a:pt x="310" y="1262"/>
                  </a:lnTo>
                  <a:cubicBezTo>
                    <a:pt x="143" y="1262"/>
                    <a:pt x="0" y="1405"/>
                    <a:pt x="0" y="1572"/>
                  </a:cubicBezTo>
                  <a:lnTo>
                    <a:pt x="0" y="3144"/>
                  </a:lnTo>
                  <a:lnTo>
                    <a:pt x="3715" y="3144"/>
                  </a:lnTo>
                  <a:cubicBezTo>
                    <a:pt x="4180" y="2727"/>
                    <a:pt x="4769" y="2519"/>
                    <a:pt x="5358" y="2519"/>
                  </a:cubicBezTo>
                  <a:cubicBezTo>
                    <a:pt x="5948" y="2519"/>
                    <a:pt x="6537" y="2727"/>
                    <a:pt x="7002" y="3144"/>
                  </a:cubicBezTo>
                  <a:lnTo>
                    <a:pt x="10717" y="3144"/>
                  </a:lnTo>
                  <a:lnTo>
                    <a:pt x="10717" y="1572"/>
                  </a:lnTo>
                  <a:cubicBezTo>
                    <a:pt x="10717" y="1405"/>
                    <a:pt x="10574" y="1262"/>
                    <a:pt x="10407" y="1262"/>
                  </a:cubicBezTo>
                  <a:lnTo>
                    <a:pt x="8073" y="1262"/>
                  </a:lnTo>
                  <a:lnTo>
                    <a:pt x="7526" y="167"/>
                  </a:lnTo>
                  <a:cubicBezTo>
                    <a:pt x="7478" y="72"/>
                    <a:pt x="7359" y="0"/>
                    <a:pt x="7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97"/>
            <p:cNvSpPr/>
            <p:nvPr/>
          </p:nvSpPr>
          <p:spPr>
            <a:xfrm>
              <a:off x="3950800" y="2561300"/>
              <a:ext cx="267925" cy="47050"/>
            </a:xfrm>
            <a:custGeom>
              <a:avLst/>
              <a:gdLst/>
              <a:ahLst/>
              <a:cxnLst/>
              <a:rect l="l" t="t" r="r" b="b"/>
              <a:pathLst>
                <a:path w="10717" h="1882" extrusionOk="0">
                  <a:moveTo>
                    <a:pt x="0" y="0"/>
                  </a:moveTo>
                  <a:lnTo>
                    <a:pt x="0" y="1572"/>
                  </a:lnTo>
                  <a:cubicBezTo>
                    <a:pt x="0" y="1739"/>
                    <a:pt x="143" y="1882"/>
                    <a:pt x="310" y="1882"/>
                  </a:cubicBezTo>
                  <a:lnTo>
                    <a:pt x="10407" y="1882"/>
                  </a:lnTo>
                  <a:cubicBezTo>
                    <a:pt x="10574" y="1882"/>
                    <a:pt x="10717" y="1739"/>
                    <a:pt x="10717" y="1572"/>
                  </a:cubicBezTo>
                  <a:lnTo>
                    <a:pt x="10717" y="0"/>
                  </a:lnTo>
                  <a:lnTo>
                    <a:pt x="7002" y="0"/>
                  </a:lnTo>
                  <a:cubicBezTo>
                    <a:pt x="6549" y="405"/>
                    <a:pt x="5978" y="643"/>
                    <a:pt x="5358" y="643"/>
                  </a:cubicBezTo>
                  <a:cubicBezTo>
                    <a:pt x="4763" y="643"/>
                    <a:pt x="4168" y="405"/>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3" name="Google Shape;10253;p97"/>
          <p:cNvGrpSpPr/>
          <p:nvPr/>
        </p:nvGrpSpPr>
        <p:grpSpPr>
          <a:xfrm>
            <a:off x="5530812" y="1792928"/>
            <a:ext cx="348820" cy="307365"/>
            <a:chOff x="4529475" y="2380900"/>
            <a:chExt cx="268550" cy="235800"/>
          </a:xfrm>
        </p:grpSpPr>
        <p:sp>
          <p:nvSpPr>
            <p:cNvPr id="10254" name="Google Shape;10254;p97"/>
            <p:cNvSpPr/>
            <p:nvPr/>
          </p:nvSpPr>
          <p:spPr>
            <a:xfrm>
              <a:off x="4529475" y="2380900"/>
              <a:ext cx="268550" cy="62550"/>
            </a:xfrm>
            <a:custGeom>
              <a:avLst/>
              <a:gdLst/>
              <a:ahLst/>
              <a:cxnLst/>
              <a:rect l="l" t="t" r="r" b="b"/>
              <a:pathLst>
                <a:path w="10742" h="2502" extrusionOk="0">
                  <a:moveTo>
                    <a:pt x="1594" y="938"/>
                  </a:moveTo>
                  <a:cubicBezTo>
                    <a:pt x="1759" y="938"/>
                    <a:pt x="1922" y="1067"/>
                    <a:pt x="1906" y="1263"/>
                  </a:cubicBezTo>
                  <a:cubicBezTo>
                    <a:pt x="1906" y="1429"/>
                    <a:pt x="1763" y="1572"/>
                    <a:pt x="1596" y="1572"/>
                  </a:cubicBezTo>
                  <a:cubicBezTo>
                    <a:pt x="1311" y="1572"/>
                    <a:pt x="1168" y="1215"/>
                    <a:pt x="1382" y="1025"/>
                  </a:cubicBezTo>
                  <a:cubicBezTo>
                    <a:pt x="1442" y="965"/>
                    <a:pt x="1518" y="938"/>
                    <a:pt x="1594" y="938"/>
                  </a:cubicBezTo>
                  <a:close/>
                  <a:moveTo>
                    <a:pt x="2832" y="938"/>
                  </a:moveTo>
                  <a:cubicBezTo>
                    <a:pt x="2998" y="938"/>
                    <a:pt x="3161" y="1067"/>
                    <a:pt x="3144" y="1263"/>
                  </a:cubicBezTo>
                  <a:cubicBezTo>
                    <a:pt x="3144" y="1429"/>
                    <a:pt x="3025" y="1549"/>
                    <a:pt x="2859" y="1572"/>
                  </a:cubicBezTo>
                  <a:cubicBezTo>
                    <a:pt x="2573" y="1572"/>
                    <a:pt x="2406" y="1239"/>
                    <a:pt x="2620" y="1025"/>
                  </a:cubicBezTo>
                  <a:cubicBezTo>
                    <a:pt x="2680" y="965"/>
                    <a:pt x="2756" y="938"/>
                    <a:pt x="2832" y="938"/>
                  </a:cubicBezTo>
                  <a:close/>
                  <a:moveTo>
                    <a:pt x="4162" y="927"/>
                  </a:moveTo>
                  <a:cubicBezTo>
                    <a:pt x="4559" y="927"/>
                    <a:pt x="4559" y="1575"/>
                    <a:pt x="4162" y="1575"/>
                  </a:cubicBezTo>
                  <a:cubicBezTo>
                    <a:pt x="4149" y="1575"/>
                    <a:pt x="4135" y="1574"/>
                    <a:pt x="4121" y="1572"/>
                  </a:cubicBezTo>
                  <a:cubicBezTo>
                    <a:pt x="3740" y="1525"/>
                    <a:pt x="3740" y="977"/>
                    <a:pt x="4121" y="929"/>
                  </a:cubicBezTo>
                  <a:cubicBezTo>
                    <a:pt x="4135" y="928"/>
                    <a:pt x="4149" y="927"/>
                    <a:pt x="4162" y="927"/>
                  </a:cubicBezTo>
                  <a:close/>
                  <a:moveTo>
                    <a:pt x="9187" y="927"/>
                  </a:moveTo>
                  <a:cubicBezTo>
                    <a:pt x="9584" y="927"/>
                    <a:pt x="9584" y="1575"/>
                    <a:pt x="9187" y="1575"/>
                  </a:cubicBezTo>
                  <a:cubicBezTo>
                    <a:pt x="9173" y="1575"/>
                    <a:pt x="9160" y="1574"/>
                    <a:pt x="9146" y="1572"/>
                  </a:cubicBezTo>
                  <a:lnTo>
                    <a:pt x="5359" y="1572"/>
                  </a:lnTo>
                  <a:cubicBezTo>
                    <a:pt x="5002" y="1525"/>
                    <a:pt x="5002" y="977"/>
                    <a:pt x="5359" y="929"/>
                  </a:cubicBezTo>
                  <a:lnTo>
                    <a:pt x="9146" y="929"/>
                  </a:lnTo>
                  <a:cubicBezTo>
                    <a:pt x="9160" y="928"/>
                    <a:pt x="9173" y="927"/>
                    <a:pt x="9187" y="927"/>
                  </a:cubicBezTo>
                  <a:close/>
                  <a:moveTo>
                    <a:pt x="334" y="1"/>
                  </a:moveTo>
                  <a:cubicBezTo>
                    <a:pt x="144" y="1"/>
                    <a:pt x="1" y="120"/>
                    <a:pt x="1" y="286"/>
                  </a:cubicBezTo>
                  <a:lnTo>
                    <a:pt x="1" y="2501"/>
                  </a:lnTo>
                  <a:lnTo>
                    <a:pt x="10717" y="2501"/>
                  </a:lnTo>
                  <a:lnTo>
                    <a:pt x="10717" y="310"/>
                  </a:lnTo>
                  <a:cubicBezTo>
                    <a:pt x="10741" y="143"/>
                    <a:pt x="10598" y="1"/>
                    <a:pt x="104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97"/>
            <p:cNvSpPr/>
            <p:nvPr/>
          </p:nvSpPr>
          <p:spPr>
            <a:xfrm>
              <a:off x="4598550" y="2511875"/>
              <a:ext cx="130400" cy="104825"/>
            </a:xfrm>
            <a:custGeom>
              <a:avLst/>
              <a:gdLst/>
              <a:ahLst/>
              <a:cxnLst/>
              <a:rect l="l" t="t" r="r" b="b"/>
              <a:pathLst>
                <a:path w="5216" h="4193" extrusionOk="0">
                  <a:moveTo>
                    <a:pt x="2620" y="1"/>
                  </a:moveTo>
                  <a:cubicBezTo>
                    <a:pt x="1191" y="1"/>
                    <a:pt x="48" y="1191"/>
                    <a:pt x="96" y="2620"/>
                  </a:cubicBezTo>
                  <a:cubicBezTo>
                    <a:pt x="96" y="3192"/>
                    <a:pt x="310" y="3740"/>
                    <a:pt x="667" y="4192"/>
                  </a:cubicBezTo>
                  <a:lnTo>
                    <a:pt x="1572" y="4192"/>
                  </a:lnTo>
                  <a:cubicBezTo>
                    <a:pt x="0" y="3144"/>
                    <a:pt x="739" y="715"/>
                    <a:pt x="2620" y="715"/>
                  </a:cubicBezTo>
                  <a:cubicBezTo>
                    <a:pt x="4477" y="715"/>
                    <a:pt x="5216" y="3144"/>
                    <a:pt x="3644" y="4192"/>
                  </a:cubicBezTo>
                  <a:lnTo>
                    <a:pt x="4573" y="4192"/>
                  </a:lnTo>
                  <a:cubicBezTo>
                    <a:pt x="4930" y="3740"/>
                    <a:pt x="5120" y="3192"/>
                    <a:pt x="5120" y="2620"/>
                  </a:cubicBezTo>
                  <a:cubicBezTo>
                    <a:pt x="5168" y="1191"/>
                    <a:pt x="4025"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97"/>
            <p:cNvSpPr/>
            <p:nvPr/>
          </p:nvSpPr>
          <p:spPr>
            <a:xfrm>
              <a:off x="4529475" y="2459500"/>
              <a:ext cx="267950" cy="157200"/>
            </a:xfrm>
            <a:custGeom>
              <a:avLst/>
              <a:gdLst/>
              <a:ahLst/>
              <a:cxnLst/>
              <a:rect l="l" t="t" r="r" b="b"/>
              <a:pathLst>
                <a:path w="10718" h="6288" extrusionOk="0">
                  <a:moveTo>
                    <a:pt x="1" y="0"/>
                  </a:moveTo>
                  <a:lnTo>
                    <a:pt x="1" y="5978"/>
                  </a:lnTo>
                  <a:cubicBezTo>
                    <a:pt x="1" y="6144"/>
                    <a:pt x="144" y="6287"/>
                    <a:pt x="310" y="6287"/>
                  </a:cubicBezTo>
                  <a:lnTo>
                    <a:pt x="2668" y="6287"/>
                  </a:lnTo>
                  <a:cubicBezTo>
                    <a:pt x="2454" y="5906"/>
                    <a:pt x="2311" y="5477"/>
                    <a:pt x="2263" y="5025"/>
                  </a:cubicBezTo>
                  <a:lnTo>
                    <a:pt x="1596" y="5025"/>
                  </a:lnTo>
                  <a:cubicBezTo>
                    <a:pt x="1582" y="5026"/>
                    <a:pt x="1568" y="5027"/>
                    <a:pt x="1554" y="5027"/>
                  </a:cubicBezTo>
                  <a:cubicBezTo>
                    <a:pt x="1158" y="5027"/>
                    <a:pt x="1158" y="4403"/>
                    <a:pt x="1554" y="4403"/>
                  </a:cubicBezTo>
                  <a:cubicBezTo>
                    <a:pt x="1568" y="4403"/>
                    <a:pt x="1582" y="4404"/>
                    <a:pt x="1596" y="4406"/>
                  </a:cubicBezTo>
                  <a:lnTo>
                    <a:pt x="2263" y="4406"/>
                  </a:lnTo>
                  <a:cubicBezTo>
                    <a:pt x="2311" y="3787"/>
                    <a:pt x="2549" y="3215"/>
                    <a:pt x="2954" y="2739"/>
                  </a:cubicBezTo>
                  <a:lnTo>
                    <a:pt x="2501" y="2262"/>
                  </a:lnTo>
                  <a:cubicBezTo>
                    <a:pt x="2358" y="2143"/>
                    <a:pt x="2358" y="1953"/>
                    <a:pt x="2501" y="1810"/>
                  </a:cubicBezTo>
                  <a:cubicBezTo>
                    <a:pt x="2561" y="1750"/>
                    <a:pt x="2638" y="1721"/>
                    <a:pt x="2716" y="1721"/>
                  </a:cubicBezTo>
                  <a:cubicBezTo>
                    <a:pt x="2793" y="1721"/>
                    <a:pt x="2870" y="1750"/>
                    <a:pt x="2930" y="1810"/>
                  </a:cubicBezTo>
                  <a:lnTo>
                    <a:pt x="3382" y="2286"/>
                  </a:lnTo>
                  <a:cubicBezTo>
                    <a:pt x="3859" y="1905"/>
                    <a:pt x="4430" y="1667"/>
                    <a:pt x="5049" y="1596"/>
                  </a:cubicBezTo>
                  <a:lnTo>
                    <a:pt x="5049" y="929"/>
                  </a:lnTo>
                  <a:cubicBezTo>
                    <a:pt x="5026" y="703"/>
                    <a:pt x="5192" y="590"/>
                    <a:pt x="5359" y="590"/>
                  </a:cubicBezTo>
                  <a:cubicBezTo>
                    <a:pt x="5526" y="590"/>
                    <a:pt x="5692" y="703"/>
                    <a:pt x="5669" y="929"/>
                  </a:cubicBezTo>
                  <a:lnTo>
                    <a:pt x="5669" y="1596"/>
                  </a:lnTo>
                  <a:cubicBezTo>
                    <a:pt x="6288" y="1667"/>
                    <a:pt x="6859" y="1905"/>
                    <a:pt x="7336" y="2286"/>
                  </a:cubicBezTo>
                  <a:lnTo>
                    <a:pt x="7812" y="1810"/>
                  </a:lnTo>
                  <a:cubicBezTo>
                    <a:pt x="7871" y="1750"/>
                    <a:pt x="7949" y="1721"/>
                    <a:pt x="8026" y="1721"/>
                  </a:cubicBezTo>
                  <a:cubicBezTo>
                    <a:pt x="8104" y="1721"/>
                    <a:pt x="8181" y="1750"/>
                    <a:pt x="8241" y="1810"/>
                  </a:cubicBezTo>
                  <a:cubicBezTo>
                    <a:pt x="8360" y="1953"/>
                    <a:pt x="8360" y="2143"/>
                    <a:pt x="8241" y="2262"/>
                  </a:cubicBezTo>
                  <a:lnTo>
                    <a:pt x="7788" y="2739"/>
                  </a:lnTo>
                  <a:cubicBezTo>
                    <a:pt x="8169" y="3215"/>
                    <a:pt x="8407" y="3787"/>
                    <a:pt x="8479" y="4406"/>
                  </a:cubicBezTo>
                  <a:lnTo>
                    <a:pt x="9122" y="4406"/>
                  </a:lnTo>
                  <a:cubicBezTo>
                    <a:pt x="9137" y="4404"/>
                    <a:pt x="9152" y="4403"/>
                    <a:pt x="9166" y="4403"/>
                  </a:cubicBezTo>
                  <a:cubicBezTo>
                    <a:pt x="9583" y="4403"/>
                    <a:pt x="9583" y="5027"/>
                    <a:pt x="9166" y="5027"/>
                  </a:cubicBezTo>
                  <a:cubicBezTo>
                    <a:pt x="9152" y="5027"/>
                    <a:pt x="9137" y="5026"/>
                    <a:pt x="9122" y="5025"/>
                  </a:cubicBezTo>
                  <a:lnTo>
                    <a:pt x="8479" y="5025"/>
                  </a:lnTo>
                  <a:cubicBezTo>
                    <a:pt x="8431" y="5477"/>
                    <a:pt x="8288" y="5906"/>
                    <a:pt x="8074" y="6287"/>
                  </a:cubicBezTo>
                  <a:lnTo>
                    <a:pt x="10408" y="6287"/>
                  </a:lnTo>
                  <a:cubicBezTo>
                    <a:pt x="10574" y="6287"/>
                    <a:pt x="10717" y="6144"/>
                    <a:pt x="10717" y="5978"/>
                  </a:cubicBezTo>
                  <a:lnTo>
                    <a:pt x="1071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97"/>
            <p:cNvSpPr/>
            <p:nvPr/>
          </p:nvSpPr>
          <p:spPr>
            <a:xfrm>
              <a:off x="4632475" y="2545825"/>
              <a:ext cx="62550" cy="62525"/>
            </a:xfrm>
            <a:custGeom>
              <a:avLst/>
              <a:gdLst/>
              <a:ahLst/>
              <a:cxnLst/>
              <a:rect l="l" t="t" r="r" b="b"/>
              <a:pathLst>
                <a:path w="2502" h="2501" extrusionOk="0">
                  <a:moveTo>
                    <a:pt x="1239" y="0"/>
                  </a:moveTo>
                  <a:cubicBezTo>
                    <a:pt x="548" y="0"/>
                    <a:pt x="1" y="572"/>
                    <a:pt x="1" y="1262"/>
                  </a:cubicBezTo>
                  <a:cubicBezTo>
                    <a:pt x="1" y="1953"/>
                    <a:pt x="548" y="2501"/>
                    <a:pt x="1239" y="2501"/>
                  </a:cubicBezTo>
                  <a:cubicBezTo>
                    <a:pt x="1954" y="2501"/>
                    <a:pt x="2501" y="1953"/>
                    <a:pt x="2501" y="1262"/>
                  </a:cubicBezTo>
                  <a:cubicBezTo>
                    <a:pt x="2501" y="572"/>
                    <a:pt x="195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8" name="Google Shape;10258;p97"/>
          <p:cNvGrpSpPr/>
          <p:nvPr/>
        </p:nvGrpSpPr>
        <p:grpSpPr>
          <a:xfrm>
            <a:off x="6284044" y="1792928"/>
            <a:ext cx="348008" cy="307365"/>
            <a:chOff x="5109375" y="2380900"/>
            <a:chExt cx="267925" cy="235800"/>
          </a:xfrm>
        </p:grpSpPr>
        <p:sp>
          <p:nvSpPr>
            <p:cNvPr id="10259" name="Google Shape;10259;p97"/>
            <p:cNvSpPr/>
            <p:nvPr/>
          </p:nvSpPr>
          <p:spPr>
            <a:xfrm>
              <a:off x="5109375" y="2380900"/>
              <a:ext cx="267925" cy="62550"/>
            </a:xfrm>
            <a:custGeom>
              <a:avLst/>
              <a:gdLst/>
              <a:ahLst/>
              <a:cxnLst/>
              <a:rect l="l" t="t" r="r" b="b"/>
              <a:pathLst>
                <a:path w="10717" h="2502" extrusionOk="0">
                  <a:moveTo>
                    <a:pt x="2831" y="938"/>
                  </a:moveTo>
                  <a:cubicBezTo>
                    <a:pt x="2997" y="938"/>
                    <a:pt x="3160" y="1067"/>
                    <a:pt x="3144" y="1263"/>
                  </a:cubicBezTo>
                  <a:cubicBezTo>
                    <a:pt x="3144" y="1429"/>
                    <a:pt x="3001" y="1549"/>
                    <a:pt x="2858" y="1572"/>
                  </a:cubicBezTo>
                  <a:cubicBezTo>
                    <a:pt x="2548" y="1572"/>
                    <a:pt x="2405" y="1239"/>
                    <a:pt x="2620" y="1025"/>
                  </a:cubicBezTo>
                  <a:cubicBezTo>
                    <a:pt x="2680" y="965"/>
                    <a:pt x="2756" y="938"/>
                    <a:pt x="2831" y="938"/>
                  </a:cubicBezTo>
                  <a:close/>
                  <a:moveTo>
                    <a:pt x="1637" y="927"/>
                  </a:moveTo>
                  <a:cubicBezTo>
                    <a:pt x="2034" y="927"/>
                    <a:pt x="2034" y="1575"/>
                    <a:pt x="1637" y="1575"/>
                  </a:cubicBezTo>
                  <a:cubicBezTo>
                    <a:pt x="1624" y="1575"/>
                    <a:pt x="1610" y="1574"/>
                    <a:pt x="1596" y="1572"/>
                  </a:cubicBezTo>
                  <a:cubicBezTo>
                    <a:pt x="1215" y="1525"/>
                    <a:pt x="1215" y="977"/>
                    <a:pt x="1596" y="929"/>
                  </a:cubicBezTo>
                  <a:cubicBezTo>
                    <a:pt x="1610" y="928"/>
                    <a:pt x="1624" y="927"/>
                    <a:pt x="1637" y="927"/>
                  </a:cubicBezTo>
                  <a:close/>
                  <a:moveTo>
                    <a:pt x="4140" y="927"/>
                  </a:moveTo>
                  <a:cubicBezTo>
                    <a:pt x="4558" y="927"/>
                    <a:pt x="4558" y="1575"/>
                    <a:pt x="4140" y="1575"/>
                  </a:cubicBezTo>
                  <a:cubicBezTo>
                    <a:pt x="4126" y="1575"/>
                    <a:pt x="4111" y="1574"/>
                    <a:pt x="4096" y="1572"/>
                  </a:cubicBezTo>
                  <a:cubicBezTo>
                    <a:pt x="3715" y="1525"/>
                    <a:pt x="3715" y="977"/>
                    <a:pt x="4096" y="929"/>
                  </a:cubicBezTo>
                  <a:cubicBezTo>
                    <a:pt x="4111" y="928"/>
                    <a:pt x="4126" y="927"/>
                    <a:pt x="4140" y="927"/>
                  </a:cubicBezTo>
                  <a:close/>
                  <a:moveTo>
                    <a:pt x="9186" y="927"/>
                  </a:moveTo>
                  <a:cubicBezTo>
                    <a:pt x="9584" y="927"/>
                    <a:pt x="9584" y="1575"/>
                    <a:pt x="9186" y="1575"/>
                  </a:cubicBezTo>
                  <a:cubicBezTo>
                    <a:pt x="9173" y="1575"/>
                    <a:pt x="9159" y="1574"/>
                    <a:pt x="9145" y="1572"/>
                  </a:cubicBezTo>
                  <a:lnTo>
                    <a:pt x="5358" y="1572"/>
                  </a:lnTo>
                  <a:cubicBezTo>
                    <a:pt x="4977" y="1525"/>
                    <a:pt x="4977" y="977"/>
                    <a:pt x="5358" y="929"/>
                  </a:cubicBezTo>
                  <a:lnTo>
                    <a:pt x="9145" y="929"/>
                  </a:lnTo>
                  <a:cubicBezTo>
                    <a:pt x="9159" y="928"/>
                    <a:pt x="9173" y="927"/>
                    <a:pt x="9186" y="927"/>
                  </a:cubicBezTo>
                  <a:close/>
                  <a:moveTo>
                    <a:pt x="310" y="1"/>
                  </a:moveTo>
                  <a:cubicBezTo>
                    <a:pt x="143" y="1"/>
                    <a:pt x="0" y="120"/>
                    <a:pt x="0" y="286"/>
                  </a:cubicBezTo>
                  <a:lnTo>
                    <a:pt x="0" y="2501"/>
                  </a:lnTo>
                  <a:lnTo>
                    <a:pt x="10717" y="2501"/>
                  </a:lnTo>
                  <a:lnTo>
                    <a:pt x="10717" y="310"/>
                  </a:lnTo>
                  <a:cubicBezTo>
                    <a:pt x="10717" y="143"/>
                    <a:pt x="10598" y="1"/>
                    <a:pt x="104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97"/>
            <p:cNvSpPr/>
            <p:nvPr/>
          </p:nvSpPr>
          <p:spPr>
            <a:xfrm>
              <a:off x="5172475" y="2525575"/>
              <a:ext cx="141725" cy="51825"/>
            </a:xfrm>
            <a:custGeom>
              <a:avLst/>
              <a:gdLst/>
              <a:ahLst/>
              <a:cxnLst/>
              <a:rect l="l" t="t" r="r" b="b"/>
              <a:pathLst>
                <a:path w="5669" h="2073" extrusionOk="0">
                  <a:moveTo>
                    <a:pt x="3787" y="0"/>
                  </a:moveTo>
                  <a:lnTo>
                    <a:pt x="2120" y="1668"/>
                  </a:lnTo>
                  <a:cubicBezTo>
                    <a:pt x="2060" y="1727"/>
                    <a:pt x="1977" y="1757"/>
                    <a:pt x="1894" y="1757"/>
                  </a:cubicBezTo>
                  <a:cubicBezTo>
                    <a:pt x="1810" y="1757"/>
                    <a:pt x="1727" y="1727"/>
                    <a:pt x="1667" y="1668"/>
                  </a:cubicBezTo>
                  <a:lnTo>
                    <a:pt x="953" y="929"/>
                  </a:lnTo>
                  <a:lnTo>
                    <a:pt x="0" y="1882"/>
                  </a:lnTo>
                  <a:lnTo>
                    <a:pt x="0" y="2072"/>
                  </a:lnTo>
                  <a:lnTo>
                    <a:pt x="5668" y="2072"/>
                  </a:lnTo>
                  <a:lnTo>
                    <a:pt x="5668" y="0"/>
                  </a:lnTo>
                  <a:lnTo>
                    <a:pt x="4954" y="715"/>
                  </a:lnTo>
                  <a:cubicBezTo>
                    <a:pt x="4882" y="774"/>
                    <a:pt x="4799" y="804"/>
                    <a:pt x="4719" y="804"/>
                  </a:cubicBezTo>
                  <a:cubicBezTo>
                    <a:pt x="4638" y="804"/>
                    <a:pt x="4561" y="774"/>
                    <a:pt x="4501" y="715"/>
                  </a:cubicBezTo>
                  <a:lnTo>
                    <a:pt x="378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97"/>
            <p:cNvSpPr/>
            <p:nvPr/>
          </p:nvSpPr>
          <p:spPr>
            <a:xfrm>
              <a:off x="5109375" y="2459500"/>
              <a:ext cx="267925" cy="157200"/>
            </a:xfrm>
            <a:custGeom>
              <a:avLst/>
              <a:gdLst/>
              <a:ahLst/>
              <a:cxnLst/>
              <a:rect l="l" t="t" r="r" b="b"/>
              <a:pathLst>
                <a:path w="10717" h="6288" extrusionOk="0">
                  <a:moveTo>
                    <a:pt x="2262" y="929"/>
                  </a:moveTo>
                  <a:cubicBezTo>
                    <a:pt x="2405" y="953"/>
                    <a:pt x="2524" y="1096"/>
                    <a:pt x="2524" y="1262"/>
                  </a:cubicBezTo>
                  <a:lnTo>
                    <a:pt x="2524" y="3644"/>
                  </a:lnTo>
                  <a:lnTo>
                    <a:pt x="3263" y="2929"/>
                  </a:lnTo>
                  <a:cubicBezTo>
                    <a:pt x="3322" y="2870"/>
                    <a:pt x="3400" y="2840"/>
                    <a:pt x="3477" y="2840"/>
                  </a:cubicBezTo>
                  <a:cubicBezTo>
                    <a:pt x="3554" y="2840"/>
                    <a:pt x="3632" y="2870"/>
                    <a:pt x="3691" y="2929"/>
                  </a:cubicBezTo>
                  <a:lnTo>
                    <a:pt x="4430" y="3644"/>
                  </a:lnTo>
                  <a:lnTo>
                    <a:pt x="6073" y="1977"/>
                  </a:lnTo>
                  <a:cubicBezTo>
                    <a:pt x="6144" y="1917"/>
                    <a:pt x="6228" y="1887"/>
                    <a:pt x="6308" y="1887"/>
                  </a:cubicBezTo>
                  <a:cubicBezTo>
                    <a:pt x="6388" y="1887"/>
                    <a:pt x="6466" y="1917"/>
                    <a:pt x="6525" y="1977"/>
                  </a:cubicBezTo>
                  <a:lnTo>
                    <a:pt x="7240" y="2691"/>
                  </a:lnTo>
                  <a:lnTo>
                    <a:pt x="8288" y="1667"/>
                  </a:lnTo>
                  <a:cubicBezTo>
                    <a:pt x="8351" y="1604"/>
                    <a:pt x="8425" y="1572"/>
                    <a:pt x="8503" y="1572"/>
                  </a:cubicBezTo>
                  <a:cubicBezTo>
                    <a:pt x="8542" y="1572"/>
                    <a:pt x="8581" y="1580"/>
                    <a:pt x="8621" y="1596"/>
                  </a:cubicBezTo>
                  <a:cubicBezTo>
                    <a:pt x="8740" y="1643"/>
                    <a:pt x="8811" y="1762"/>
                    <a:pt x="8811" y="1881"/>
                  </a:cubicBezTo>
                  <a:lnTo>
                    <a:pt x="8811" y="5025"/>
                  </a:lnTo>
                  <a:cubicBezTo>
                    <a:pt x="8811" y="5215"/>
                    <a:pt x="8669" y="5358"/>
                    <a:pt x="8502" y="5358"/>
                  </a:cubicBezTo>
                  <a:lnTo>
                    <a:pt x="2215" y="5358"/>
                  </a:lnTo>
                  <a:cubicBezTo>
                    <a:pt x="2048" y="5358"/>
                    <a:pt x="1905" y="5215"/>
                    <a:pt x="1905" y="5025"/>
                  </a:cubicBezTo>
                  <a:lnTo>
                    <a:pt x="1905" y="1262"/>
                  </a:lnTo>
                  <a:cubicBezTo>
                    <a:pt x="1905" y="1072"/>
                    <a:pt x="2072" y="929"/>
                    <a:pt x="2262" y="929"/>
                  </a:cubicBezTo>
                  <a:close/>
                  <a:moveTo>
                    <a:pt x="0" y="0"/>
                  </a:moveTo>
                  <a:lnTo>
                    <a:pt x="0" y="5978"/>
                  </a:lnTo>
                  <a:cubicBezTo>
                    <a:pt x="0" y="6144"/>
                    <a:pt x="143" y="6287"/>
                    <a:pt x="310" y="6287"/>
                  </a:cubicBezTo>
                  <a:lnTo>
                    <a:pt x="10407" y="6287"/>
                  </a:lnTo>
                  <a:cubicBezTo>
                    <a:pt x="10598" y="6287"/>
                    <a:pt x="10717" y="6144"/>
                    <a:pt x="10717" y="5978"/>
                  </a:cubicBezTo>
                  <a:lnTo>
                    <a:pt x="1071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2" name="Google Shape;10262;p97"/>
          <p:cNvGrpSpPr/>
          <p:nvPr/>
        </p:nvGrpSpPr>
        <p:grpSpPr>
          <a:xfrm>
            <a:off x="7034906" y="1813100"/>
            <a:ext cx="348040" cy="266989"/>
            <a:chOff x="5687450" y="2396375"/>
            <a:chExt cx="267950" cy="204825"/>
          </a:xfrm>
        </p:grpSpPr>
        <p:sp>
          <p:nvSpPr>
            <p:cNvPr id="10263" name="Google Shape;10263;p97"/>
            <p:cNvSpPr/>
            <p:nvPr/>
          </p:nvSpPr>
          <p:spPr>
            <a:xfrm>
              <a:off x="5872025" y="2494025"/>
              <a:ext cx="24425" cy="24425"/>
            </a:xfrm>
            <a:custGeom>
              <a:avLst/>
              <a:gdLst/>
              <a:ahLst/>
              <a:cxnLst/>
              <a:rect l="l" t="t" r="r" b="b"/>
              <a:pathLst>
                <a:path w="977" h="977" extrusionOk="0">
                  <a:moveTo>
                    <a:pt x="477" y="0"/>
                  </a:moveTo>
                  <a:lnTo>
                    <a:pt x="0" y="500"/>
                  </a:lnTo>
                  <a:lnTo>
                    <a:pt x="477" y="977"/>
                  </a:lnTo>
                  <a:lnTo>
                    <a:pt x="977" y="500"/>
                  </a:lnTo>
                  <a:lnTo>
                    <a:pt x="4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97"/>
            <p:cNvSpPr/>
            <p:nvPr/>
          </p:nvSpPr>
          <p:spPr>
            <a:xfrm>
              <a:off x="5687450" y="2396375"/>
              <a:ext cx="267950" cy="146500"/>
            </a:xfrm>
            <a:custGeom>
              <a:avLst/>
              <a:gdLst/>
              <a:ahLst/>
              <a:cxnLst/>
              <a:rect l="l" t="t" r="r" b="b"/>
              <a:pathLst>
                <a:path w="10718" h="5860" extrusionOk="0">
                  <a:moveTo>
                    <a:pt x="5968" y="1248"/>
                  </a:moveTo>
                  <a:cubicBezTo>
                    <a:pt x="6458" y="1248"/>
                    <a:pt x="6931" y="1633"/>
                    <a:pt x="6931" y="2216"/>
                  </a:cubicBezTo>
                  <a:cubicBezTo>
                    <a:pt x="6931" y="2716"/>
                    <a:pt x="6502" y="3144"/>
                    <a:pt x="5978" y="3144"/>
                  </a:cubicBezTo>
                  <a:cubicBezTo>
                    <a:pt x="5145" y="3144"/>
                    <a:pt x="4716" y="2120"/>
                    <a:pt x="5312" y="1525"/>
                  </a:cubicBezTo>
                  <a:cubicBezTo>
                    <a:pt x="5502" y="1334"/>
                    <a:pt x="5737" y="1248"/>
                    <a:pt x="5968" y="1248"/>
                  </a:cubicBezTo>
                  <a:close/>
                  <a:moveTo>
                    <a:pt x="311" y="1"/>
                  </a:moveTo>
                  <a:cubicBezTo>
                    <a:pt x="144" y="1"/>
                    <a:pt x="1" y="144"/>
                    <a:pt x="1" y="310"/>
                  </a:cubicBezTo>
                  <a:lnTo>
                    <a:pt x="1" y="5216"/>
                  </a:lnTo>
                  <a:lnTo>
                    <a:pt x="2621" y="2620"/>
                  </a:lnTo>
                  <a:cubicBezTo>
                    <a:pt x="2680" y="2561"/>
                    <a:pt x="2763" y="2531"/>
                    <a:pt x="2847" y="2531"/>
                  </a:cubicBezTo>
                  <a:cubicBezTo>
                    <a:pt x="2930" y="2531"/>
                    <a:pt x="3014" y="2561"/>
                    <a:pt x="3073" y="2620"/>
                  </a:cubicBezTo>
                  <a:lnTo>
                    <a:pt x="5669" y="5216"/>
                  </a:lnTo>
                  <a:lnTo>
                    <a:pt x="7645" y="3240"/>
                  </a:lnTo>
                  <a:cubicBezTo>
                    <a:pt x="7705" y="3180"/>
                    <a:pt x="7788" y="3150"/>
                    <a:pt x="7872" y="3150"/>
                  </a:cubicBezTo>
                  <a:cubicBezTo>
                    <a:pt x="7955" y="3150"/>
                    <a:pt x="8038" y="3180"/>
                    <a:pt x="8098" y="3240"/>
                  </a:cubicBezTo>
                  <a:lnTo>
                    <a:pt x="10718" y="5859"/>
                  </a:lnTo>
                  <a:lnTo>
                    <a:pt x="10718" y="310"/>
                  </a:lnTo>
                  <a:cubicBezTo>
                    <a:pt x="10718" y="144"/>
                    <a:pt x="10575" y="1"/>
                    <a:pt x="10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97"/>
            <p:cNvSpPr/>
            <p:nvPr/>
          </p:nvSpPr>
          <p:spPr>
            <a:xfrm>
              <a:off x="5829150" y="2443425"/>
              <a:ext cx="16100" cy="16100"/>
            </a:xfrm>
            <a:custGeom>
              <a:avLst/>
              <a:gdLst/>
              <a:ahLst/>
              <a:cxnLst/>
              <a:rect l="l" t="t" r="r" b="b"/>
              <a:pathLst>
                <a:path w="644" h="644" extrusionOk="0">
                  <a:moveTo>
                    <a:pt x="310" y="0"/>
                  </a:moveTo>
                  <a:cubicBezTo>
                    <a:pt x="144" y="0"/>
                    <a:pt x="1" y="143"/>
                    <a:pt x="1" y="334"/>
                  </a:cubicBezTo>
                  <a:cubicBezTo>
                    <a:pt x="1" y="500"/>
                    <a:pt x="144" y="643"/>
                    <a:pt x="310" y="643"/>
                  </a:cubicBezTo>
                  <a:cubicBezTo>
                    <a:pt x="501" y="643"/>
                    <a:pt x="644" y="500"/>
                    <a:pt x="644" y="334"/>
                  </a:cubicBezTo>
                  <a:cubicBezTo>
                    <a:pt x="644" y="143"/>
                    <a:pt x="501"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97"/>
            <p:cNvSpPr/>
            <p:nvPr/>
          </p:nvSpPr>
          <p:spPr>
            <a:xfrm>
              <a:off x="5730325" y="2478550"/>
              <a:ext cx="56575" cy="40500"/>
            </a:xfrm>
            <a:custGeom>
              <a:avLst/>
              <a:gdLst/>
              <a:ahLst/>
              <a:cxnLst/>
              <a:rect l="l" t="t" r="r" b="b"/>
              <a:pathLst>
                <a:path w="2263" h="1620" extrusionOk="0">
                  <a:moveTo>
                    <a:pt x="1120" y="0"/>
                  </a:moveTo>
                  <a:lnTo>
                    <a:pt x="1" y="1119"/>
                  </a:lnTo>
                  <a:lnTo>
                    <a:pt x="501" y="1596"/>
                  </a:lnTo>
                  <a:lnTo>
                    <a:pt x="906" y="1215"/>
                  </a:lnTo>
                  <a:cubicBezTo>
                    <a:pt x="965" y="1143"/>
                    <a:pt x="1048" y="1108"/>
                    <a:pt x="1132" y="1108"/>
                  </a:cubicBezTo>
                  <a:cubicBezTo>
                    <a:pt x="1215" y="1108"/>
                    <a:pt x="1299" y="1143"/>
                    <a:pt x="1358" y="1215"/>
                  </a:cubicBezTo>
                  <a:lnTo>
                    <a:pt x="1763" y="1620"/>
                  </a:lnTo>
                  <a:lnTo>
                    <a:pt x="2263" y="1119"/>
                  </a:lnTo>
                  <a:lnTo>
                    <a:pt x="112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97"/>
            <p:cNvSpPr/>
            <p:nvPr/>
          </p:nvSpPr>
          <p:spPr>
            <a:xfrm>
              <a:off x="5687450" y="2517825"/>
              <a:ext cx="267950" cy="83375"/>
            </a:xfrm>
            <a:custGeom>
              <a:avLst/>
              <a:gdLst/>
              <a:ahLst/>
              <a:cxnLst/>
              <a:rect l="l" t="t" r="r" b="b"/>
              <a:pathLst>
                <a:path w="10718" h="3335" extrusionOk="0">
                  <a:moveTo>
                    <a:pt x="1287" y="1"/>
                  </a:moveTo>
                  <a:lnTo>
                    <a:pt x="1" y="1263"/>
                  </a:lnTo>
                  <a:lnTo>
                    <a:pt x="1" y="3025"/>
                  </a:lnTo>
                  <a:cubicBezTo>
                    <a:pt x="1" y="3192"/>
                    <a:pt x="144" y="3335"/>
                    <a:pt x="311" y="3335"/>
                  </a:cubicBezTo>
                  <a:lnTo>
                    <a:pt x="10408" y="3335"/>
                  </a:lnTo>
                  <a:cubicBezTo>
                    <a:pt x="10575" y="3335"/>
                    <a:pt x="10718" y="3192"/>
                    <a:pt x="10718" y="3025"/>
                  </a:cubicBezTo>
                  <a:lnTo>
                    <a:pt x="10718" y="1882"/>
                  </a:lnTo>
                  <a:lnTo>
                    <a:pt x="8812" y="1"/>
                  </a:lnTo>
                  <a:lnTo>
                    <a:pt x="8098" y="739"/>
                  </a:lnTo>
                  <a:cubicBezTo>
                    <a:pt x="8038" y="799"/>
                    <a:pt x="7955" y="828"/>
                    <a:pt x="7872" y="828"/>
                  </a:cubicBezTo>
                  <a:cubicBezTo>
                    <a:pt x="7788" y="828"/>
                    <a:pt x="7705" y="799"/>
                    <a:pt x="7645" y="739"/>
                  </a:cubicBezTo>
                  <a:lnTo>
                    <a:pt x="6931" y="1"/>
                  </a:lnTo>
                  <a:lnTo>
                    <a:pt x="6121" y="811"/>
                  </a:lnTo>
                  <a:lnTo>
                    <a:pt x="6836" y="1549"/>
                  </a:lnTo>
                  <a:cubicBezTo>
                    <a:pt x="6955" y="1668"/>
                    <a:pt x="6955" y="1858"/>
                    <a:pt x="6836" y="1978"/>
                  </a:cubicBezTo>
                  <a:cubicBezTo>
                    <a:pt x="6776" y="2049"/>
                    <a:pt x="6693" y="2085"/>
                    <a:pt x="6610" y="2085"/>
                  </a:cubicBezTo>
                  <a:cubicBezTo>
                    <a:pt x="6526" y="2085"/>
                    <a:pt x="6443" y="2049"/>
                    <a:pt x="6383" y="1978"/>
                  </a:cubicBezTo>
                  <a:lnTo>
                    <a:pt x="4407" y="1"/>
                  </a:lnTo>
                  <a:lnTo>
                    <a:pt x="3692" y="739"/>
                  </a:lnTo>
                  <a:cubicBezTo>
                    <a:pt x="3633" y="799"/>
                    <a:pt x="3555" y="828"/>
                    <a:pt x="3478" y="828"/>
                  </a:cubicBezTo>
                  <a:cubicBezTo>
                    <a:pt x="3401" y="828"/>
                    <a:pt x="3323" y="799"/>
                    <a:pt x="3264" y="739"/>
                  </a:cubicBezTo>
                  <a:lnTo>
                    <a:pt x="2835" y="334"/>
                  </a:lnTo>
                  <a:lnTo>
                    <a:pt x="2430" y="739"/>
                  </a:lnTo>
                  <a:cubicBezTo>
                    <a:pt x="2371" y="799"/>
                    <a:pt x="2293" y="828"/>
                    <a:pt x="2216" y="828"/>
                  </a:cubicBezTo>
                  <a:cubicBezTo>
                    <a:pt x="2138" y="828"/>
                    <a:pt x="2061" y="799"/>
                    <a:pt x="2001" y="739"/>
                  </a:cubicBezTo>
                  <a:lnTo>
                    <a:pt x="128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8" name="Google Shape;10268;p97"/>
          <p:cNvGrpSpPr/>
          <p:nvPr/>
        </p:nvGrpSpPr>
        <p:grpSpPr>
          <a:xfrm>
            <a:off x="7785800" y="1770117"/>
            <a:ext cx="348040" cy="351880"/>
            <a:chOff x="6265550" y="2363400"/>
            <a:chExt cx="267950" cy="269950"/>
          </a:xfrm>
        </p:grpSpPr>
        <p:sp>
          <p:nvSpPr>
            <p:cNvPr id="10269" name="Google Shape;10269;p97"/>
            <p:cNvSpPr/>
            <p:nvPr/>
          </p:nvSpPr>
          <p:spPr>
            <a:xfrm>
              <a:off x="6344750" y="2506525"/>
              <a:ext cx="15500" cy="15500"/>
            </a:xfrm>
            <a:custGeom>
              <a:avLst/>
              <a:gdLst/>
              <a:ahLst/>
              <a:cxnLst/>
              <a:rect l="l" t="t" r="r" b="b"/>
              <a:pathLst>
                <a:path w="620" h="620" extrusionOk="0">
                  <a:moveTo>
                    <a:pt x="310" y="0"/>
                  </a:moveTo>
                  <a:cubicBezTo>
                    <a:pt x="143" y="0"/>
                    <a:pt x="0" y="143"/>
                    <a:pt x="0" y="310"/>
                  </a:cubicBezTo>
                  <a:cubicBezTo>
                    <a:pt x="0" y="477"/>
                    <a:pt x="143" y="620"/>
                    <a:pt x="310" y="620"/>
                  </a:cubicBezTo>
                  <a:cubicBezTo>
                    <a:pt x="476" y="620"/>
                    <a:pt x="619" y="477"/>
                    <a:pt x="619" y="310"/>
                  </a:cubicBezTo>
                  <a:cubicBezTo>
                    <a:pt x="619" y="143"/>
                    <a:pt x="47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97"/>
            <p:cNvSpPr/>
            <p:nvPr/>
          </p:nvSpPr>
          <p:spPr>
            <a:xfrm>
              <a:off x="6265550" y="2363400"/>
              <a:ext cx="267950" cy="269950"/>
            </a:xfrm>
            <a:custGeom>
              <a:avLst/>
              <a:gdLst/>
              <a:ahLst/>
              <a:cxnLst/>
              <a:rect l="l" t="t" r="r" b="b"/>
              <a:pathLst>
                <a:path w="10718" h="10798" extrusionOk="0">
                  <a:moveTo>
                    <a:pt x="9188" y="5722"/>
                  </a:moveTo>
                  <a:cubicBezTo>
                    <a:pt x="9336" y="5722"/>
                    <a:pt x="9455" y="5835"/>
                    <a:pt x="9455" y="5987"/>
                  </a:cubicBezTo>
                  <a:cubicBezTo>
                    <a:pt x="9479" y="6178"/>
                    <a:pt x="9336" y="6345"/>
                    <a:pt x="9146" y="6345"/>
                  </a:cubicBezTo>
                  <a:lnTo>
                    <a:pt x="6621" y="6345"/>
                  </a:lnTo>
                  <a:cubicBezTo>
                    <a:pt x="6455" y="6345"/>
                    <a:pt x="6336" y="6226"/>
                    <a:pt x="6312" y="6059"/>
                  </a:cubicBezTo>
                  <a:cubicBezTo>
                    <a:pt x="6267" y="5881"/>
                    <a:pt x="6410" y="5723"/>
                    <a:pt x="6585" y="5723"/>
                  </a:cubicBezTo>
                  <a:cubicBezTo>
                    <a:pt x="6597" y="5723"/>
                    <a:pt x="6609" y="5724"/>
                    <a:pt x="6621" y="5725"/>
                  </a:cubicBezTo>
                  <a:lnTo>
                    <a:pt x="9146" y="5725"/>
                  </a:lnTo>
                  <a:cubicBezTo>
                    <a:pt x="9160" y="5723"/>
                    <a:pt x="9174" y="5722"/>
                    <a:pt x="9188" y="5722"/>
                  </a:cubicBezTo>
                  <a:close/>
                  <a:moveTo>
                    <a:pt x="9146" y="6964"/>
                  </a:moveTo>
                  <a:cubicBezTo>
                    <a:pt x="9312" y="6964"/>
                    <a:pt x="9455" y="7083"/>
                    <a:pt x="9455" y="7250"/>
                  </a:cubicBezTo>
                  <a:cubicBezTo>
                    <a:pt x="9479" y="7440"/>
                    <a:pt x="9336" y="7607"/>
                    <a:pt x="9146" y="7607"/>
                  </a:cubicBezTo>
                  <a:lnTo>
                    <a:pt x="6621" y="7607"/>
                  </a:lnTo>
                  <a:cubicBezTo>
                    <a:pt x="6455" y="7607"/>
                    <a:pt x="6336" y="7488"/>
                    <a:pt x="6312" y="7321"/>
                  </a:cubicBezTo>
                  <a:cubicBezTo>
                    <a:pt x="6288" y="7130"/>
                    <a:pt x="6431" y="6988"/>
                    <a:pt x="6621" y="6988"/>
                  </a:cubicBezTo>
                  <a:lnTo>
                    <a:pt x="6621" y="6964"/>
                  </a:lnTo>
                  <a:close/>
                  <a:moveTo>
                    <a:pt x="9146" y="8226"/>
                  </a:moveTo>
                  <a:cubicBezTo>
                    <a:pt x="9312" y="8226"/>
                    <a:pt x="9455" y="8345"/>
                    <a:pt x="9455" y="8512"/>
                  </a:cubicBezTo>
                  <a:cubicBezTo>
                    <a:pt x="9479" y="8702"/>
                    <a:pt x="9336" y="8845"/>
                    <a:pt x="9146" y="8869"/>
                  </a:cubicBezTo>
                  <a:lnTo>
                    <a:pt x="6621" y="8869"/>
                  </a:lnTo>
                  <a:cubicBezTo>
                    <a:pt x="6455" y="8869"/>
                    <a:pt x="6336" y="8750"/>
                    <a:pt x="6312" y="8583"/>
                  </a:cubicBezTo>
                  <a:cubicBezTo>
                    <a:pt x="6288" y="8393"/>
                    <a:pt x="6431" y="8250"/>
                    <a:pt x="6621" y="8250"/>
                  </a:cubicBezTo>
                  <a:lnTo>
                    <a:pt x="6621" y="8226"/>
                  </a:lnTo>
                  <a:close/>
                  <a:moveTo>
                    <a:pt x="3481" y="5086"/>
                  </a:moveTo>
                  <a:cubicBezTo>
                    <a:pt x="3966" y="5086"/>
                    <a:pt x="4430" y="5458"/>
                    <a:pt x="4430" y="6035"/>
                  </a:cubicBezTo>
                  <a:cubicBezTo>
                    <a:pt x="4430" y="6559"/>
                    <a:pt x="4002" y="6964"/>
                    <a:pt x="3478" y="6964"/>
                  </a:cubicBezTo>
                  <a:cubicBezTo>
                    <a:pt x="4335" y="6964"/>
                    <a:pt x="5050" y="7678"/>
                    <a:pt x="5050" y="8536"/>
                  </a:cubicBezTo>
                  <a:cubicBezTo>
                    <a:pt x="5073" y="8774"/>
                    <a:pt x="4907" y="8893"/>
                    <a:pt x="4740" y="8893"/>
                  </a:cubicBezTo>
                  <a:cubicBezTo>
                    <a:pt x="4573" y="8893"/>
                    <a:pt x="4407" y="8774"/>
                    <a:pt x="4430" y="8536"/>
                  </a:cubicBezTo>
                  <a:cubicBezTo>
                    <a:pt x="4430" y="7904"/>
                    <a:pt x="3954" y="7589"/>
                    <a:pt x="3478" y="7589"/>
                  </a:cubicBezTo>
                  <a:cubicBezTo>
                    <a:pt x="3001" y="7589"/>
                    <a:pt x="2525" y="7904"/>
                    <a:pt x="2525" y="8536"/>
                  </a:cubicBezTo>
                  <a:cubicBezTo>
                    <a:pt x="2549" y="8774"/>
                    <a:pt x="2382" y="8893"/>
                    <a:pt x="2216" y="8893"/>
                  </a:cubicBezTo>
                  <a:cubicBezTo>
                    <a:pt x="2049" y="8893"/>
                    <a:pt x="1882" y="8774"/>
                    <a:pt x="1906" y="8536"/>
                  </a:cubicBezTo>
                  <a:cubicBezTo>
                    <a:pt x="1906" y="7678"/>
                    <a:pt x="2620" y="6988"/>
                    <a:pt x="3478" y="6988"/>
                  </a:cubicBezTo>
                  <a:lnTo>
                    <a:pt x="3478" y="6964"/>
                  </a:lnTo>
                  <a:cubicBezTo>
                    <a:pt x="2644" y="6964"/>
                    <a:pt x="2216" y="5964"/>
                    <a:pt x="2811" y="5368"/>
                  </a:cubicBezTo>
                  <a:cubicBezTo>
                    <a:pt x="3006" y="5174"/>
                    <a:pt x="3246" y="5086"/>
                    <a:pt x="3481" y="5086"/>
                  </a:cubicBezTo>
                  <a:close/>
                  <a:moveTo>
                    <a:pt x="7254" y="1"/>
                  </a:moveTo>
                  <a:cubicBezTo>
                    <a:pt x="7140" y="1"/>
                    <a:pt x="7029" y="66"/>
                    <a:pt x="6978" y="224"/>
                  </a:cubicBezTo>
                  <a:lnTo>
                    <a:pt x="5407" y="3439"/>
                  </a:lnTo>
                  <a:lnTo>
                    <a:pt x="3764" y="201"/>
                  </a:lnTo>
                  <a:cubicBezTo>
                    <a:pt x="3702" y="86"/>
                    <a:pt x="3601" y="37"/>
                    <a:pt x="3499" y="37"/>
                  </a:cubicBezTo>
                  <a:cubicBezTo>
                    <a:pt x="3284" y="37"/>
                    <a:pt x="3063" y="252"/>
                    <a:pt x="3192" y="510"/>
                  </a:cubicBezTo>
                  <a:lnTo>
                    <a:pt x="4907" y="3844"/>
                  </a:lnTo>
                  <a:lnTo>
                    <a:pt x="930" y="3844"/>
                  </a:lnTo>
                  <a:cubicBezTo>
                    <a:pt x="406" y="3844"/>
                    <a:pt x="1" y="4249"/>
                    <a:pt x="1" y="4773"/>
                  </a:cubicBezTo>
                  <a:lnTo>
                    <a:pt x="1" y="9845"/>
                  </a:lnTo>
                  <a:cubicBezTo>
                    <a:pt x="1" y="10369"/>
                    <a:pt x="430" y="10774"/>
                    <a:pt x="930" y="10798"/>
                  </a:cubicBezTo>
                  <a:lnTo>
                    <a:pt x="930" y="10774"/>
                  </a:lnTo>
                  <a:lnTo>
                    <a:pt x="9789" y="10774"/>
                  </a:lnTo>
                  <a:cubicBezTo>
                    <a:pt x="10313" y="10774"/>
                    <a:pt x="10717" y="10345"/>
                    <a:pt x="10717" y="9822"/>
                  </a:cubicBezTo>
                  <a:lnTo>
                    <a:pt x="10717" y="4773"/>
                  </a:lnTo>
                  <a:cubicBezTo>
                    <a:pt x="10717" y="4249"/>
                    <a:pt x="10313" y="3820"/>
                    <a:pt x="9789" y="3820"/>
                  </a:cubicBezTo>
                  <a:lnTo>
                    <a:pt x="5907" y="3820"/>
                  </a:lnTo>
                  <a:lnTo>
                    <a:pt x="7526" y="486"/>
                  </a:lnTo>
                  <a:cubicBezTo>
                    <a:pt x="7681" y="223"/>
                    <a:pt x="7464" y="1"/>
                    <a:pt x="72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71" name="Google Shape;10271;p97"/>
          <p:cNvSpPr/>
          <p:nvPr/>
        </p:nvSpPr>
        <p:spPr>
          <a:xfrm>
            <a:off x="7726824" y="2329015"/>
            <a:ext cx="406815" cy="349729"/>
          </a:xfrm>
          <a:custGeom>
            <a:avLst/>
            <a:gdLst/>
            <a:ahLst/>
            <a:cxnLst/>
            <a:rect l="l" t="t" r="r" b="b"/>
            <a:pathLst>
              <a:path w="12528" h="10732" extrusionOk="0">
                <a:moveTo>
                  <a:pt x="7169" y="1239"/>
                </a:moveTo>
                <a:cubicBezTo>
                  <a:pt x="7336" y="1239"/>
                  <a:pt x="7503" y="1358"/>
                  <a:pt x="7479" y="1596"/>
                </a:cubicBezTo>
                <a:lnTo>
                  <a:pt x="7479" y="2215"/>
                </a:lnTo>
                <a:cubicBezTo>
                  <a:pt x="7503" y="2453"/>
                  <a:pt x="7336" y="2572"/>
                  <a:pt x="7169" y="2572"/>
                </a:cubicBezTo>
                <a:cubicBezTo>
                  <a:pt x="7002" y="2572"/>
                  <a:pt x="6836" y="2453"/>
                  <a:pt x="6860" y="2215"/>
                </a:cubicBezTo>
                <a:lnTo>
                  <a:pt x="6860" y="1596"/>
                </a:lnTo>
                <a:cubicBezTo>
                  <a:pt x="6836" y="1358"/>
                  <a:pt x="7002" y="1239"/>
                  <a:pt x="7169" y="1239"/>
                </a:cubicBezTo>
                <a:close/>
                <a:moveTo>
                  <a:pt x="9829" y="2390"/>
                </a:moveTo>
                <a:cubicBezTo>
                  <a:pt x="9989" y="2390"/>
                  <a:pt x="10146" y="2519"/>
                  <a:pt x="10146" y="2715"/>
                </a:cubicBezTo>
                <a:cubicBezTo>
                  <a:pt x="10146" y="2894"/>
                  <a:pt x="9991" y="3017"/>
                  <a:pt x="9832" y="3017"/>
                </a:cubicBezTo>
                <a:cubicBezTo>
                  <a:pt x="9758" y="3017"/>
                  <a:pt x="9683" y="2990"/>
                  <a:pt x="9622" y="2929"/>
                </a:cubicBezTo>
                <a:cubicBezTo>
                  <a:pt x="9503" y="2810"/>
                  <a:pt x="9503" y="2596"/>
                  <a:pt x="9622" y="2477"/>
                </a:cubicBezTo>
                <a:cubicBezTo>
                  <a:pt x="9682" y="2417"/>
                  <a:pt x="9756" y="2390"/>
                  <a:pt x="9829" y="2390"/>
                </a:cubicBezTo>
                <a:close/>
                <a:moveTo>
                  <a:pt x="4502" y="2388"/>
                </a:moveTo>
                <a:cubicBezTo>
                  <a:pt x="4579" y="2388"/>
                  <a:pt x="4657" y="2417"/>
                  <a:pt x="4716" y="2477"/>
                </a:cubicBezTo>
                <a:cubicBezTo>
                  <a:pt x="4859" y="2596"/>
                  <a:pt x="4859" y="2810"/>
                  <a:pt x="4716" y="2929"/>
                </a:cubicBezTo>
                <a:cubicBezTo>
                  <a:pt x="4657" y="2989"/>
                  <a:pt x="4579" y="3019"/>
                  <a:pt x="4502" y="3019"/>
                </a:cubicBezTo>
                <a:cubicBezTo>
                  <a:pt x="4424" y="3019"/>
                  <a:pt x="4347" y="2989"/>
                  <a:pt x="4288" y="2929"/>
                </a:cubicBezTo>
                <a:cubicBezTo>
                  <a:pt x="4168" y="2787"/>
                  <a:pt x="4168" y="2596"/>
                  <a:pt x="4288" y="2477"/>
                </a:cubicBezTo>
                <a:cubicBezTo>
                  <a:pt x="4347" y="2417"/>
                  <a:pt x="4424" y="2388"/>
                  <a:pt x="4502" y="2388"/>
                </a:cubicBezTo>
                <a:close/>
                <a:moveTo>
                  <a:pt x="4026" y="5049"/>
                </a:moveTo>
                <a:cubicBezTo>
                  <a:pt x="4407" y="5073"/>
                  <a:pt x="4407" y="5644"/>
                  <a:pt x="4026" y="5668"/>
                </a:cubicBezTo>
                <a:lnTo>
                  <a:pt x="3406" y="5668"/>
                </a:lnTo>
                <a:cubicBezTo>
                  <a:pt x="3025" y="5644"/>
                  <a:pt x="3025" y="5073"/>
                  <a:pt x="3406" y="5049"/>
                </a:cubicBezTo>
                <a:close/>
                <a:moveTo>
                  <a:pt x="10269" y="5047"/>
                </a:moveTo>
                <a:cubicBezTo>
                  <a:pt x="10283" y="5047"/>
                  <a:pt x="10298" y="5047"/>
                  <a:pt x="10313" y="5049"/>
                </a:cubicBezTo>
                <a:lnTo>
                  <a:pt x="10932" y="5049"/>
                </a:lnTo>
                <a:cubicBezTo>
                  <a:pt x="11122" y="5049"/>
                  <a:pt x="11265" y="5192"/>
                  <a:pt x="11265" y="5382"/>
                </a:cubicBezTo>
                <a:lnTo>
                  <a:pt x="11241" y="5382"/>
                </a:lnTo>
                <a:cubicBezTo>
                  <a:pt x="11241" y="5549"/>
                  <a:pt x="11098" y="5692"/>
                  <a:pt x="10932" y="5692"/>
                </a:cubicBezTo>
                <a:lnTo>
                  <a:pt x="10313" y="5692"/>
                </a:lnTo>
                <a:cubicBezTo>
                  <a:pt x="10298" y="5693"/>
                  <a:pt x="10283" y="5694"/>
                  <a:pt x="10269" y="5694"/>
                </a:cubicBezTo>
                <a:cubicBezTo>
                  <a:pt x="9851" y="5694"/>
                  <a:pt x="9851" y="5047"/>
                  <a:pt x="10269" y="5047"/>
                </a:cubicBezTo>
                <a:close/>
                <a:moveTo>
                  <a:pt x="7169" y="3191"/>
                </a:moveTo>
                <a:cubicBezTo>
                  <a:pt x="7318" y="3191"/>
                  <a:pt x="7467" y="3287"/>
                  <a:pt x="7479" y="3477"/>
                </a:cubicBezTo>
                <a:lnTo>
                  <a:pt x="7479" y="5239"/>
                </a:lnTo>
                <a:lnTo>
                  <a:pt x="9265" y="7026"/>
                </a:lnTo>
                <a:cubicBezTo>
                  <a:pt x="9408" y="7145"/>
                  <a:pt x="9408" y="7359"/>
                  <a:pt x="9289" y="7478"/>
                </a:cubicBezTo>
                <a:cubicBezTo>
                  <a:pt x="9217" y="7538"/>
                  <a:pt x="9134" y="7567"/>
                  <a:pt x="9053" y="7567"/>
                </a:cubicBezTo>
                <a:cubicBezTo>
                  <a:pt x="8973" y="7567"/>
                  <a:pt x="8896" y="7538"/>
                  <a:pt x="8836" y="7478"/>
                </a:cubicBezTo>
                <a:lnTo>
                  <a:pt x="6955" y="5597"/>
                </a:lnTo>
                <a:cubicBezTo>
                  <a:pt x="6883" y="5525"/>
                  <a:pt x="6860" y="5454"/>
                  <a:pt x="6860" y="5382"/>
                </a:cubicBezTo>
                <a:lnTo>
                  <a:pt x="6860" y="3477"/>
                </a:lnTo>
                <a:cubicBezTo>
                  <a:pt x="6871" y="3287"/>
                  <a:pt x="7020" y="3191"/>
                  <a:pt x="7169" y="3191"/>
                </a:cubicBezTo>
                <a:close/>
                <a:moveTo>
                  <a:pt x="4502" y="7716"/>
                </a:moveTo>
                <a:cubicBezTo>
                  <a:pt x="4788" y="7716"/>
                  <a:pt x="4931" y="8050"/>
                  <a:pt x="4716" y="8240"/>
                </a:cubicBezTo>
                <a:cubicBezTo>
                  <a:pt x="4657" y="8312"/>
                  <a:pt x="4579" y="8347"/>
                  <a:pt x="4502" y="8347"/>
                </a:cubicBezTo>
                <a:cubicBezTo>
                  <a:pt x="4424" y="8347"/>
                  <a:pt x="4347" y="8312"/>
                  <a:pt x="4288" y="8240"/>
                </a:cubicBezTo>
                <a:cubicBezTo>
                  <a:pt x="4097" y="8050"/>
                  <a:pt x="4216" y="7716"/>
                  <a:pt x="4502" y="7716"/>
                </a:cubicBezTo>
                <a:close/>
                <a:moveTo>
                  <a:pt x="9836" y="7722"/>
                </a:moveTo>
                <a:cubicBezTo>
                  <a:pt x="9914" y="7722"/>
                  <a:pt x="9991" y="7752"/>
                  <a:pt x="10051" y="7811"/>
                </a:cubicBezTo>
                <a:cubicBezTo>
                  <a:pt x="10170" y="7931"/>
                  <a:pt x="10170" y="8145"/>
                  <a:pt x="10051" y="8264"/>
                </a:cubicBezTo>
                <a:cubicBezTo>
                  <a:pt x="9986" y="8323"/>
                  <a:pt x="9916" y="8348"/>
                  <a:pt x="9848" y="8348"/>
                </a:cubicBezTo>
                <a:cubicBezTo>
                  <a:pt x="9616" y="8348"/>
                  <a:pt x="9419" y="8051"/>
                  <a:pt x="9622" y="7811"/>
                </a:cubicBezTo>
                <a:cubicBezTo>
                  <a:pt x="9682" y="7752"/>
                  <a:pt x="9759" y="7722"/>
                  <a:pt x="9836" y="7722"/>
                </a:cubicBezTo>
                <a:close/>
                <a:moveTo>
                  <a:pt x="7172" y="8169"/>
                </a:moveTo>
                <a:cubicBezTo>
                  <a:pt x="7342" y="8169"/>
                  <a:pt x="7514" y="8288"/>
                  <a:pt x="7503" y="8526"/>
                </a:cubicBezTo>
                <a:lnTo>
                  <a:pt x="7503" y="9145"/>
                </a:lnTo>
                <a:cubicBezTo>
                  <a:pt x="7479" y="9336"/>
                  <a:pt x="7330" y="9431"/>
                  <a:pt x="7181" y="9431"/>
                </a:cubicBezTo>
                <a:cubicBezTo>
                  <a:pt x="7032" y="9431"/>
                  <a:pt x="6883" y="9336"/>
                  <a:pt x="6860" y="9145"/>
                </a:cubicBezTo>
                <a:lnTo>
                  <a:pt x="6860" y="8526"/>
                </a:lnTo>
                <a:cubicBezTo>
                  <a:pt x="6836" y="8288"/>
                  <a:pt x="7002" y="8169"/>
                  <a:pt x="7172" y="8169"/>
                </a:cubicBezTo>
                <a:close/>
                <a:moveTo>
                  <a:pt x="7169" y="0"/>
                </a:moveTo>
                <a:cubicBezTo>
                  <a:pt x="2406" y="0"/>
                  <a:pt x="1" y="5787"/>
                  <a:pt x="3383" y="9145"/>
                </a:cubicBezTo>
                <a:cubicBezTo>
                  <a:pt x="4478" y="10241"/>
                  <a:pt x="5824" y="10731"/>
                  <a:pt x="7142" y="10731"/>
                </a:cubicBezTo>
                <a:cubicBezTo>
                  <a:pt x="9893" y="10731"/>
                  <a:pt x="12527" y="8595"/>
                  <a:pt x="12527" y="5359"/>
                </a:cubicBezTo>
                <a:cubicBezTo>
                  <a:pt x="12504" y="2406"/>
                  <a:pt x="10122" y="24"/>
                  <a:pt x="7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72" name="Google Shape;10272;p97"/>
          <p:cNvGrpSpPr/>
          <p:nvPr/>
        </p:nvGrpSpPr>
        <p:grpSpPr>
          <a:xfrm>
            <a:off x="7034906" y="2329188"/>
            <a:ext cx="348040" cy="350022"/>
            <a:chOff x="5687450" y="2792300"/>
            <a:chExt cx="267950" cy="268525"/>
          </a:xfrm>
        </p:grpSpPr>
        <p:sp>
          <p:nvSpPr>
            <p:cNvPr id="10273" name="Google Shape;10273;p97"/>
            <p:cNvSpPr/>
            <p:nvPr/>
          </p:nvSpPr>
          <p:spPr>
            <a:xfrm>
              <a:off x="5747600" y="2871475"/>
              <a:ext cx="128625" cy="110275"/>
            </a:xfrm>
            <a:custGeom>
              <a:avLst/>
              <a:gdLst/>
              <a:ahLst/>
              <a:cxnLst/>
              <a:rect l="l" t="t" r="r" b="b"/>
              <a:pathLst>
                <a:path w="5145" h="4411" extrusionOk="0">
                  <a:moveTo>
                    <a:pt x="2060" y="989"/>
                  </a:moveTo>
                  <a:cubicBezTo>
                    <a:pt x="2144" y="989"/>
                    <a:pt x="2227" y="1025"/>
                    <a:pt x="2286" y="1096"/>
                  </a:cubicBezTo>
                  <a:lnTo>
                    <a:pt x="2548" y="1358"/>
                  </a:lnTo>
                  <a:cubicBezTo>
                    <a:pt x="2679" y="1299"/>
                    <a:pt x="2816" y="1269"/>
                    <a:pt x="2953" y="1269"/>
                  </a:cubicBezTo>
                  <a:cubicBezTo>
                    <a:pt x="3090" y="1269"/>
                    <a:pt x="3227" y="1299"/>
                    <a:pt x="3358" y="1358"/>
                  </a:cubicBezTo>
                  <a:lnTo>
                    <a:pt x="3620" y="1096"/>
                  </a:lnTo>
                  <a:cubicBezTo>
                    <a:pt x="3686" y="1030"/>
                    <a:pt x="3761" y="1002"/>
                    <a:pt x="3834" y="1002"/>
                  </a:cubicBezTo>
                  <a:cubicBezTo>
                    <a:pt x="4076" y="1002"/>
                    <a:pt x="4292" y="1311"/>
                    <a:pt x="4073" y="1549"/>
                  </a:cubicBezTo>
                  <a:lnTo>
                    <a:pt x="3811" y="1811"/>
                  </a:lnTo>
                  <a:cubicBezTo>
                    <a:pt x="3858" y="1930"/>
                    <a:pt x="3906" y="2072"/>
                    <a:pt x="3906" y="2215"/>
                  </a:cubicBezTo>
                  <a:cubicBezTo>
                    <a:pt x="3906" y="2358"/>
                    <a:pt x="3858" y="2477"/>
                    <a:pt x="3811" y="2620"/>
                  </a:cubicBezTo>
                  <a:lnTo>
                    <a:pt x="4073" y="2882"/>
                  </a:lnTo>
                  <a:cubicBezTo>
                    <a:pt x="4192" y="3001"/>
                    <a:pt x="4192" y="3192"/>
                    <a:pt x="4073" y="3311"/>
                  </a:cubicBezTo>
                  <a:cubicBezTo>
                    <a:pt x="4001" y="3370"/>
                    <a:pt x="3918" y="3400"/>
                    <a:pt x="3837" y="3400"/>
                  </a:cubicBezTo>
                  <a:cubicBezTo>
                    <a:pt x="3757" y="3400"/>
                    <a:pt x="3680" y="3370"/>
                    <a:pt x="3620" y="3311"/>
                  </a:cubicBezTo>
                  <a:lnTo>
                    <a:pt x="3358" y="3049"/>
                  </a:lnTo>
                  <a:cubicBezTo>
                    <a:pt x="3227" y="3120"/>
                    <a:pt x="3090" y="3156"/>
                    <a:pt x="2953" y="3156"/>
                  </a:cubicBezTo>
                  <a:cubicBezTo>
                    <a:pt x="2816" y="3156"/>
                    <a:pt x="2679" y="3120"/>
                    <a:pt x="2548" y="3049"/>
                  </a:cubicBezTo>
                  <a:lnTo>
                    <a:pt x="2286" y="3311"/>
                  </a:lnTo>
                  <a:cubicBezTo>
                    <a:pt x="2219" y="3384"/>
                    <a:pt x="2141" y="3415"/>
                    <a:pt x="2067" y="3415"/>
                  </a:cubicBezTo>
                  <a:cubicBezTo>
                    <a:pt x="1827" y="3415"/>
                    <a:pt x="1616" y="3100"/>
                    <a:pt x="1834" y="2882"/>
                  </a:cubicBezTo>
                  <a:lnTo>
                    <a:pt x="2096" y="2620"/>
                  </a:lnTo>
                  <a:cubicBezTo>
                    <a:pt x="2048" y="2477"/>
                    <a:pt x="2001" y="2358"/>
                    <a:pt x="2001" y="2215"/>
                  </a:cubicBezTo>
                  <a:cubicBezTo>
                    <a:pt x="2001" y="2072"/>
                    <a:pt x="2048" y="1930"/>
                    <a:pt x="2096" y="1811"/>
                  </a:cubicBezTo>
                  <a:lnTo>
                    <a:pt x="1834" y="1549"/>
                  </a:lnTo>
                  <a:cubicBezTo>
                    <a:pt x="1715" y="1406"/>
                    <a:pt x="1715" y="1215"/>
                    <a:pt x="1834" y="1096"/>
                  </a:cubicBezTo>
                  <a:cubicBezTo>
                    <a:pt x="1893" y="1025"/>
                    <a:pt x="1977" y="989"/>
                    <a:pt x="2060" y="989"/>
                  </a:cubicBezTo>
                  <a:close/>
                  <a:moveTo>
                    <a:pt x="2953" y="1"/>
                  </a:moveTo>
                  <a:cubicBezTo>
                    <a:pt x="1000" y="1"/>
                    <a:pt x="0" y="2382"/>
                    <a:pt x="1405" y="3763"/>
                  </a:cubicBezTo>
                  <a:cubicBezTo>
                    <a:pt x="1852" y="4210"/>
                    <a:pt x="2402" y="4410"/>
                    <a:pt x="2940" y="4410"/>
                  </a:cubicBezTo>
                  <a:cubicBezTo>
                    <a:pt x="4066" y="4410"/>
                    <a:pt x="5144" y="3536"/>
                    <a:pt x="5144" y="2215"/>
                  </a:cubicBezTo>
                  <a:cubicBezTo>
                    <a:pt x="5144" y="1001"/>
                    <a:pt x="4168"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97"/>
            <p:cNvSpPr/>
            <p:nvPr/>
          </p:nvSpPr>
          <p:spPr>
            <a:xfrm>
              <a:off x="5813675" y="2918500"/>
              <a:ext cx="15500" cy="16100"/>
            </a:xfrm>
            <a:custGeom>
              <a:avLst/>
              <a:gdLst/>
              <a:ahLst/>
              <a:cxnLst/>
              <a:rect l="l" t="t" r="r" b="b"/>
              <a:pathLst>
                <a:path w="620" h="644" extrusionOk="0">
                  <a:moveTo>
                    <a:pt x="310" y="1"/>
                  </a:moveTo>
                  <a:cubicBezTo>
                    <a:pt x="144" y="1"/>
                    <a:pt x="1" y="144"/>
                    <a:pt x="1" y="334"/>
                  </a:cubicBezTo>
                  <a:cubicBezTo>
                    <a:pt x="1" y="501"/>
                    <a:pt x="144" y="644"/>
                    <a:pt x="310" y="644"/>
                  </a:cubicBezTo>
                  <a:cubicBezTo>
                    <a:pt x="477" y="644"/>
                    <a:pt x="620" y="501"/>
                    <a:pt x="620" y="334"/>
                  </a:cubicBezTo>
                  <a:cubicBezTo>
                    <a:pt x="620" y="144"/>
                    <a:pt x="477"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97"/>
            <p:cNvSpPr/>
            <p:nvPr/>
          </p:nvSpPr>
          <p:spPr>
            <a:xfrm>
              <a:off x="5726750" y="2839925"/>
              <a:ext cx="181025" cy="173275"/>
            </a:xfrm>
            <a:custGeom>
              <a:avLst/>
              <a:gdLst/>
              <a:ahLst/>
              <a:cxnLst/>
              <a:rect l="l" t="t" r="r" b="b"/>
              <a:pathLst>
                <a:path w="7241" h="6931" extrusionOk="0">
                  <a:moveTo>
                    <a:pt x="3772" y="640"/>
                  </a:moveTo>
                  <a:cubicBezTo>
                    <a:pt x="5227" y="640"/>
                    <a:pt x="6621" y="1770"/>
                    <a:pt x="6621" y="3477"/>
                  </a:cubicBezTo>
                  <a:cubicBezTo>
                    <a:pt x="6621" y="5025"/>
                    <a:pt x="5359" y="6287"/>
                    <a:pt x="3787" y="6311"/>
                  </a:cubicBezTo>
                  <a:cubicBezTo>
                    <a:pt x="1263" y="6311"/>
                    <a:pt x="1" y="3263"/>
                    <a:pt x="1787" y="1477"/>
                  </a:cubicBezTo>
                  <a:cubicBezTo>
                    <a:pt x="2365" y="899"/>
                    <a:pt x="3075" y="640"/>
                    <a:pt x="3772" y="640"/>
                  </a:cubicBezTo>
                  <a:close/>
                  <a:moveTo>
                    <a:pt x="334" y="0"/>
                  </a:moveTo>
                  <a:lnTo>
                    <a:pt x="334" y="6930"/>
                  </a:lnTo>
                  <a:lnTo>
                    <a:pt x="7240" y="6930"/>
                  </a:lnTo>
                  <a:lnTo>
                    <a:pt x="724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97"/>
            <p:cNvSpPr/>
            <p:nvPr/>
          </p:nvSpPr>
          <p:spPr>
            <a:xfrm>
              <a:off x="5687450" y="2792300"/>
              <a:ext cx="267950" cy="268525"/>
            </a:xfrm>
            <a:custGeom>
              <a:avLst/>
              <a:gdLst/>
              <a:ahLst/>
              <a:cxnLst/>
              <a:rect l="l" t="t" r="r" b="b"/>
              <a:pathLst>
                <a:path w="10718" h="10741" extrusionOk="0">
                  <a:moveTo>
                    <a:pt x="311" y="0"/>
                  </a:moveTo>
                  <a:cubicBezTo>
                    <a:pt x="144" y="0"/>
                    <a:pt x="1" y="143"/>
                    <a:pt x="1" y="334"/>
                  </a:cubicBezTo>
                  <a:lnTo>
                    <a:pt x="1" y="2548"/>
                  </a:lnTo>
                  <a:lnTo>
                    <a:pt x="1287" y="2548"/>
                  </a:lnTo>
                  <a:lnTo>
                    <a:pt x="1287" y="1596"/>
                  </a:lnTo>
                  <a:cubicBezTo>
                    <a:pt x="1263" y="1429"/>
                    <a:pt x="1406" y="1286"/>
                    <a:pt x="1597" y="1286"/>
                  </a:cubicBezTo>
                  <a:lnTo>
                    <a:pt x="9122" y="1286"/>
                  </a:lnTo>
                  <a:cubicBezTo>
                    <a:pt x="9312" y="1286"/>
                    <a:pt x="9455" y="1429"/>
                    <a:pt x="9455" y="1596"/>
                  </a:cubicBezTo>
                  <a:lnTo>
                    <a:pt x="9455" y="9145"/>
                  </a:lnTo>
                  <a:cubicBezTo>
                    <a:pt x="9432" y="9312"/>
                    <a:pt x="9289" y="9455"/>
                    <a:pt x="9122" y="9455"/>
                  </a:cubicBezTo>
                  <a:lnTo>
                    <a:pt x="1597" y="9455"/>
                  </a:lnTo>
                  <a:cubicBezTo>
                    <a:pt x="1406" y="9455"/>
                    <a:pt x="1263" y="9312"/>
                    <a:pt x="1287" y="9145"/>
                  </a:cubicBezTo>
                  <a:lnTo>
                    <a:pt x="1287" y="8216"/>
                  </a:lnTo>
                  <a:lnTo>
                    <a:pt x="1" y="8216"/>
                  </a:lnTo>
                  <a:lnTo>
                    <a:pt x="1" y="10431"/>
                  </a:lnTo>
                  <a:cubicBezTo>
                    <a:pt x="1" y="10598"/>
                    <a:pt x="144" y="10741"/>
                    <a:pt x="311" y="10741"/>
                  </a:cubicBezTo>
                  <a:lnTo>
                    <a:pt x="10408" y="10741"/>
                  </a:lnTo>
                  <a:cubicBezTo>
                    <a:pt x="10575" y="10741"/>
                    <a:pt x="10718" y="10598"/>
                    <a:pt x="10718" y="10431"/>
                  </a:cubicBezTo>
                  <a:lnTo>
                    <a:pt x="10718" y="334"/>
                  </a:lnTo>
                  <a:cubicBezTo>
                    <a:pt x="10718" y="143"/>
                    <a:pt x="10575" y="0"/>
                    <a:pt x="104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97"/>
            <p:cNvSpPr/>
            <p:nvPr/>
          </p:nvSpPr>
          <p:spPr>
            <a:xfrm>
              <a:off x="5687450" y="2871475"/>
              <a:ext cx="32175" cy="110175"/>
            </a:xfrm>
            <a:custGeom>
              <a:avLst/>
              <a:gdLst/>
              <a:ahLst/>
              <a:cxnLst/>
              <a:rect l="l" t="t" r="r" b="b"/>
              <a:pathLst>
                <a:path w="1287" h="4407" extrusionOk="0">
                  <a:moveTo>
                    <a:pt x="1" y="1"/>
                  </a:moveTo>
                  <a:lnTo>
                    <a:pt x="1" y="4406"/>
                  </a:lnTo>
                  <a:lnTo>
                    <a:pt x="1287" y="4406"/>
                  </a:lnTo>
                  <a:lnTo>
                    <a:pt x="128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8" name="Google Shape;10278;p97"/>
          <p:cNvGrpSpPr/>
          <p:nvPr/>
        </p:nvGrpSpPr>
        <p:grpSpPr>
          <a:xfrm>
            <a:off x="6345904" y="2333848"/>
            <a:ext cx="225067" cy="345949"/>
            <a:chOff x="5157000" y="2795875"/>
            <a:chExt cx="173275" cy="265400"/>
          </a:xfrm>
        </p:grpSpPr>
        <p:sp>
          <p:nvSpPr>
            <p:cNvPr id="10279" name="Google Shape;10279;p97"/>
            <p:cNvSpPr/>
            <p:nvPr/>
          </p:nvSpPr>
          <p:spPr>
            <a:xfrm>
              <a:off x="5157000" y="2903025"/>
              <a:ext cx="173275" cy="158250"/>
            </a:xfrm>
            <a:custGeom>
              <a:avLst/>
              <a:gdLst/>
              <a:ahLst/>
              <a:cxnLst/>
              <a:rect l="l" t="t" r="r" b="b"/>
              <a:pathLst>
                <a:path w="6931" h="6330" extrusionOk="0">
                  <a:moveTo>
                    <a:pt x="4096" y="1882"/>
                  </a:moveTo>
                  <a:cubicBezTo>
                    <a:pt x="4477" y="1930"/>
                    <a:pt x="4477" y="2477"/>
                    <a:pt x="4096" y="2525"/>
                  </a:cubicBezTo>
                  <a:lnTo>
                    <a:pt x="3787" y="2525"/>
                  </a:lnTo>
                  <a:lnTo>
                    <a:pt x="3787" y="4097"/>
                  </a:lnTo>
                  <a:cubicBezTo>
                    <a:pt x="3763" y="4287"/>
                    <a:pt x="3614" y="4383"/>
                    <a:pt x="3468" y="4383"/>
                  </a:cubicBezTo>
                  <a:cubicBezTo>
                    <a:pt x="3322" y="4383"/>
                    <a:pt x="3180" y="4287"/>
                    <a:pt x="3168" y="4097"/>
                  </a:cubicBezTo>
                  <a:lnTo>
                    <a:pt x="3168" y="2525"/>
                  </a:lnTo>
                  <a:lnTo>
                    <a:pt x="2834" y="2525"/>
                  </a:lnTo>
                  <a:cubicBezTo>
                    <a:pt x="2453" y="2477"/>
                    <a:pt x="2453" y="1930"/>
                    <a:pt x="2834" y="1882"/>
                  </a:cubicBezTo>
                  <a:close/>
                  <a:moveTo>
                    <a:pt x="310" y="1"/>
                  </a:moveTo>
                  <a:cubicBezTo>
                    <a:pt x="143" y="1"/>
                    <a:pt x="0" y="144"/>
                    <a:pt x="24" y="310"/>
                  </a:cubicBezTo>
                  <a:lnTo>
                    <a:pt x="24" y="5383"/>
                  </a:lnTo>
                  <a:cubicBezTo>
                    <a:pt x="24" y="5502"/>
                    <a:pt x="72" y="5597"/>
                    <a:pt x="191" y="5669"/>
                  </a:cubicBezTo>
                  <a:cubicBezTo>
                    <a:pt x="1239" y="6109"/>
                    <a:pt x="2352" y="6329"/>
                    <a:pt x="3468" y="6329"/>
                  </a:cubicBezTo>
                  <a:cubicBezTo>
                    <a:pt x="4585" y="6329"/>
                    <a:pt x="5704" y="6109"/>
                    <a:pt x="6764" y="5669"/>
                  </a:cubicBezTo>
                  <a:cubicBezTo>
                    <a:pt x="6859" y="5597"/>
                    <a:pt x="6930" y="5502"/>
                    <a:pt x="6930" y="5383"/>
                  </a:cubicBezTo>
                  <a:lnTo>
                    <a:pt x="6930" y="310"/>
                  </a:lnTo>
                  <a:cubicBezTo>
                    <a:pt x="6930" y="144"/>
                    <a:pt x="6787" y="1"/>
                    <a:pt x="6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97"/>
            <p:cNvSpPr/>
            <p:nvPr/>
          </p:nvSpPr>
          <p:spPr>
            <a:xfrm>
              <a:off x="5173075" y="2795875"/>
              <a:ext cx="141125" cy="91700"/>
            </a:xfrm>
            <a:custGeom>
              <a:avLst/>
              <a:gdLst/>
              <a:ahLst/>
              <a:cxnLst/>
              <a:rect l="l" t="t" r="r" b="b"/>
              <a:pathLst>
                <a:path w="5645" h="3668" extrusionOk="0">
                  <a:moveTo>
                    <a:pt x="2810" y="0"/>
                  </a:moveTo>
                  <a:cubicBezTo>
                    <a:pt x="1310" y="0"/>
                    <a:pt x="48" y="1191"/>
                    <a:pt x="0" y="2715"/>
                  </a:cubicBezTo>
                  <a:lnTo>
                    <a:pt x="0" y="3668"/>
                  </a:lnTo>
                  <a:lnTo>
                    <a:pt x="1239" y="3668"/>
                  </a:lnTo>
                  <a:lnTo>
                    <a:pt x="1239" y="2715"/>
                  </a:lnTo>
                  <a:cubicBezTo>
                    <a:pt x="1215" y="1810"/>
                    <a:pt x="1929" y="1072"/>
                    <a:pt x="2810" y="1072"/>
                  </a:cubicBezTo>
                  <a:cubicBezTo>
                    <a:pt x="3715" y="1072"/>
                    <a:pt x="4430" y="1810"/>
                    <a:pt x="4382" y="2715"/>
                  </a:cubicBezTo>
                  <a:lnTo>
                    <a:pt x="4382" y="3668"/>
                  </a:lnTo>
                  <a:lnTo>
                    <a:pt x="5644" y="3668"/>
                  </a:lnTo>
                  <a:lnTo>
                    <a:pt x="5644" y="2715"/>
                  </a:lnTo>
                  <a:cubicBezTo>
                    <a:pt x="5573" y="1191"/>
                    <a:pt x="4335"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1" name="Google Shape;10281;p97"/>
          <p:cNvGrpSpPr/>
          <p:nvPr/>
        </p:nvGrpSpPr>
        <p:grpSpPr>
          <a:xfrm>
            <a:off x="5526526" y="2402119"/>
            <a:ext cx="354632" cy="204910"/>
            <a:chOff x="4526175" y="2848250"/>
            <a:chExt cx="273025" cy="157200"/>
          </a:xfrm>
        </p:grpSpPr>
        <p:sp>
          <p:nvSpPr>
            <p:cNvPr id="10282" name="Google Shape;10282;p97"/>
            <p:cNvSpPr/>
            <p:nvPr/>
          </p:nvSpPr>
          <p:spPr>
            <a:xfrm>
              <a:off x="4655700" y="2910775"/>
              <a:ext cx="16100" cy="16100"/>
            </a:xfrm>
            <a:custGeom>
              <a:avLst/>
              <a:gdLst/>
              <a:ahLst/>
              <a:cxnLst/>
              <a:rect l="l" t="t" r="r" b="b"/>
              <a:pathLst>
                <a:path w="644" h="644" extrusionOk="0">
                  <a:moveTo>
                    <a:pt x="334" y="0"/>
                  </a:moveTo>
                  <a:cubicBezTo>
                    <a:pt x="143" y="0"/>
                    <a:pt x="0" y="143"/>
                    <a:pt x="0" y="310"/>
                  </a:cubicBezTo>
                  <a:cubicBezTo>
                    <a:pt x="0" y="500"/>
                    <a:pt x="143" y="643"/>
                    <a:pt x="334" y="643"/>
                  </a:cubicBezTo>
                  <a:cubicBezTo>
                    <a:pt x="501" y="643"/>
                    <a:pt x="643" y="500"/>
                    <a:pt x="643" y="310"/>
                  </a:cubicBezTo>
                  <a:cubicBezTo>
                    <a:pt x="643" y="143"/>
                    <a:pt x="501"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97"/>
            <p:cNvSpPr/>
            <p:nvPr/>
          </p:nvSpPr>
          <p:spPr>
            <a:xfrm>
              <a:off x="4555075" y="2892325"/>
              <a:ext cx="217350" cy="113125"/>
            </a:xfrm>
            <a:custGeom>
              <a:avLst/>
              <a:gdLst/>
              <a:ahLst/>
              <a:cxnLst/>
              <a:rect l="l" t="t" r="r" b="b"/>
              <a:pathLst>
                <a:path w="8694" h="4525" extrusionOk="0">
                  <a:moveTo>
                    <a:pt x="2430" y="0"/>
                  </a:moveTo>
                  <a:cubicBezTo>
                    <a:pt x="1501" y="548"/>
                    <a:pt x="715" y="1286"/>
                    <a:pt x="96" y="2167"/>
                  </a:cubicBezTo>
                  <a:cubicBezTo>
                    <a:pt x="72" y="2215"/>
                    <a:pt x="48" y="2263"/>
                    <a:pt x="1" y="2310"/>
                  </a:cubicBezTo>
                  <a:cubicBezTo>
                    <a:pt x="1192" y="3525"/>
                    <a:pt x="2549" y="4525"/>
                    <a:pt x="4359" y="4525"/>
                  </a:cubicBezTo>
                  <a:cubicBezTo>
                    <a:pt x="6145" y="4525"/>
                    <a:pt x="7526" y="3525"/>
                    <a:pt x="8693" y="2310"/>
                  </a:cubicBezTo>
                  <a:cubicBezTo>
                    <a:pt x="8645" y="2263"/>
                    <a:pt x="8622" y="2215"/>
                    <a:pt x="8598" y="2167"/>
                  </a:cubicBezTo>
                  <a:cubicBezTo>
                    <a:pt x="7979" y="1286"/>
                    <a:pt x="7193" y="548"/>
                    <a:pt x="6264" y="0"/>
                  </a:cubicBezTo>
                  <a:lnTo>
                    <a:pt x="6264" y="0"/>
                  </a:lnTo>
                  <a:cubicBezTo>
                    <a:pt x="7098" y="1477"/>
                    <a:pt x="6026" y="3287"/>
                    <a:pt x="4359" y="3287"/>
                  </a:cubicBezTo>
                  <a:cubicBezTo>
                    <a:pt x="2668" y="3287"/>
                    <a:pt x="1596" y="1477"/>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97"/>
            <p:cNvSpPr/>
            <p:nvPr/>
          </p:nvSpPr>
          <p:spPr>
            <a:xfrm>
              <a:off x="4624750" y="2879425"/>
              <a:ext cx="91700" cy="78400"/>
            </a:xfrm>
            <a:custGeom>
              <a:avLst/>
              <a:gdLst/>
              <a:ahLst/>
              <a:cxnLst/>
              <a:rect l="l" t="t" r="r" b="b"/>
              <a:pathLst>
                <a:path w="3668" h="3136" extrusionOk="0">
                  <a:moveTo>
                    <a:pt x="1572" y="635"/>
                  </a:moveTo>
                  <a:cubicBezTo>
                    <a:pt x="2405" y="635"/>
                    <a:pt x="2834" y="1659"/>
                    <a:pt x="2239" y="2255"/>
                  </a:cubicBezTo>
                  <a:cubicBezTo>
                    <a:pt x="2048" y="2445"/>
                    <a:pt x="1813" y="2531"/>
                    <a:pt x="1582" y="2531"/>
                  </a:cubicBezTo>
                  <a:cubicBezTo>
                    <a:pt x="1092" y="2531"/>
                    <a:pt x="619" y="2146"/>
                    <a:pt x="619" y="1564"/>
                  </a:cubicBezTo>
                  <a:cubicBezTo>
                    <a:pt x="619" y="1064"/>
                    <a:pt x="1048" y="635"/>
                    <a:pt x="1572" y="635"/>
                  </a:cubicBezTo>
                  <a:close/>
                  <a:moveTo>
                    <a:pt x="1576" y="1"/>
                  </a:moveTo>
                  <a:cubicBezTo>
                    <a:pt x="774" y="1"/>
                    <a:pt x="0" y="630"/>
                    <a:pt x="0" y="1564"/>
                  </a:cubicBezTo>
                  <a:cubicBezTo>
                    <a:pt x="0" y="2445"/>
                    <a:pt x="691" y="3136"/>
                    <a:pt x="1572" y="3136"/>
                  </a:cubicBezTo>
                  <a:cubicBezTo>
                    <a:pt x="2953" y="3136"/>
                    <a:pt x="3668" y="1445"/>
                    <a:pt x="2667" y="469"/>
                  </a:cubicBezTo>
                  <a:cubicBezTo>
                    <a:pt x="2351" y="145"/>
                    <a:pt x="1960" y="1"/>
                    <a:pt x="15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97"/>
            <p:cNvSpPr/>
            <p:nvPr/>
          </p:nvSpPr>
          <p:spPr>
            <a:xfrm>
              <a:off x="4526175" y="2848250"/>
              <a:ext cx="273025" cy="95000"/>
            </a:xfrm>
            <a:custGeom>
              <a:avLst/>
              <a:gdLst/>
              <a:ahLst/>
              <a:cxnLst/>
              <a:rect l="l" t="t" r="r" b="b"/>
              <a:pathLst>
                <a:path w="10921" h="3800" extrusionOk="0">
                  <a:moveTo>
                    <a:pt x="5515" y="1"/>
                  </a:moveTo>
                  <a:cubicBezTo>
                    <a:pt x="2228" y="1"/>
                    <a:pt x="276" y="3144"/>
                    <a:pt x="180" y="3287"/>
                  </a:cubicBezTo>
                  <a:cubicBezTo>
                    <a:pt x="1" y="3549"/>
                    <a:pt x="225" y="3799"/>
                    <a:pt x="453" y="3799"/>
                  </a:cubicBezTo>
                  <a:cubicBezTo>
                    <a:pt x="557" y="3799"/>
                    <a:pt x="661" y="3747"/>
                    <a:pt x="728" y="3621"/>
                  </a:cubicBezTo>
                  <a:cubicBezTo>
                    <a:pt x="752" y="3573"/>
                    <a:pt x="2586" y="644"/>
                    <a:pt x="5515" y="644"/>
                  </a:cubicBezTo>
                  <a:cubicBezTo>
                    <a:pt x="8444" y="644"/>
                    <a:pt x="10278" y="3597"/>
                    <a:pt x="10278" y="3621"/>
                  </a:cubicBezTo>
                  <a:cubicBezTo>
                    <a:pt x="10324" y="3713"/>
                    <a:pt x="10420" y="3765"/>
                    <a:pt x="10527" y="3765"/>
                  </a:cubicBezTo>
                  <a:cubicBezTo>
                    <a:pt x="10585" y="3765"/>
                    <a:pt x="10647" y="3750"/>
                    <a:pt x="10706" y="3716"/>
                  </a:cubicBezTo>
                  <a:cubicBezTo>
                    <a:pt x="10873" y="3621"/>
                    <a:pt x="10921" y="3430"/>
                    <a:pt x="10826" y="3287"/>
                  </a:cubicBezTo>
                  <a:cubicBezTo>
                    <a:pt x="10754" y="3144"/>
                    <a:pt x="8777" y="1"/>
                    <a:pt x="55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6" name="Google Shape;10286;p97"/>
          <p:cNvGrpSpPr/>
          <p:nvPr/>
        </p:nvGrpSpPr>
        <p:grpSpPr>
          <a:xfrm>
            <a:off x="4825574" y="2329644"/>
            <a:ext cx="255981" cy="349566"/>
            <a:chOff x="3986525" y="2792650"/>
            <a:chExt cx="197075" cy="268175"/>
          </a:xfrm>
        </p:grpSpPr>
        <p:sp>
          <p:nvSpPr>
            <p:cNvPr id="10287" name="Google Shape;10287;p97"/>
            <p:cNvSpPr/>
            <p:nvPr/>
          </p:nvSpPr>
          <p:spPr>
            <a:xfrm>
              <a:off x="4028775" y="2982725"/>
              <a:ext cx="111325" cy="15600"/>
            </a:xfrm>
            <a:custGeom>
              <a:avLst/>
              <a:gdLst/>
              <a:ahLst/>
              <a:cxnLst/>
              <a:rect l="l" t="t" r="r" b="b"/>
              <a:pathLst>
                <a:path w="4453" h="624" extrusionOk="0">
                  <a:moveTo>
                    <a:pt x="316" y="1"/>
                  </a:moveTo>
                  <a:cubicBezTo>
                    <a:pt x="172" y="1"/>
                    <a:pt x="70" y="113"/>
                    <a:pt x="48" y="266"/>
                  </a:cubicBezTo>
                  <a:cubicBezTo>
                    <a:pt x="1" y="456"/>
                    <a:pt x="144" y="623"/>
                    <a:pt x="334" y="623"/>
                  </a:cubicBezTo>
                  <a:lnTo>
                    <a:pt x="4121" y="623"/>
                  </a:lnTo>
                  <a:cubicBezTo>
                    <a:pt x="4287" y="623"/>
                    <a:pt x="4430" y="504"/>
                    <a:pt x="4430" y="337"/>
                  </a:cubicBezTo>
                  <a:cubicBezTo>
                    <a:pt x="4453" y="159"/>
                    <a:pt x="4329" y="2"/>
                    <a:pt x="4157" y="2"/>
                  </a:cubicBezTo>
                  <a:cubicBezTo>
                    <a:pt x="4145" y="2"/>
                    <a:pt x="4133" y="2"/>
                    <a:pt x="4121" y="4"/>
                  </a:cubicBezTo>
                  <a:lnTo>
                    <a:pt x="358" y="4"/>
                  </a:lnTo>
                  <a:cubicBezTo>
                    <a:pt x="344" y="2"/>
                    <a:pt x="330"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97"/>
            <p:cNvSpPr/>
            <p:nvPr/>
          </p:nvSpPr>
          <p:spPr>
            <a:xfrm>
              <a:off x="4029375" y="3013700"/>
              <a:ext cx="113375" cy="47125"/>
            </a:xfrm>
            <a:custGeom>
              <a:avLst/>
              <a:gdLst/>
              <a:ahLst/>
              <a:cxnLst/>
              <a:rect l="l" t="t" r="r" b="b"/>
              <a:pathLst>
                <a:path w="4535" h="1885" extrusionOk="0">
                  <a:moveTo>
                    <a:pt x="4118" y="1"/>
                  </a:moveTo>
                  <a:cubicBezTo>
                    <a:pt x="4103" y="1"/>
                    <a:pt x="4088" y="2"/>
                    <a:pt x="4073" y="3"/>
                  </a:cubicBezTo>
                  <a:lnTo>
                    <a:pt x="334" y="3"/>
                  </a:lnTo>
                  <a:cubicBezTo>
                    <a:pt x="167" y="3"/>
                    <a:pt x="48" y="122"/>
                    <a:pt x="24" y="265"/>
                  </a:cubicBezTo>
                  <a:cubicBezTo>
                    <a:pt x="1" y="456"/>
                    <a:pt x="144" y="622"/>
                    <a:pt x="310" y="622"/>
                  </a:cubicBezTo>
                  <a:lnTo>
                    <a:pt x="667" y="622"/>
                  </a:lnTo>
                  <a:cubicBezTo>
                    <a:pt x="810" y="1337"/>
                    <a:pt x="1430" y="1861"/>
                    <a:pt x="2168" y="1885"/>
                  </a:cubicBezTo>
                  <a:cubicBezTo>
                    <a:pt x="2620" y="1885"/>
                    <a:pt x="3049" y="1718"/>
                    <a:pt x="3358" y="1361"/>
                  </a:cubicBezTo>
                  <a:cubicBezTo>
                    <a:pt x="3525" y="1146"/>
                    <a:pt x="3668" y="908"/>
                    <a:pt x="3740" y="622"/>
                  </a:cubicBezTo>
                  <a:lnTo>
                    <a:pt x="4073" y="622"/>
                  </a:lnTo>
                  <a:cubicBezTo>
                    <a:pt x="4088" y="624"/>
                    <a:pt x="4103" y="625"/>
                    <a:pt x="4118" y="625"/>
                  </a:cubicBezTo>
                  <a:cubicBezTo>
                    <a:pt x="4534" y="625"/>
                    <a:pt x="4534" y="1"/>
                    <a:pt x="41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97"/>
            <p:cNvSpPr/>
            <p:nvPr/>
          </p:nvSpPr>
          <p:spPr>
            <a:xfrm>
              <a:off x="3986525" y="2792650"/>
              <a:ext cx="197075" cy="174100"/>
            </a:xfrm>
            <a:custGeom>
              <a:avLst/>
              <a:gdLst/>
              <a:ahLst/>
              <a:cxnLst/>
              <a:rect l="l" t="t" r="r" b="b"/>
              <a:pathLst>
                <a:path w="7883" h="6964" extrusionOk="0">
                  <a:moveTo>
                    <a:pt x="5197" y="3764"/>
                  </a:moveTo>
                  <a:cubicBezTo>
                    <a:pt x="5435" y="3764"/>
                    <a:pt x="5642" y="4079"/>
                    <a:pt x="5406" y="4297"/>
                  </a:cubicBezTo>
                  <a:lnTo>
                    <a:pt x="4787" y="4940"/>
                  </a:lnTo>
                  <a:cubicBezTo>
                    <a:pt x="4727" y="4999"/>
                    <a:pt x="4644" y="5029"/>
                    <a:pt x="4560" y="5029"/>
                  </a:cubicBezTo>
                  <a:cubicBezTo>
                    <a:pt x="4477" y="5029"/>
                    <a:pt x="4394" y="4999"/>
                    <a:pt x="4334" y="4940"/>
                  </a:cubicBezTo>
                  <a:lnTo>
                    <a:pt x="3929" y="4535"/>
                  </a:lnTo>
                  <a:lnTo>
                    <a:pt x="3525" y="4940"/>
                  </a:lnTo>
                  <a:cubicBezTo>
                    <a:pt x="3465" y="4999"/>
                    <a:pt x="3388" y="5029"/>
                    <a:pt x="3307" y="5029"/>
                  </a:cubicBezTo>
                  <a:cubicBezTo>
                    <a:pt x="3227" y="5029"/>
                    <a:pt x="3144" y="4999"/>
                    <a:pt x="3072" y="4940"/>
                  </a:cubicBezTo>
                  <a:lnTo>
                    <a:pt x="2453" y="4297"/>
                  </a:lnTo>
                  <a:cubicBezTo>
                    <a:pt x="2235" y="4079"/>
                    <a:pt x="2432" y="3764"/>
                    <a:pt x="2676" y="3764"/>
                  </a:cubicBezTo>
                  <a:cubicBezTo>
                    <a:pt x="2752" y="3764"/>
                    <a:pt x="2832" y="3795"/>
                    <a:pt x="2905" y="3868"/>
                  </a:cubicBezTo>
                  <a:lnTo>
                    <a:pt x="3310" y="4273"/>
                  </a:lnTo>
                  <a:lnTo>
                    <a:pt x="3715" y="3868"/>
                  </a:lnTo>
                  <a:cubicBezTo>
                    <a:pt x="3775" y="3809"/>
                    <a:pt x="3852" y="3779"/>
                    <a:pt x="3932" y="3779"/>
                  </a:cubicBezTo>
                  <a:cubicBezTo>
                    <a:pt x="4013" y="3779"/>
                    <a:pt x="4096" y="3809"/>
                    <a:pt x="4168" y="3868"/>
                  </a:cubicBezTo>
                  <a:lnTo>
                    <a:pt x="4572" y="4273"/>
                  </a:lnTo>
                  <a:lnTo>
                    <a:pt x="4977" y="3868"/>
                  </a:lnTo>
                  <a:cubicBezTo>
                    <a:pt x="5045" y="3795"/>
                    <a:pt x="5122" y="3764"/>
                    <a:pt x="5197" y="3764"/>
                  </a:cubicBezTo>
                  <a:close/>
                  <a:moveTo>
                    <a:pt x="3935" y="1"/>
                  </a:moveTo>
                  <a:cubicBezTo>
                    <a:pt x="2954" y="1"/>
                    <a:pt x="1977" y="419"/>
                    <a:pt x="1286" y="1248"/>
                  </a:cubicBezTo>
                  <a:cubicBezTo>
                    <a:pt x="0" y="2796"/>
                    <a:pt x="286" y="5106"/>
                    <a:pt x="1953" y="6273"/>
                  </a:cubicBezTo>
                  <a:cubicBezTo>
                    <a:pt x="2167" y="6440"/>
                    <a:pt x="2334" y="6678"/>
                    <a:pt x="2358" y="6964"/>
                  </a:cubicBezTo>
                  <a:lnTo>
                    <a:pt x="5501" y="6964"/>
                  </a:lnTo>
                  <a:cubicBezTo>
                    <a:pt x="5549" y="6678"/>
                    <a:pt x="5715" y="6416"/>
                    <a:pt x="5930" y="6273"/>
                  </a:cubicBezTo>
                  <a:cubicBezTo>
                    <a:pt x="7668" y="5035"/>
                    <a:pt x="7883" y="2511"/>
                    <a:pt x="6382" y="1010"/>
                  </a:cubicBezTo>
                  <a:cubicBezTo>
                    <a:pt x="5696" y="336"/>
                    <a:pt x="4814" y="1"/>
                    <a:pt x="39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0" name="Google Shape;10290;p97"/>
          <p:cNvGrpSpPr/>
          <p:nvPr/>
        </p:nvGrpSpPr>
        <p:grpSpPr>
          <a:xfrm>
            <a:off x="4025939" y="2329970"/>
            <a:ext cx="348820" cy="349240"/>
            <a:chOff x="3370900" y="2792900"/>
            <a:chExt cx="268550" cy="267925"/>
          </a:xfrm>
        </p:grpSpPr>
        <p:sp>
          <p:nvSpPr>
            <p:cNvPr id="10291" name="Google Shape;10291;p97"/>
            <p:cNvSpPr/>
            <p:nvPr/>
          </p:nvSpPr>
          <p:spPr>
            <a:xfrm>
              <a:off x="3418525" y="2792900"/>
              <a:ext cx="172700" cy="267925"/>
            </a:xfrm>
            <a:custGeom>
              <a:avLst/>
              <a:gdLst/>
              <a:ahLst/>
              <a:cxnLst/>
              <a:rect l="l" t="t" r="r" b="b"/>
              <a:pathLst>
                <a:path w="6908" h="10717" extrusionOk="0">
                  <a:moveTo>
                    <a:pt x="3454" y="0"/>
                  </a:moveTo>
                  <a:cubicBezTo>
                    <a:pt x="1549" y="0"/>
                    <a:pt x="1" y="1548"/>
                    <a:pt x="1" y="3453"/>
                  </a:cubicBezTo>
                  <a:lnTo>
                    <a:pt x="1" y="7883"/>
                  </a:lnTo>
                  <a:cubicBezTo>
                    <a:pt x="1" y="8049"/>
                    <a:pt x="144" y="8192"/>
                    <a:pt x="311" y="8192"/>
                  </a:cubicBezTo>
                  <a:lnTo>
                    <a:pt x="954" y="8192"/>
                  </a:lnTo>
                  <a:cubicBezTo>
                    <a:pt x="1120" y="8192"/>
                    <a:pt x="1263" y="8049"/>
                    <a:pt x="1263" y="7883"/>
                  </a:cubicBezTo>
                  <a:lnTo>
                    <a:pt x="1263" y="4096"/>
                  </a:lnTo>
                  <a:cubicBezTo>
                    <a:pt x="1263" y="3930"/>
                    <a:pt x="1120" y="3787"/>
                    <a:pt x="954" y="3787"/>
                  </a:cubicBezTo>
                  <a:lnTo>
                    <a:pt x="644" y="3787"/>
                  </a:lnTo>
                  <a:lnTo>
                    <a:pt x="644" y="3453"/>
                  </a:lnTo>
                  <a:cubicBezTo>
                    <a:pt x="644" y="1905"/>
                    <a:pt x="1906" y="643"/>
                    <a:pt x="3478" y="643"/>
                  </a:cubicBezTo>
                  <a:cubicBezTo>
                    <a:pt x="5026" y="643"/>
                    <a:pt x="6312" y="1905"/>
                    <a:pt x="6312" y="3453"/>
                  </a:cubicBezTo>
                  <a:lnTo>
                    <a:pt x="6312" y="3787"/>
                  </a:lnTo>
                  <a:lnTo>
                    <a:pt x="6002" y="3787"/>
                  </a:lnTo>
                  <a:cubicBezTo>
                    <a:pt x="5812" y="3787"/>
                    <a:pt x="5669" y="3930"/>
                    <a:pt x="5669" y="4096"/>
                  </a:cubicBezTo>
                  <a:lnTo>
                    <a:pt x="5669" y="7883"/>
                  </a:lnTo>
                  <a:cubicBezTo>
                    <a:pt x="5669" y="8049"/>
                    <a:pt x="5812" y="8192"/>
                    <a:pt x="6002" y="8192"/>
                  </a:cubicBezTo>
                  <a:lnTo>
                    <a:pt x="6312" y="8192"/>
                  </a:lnTo>
                  <a:lnTo>
                    <a:pt x="6312" y="8526"/>
                  </a:lnTo>
                  <a:cubicBezTo>
                    <a:pt x="6312" y="9026"/>
                    <a:pt x="5883" y="9454"/>
                    <a:pt x="5359" y="9454"/>
                  </a:cubicBezTo>
                  <a:lnTo>
                    <a:pt x="4978" y="9454"/>
                  </a:lnTo>
                  <a:cubicBezTo>
                    <a:pt x="4864" y="9089"/>
                    <a:pt x="4532" y="8834"/>
                    <a:pt x="4148" y="8834"/>
                  </a:cubicBezTo>
                  <a:cubicBezTo>
                    <a:pt x="4131" y="8834"/>
                    <a:pt x="4114" y="8834"/>
                    <a:pt x="4097" y="8835"/>
                  </a:cubicBezTo>
                  <a:lnTo>
                    <a:pt x="3478" y="8835"/>
                  </a:lnTo>
                  <a:cubicBezTo>
                    <a:pt x="2216" y="8835"/>
                    <a:pt x="2216" y="10717"/>
                    <a:pt x="3478" y="10717"/>
                  </a:cubicBezTo>
                  <a:lnTo>
                    <a:pt x="4097" y="10717"/>
                  </a:lnTo>
                  <a:cubicBezTo>
                    <a:pt x="4502" y="10717"/>
                    <a:pt x="4859" y="10455"/>
                    <a:pt x="4978" y="10074"/>
                  </a:cubicBezTo>
                  <a:lnTo>
                    <a:pt x="5359" y="10074"/>
                  </a:lnTo>
                  <a:cubicBezTo>
                    <a:pt x="6217" y="10074"/>
                    <a:pt x="6907" y="9383"/>
                    <a:pt x="6907" y="8526"/>
                  </a:cubicBezTo>
                  <a:lnTo>
                    <a:pt x="6907" y="3453"/>
                  </a:lnTo>
                  <a:cubicBezTo>
                    <a:pt x="6907" y="1548"/>
                    <a:pt x="5359" y="0"/>
                    <a:pt x="3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97"/>
            <p:cNvSpPr/>
            <p:nvPr/>
          </p:nvSpPr>
          <p:spPr>
            <a:xfrm>
              <a:off x="3607275" y="2900650"/>
              <a:ext cx="32175" cy="83975"/>
            </a:xfrm>
            <a:custGeom>
              <a:avLst/>
              <a:gdLst/>
              <a:ahLst/>
              <a:cxnLst/>
              <a:rect l="l" t="t" r="r" b="b"/>
              <a:pathLst>
                <a:path w="1287" h="3359" extrusionOk="0">
                  <a:moveTo>
                    <a:pt x="119" y="1"/>
                  </a:moveTo>
                  <a:cubicBezTo>
                    <a:pt x="72" y="1"/>
                    <a:pt x="48" y="1"/>
                    <a:pt x="0" y="24"/>
                  </a:cubicBezTo>
                  <a:lnTo>
                    <a:pt x="0" y="3358"/>
                  </a:lnTo>
                  <a:lnTo>
                    <a:pt x="119" y="3358"/>
                  </a:lnTo>
                  <a:cubicBezTo>
                    <a:pt x="977" y="3358"/>
                    <a:pt x="1286" y="2525"/>
                    <a:pt x="1286" y="1668"/>
                  </a:cubicBezTo>
                  <a:cubicBezTo>
                    <a:pt x="1286" y="786"/>
                    <a:pt x="977"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97"/>
            <p:cNvSpPr/>
            <p:nvPr/>
          </p:nvSpPr>
          <p:spPr>
            <a:xfrm>
              <a:off x="3370900" y="2900050"/>
              <a:ext cx="32175" cy="84575"/>
            </a:xfrm>
            <a:custGeom>
              <a:avLst/>
              <a:gdLst/>
              <a:ahLst/>
              <a:cxnLst/>
              <a:rect l="l" t="t" r="r" b="b"/>
              <a:pathLst>
                <a:path w="1287" h="3383" extrusionOk="0">
                  <a:moveTo>
                    <a:pt x="1144" y="1"/>
                  </a:moveTo>
                  <a:cubicBezTo>
                    <a:pt x="310" y="1"/>
                    <a:pt x="1" y="834"/>
                    <a:pt x="1" y="1692"/>
                  </a:cubicBezTo>
                  <a:cubicBezTo>
                    <a:pt x="1" y="2549"/>
                    <a:pt x="310" y="3382"/>
                    <a:pt x="1144" y="3382"/>
                  </a:cubicBezTo>
                  <a:cubicBezTo>
                    <a:pt x="1215" y="3382"/>
                    <a:pt x="1239" y="3382"/>
                    <a:pt x="1287" y="3359"/>
                  </a:cubicBezTo>
                  <a:lnTo>
                    <a:pt x="1287" y="25"/>
                  </a:lnTo>
                  <a:cubicBezTo>
                    <a:pt x="1239" y="25"/>
                    <a:pt x="1192"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4" name="Google Shape;10294;p97"/>
          <p:cNvGrpSpPr/>
          <p:nvPr/>
        </p:nvGrpSpPr>
        <p:grpSpPr>
          <a:xfrm>
            <a:off x="3239487" y="2329188"/>
            <a:ext cx="371226" cy="349794"/>
            <a:chOff x="2765425" y="2792300"/>
            <a:chExt cx="285800" cy="268350"/>
          </a:xfrm>
        </p:grpSpPr>
        <p:sp>
          <p:nvSpPr>
            <p:cNvPr id="10295" name="Google Shape;10295;p97"/>
            <p:cNvSpPr/>
            <p:nvPr/>
          </p:nvSpPr>
          <p:spPr>
            <a:xfrm>
              <a:off x="2945225" y="2792300"/>
              <a:ext cx="106000" cy="110800"/>
            </a:xfrm>
            <a:custGeom>
              <a:avLst/>
              <a:gdLst/>
              <a:ahLst/>
              <a:cxnLst/>
              <a:rect l="l" t="t" r="r" b="b"/>
              <a:pathLst>
                <a:path w="4240" h="4432" extrusionOk="0">
                  <a:moveTo>
                    <a:pt x="334" y="0"/>
                  </a:moveTo>
                  <a:cubicBezTo>
                    <a:pt x="143" y="0"/>
                    <a:pt x="0" y="143"/>
                    <a:pt x="0" y="334"/>
                  </a:cubicBezTo>
                  <a:lnTo>
                    <a:pt x="0" y="4120"/>
                  </a:lnTo>
                  <a:cubicBezTo>
                    <a:pt x="0" y="4215"/>
                    <a:pt x="48" y="4311"/>
                    <a:pt x="143" y="4382"/>
                  </a:cubicBezTo>
                  <a:cubicBezTo>
                    <a:pt x="188" y="4412"/>
                    <a:pt x="250" y="4432"/>
                    <a:pt x="314" y="4432"/>
                  </a:cubicBezTo>
                  <a:cubicBezTo>
                    <a:pt x="353" y="4432"/>
                    <a:pt x="393" y="4424"/>
                    <a:pt x="429" y="4406"/>
                  </a:cubicBezTo>
                  <a:lnTo>
                    <a:pt x="4001" y="3120"/>
                  </a:lnTo>
                  <a:cubicBezTo>
                    <a:pt x="4168" y="3072"/>
                    <a:pt x="4239" y="2882"/>
                    <a:pt x="4168" y="2715"/>
                  </a:cubicBezTo>
                  <a:cubicBezTo>
                    <a:pt x="3573" y="1096"/>
                    <a:pt x="2049" y="24"/>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97"/>
            <p:cNvSpPr/>
            <p:nvPr/>
          </p:nvSpPr>
          <p:spPr>
            <a:xfrm>
              <a:off x="2765425" y="2855400"/>
              <a:ext cx="263000" cy="205250"/>
            </a:xfrm>
            <a:custGeom>
              <a:avLst/>
              <a:gdLst/>
              <a:ahLst/>
              <a:cxnLst/>
              <a:rect l="l" t="t" r="r" b="b"/>
              <a:pathLst>
                <a:path w="10520" h="8210" extrusionOk="0">
                  <a:moveTo>
                    <a:pt x="5621" y="1"/>
                  </a:moveTo>
                  <a:lnTo>
                    <a:pt x="5621" y="24"/>
                  </a:lnTo>
                  <a:cubicBezTo>
                    <a:pt x="1620" y="24"/>
                    <a:pt x="0" y="5168"/>
                    <a:pt x="3287" y="7455"/>
                  </a:cubicBezTo>
                  <a:cubicBezTo>
                    <a:pt x="4035" y="7979"/>
                    <a:pt x="4837" y="8210"/>
                    <a:pt x="5612" y="8210"/>
                  </a:cubicBezTo>
                  <a:cubicBezTo>
                    <a:pt x="8217" y="8210"/>
                    <a:pt x="10519" y="5597"/>
                    <a:pt x="9455" y="2715"/>
                  </a:cubicBezTo>
                  <a:cubicBezTo>
                    <a:pt x="9400" y="2587"/>
                    <a:pt x="9288" y="2501"/>
                    <a:pt x="9164" y="2501"/>
                  </a:cubicBezTo>
                  <a:cubicBezTo>
                    <a:pt x="9126" y="2501"/>
                    <a:pt x="9088" y="2509"/>
                    <a:pt x="9050" y="2525"/>
                  </a:cubicBezTo>
                  <a:lnTo>
                    <a:pt x="5930" y="3644"/>
                  </a:lnTo>
                  <a:lnTo>
                    <a:pt x="5930" y="334"/>
                  </a:lnTo>
                  <a:cubicBezTo>
                    <a:pt x="5930" y="144"/>
                    <a:pt x="5787" y="1"/>
                    <a:pt x="5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7" name="Google Shape;10297;p97"/>
          <p:cNvGrpSpPr/>
          <p:nvPr/>
        </p:nvGrpSpPr>
        <p:grpSpPr>
          <a:xfrm>
            <a:off x="2552791" y="2329123"/>
            <a:ext cx="323816" cy="350088"/>
            <a:chOff x="2236750" y="2792250"/>
            <a:chExt cx="249300" cy="268575"/>
          </a:xfrm>
        </p:grpSpPr>
        <p:sp>
          <p:nvSpPr>
            <p:cNvPr id="10298" name="Google Shape;10298;p97"/>
            <p:cNvSpPr/>
            <p:nvPr/>
          </p:nvSpPr>
          <p:spPr>
            <a:xfrm>
              <a:off x="2246275" y="2792250"/>
              <a:ext cx="239775" cy="205475"/>
            </a:xfrm>
            <a:custGeom>
              <a:avLst/>
              <a:gdLst/>
              <a:ahLst/>
              <a:cxnLst/>
              <a:rect l="l" t="t" r="r" b="b"/>
              <a:pathLst>
                <a:path w="9591" h="8219" extrusionOk="0">
                  <a:moveTo>
                    <a:pt x="4087" y="1937"/>
                  </a:moveTo>
                  <a:cubicBezTo>
                    <a:pt x="4198" y="1937"/>
                    <a:pt x="4311" y="1991"/>
                    <a:pt x="4382" y="2098"/>
                  </a:cubicBezTo>
                  <a:lnTo>
                    <a:pt x="4858" y="3074"/>
                  </a:lnTo>
                  <a:lnTo>
                    <a:pt x="5930" y="3217"/>
                  </a:lnTo>
                  <a:cubicBezTo>
                    <a:pt x="6192" y="3265"/>
                    <a:pt x="6287" y="3574"/>
                    <a:pt x="6121" y="3765"/>
                  </a:cubicBezTo>
                  <a:lnTo>
                    <a:pt x="5335" y="4527"/>
                  </a:lnTo>
                  <a:lnTo>
                    <a:pt x="5525" y="5599"/>
                  </a:lnTo>
                  <a:cubicBezTo>
                    <a:pt x="5525" y="5694"/>
                    <a:pt x="5478" y="5813"/>
                    <a:pt x="5382" y="5884"/>
                  </a:cubicBezTo>
                  <a:cubicBezTo>
                    <a:pt x="5330" y="5924"/>
                    <a:pt x="5270" y="5941"/>
                    <a:pt x="5207" y="5941"/>
                  </a:cubicBezTo>
                  <a:cubicBezTo>
                    <a:pt x="5156" y="5941"/>
                    <a:pt x="5102" y="5930"/>
                    <a:pt x="5049" y="5908"/>
                  </a:cubicBezTo>
                  <a:lnTo>
                    <a:pt x="4096" y="5408"/>
                  </a:lnTo>
                  <a:lnTo>
                    <a:pt x="3120" y="5908"/>
                  </a:lnTo>
                  <a:cubicBezTo>
                    <a:pt x="3077" y="5930"/>
                    <a:pt x="3030" y="5941"/>
                    <a:pt x="2981" y="5941"/>
                  </a:cubicBezTo>
                  <a:cubicBezTo>
                    <a:pt x="2922" y="5941"/>
                    <a:pt x="2863" y="5924"/>
                    <a:pt x="2810" y="5884"/>
                  </a:cubicBezTo>
                  <a:cubicBezTo>
                    <a:pt x="2715" y="5813"/>
                    <a:pt x="2667" y="5694"/>
                    <a:pt x="2667" y="5599"/>
                  </a:cubicBezTo>
                  <a:lnTo>
                    <a:pt x="2858" y="4527"/>
                  </a:lnTo>
                  <a:lnTo>
                    <a:pt x="2072" y="3765"/>
                  </a:lnTo>
                  <a:cubicBezTo>
                    <a:pt x="2001" y="3670"/>
                    <a:pt x="1953" y="3551"/>
                    <a:pt x="2001" y="3432"/>
                  </a:cubicBezTo>
                  <a:cubicBezTo>
                    <a:pt x="2048" y="3313"/>
                    <a:pt x="2144" y="3241"/>
                    <a:pt x="2263" y="3217"/>
                  </a:cubicBezTo>
                  <a:lnTo>
                    <a:pt x="3334" y="3074"/>
                  </a:lnTo>
                  <a:lnTo>
                    <a:pt x="3811" y="2098"/>
                  </a:lnTo>
                  <a:cubicBezTo>
                    <a:pt x="3870" y="1991"/>
                    <a:pt x="3977" y="1937"/>
                    <a:pt x="4087" y="1937"/>
                  </a:cubicBezTo>
                  <a:close/>
                  <a:moveTo>
                    <a:pt x="4141" y="0"/>
                  </a:moveTo>
                  <a:cubicBezTo>
                    <a:pt x="2026" y="0"/>
                    <a:pt x="0" y="1642"/>
                    <a:pt x="0" y="4122"/>
                  </a:cubicBezTo>
                  <a:cubicBezTo>
                    <a:pt x="0" y="6385"/>
                    <a:pt x="1834" y="8218"/>
                    <a:pt x="4096" y="8218"/>
                  </a:cubicBezTo>
                  <a:cubicBezTo>
                    <a:pt x="4106" y="8218"/>
                    <a:pt x="4116" y="8218"/>
                    <a:pt x="4126" y="8218"/>
                  </a:cubicBezTo>
                  <a:cubicBezTo>
                    <a:pt x="7774" y="8218"/>
                    <a:pt x="9591" y="3806"/>
                    <a:pt x="7026" y="1217"/>
                  </a:cubicBezTo>
                  <a:cubicBezTo>
                    <a:pt x="6185" y="377"/>
                    <a:pt x="5153" y="0"/>
                    <a:pt x="4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97"/>
            <p:cNvSpPr/>
            <p:nvPr/>
          </p:nvSpPr>
          <p:spPr>
            <a:xfrm>
              <a:off x="2320700" y="2866125"/>
              <a:ext cx="55975" cy="52400"/>
            </a:xfrm>
            <a:custGeom>
              <a:avLst/>
              <a:gdLst/>
              <a:ahLst/>
              <a:cxnLst/>
              <a:rect l="l" t="t" r="r" b="b"/>
              <a:pathLst>
                <a:path w="2239" h="2096" extrusionOk="0">
                  <a:moveTo>
                    <a:pt x="1119" y="0"/>
                  </a:moveTo>
                  <a:lnTo>
                    <a:pt x="834" y="548"/>
                  </a:lnTo>
                  <a:cubicBezTo>
                    <a:pt x="786" y="643"/>
                    <a:pt x="715" y="691"/>
                    <a:pt x="595" y="715"/>
                  </a:cubicBezTo>
                  <a:lnTo>
                    <a:pt x="0" y="810"/>
                  </a:lnTo>
                  <a:lnTo>
                    <a:pt x="453" y="1239"/>
                  </a:lnTo>
                  <a:cubicBezTo>
                    <a:pt x="524" y="1310"/>
                    <a:pt x="548" y="1405"/>
                    <a:pt x="548" y="1501"/>
                  </a:cubicBezTo>
                  <a:lnTo>
                    <a:pt x="524" y="1501"/>
                  </a:lnTo>
                  <a:lnTo>
                    <a:pt x="429" y="2096"/>
                  </a:lnTo>
                  <a:lnTo>
                    <a:pt x="976" y="1810"/>
                  </a:lnTo>
                  <a:cubicBezTo>
                    <a:pt x="1000" y="1786"/>
                    <a:pt x="1048" y="1763"/>
                    <a:pt x="1119" y="1763"/>
                  </a:cubicBezTo>
                  <a:cubicBezTo>
                    <a:pt x="1167" y="1763"/>
                    <a:pt x="1215" y="1786"/>
                    <a:pt x="1262" y="1810"/>
                  </a:cubicBezTo>
                  <a:lnTo>
                    <a:pt x="1810" y="2096"/>
                  </a:lnTo>
                  <a:lnTo>
                    <a:pt x="1691" y="1501"/>
                  </a:lnTo>
                  <a:cubicBezTo>
                    <a:pt x="1691" y="1405"/>
                    <a:pt x="1715" y="1310"/>
                    <a:pt x="1786" y="1239"/>
                  </a:cubicBezTo>
                  <a:lnTo>
                    <a:pt x="2239" y="810"/>
                  </a:lnTo>
                  <a:lnTo>
                    <a:pt x="1619" y="715"/>
                  </a:lnTo>
                  <a:cubicBezTo>
                    <a:pt x="1524" y="691"/>
                    <a:pt x="1429" y="643"/>
                    <a:pt x="1381" y="548"/>
                  </a:cubicBezTo>
                  <a:lnTo>
                    <a:pt x="111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97"/>
            <p:cNvSpPr/>
            <p:nvPr/>
          </p:nvSpPr>
          <p:spPr>
            <a:xfrm>
              <a:off x="2236750" y="2973275"/>
              <a:ext cx="92900" cy="87550"/>
            </a:xfrm>
            <a:custGeom>
              <a:avLst/>
              <a:gdLst/>
              <a:ahLst/>
              <a:cxnLst/>
              <a:rect l="l" t="t" r="r" b="b"/>
              <a:pathLst>
                <a:path w="3716" h="3502" extrusionOk="0">
                  <a:moveTo>
                    <a:pt x="953" y="1"/>
                  </a:moveTo>
                  <a:lnTo>
                    <a:pt x="72" y="2025"/>
                  </a:lnTo>
                  <a:cubicBezTo>
                    <a:pt x="0" y="2144"/>
                    <a:pt x="24" y="2287"/>
                    <a:pt x="119" y="2359"/>
                  </a:cubicBezTo>
                  <a:lnTo>
                    <a:pt x="95" y="2382"/>
                  </a:lnTo>
                  <a:cubicBezTo>
                    <a:pt x="164" y="2434"/>
                    <a:pt x="245" y="2473"/>
                    <a:pt x="330" y="2473"/>
                  </a:cubicBezTo>
                  <a:cubicBezTo>
                    <a:pt x="362" y="2473"/>
                    <a:pt x="396" y="2467"/>
                    <a:pt x="429" y="2454"/>
                  </a:cubicBezTo>
                  <a:lnTo>
                    <a:pt x="1786" y="2001"/>
                  </a:lnTo>
                  <a:lnTo>
                    <a:pt x="2334" y="3311"/>
                  </a:lnTo>
                  <a:cubicBezTo>
                    <a:pt x="2405" y="3406"/>
                    <a:pt x="2501" y="3478"/>
                    <a:pt x="2644" y="3502"/>
                  </a:cubicBezTo>
                  <a:cubicBezTo>
                    <a:pt x="2763" y="3502"/>
                    <a:pt x="2882" y="3430"/>
                    <a:pt x="2929" y="3311"/>
                  </a:cubicBezTo>
                  <a:lnTo>
                    <a:pt x="3715" y="1549"/>
                  </a:lnTo>
                  <a:cubicBezTo>
                    <a:pt x="2644" y="1358"/>
                    <a:pt x="1667" y="81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97"/>
            <p:cNvSpPr/>
            <p:nvPr/>
          </p:nvSpPr>
          <p:spPr>
            <a:xfrm>
              <a:off x="2368325" y="2973875"/>
              <a:ext cx="92900" cy="86950"/>
            </a:xfrm>
            <a:custGeom>
              <a:avLst/>
              <a:gdLst/>
              <a:ahLst/>
              <a:cxnLst/>
              <a:rect l="l" t="t" r="r" b="b"/>
              <a:pathLst>
                <a:path w="3716" h="3478" extrusionOk="0">
                  <a:moveTo>
                    <a:pt x="2763" y="1"/>
                  </a:moveTo>
                  <a:cubicBezTo>
                    <a:pt x="2048" y="810"/>
                    <a:pt x="1072" y="1334"/>
                    <a:pt x="0" y="1525"/>
                  </a:cubicBezTo>
                  <a:lnTo>
                    <a:pt x="762" y="3287"/>
                  </a:lnTo>
                  <a:cubicBezTo>
                    <a:pt x="810" y="3406"/>
                    <a:pt x="929" y="3478"/>
                    <a:pt x="1048" y="3478"/>
                  </a:cubicBezTo>
                  <a:cubicBezTo>
                    <a:pt x="1167" y="3454"/>
                    <a:pt x="1286" y="3382"/>
                    <a:pt x="1358" y="3287"/>
                  </a:cubicBezTo>
                  <a:lnTo>
                    <a:pt x="1905" y="1977"/>
                  </a:lnTo>
                  <a:lnTo>
                    <a:pt x="3263" y="2430"/>
                  </a:lnTo>
                  <a:cubicBezTo>
                    <a:pt x="3296" y="2443"/>
                    <a:pt x="3329" y="2449"/>
                    <a:pt x="3362" y="2449"/>
                  </a:cubicBezTo>
                  <a:cubicBezTo>
                    <a:pt x="3447" y="2449"/>
                    <a:pt x="3528" y="2410"/>
                    <a:pt x="3596" y="2358"/>
                  </a:cubicBezTo>
                  <a:cubicBezTo>
                    <a:pt x="3691" y="2263"/>
                    <a:pt x="3715" y="2120"/>
                    <a:pt x="3644" y="2001"/>
                  </a:cubicBezTo>
                  <a:lnTo>
                    <a:pt x="276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2" name="Google Shape;10302;p97"/>
          <p:cNvGrpSpPr/>
          <p:nvPr/>
        </p:nvGrpSpPr>
        <p:grpSpPr>
          <a:xfrm>
            <a:off x="1771730" y="2329188"/>
            <a:ext cx="348040" cy="350022"/>
            <a:chOff x="1635425" y="2792300"/>
            <a:chExt cx="267950" cy="268525"/>
          </a:xfrm>
        </p:grpSpPr>
        <p:sp>
          <p:nvSpPr>
            <p:cNvPr id="10303" name="Google Shape;10303;p97"/>
            <p:cNvSpPr/>
            <p:nvPr/>
          </p:nvSpPr>
          <p:spPr>
            <a:xfrm>
              <a:off x="1761650" y="2831600"/>
              <a:ext cx="16100" cy="16100"/>
            </a:xfrm>
            <a:custGeom>
              <a:avLst/>
              <a:gdLst/>
              <a:ahLst/>
              <a:cxnLst/>
              <a:rect l="l" t="t" r="r" b="b"/>
              <a:pathLst>
                <a:path w="644" h="644" extrusionOk="0">
                  <a:moveTo>
                    <a:pt x="334" y="0"/>
                  </a:moveTo>
                  <a:cubicBezTo>
                    <a:pt x="143" y="0"/>
                    <a:pt x="0" y="143"/>
                    <a:pt x="0" y="310"/>
                  </a:cubicBezTo>
                  <a:cubicBezTo>
                    <a:pt x="0" y="500"/>
                    <a:pt x="143" y="643"/>
                    <a:pt x="334" y="643"/>
                  </a:cubicBezTo>
                  <a:cubicBezTo>
                    <a:pt x="500" y="643"/>
                    <a:pt x="643" y="500"/>
                    <a:pt x="643" y="310"/>
                  </a:cubicBezTo>
                  <a:cubicBezTo>
                    <a:pt x="643" y="143"/>
                    <a:pt x="50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97"/>
            <p:cNvSpPr/>
            <p:nvPr/>
          </p:nvSpPr>
          <p:spPr>
            <a:xfrm>
              <a:off x="1635425" y="2792300"/>
              <a:ext cx="267950" cy="268525"/>
            </a:xfrm>
            <a:custGeom>
              <a:avLst/>
              <a:gdLst/>
              <a:ahLst/>
              <a:cxnLst/>
              <a:rect l="l" t="t" r="r" b="b"/>
              <a:pathLst>
                <a:path w="10718" h="10741" extrusionOk="0">
                  <a:moveTo>
                    <a:pt x="5376" y="955"/>
                  </a:moveTo>
                  <a:cubicBezTo>
                    <a:pt x="5612" y="955"/>
                    <a:pt x="5854" y="1043"/>
                    <a:pt x="6049" y="1239"/>
                  </a:cubicBezTo>
                  <a:cubicBezTo>
                    <a:pt x="6621" y="1834"/>
                    <a:pt x="6216" y="2834"/>
                    <a:pt x="5383" y="2858"/>
                  </a:cubicBezTo>
                  <a:cubicBezTo>
                    <a:pt x="4835" y="2858"/>
                    <a:pt x="4430" y="2429"/>
                    <a:pt x="4430" y="1882"/>
                  </a:cubicBezTo>
                  <a:cubicBezTo>
                    <a:pt x="4430" y="1322"/>
                    <a:pt x="4892" y="955"/>
                    <a:pt x="5376" y="955"/>
                  </a:cubicBezTo>
                  <a:close/>
                  <a:moveTo>
                    <a:pt x="5335" y="0"/>
                  </a:moveTo>
                  <a:cubicBezTo>
                    <a:pt x="3216" y="0"/>
                    <a:pt x="2692" y="2953"/>
                    <a:pt x="4716" y="3668"/>
                  </a:cubicBezTo>
                  <a:lnTo>
                    <a:pt x="4716" y="8216"/>
                  </a:lnTo>
                  <a:cubicBezTo>
                    <a:pt x="3620" y="8002"/>
                    <a:pt x="2287" y="7478"/>
                    <a:pt x="1930" y="6287"/>
                  </a:cubicBezTo>
                  <a:lnTo>
                    <a:pt x="2168" y="6287"/>
                  </a:lnTo>
                  <a:cubicBezTo>
                    <a:pt x="2188" y="6291"/>
                    <a:pt x="2208" y="6293"/>
                    <a:pt x="2227" y="6293"/>
                  </a:cubicBezTo>
                  <a:cubicBezTo>
                    <a:pt x="2318" y="6293"/>
                    <a:pt x="2390" y="6247"/>
                    <a:pt x="2430" y="6168"/>
                  </a:cubicBezTo>
                  <a:cubicBezTo>
                    <a:pt x="2501" y="6073"/>
                    <a:pt x="2501" y="5954"/>
                    <a:pt x="2430" y="5859"/>
                  </a:cubicBezTo>
                  <a:lnTo>
                    <a:pt x="1572" y="3977"/>
                  </a:lnTo>
                  <a:cubicBezTo>
                    <a:pt x="1501" y="3870"/>
                    <a:pt x="1388" y="3817"/>
                    <a:pt x="1278" y="3817"/>
                  </a:cubicBezTo>
                  <a:cubicBezTo>
                    <a:pt x="1168" y="3817"/>
                    <a:pt x="1060" y="3870"/>
                    <a:pt x="1001" y="3977"/>
                  </a:cubicBezTo>
                  <a:lnTo>
                    <a:pt x="48" y="5859"/>
                  </a:lnTo>
                  <a:cubicBezTo>
                    <a:pt x="1" y="5954"/>
                    <a:pt x="1" y="6073"/>
                    <a:pt x="72" y="6168"/>
                  </a:cubicBezTo>
                  <a:lnTo>
                    <a:pt x="48" y="6168"/>
                  </a:lnTo>
                  <a:cubicBezTo>
                    <a:pt x="88" y="6247"/>
                    <a:pt x="176" y="6293"/>
                    <a:pt x="260" y="6293"/>
                  </a:cubicBezTo>
                  <a:cubicBezTo>
                    <a:pt x="277" y="6293"/>
                    <a:pt x="294" y="6291"/>
                    <a:pt x="310" y="6287"/>
                  </a:cubicBezTo>
                  <a:lnTo>
                    <a:pt x="667" y="6287"/>
                  </a:lnTo>
                  <a:cubicBezTo>
                    <a:pt x="1001" y="8478"/>
                    <a:pt x="2763" y="9240"/>
                    <a:pt x="4287" y="9883"/>
                  </a:cubicBezTo>
                  <a:cubicBezTo>
                    <a:pt x="4549" y="10050"/>
                    <a:pt x="4811" y="10217"/>
                    <a:pt x="5049" y="10407"/>
                  </a:cubicBezTo>
                  <a:cubicBezTo>
                    <a:pt x="5049" y="10574"/>
                    <a:pt x="5168" y="10717"/>
                    <a:pt x="5335" y="10741"/>
                  </a:cubicBezTo>
                  <a:cubicBezTo>
                    <a:pt x="5502" y="10741"/>
                    <a:pt x="5621" y="10669"/>
                    <a:pt x="5668" y="10431"/>
                  </a:cubicBezTo>
                  <a:cubicBezTo>
                    <a:pt x="5692" y="10217"/>
                    <a:pt x="6335" y="9931"/>
                    <a:pt x="6526" y="9836"/>
                  </a:cubicBezTo>
                  <a:cubicBezTo>
                    <a:pt x="8217" y="8978"/>
                    <a:pt x="9717" y="8478"/>
                    <a:pt x="10050" y="6311"/>
                  </a:cubicBezTo>
                  <a:lnTo>
                    <a:pt x="10408" y="6311"/>
                  </a:lnTo>
                  <a:cubicBezTo>
                    <a:pt x="10420" y="6314"/>
                    <a:pt x="10433" y="6316"/>
                    <a:pt x="10446" y="6316"/>
                  </a:cubicBezTo>
                  <a:cubicBezTo>
                    <a:pt x="10533" y="6316"/>
                    <a:pt x="10628" y="6251"/>
                    <a:pt x="10669" y="6168"/>
                  </a:cubicBezTo>
                  <a:cubicBezTo>
                    <a:pt x="10717" y="6097"/>
                    <a:pt x="10717" y="5978"/>
                    <a:pt x="10669" y="5882"/>
                  </a:cubicBezTo>
                  <a:lnTo>
                    <a:pt x="9717" y="4001"/>
                  </a:lnTo>
                  <a:cubicBezTo>
                    <a:pt x="9657" y="3894"/>
                    <a:pt x="9550" y="3840"/>
                    <a:pt x="9443" y="3840"/>
                  </a:cubicBezTo>
                  <a:cubicBezTo>
                    <a:pt x="9336" y="3840"/>
                    <a:pt x="9229" y="3894"/>
                    <a:pt x="9169" y="4001"/>
                  </a:cubicBezTo>
                  <a:lnTo>
                    <a:pt x="8217" y="5882"/>
                  </a:lnTo>
                  <a:cubicBezTo>
                    <a:pt x="8169" y="5978"/>
                    <a:pt x="8169" y="6097"/>
                    <a:pt x="8240" y="6168"/>
                  </a:cubicBezTo>
                  <a:cubicBezTo>
                    <a:pt x="8288" y="6264"/>
                    <a:pt x="8383" y="6335"/>
                    <a:pt x="8502" y="6335"/>
                  </a:cubicBezTo>
                  <a:lnTo>
                    <a:pt x="8741" y="6335"/>
                  </a:lnTo>
                  <a:cubicBezTo>
                    <a:pt x="8479" y="7526"/>
                    <a:pt x="7264" y="7954"/>
                    <a:pt x="5954" y="8216"/>
                  </a:cubicBezTo>
                  <a:lnTo>
                    <a:pt x="5954" y="3668"/>
                  </a:lnTo>
                  <a:cubicBezTo>
                    <a:pt x="7955" y="2953"/>
                    <a:pt x="7455" y="0"/>
                    <a:pt x="5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05" name="Google Shape;10305;p97"/>
          <p:cNvSpPr/>
          <p:nvPr/>
        </p:nvSpPr>
        <p:spPr>
          <a:xfrm>
            <a:off x="1006125" y="2329145"/>
            <a:ext cx="362718" cy="350642"/>
          </a:xfrm>
          <a:custGeom>
            <a:avLst/>
            <a:gdLst/>
            <a:ahLst/>
            <a:cxnLst/>
            <a:rect l="l" t="t" r="r" b="b"/>
            <a:pathLst>
              <a:path w="11170" h="10760" extrusionOk="0">
                <a:moveTo>
                  <a:pt x="9070" y="1"/>
                </a:moveTo>
                <a:cubicBezTo>
                  <a:pt x="8985" y="1"/>
                  <a:pt x="8904" y="40"/>
                  <a:pt x="8835" y="92"/>
                </a:cubicBezTo>
                <a:lnTo>
                  <a:pt x="7359" y="1592"/>
                </a:lnTo>
                <a:cubicBezTo>
                  <a:pt x="7287" y="1663"/>
                  <a:pt x="7264" y="1735"/>
                  <a:pt x="7264" y="1830"/>
                </a:cubicBezTo>
                <a:lnTo>
                  <a:pt x="7383" y="3330"/>
                </a:lnTo>
                <a:lnTo>
                  <a:pt x="7168" y="3545"/>
                </a:lnTo>
                <a:cubicBezTo>
                  <a:pt x="6399" y="2877"/>
                  <a:pt x="5446" y="2548"/>
                  <a:pt x="4494" y="2548"/>
                </a:cubicBezTo>
                <a:cubicBezTo>
                  <a:pt x="3444" y="2548"/>
                  <a:pt x="2395" y="2948"/>
                  <a:pt x="1596" y="3735"/>
                </a:cubicBezTo>
                <a:cubicBezTo>
                  <a:pt x="96" y="5259"/>
                  <a:pt x="0" y="7688"/>
                  <a:pt x="1381" y="9308"/>
                </a:cubicBezTo>
                <a:cubicBezTo>
                  <a:pt x="2199" y="10263"/>
                  <a:pt x="3354" y="10760"/>
                  <a:pt x="4515" y="10760"/>
                </a:cubicBezTo>
                <a:cubicBezTo>
                  <a:pt x="5350" y="10760"/>
                  <a:pt x="6189" y="10503"/>
                  <a:pt x="6906" y="9975"/>
                </a:cubicBezTo>
                <a:cubicBezTo>
                  <a:pt x="8645" y="8712"/>
                  <a:pt x="9121" y="6331"/>
                  <a:pt x="8002" y="4497"/>
                </a:cubicBezTo>
                <a:lnTo>
                  <a:pt x="8002" y="4497"/>
                </a:lnTo>
                <a:lnTo>
                  <a:pt x="7073" y="5426"/>
                </a:lnTo>
                <a:cubicBezTo>
                  <a:pt x="7692" y="6736"/>
                  <a:pt x="7240" y="8284"/>
                  <a:pt x="6025" y="9046"/>
                </a:cubicBezTo>
                <a:cubicBezTo>
                  <a:pt x="5550" y="9338"/>
                  <a:pt x="5021" y="9480"/>
                  <a:pt x="4500" y="9480"/>
                </a:cubicBezTo>
                <a:cubicBezTo>
                  <a:pt x="3663" y="9480"/>
                  <a:pt x="2844" y="9116"/>
                  <a:pt x="2286" y="8427"/>
                </a:cubicBezTo>
                <a:cubicBezTo>
                  <a:pt x="642" y="6353"/>
                  <a:pt x="2414" y="3780"/>
                  <a:pt x="4530" y="3780"/>
                </a:cubicBezTo>
                <a:cubicBezTo>
                  <a:pt x="5111" y="3780"/>
                  <a:pt x="5718" y="3974"/>
                  <a:pt x="6287" y="4426"/>
                </a:cubicBezTo>
                <a:lnTo>
                  <a:pt x="5835" y="4878"/>
                </a:lnTo>
                <a:cubicBezTo>
                  <a:pt x="5416" y="4567"/>
                  <a:pt x="4967" y="4431"/>
                  <a:pt x="4535" y="4431"/>
                </a:cubicBezTo>
                <a:cubicBezTo>
                  <a:pt x="3049" y="4431"/>
                  <a:pt x="1761" y="6036"/>
                  <a:pt x="2572" y="7641"/>
                </a:cubicBezTo>
                <a:cubicBezTo>
                  <a:pt x="2994" y="8474"/>
                  <a:pt x="3750" y="8849"/>
                  <a:pt x="4505" y="8849"/>
                </a:cubicBezTo>
                <a:cubicBezTo>
                  <a:pt x="5625" y="8849"/>
                  <a:pt x="6740" y="8021"/>
                  <a:pt x="6740" y="6641"/>
                </a:cubicBezTo>
                <a:cubicBezTo>
                  <a:pt x="6716" y="6379"/>
                  <a:pt x="6692" y="6140"/>
                  <a:pt x="6597" y="5902"/>
                </a:cubicBezTo>
                <a:lnTo>
                  <a:pt x="6049" y="6426"/>
                </a:lnTo>
                <a:cubicBezTo>
                  <a:pt x="6073" y="6498"/>
                  <a:pt x="6073" y="6569"/>
                  <a:pt x="6073" y="6641"/>
                </a:cubicBezTo>
                <a:cubicBezTo>
                  <a:pt x="6073" y="7628"/>
                  <a:pt x="5282" y="8220"/>
                  <a:pt x="4485" y="8220"/>
                </a:cubicBezTo>
                <a:cubicBezTo>
                  <a:pt x="3956" y="8220"/>
                  <a:pt x="3424" y="7959"/>
                  <a:pt x="3120" y="7379"/>
                </a:cubicBezTo>
                <a:cubicBezTo>
                  <a:pt x="2498" y="6249"/>
                  <a:pt x="3412" y="5059"/>
                  <a:pt x="4492" y="5059"/>
                </a:cubicBezTo>
                <a:cubicBezTo>
                  <a:pt x="4778" y="5059"/>
                  <a:pt x="5075" y="5142"/>
                  <a:pt x="5359" y="5331"/>
                </a:cubicBezTo>
                <a:lnTo>
                  <a:pt x="4906" y="5783"/>
                </a:lnTo>
                <a:cubicBezTo>
                  <a:pt x="4787" y="5736"/>
                  <a:pt x="4644" y="5688"/>
                  <a:pt x="4501" y="5688"/>
                </a:cubicBezTo>
                <a:cubicBezTo>
                  <a:pt x="3668" y="5688"/>
                  <a:pt x="3239" y="6712"/>
                  <a:pt x="3834" y="7307"/>
                </a:cubicBezTo>
                <a:cubicBezTo>
                  <a:pt x="4026" y="7499"/>
                  <a:pt x="4262" y="7585"/>
                  <a:pt x="4494" y="7585"/>
                </a:cubicBezTo>
                <a:cubicBezTo>
                  <a:pt x="4983" y="7585"/>
                  <a:pt x="5454" y="7206"/>
                  <a:pt x="5454" y="6641"/>
                </a:cubicBezTo>
                <a:cubicBezTo>
                  <a:pt x="5454" y="6498"/>
                  <a:pt x="5406" y="6355"/>
                  <a:pt x="5359" y="6236"/>
                </a:cubicBezTo>
                <a:lnTo>
                  <a:pt x="5811" y="5759"/>
                </a:lnTo>
                <a:lnTo>
                  <a:pt x="7811" y="3759"/>
                </a:lnTo>
                <a:lnTo>
                  <a:pt x="9336" y="3902"/>
                </a:lnTo>
                <a:cubicBezTo>
                  <a:pt x="9431" y="3902"/>
                  <a:pt x="9502" y="3854"/>
                  <a:pt x="9550" y="3807"/>
                </a:cubicBezTo>
                <a:lnTo>
                  <a:pt x="11050" y="2306"/>
                </a:lnTo>
                <a:cubicBezTo>
                  <a:pt x="11145" y="2235"/>
                  <a:pt x="11169" y="2092"/>
                  <a:pt x="11122" y="1997"/>
                </a:cubicBezTo>
                <a:cubicBezTo>
                  <a:pt x="11098" y="1878"/>
                  <a:pt x="10979" y="1782"/>
                  <a:pt x="10860" y="1782"/>
                </a:cubicBezTo>
                <a:lnTo>
                  <a:pt x="9907" y="1687"/>
                </a:lnTo>
                <a:lnTo>
                  <a:pt x="10550" y="1068"/>
                </a:lnTo>
                <a:cubicBezTo>
                  <a:pt x="10669" y="925"/>
                  <a:pt x="10669" y="735"/>
                  <a:pt x="10550" y="616"/>
                </a:cubicBezTo>
                <a:cubicBezTo>
                  <a:pt x="10491" y="556"/>
                  <a:pt x="10407" y="526"/>
                  <a:pt x="10324" y="526"/>
                </a:cubicBezTo>
                <a:cubicBezTo>
                  <a:pt x="10240" y="526"/>
                  <a:pt x="10157" y="556"/>
                  <a:pt x="10098" y="616"/>
                </a:cubicBezTo>
                <a:lnTo>
                  <a:pt x="9455" y="1258"/>
                </a:lnTo>
                <a:lnTo>
                  <a:pt x="9383" y="282"/>
                </a:lnTo>
                <a:cubicBezTo>
                  <a:pt x="9359" y="163"/>
                  <a:pt x="9288" y="68"/>
                  <a:pt x="9169" y="20"/>
                </a:cubicBezTo>
                <a:cubicBezTo>
                  <a:pt x="9136" y="7"/>
                  <a:pt x="9102" y="1"/>
                  <a:pt x="90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06" name="Google Shape;10306;p97"/>
          <p:cNvGrpSpPr/>
          <p:nvPr/>
        </p:nvGrpSpPr>
        <p:grpSpPr>
          <a:xfrm>
            <a:off x="1102050" y="2887086"/>
            <a:ext cx="195712" cy="350120"/>
            <a:chOff x="1119850" y="3220300"/>
            <a:chExt cx="150675" cy="268600"/>
          </a:xfrm>
        </p:grpSpPr>
        <p:sp>
          <p:nvSpPr>
            <p:cNvPr id="10307" name="Google Shape;10307;p97"/>
            <p:cNvSpPr/>
            <p:nvPr/>
          </p:nvSpPr>
          <p:spPr>
            <a:xfrm>
              <a:off x="1119850" y="3220300"/>
              <a:ext cx="150675" cy="125700"/>
            </a:xfrm>
            <a:custGeom>
              <a:avLst/>
              <a:gdLst/>
              <a:ahLst/>
              <a:cxnLst/>
              <a:rect l="l" t="t" r="r" b="b"/>
              <a:pathLst>
                <a:path w="6027" h="5028" extrusionOk="0">
                  <a:moveTo>
                    <a:pt x="1531" y="1"/>
                  </a:moveTo>
                  <a:cubicBezTo>
                    <a:pt x="1133" y="1"/>
                    <a:pt x="1133" y="648"/>
                    <a:pt x="1531" y="648"/>
                  </a:cubicBezTo>
                  <a:cubicBezTo>
                    <a:pt x="1544" y="648"/>
                    <a:pt x="1558" y="647"/>
                    <a:pt x="1572" y="646"/>
                  </a:cubicBezTo>
                  <a:lnTo>
                    <a:pt x="4716" y="646"/>
                  </a:lnTo>
                  <a:cubicBezTo>
                    <a:pt x="4730" y="644"/>
                    <a:pt x="4744" y="644"/>
                    <a:pt x="4758" y="644"/>
                  </a:cubicBezTo>
                  <a:cubicBezTo>
                    <a:pt x="5154" y="644"/>
                    <a:pt x="5154" y="1267"/>
                    <a:pt x="4758" y="1267"/>
                  </a:cubicBezTo>
                  <a:cubicBezTo>
                    <a:pt x="4744" y="1267"/>
                    <a:pt x="4730" y="1267"/>
                    <a:pt x="4716" y="1265"/>
                  </a:cubicBezTo>
                  <a:lnTo>
                    <a:pt x="3453" y="1265"/>
                  </a:lnTo>
                  <a:cubicBezTo>
                    <a:pt x="2929" y="1265"/>
                    <a:pt x="2501" y="1694"/>
                    <a:pt x="2525" y="2218"/>
                  </a:cubicBezTo>
                  <a:lnTo>
                    <a:pt x="2525" y="2527"/>
                  </a:lnTo>
                  <a:lnTo>
                    <a:pt x="1572" y="2527"/>
                  </a:lnTo>
                  <a:cubicBezTo>
                    <a:pt x="715" y="2527"/>
                    <a:pt x="0" y="3218"/>
                    <a:pt x="0" y="4099"/>
                  </a:cubicBezTo>
                  <a:lnTo>
                    <a:pt x="0" y="5028"/>
                  </a:lnTo>
                  <a:lnTo>
                    <a:pt x="2525" y="5028"/>
                  </a:lnTo>
                  <a:lnTo>
                    <a:pt x="2525" y="4099"/>
                  </a:lnTo>
                  <a:cubicBezTo>
                    <a:pt x="2536" y="3908"/>
                    <a:pt x="2679" y="3813"/>
                    <a:pt x="2825" y="3813"/>
                  </a:cubicBezTo>
                  <a:cubicBezTo>
                    <a:pt x="2971" y="3813"/>
                    <a:pt x="3120" y="3908"/>
                    <a:pt x="3144" y="4099"/>
                  </a:cubicBezTo>
                  <a:lnTo>
                    <a:pt x="3144" y="5028"/>
                  </a:lnTo>
                  <a:lnTo>
                    <a:pt x="5644" y="5028"/>
                  </a:lnTo>
                  <a:lnTo>
                    <a:pt x="5644" y="4099"/>
                  </a:lnTo>
                  <a:cubicBezTo>
                    <a:pt x="5644" y="3218"/>
                    <a:pt x="4954" y="2527"/>
                    <a:pt x="4073" y="2527"/>
                  </a:cubicBezTo>
                  <a:lnTo>
                    <a:pt x="3144" y="2527"/>
                  </a:lnTo>
                  <a:lnTo>
                    <a:pt x="3144" y="2218"/>
                  </a:lnTo>
                  <a:cubicBezTo>
                    <a:pt x="3120" y="2027"/>
                    <a:pt x="3287" y="1884"/>
                    <a:pt x="3453" y="1884"/>
                  </a:cubicBezTo>
                  <a:lnTo>
                    <a:pt x="4716" y="1884"/>
                  </a:lnTo>
                  <a:cubicBezTo>
                    <a:pt x="4746" y="1886"/>
                    <a:pt x="4775" y="1887"/>
                    <a:pt x="4804" y="1887"/>
                  </a:cubicBezTo>
                  <a:cubicBezTo>
                    <a:pt x="6027" y="1887"/>
                    <a:pt x="6019" y="1"/>
                    <a:pt x="4783" y="1"/>
                  </a:cubicBezTo>
                  <a:cubicBezTo>
                    <a:pt x="4761" y="1"/>
                    <a:pt x="4738" y="2"/>
                    <a:pt x="4716" y="3"/>
                  </a:cubicBezTo>
                  <a:lnTo>
                    <a:pt x="1572" y="3"/>
                  </a:lnTo>
                  <a:cubicBezTo>
                    <a:pt x="1558" y="1"/>
                    <a:pt x="1544" y="1"/>
                    <a:pt x="1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97"/>
            <p:cNvSpPr/>
            <p:nvPr/>
          </p:nvSpPr>
          <p:spPr>
            <a:xfrm>
              <a:off x="1119850" y="3362050"/>
              <a:ext cx="141725" cy="126850"/>
            </a:xfrm>
            <a:custGeom>
              <a:avLst/>
              <a:gdLst/>
              <a:ahLst/>
              <a:cxnLst/>
              <a:rect l="l" t="t" r="r" b="b"/>
              <a:pathLst>
                <a:path w="5669" h="5074" extrusionOk="0">
                  <a:moveTo>
                    <a:pt x="0" y="1"/>
                  </a:moveTo>
                  <a:lnTo>
                    <a:pt x="0" y="2239"/>
                  </a:lnTo>
                  <a:cubicBezTo>
                    <a:pt x="0" y="3787"/>
                    <a:pt x="1262" y="5073"/>
                    <a:pt x="2834" y="5073"/>
                  </a:cubicBezTo>
                  <a:cubicBezTo>
                    <a:pt x="4382" y="5073"/>
                    <a:pt x="5668" y="3787"/>
                    <a:pt x="5668" y="2239"/>
                  </a:cubicBezTo>
                  <a:lnTo>
                    <a:pt x="566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9" name="Google Shape;10309;p97"/>
          <p:cNvGrpSpPr/>
          <p:nvPr/>
        </p:nvGrpSpPr>
        <p:grpSpPr>
          <a:xfrm>
            <a:off x="1772510" y="2887119"/>
            <a:ext cx="348008" cy="350088"/>
            <a:chOff x="1636025" y="3220325"/>
            <a:chExt cx="267925" cy="268575"/>
          </a:xfrm>
        </p:grpSpPr>
        <p:sp>
          <p:nvSpPr>
            <p:cNvPr id="10310" name="Google Shape;10310;p97"/>
            <p:cNvSpPr/>
            <p:nvPr/>
          </p:nvSpPr>
          <p:spPr>
            <a:xfrm>
              <a:off x="1636025" y="3220325"/>
              <a:ext cx="267925" cy="268575"/>
            </a:xfrm>
            <a:custGeom>
              <a:avLst/>
              <a:gdLst/>
              <a:ahLst/>
              <a:cxnLst/>
              <a:rect l="l" t="t" r="r" b="b"/>
              <a:pathLst>
                <a:path w="10717" h="10743" extrusionOk="0">
                  <a:moveTo>
                    <a:pt x="1234" y="5058"/>
                  </a:moveTo>
                  <a:cubicBezTo>
                    <a:pt x="1393" y="5058"/>
                    <a:pt x="1548" y="5182"/>
                    <a:pt x="1548" y="5360"/>
                  </a:cubicBezTo>
                  <a:cubicBezTo>
                    <a:pt x="1548" y="5551"/>
                    <a:pt x="1405" y="5693"/>
                    <a:pt x="1239" y="5693"/>
                  </a:cubicBezTo>
                  <a:cubicBezTo>
                    <a:pt x="953" y="5693"/>
                    <a:pt x="810" y="5336"/>
                    <a:pt x="1024" y="5146"/>
                  </a:cubicBezTo>
                  <a:cubicBezTo>
                    <a:pt x="1085" y="5085"/>
                    <a:pt x="1160" y="5058"/>
                    <a:pt x="1234" y="5058"/>
                  </a:cubicBezTo>
                  <a:close/>
                  <a:moveTo>
                    <a:pt x="1281" y="6310"/>
                  </a:moveTo>
                  <a:cubicBezTo>
                    <a:pt x="1677" y="6310"/>
                    <a:pt x="1677" y="6934"/>
                    <a:pt x="1281" y="6934"/>
                  </a:cubicBezTo>
                  <a:cubicBezTo>
                    <a:pt x="1268" y="6934"/>
                    <a:pt x="1253" y="6933"/>
                    <a:pt x="1239" y="6932"/>
                  </a:cubicBezTo>
                  <a:cubicBezTo>
                    <a:pt x="858" y="6908"/>
                    <a:pt x="858" y="6360"/>
                    <a:pt x="1239" y="6313"/>
                  </a:cubicBezTo>
                  <a:cubicBezTo>
                    <a:pt x="1253" y="6311"/>
                    <a:pt x="1268" y="6310"/>
                    <a:pt x="1281" y="6310"/>
                  </a:cubicBezTo>
                  <a:close/>
                  <a:moveTo>
                    <a:pt x="1245" y="7567"/>
                  </a:moveTo>
                  <a:cubicBezTo>
                    <a:pt x="1400" y="7567"/>
                    <a:pt x="1548" y="7694"/>
                    <a:pt x="1548" y="7884"/>
                  </a:cubicBezTo>
                  <a:cubicBezTo>
                    <a:pt x="1548" y="8051"/>
                    <a:pt x="1405" y="8194"/>
                    <a:pt x="1239" y="8194"/>
                  </a:cubicBezTo>
                  <a:cubicBezTo>
                    <a:pt x="953" y="8194"/>
                    <a:pt x="810" y="7861"/>
                    <a:pt x="1024" y="7670"/>
                  </a:cubicBezTo>
                  <a:cubicBezTo>
                    <a:pt x="1088" y="7599"/>
                    <a:pt x="1167" y="7567"/>
                    <a:pt x="1245" y="7567"/>
                  </a:cubicBezTo>
                  <a:close/>
                  <a:moveTo>
                    <a:pt x="9182" y="3810"/>
                  </a:moveTo>
                  <a:cubicBezTo>
                    <a:pt x="9332" y="3810"/>
                    <a:pt x="9455" y="3944"/>
                    <a:pt x="9455" y="4098"/>
                  </a:cubicBezTo>
                  <a:lnTo>
                    <a:pt x="9455" y="9170"/>
                  </a:lnTo>
                  <a:cubicBezTo>
                    <a:pt x="9455" y="9337"/>
                    <a:pt x="9312" y="9480"/>
                    <a:pt x="9145" y="9480"/>
                  </a:cubicBezTo>
                  <a:lnTo>
                    <a:pt x="2811" y="9480"/>
                  </a:lnTo>
                  <a:cubicBezTo>
                    <a:pt x="2644" y="9480"/>
                    <a:pt x="2501" y="9337"/>
                    <a:pt x="2501" y="9170"/>
                  </a:cubicBezTo>
                  <a:lnTo>
                    <a:pt x="2501" y="4098"/>
                  </a:lnTo>
                  <a:cubicBezTo>
                    <a:pt x="2501" y="3931"/>
                    <a:pt x="2644" y="3812"/>
                    <a:pt x="2811" y="3812"/>
                  </a:cubicBezTo>
                  <a:lnTo>
                    <a:pt x="9145" y="3812"/>
                  </a:lnTo>
                  <a:cubicBezTo>
                    <a:pt x="9157" y="3810"/>
                    <a:pt x="9170" y="3810"/>
                    <a:pt x="9182" y="3810"/>
                  </a:cubicBezTo>
                  <a:close/>
                  <a:moveTo>
                    <a:pt x="7306" y="0"/>
                  </a:moveTo>
                  <a:cubicBezTo>
                    <a:pt x="7285" y="0"/>
                    <a:pt x="7262" y="1"/>
                    <a:pt x="7240" y="2"/>
                  </a:cubicBezTo>
                  <a:lnTo>
                    <a:pt x="4097" y="2"/>
                  </a:lnTo>
                  <a:cubicBezTo>
                    <a:pt x="3715" y="49"/>
                    <a:pt x="3715" y="597"/>
                    <a:pt x="4097" y="645"/>
                  </a:cubicBezTo>
                  <a:lnTo>
                    <a:pt x="7240" y="645"/>
                  </a:lnTo>
                  <a:cubicBezTo>
                    <a:pt x="7255" y="643"/>
                    <a:pt x="7269" y="643"/>
                    <a:pt x="7282" y="643"/>
                  </a:cubicBezTo>
                  <a:cubicBezTo>
                    <a:pt x="7678" y="643"/>
                    <a:pt x="7678" y="1266"/>
                    <a:pt x="7282" y="1266"/>
                  </a:cubicBezTo>
                  <a:cubicBezTo>
                    <a:pt x="7269" y="1266"/>
                    <a:pt x="7255" y="1266"/>
                    <a:pt x="7240" y="1264"/>
                  </a:cubicBezTo>
                  <a:lnTo>
                    <a:pt x="5978" y="1264"/>
                  </a:lnTo>
                  <a:cubicBezTo>
                    <a:pt x="5454" y="1264"/>
                    <a:pt x="5025" y="1693"/>
                    <a:pt x="5025" y="2217"/>
                  </a:cubicBezTo>
                  <a:lnTo>
                    <a:pt x="5025" y="2526"/>
                  </a:lnTo>
                  <a:lnTo>
                    <a:pt x="953" y="2526"/>
                  </a:lnTo>
                  <a:cubicBezTo>
                    <a:pt x="429" y="2526"/>
                    <a:pt x="0" y="2931"/>
                    <a:pt x="0" y="3455"/>
                  </a:cubicBezTo>
                  <a:lnTo>
                    <a:pt x="0" y="9790"/>
                  </a:lnTo>
                  <a:cubicBezTo>
                    <a:pt x="0" y="10313"/>
                    <a:pt x="429" y="10742"/>
                    <a:pt x="953" y="10742"/>
                  </a:cubicBezTo>
                  <a:lnTo>
                    <a:pt x="9788" y="10742"/>
                  </a:lnTo>
                  <a:cubicBezTo>
                    <a:pt x="10312" y="10718"/>
                    <a:pt x="10717" y="10313"/>
                    <a:pt x="10717" y="9790"/>
                  </a:cubicBezTo>
                  <a:lnTo>
                    <a:pt x="10717" y="3455"/>
                  </a:lnTo>
                  <a:cubicBezTo>
                    <a:pt x="10717" y="2945"/>
                    <a:pt x="10311" y="2525"/>
                    <a:pt x="9806" y="2525"/>
                  </a:cubicBezTo>
                  <a:cubicBezTo>
                    <a:pt x="9792" y="2525"/>
                    <a:pt x="9778" y="2526"/>
                    <a:pt x="9764" y="2526"/>
                  </a:cubicBezTo>
                  <a:lnTo>
                    <a:pt x="5668" y="2526"/>
                  </a:lnTo>
                  <a:lnTo>
                    <a:pt x="5668" y="2217"/>
                  </a:lnTo>
                  <a:cubicBezTo>
                    <a:pt x="5668" y="2026"/>
                    <a:pt x="5811" y="1883"/>
                    <a:pt x="5978" y="1883"/>
                  </a:cubicBezTo>
                  <a:lnTo>
                    <a:pt x="7240" y="1883"/>
                  </a:lnTo>
                  <a:cubicBezTo>
                    <a:pt x="7270" y="1885"/>
                    <a:pt x="7299" y="1886"/>
                    <a:pt x="7327" y="1886"/>
                  </a:cubicBezTo>
                  <a:cubicBezTo>
                    <a:pt x="8528" y="1886"/>
                    <a:pt x="8521" y="0"/>
                    <a:pt x="73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97"/>
            <p:cNvSpPr/>
            <p:nvPr/>
          </p:nvSpPr>
          <p:spPr>
            <a:xfrm>
              <a:off x="1714025" y="3331100"/>
              <a:ext cx="142900" cy="110750"/>
            </a:xfrm>
            <a:custGeom>
              <a:avLst/>
              <a:gdLst/>
              <a:ahLst/>
              <a:cxnLst/>
              <a:rect l="l" t="t" r="r" b="b"/>
              <a:pathLst>
                <a:path w="5716" h="4430" extrusionOk="0">
                  <a:moveTo>
                    <a:pt x="0" y="0"/>
                  </a:moveTo>
                  <a:lnTo>
                    <a:pt x="0" y="4430"/>
                  </a:lnTo>
                  <a:lnTo>
                    <a:pt x="5716" y="4430"/>
                  </a:lnTo>
                  <a:lnTo>
                    <a:pt x="571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2" name="Google Shape;10312;p97"/>
          <p:cNvGrpSpPr/>
          <p:nvPr/>
        </p:nvGrpSpPr>
        <p:grpSpPr>
          <a:xfrm>
            <a:off x="2523404" y="2929059"/>
            <a:ext cx="350346" cy="266989"/>
            <a:chOff x="2214125" y="3252500"/>
            <a:chExt cx="269725" cy="204825"/>
          </a:xfrm>
        </p:grpSpPr>
        <p:sp>
          <p:nvSpPr>
            <p:cNvPr id="10313" name="Google Shape;10313;p97"/>
            <p:cNvSpPr/>
            <p:nvPr/>
          </p:nvSpPr>
          <p:spPr>
            <a:xfrm>
              <a:off x="2293300" y="3291800"/>
              <a:ext cx="110775" cy="15500"/>
            </a:xfrm>
            <a:custGeom>
              <a:avLst/>
              <a:gdLst/>
              <a:ahLst/>
              <a:cxnLst/>
              <a:rect l="l" t="t" r="r" b="b"/>
              <a:pathLst>
                <a:path w="4431" h="620" extrusionOk="0">
                  <a:moveTo>
                    <a:pt x="1" y="1"/>
                  </a:moveTo>
                  <a:lnTo>
                    <a:pt x="1" y="620"/>
                  </a:lnTo>
                  <a:lnTo>
                    <a:pt x="4430" y="620"/>
                  </a:lnTo>
                  <a:lnTo>
                    <a:pt x="443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97"/>
            <p:cNvSpPr/>
            <p:nvPr/>
          </p:nvSpPr>
          <p:spPr>
            <a:xfrm>
              <a:off x="2293300" y="3354900"/>
              <a:ext cx="31575" cy="15525"/>
            </a:xfrm>
            <a:custGeom>
              <a:avLst/>
              <a:gdLst/>
              <a:ahLst/>
              <a:cxnLst/>
              <a:rect l="l" t="t" r="r" b="b"/>
              <a:pathLst>
                <a:path w="1263" h="621" extrusionOk="0">
                  <a:moveTo>
                    <a:pt x="1" y="1"/>
                  </a:moveTo>
                  <a:lnTo>
                    <a:pt x="1" y="620"/>
                  </a:lnTo>
                  <a:lnTo>
                    <a:pt x="1263" y="620"/>
                  </a:lnTo>
                  <a:lnTo>
                    <a:pt x="126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97"/>
            <p:cNvSpPr/>
            <p:nvPr/>
          </p:nvSpPr>
          <p:spPr>
            <a:xfrm>
              <a:off x="2230200" y="3252500"/>
              <a:ext cx="236975" cy="157200"/>
            </a:xfrm>
            <a:custGeom>
              <a:avLst/>
              <a:gdLst/>
              <a:ahLst/>
              <a:cxnLst/>
              <a:rect l="l" t="t" r="r" b="b"/>
              <a:pathLst>
                <a:path w="9479" h="6288" extrusionOk="0">
                  <a:moveTo>
                    <a:pt x="7276" y="951"/>
                  </a:moveTo>
                  <a:cubicBezTo>
                    <a:pt x="7427" y="951"/>
                    <a:pt x="7549" y="1086"/>
                    <a:pt x="7549" y="1263"/>
                  </a:cubicBezTo>
                  <a:lnTo>
                    <a:pt x="7549" y="2525"/>
                  </a:lnTo>
                  <a:cubicBezTo>
                    <a:pt x="7549" y="2692"/>
                    <a:pt x="7407" y="2811"/>
                    <a:pt x="7240" y="2811"/>
                  </a:cubicBezTo>
                  <a:lnTo>
                    <a:pt x="2215" y="2811"/>
                  </a:lnTo>
                  <a:cubicBezTo>
                    <a:pt x="2048" y="2811"/>
                    <a:pt x="1905" y="2692"/>
                    <a:pt x="1905" y="2525"/>
                  </a:cubicBezTo>
                  <a:lnTo>
                    <a:pt x="1905" y="1263"/>
                  </a:lnTo>
                  <a:cubicBezTo>
                    <a:pt x="1905" y="1086"/>
                    <a:pt x="2028" y="951"/>
                    <a:pt x="2179" y="951"/>
                  </a:cubicBezTo>
                  <a:cubicBezTo>
                    <a:pt x="2191" y="951"/>
                    <a:pt x="2203" y="952"/>
                    <a:pt x="2215" y="953"/>
                  </a:cubicBezTo>
                  <a:lnTo>
                    <a:pt x="7240" y="953"/>
                  </a:lnTo>
                  <a:cubicBezTo>
                    <a:pt x="7252" y="952"/>
                    <a:pt x="7264" y="951"/>
                    <a:pt x="7276" y="951"/>
                  </a:cubicBezTo>
                  <a:close/>
                  <a:moveTo>
                    <a:pt x="7282" y="3452"/>
                  </a:moveTo>
                  <a:cubicBezTo>
                    <a:pt x="7678" y="3452"/>
                    <a:pt x="7678" y="4075"/>
                    <a:pt x="7282" y="4075"/>
                  </a:cubicBezTo>
                  <a:cubicBezTo>
                    <a:pt x="7269" y="4075"/>
                    <a:pt x="7254" y="4075"/>
                    <a:pt x="7240" y="4073"/>
                  </a:cubicBezTo>
                  <a:lnTo>
                    <a:pt x="5359" y="4073"/>
                  </a:lnTo>
                  <a:cubicBezTo>
                    <a:pt x="5343" y="4075"/>
                    <a:pt x="5328" y="4075"/>
                    <a:pt x="5314" y="4075"/>
                  </a:cubicBezTo>
                  <a:cubicBezTo>
                    <a:pt x="4897" y="4075"/>
                    <a:pt x="4897" y="3452"/>
                    <a:pt x="5314" y="3452"/>
                  </a:cubicBezTo>
                  <a:cubicBezTo>
                    <a:pt x="5328" y="3452"/>
                    <a:pt x="5343" y="3452"/>
                    <a:pt x="5359" y="3454"/>
                  </a:cubicBezTo>
                  <a:lnTo>
                    <a:pt x="7240" y="3454"/>
                  </a:lnTo>
                  <a:cubicBezTo>
                    <a:pt x="7254" y="3452"/>
                    <a:pt x="7269" y="3452"/>
                    <a:pt x="7282" y="3452"/>
                  </a:cubicBezTo>
                  <a:close/>
                  <a:moveTo>
                    <a:pt x="4096" y="3454"/>
                  </a:moveTo>
                  <a:cubicBezTo>
                    <a:pt x="4263" y="3454"/>
                    <a:pt x="4406" y="3597"/>
                    <a:pt x="4406" y="3764"/>
                  </a:cubicBezTo>
                  <a:lnTo>
                    <a:pt x="4406" y="5026"/>
                  </a:lnTo>
                  <a:cubicBezTo>
                    <a:pt x="4406" y="5192"/>
                    <a:pt x="4263" y="5335"/>
                    <a:pt x="4096" y="5335"/>
                  </a:cubicBezTo>
                  <a:lnTo>
                    <a:pt x="2215" y="5335"/>
                  </a:lnTo>
                  <a:cubicBezTo>
                    <a:pt x="2048" y="5335"/>
                    <a:pt x="1905" y="5192"/>
                    <a:pt x="1905" y="5026"/>
                  </a:cubicBezTo>
                  <a:lnTo>
                    <a:pt x="1905" y="3764"/>
                  </a:lnTo>
                  <a:cubicBezTo>
                    <a:pt x="1905" y="3597"/>
                    <a:pt x="2048" y="3454"/>
                    <a:pt x="2215" y="3454"/>
                  </a:cubicBezTo>
                  <a:close/>
                  <a:moveTo>
                    <a:pt x="7282" y="4714"/>
                  </a:moveTo>
                  <a:cubicBezTo>
                    <a:pt x="7678" y="4714"/>
                    <a:pt x="7678" y="5338"/>
                    <a:pt x="7282" y="5338"/>
                  </a:cubicBezTo>
                  <a:cubicBezTo>
                    <a:pt x="7269" y="5338"/>
                    <a:pt x="7254" y="5337"/>
                    <a:pt x="7240" y="5335"/>
                  </a:cubicBezTo>
                  <a:lnTo>
                    <a:pt x="5359" y="5335"/>
                  </a:lnTo>
                  <a:cubicBezTo>
                    <a:pt x="5343" y="5337"/>
                    <a:pt x="5328" y="5338"/>
                    <a:pt x="5314" y="5338"/>
                  </a:cubicBezTo>
                  <a:cubicBezTo>
                    <a:pt x="4897" y="5338"/>
                    <a:pt x="4897" y="4714"/>
                    <a:pt x="5314" y="4714"/>
                  </a:cubicBezTo>
                  <a:cubicBezTo>
                    <a:pt x="5328" y="4714"/>
                    <a:pt x="5343" y="4715"/>
                    <a:pt x="5359" y="4716"/>
                  </a:cubicBezTo>
                  <a:lnTo>
                    <a:pt x="7240" y="4716"/>
                  </a:lnTo>
                  <a:cubicBezTo>
                    <a:pt x="7254" y="4715"/>
                    <a:pt x="7269" y="4714"/>
                    <a:pt x="7282" y="4714"/>
                  </a:cubicBezTo>
                  <a:close/>
                  <a:moveTo>
                    <a:pt x="929" y="1"/>
                  </a:moveTo>
                  <a:cubicBezTo>
                    <a:pt x="429" y="1"/>
                    <a:pt x="0" y="429"/>
                    <a:pt x="0" y="953"/>
                  </a:cubicBezTo>
                  <a:lnTo>
                    <a:pt x="0" y="6288"/>
                  </a:lnTo>
                  <a:lnTo>
                    <a:pt x="9478" y="6288"/>
                  </a:lnTo>
                  <a:lnTo>
                    <a:pt x="9478" y="953"/>
                  </a:lnTo>
                  <a:cubicBezTo>
                    <a:pt x="9455" y="429"/>
                    <a:pt x="9050" y="1"/>
                    <a:pt x="85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97"/>
            <p:cNvSpPr/>
            <p:nvPr/>
          </p:nvSpPr>
          <p:spPr>
            <a:xfrm>
              <a:off x="2214125" y="3425750"/>
              <a:ext cx="269725" cy="31575"/>
            </a:xfrm>
            <a:custGeom>
              <a:avLst/>
              <a:gdLst/>
              <a:ahLst/>
              <a:cxnLst/>
              <a:rect l="l" t="t" r="r" b="b"/>
              <a:pathLst>
                <a:path w="10789" h="1263" extrusionOk="0">
                  <a:moveTo>
                    <a:pt x="334" y="1"/>
                  </a:moveTo>
                  <a:cubicBezTo>
                    <a:pt x="215" y="1"/>
                    <a:pt x="119" y="48"/>
                    <a:pt x="72" y="144"/>
                  </a:cubicBezTo>
                  <a:cubicBezTo>
                    <a:pt x="0" y="215"/>
                    <a:pt x="0" y="334"/>
                    <a:pt x="24" y="429"/>
                  </a:cubicBezTo>
                  <a:cubicBezTo>
                    <a:pt x="143" y="691"/>
                    <a:pt x="286" y="930"/>
                    <a:pt x="477" y="1144"/>
                  </a:cubicBezTo>
                  <a:cubicBezTo>
                    <a:pt x="548" y="1215"/>
                    <a:pt x="619" y="1263"/>
                    <a:pt x="715" y="1263"/>
                  </a:cubicBezTo>
                  <a:lnTo>
                    <a:pt x="10026" y="1263"/>
                  </a:lnTo>
                  <a:cubicBezTo>
                    <a:pt x="10121" y="1263"/>
                    <a:pt x="10217" y="1215"/>
                    <a:pt x="10264" y="1144"/>
                  </a:cubicBezTo>
                  <a:cubicBezTo>
                    <a:pt x="10455" y="930"/>
                    <a:pt x="10622" y="691"/>
                    <a:pt x="10717" y="429"/>
                  </a:cubicBezTo>
                  <a:cubicBezTo>
                    <a:pt x="10788" y="215"/>
                    <a:pt x="10645" y="1"/>
                    <a:pt x="10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7" name="Google Shape;10317;p97"/>
          <p:cNvGrpSpPr/>
          <p:nvPr/>
        </p:nvGrpSpPr>
        <p:grpSpPr>
          <a:xfrm>
            <a:off x="3275045" y="2898036"/>
            <a:ext cx="348040" cy="328352"/>
            <a:chOff x="2792800" y="3228700"/>
            <a:chExt cx="267950" cy="251900"/>
          </a:xfrm>
        </p:grpSpPr>
        <p:sp>
          <p:nvSpPr>
            <p:cNvPr id="10318" name="Google Shape;10318;p97"/>
            <p:cNvSpPr/>
            <p:nvPr/>
          </p:nvSpPr>
          <p:spPr>
            <a:xfrm>
              <a:off x="2852950" y="3276325"/>
              <a:ext cx="128625" cy="109675"/>
            </a:xfrm>
            <a:custGeom>
              <a:avLst/>
              <a:gdLst/>
              <a:ahLst/>
              <a:cxnLst/>
              <a:rect l="l" t="t" r="r" b="b"/>
              <a:pathLst>
                <a:path w="5145" h="4387" extrusionOk="0">
                  <a:moveTo>
                    <a:pt x="2953" y="2501"/>
                  </a:moveTo>
                  <a:cubicBezTo>
                    <a:pt x="2928" y="2501"/>
                    <a:pt x="2904" y="2501"/>
                    <a:pt x="2879" y="2502"/>
                  </a:cubicBezTo>
                  <a:lnTo>
                    <a:pt x="2879" y="2502"/>
                  </a:lnTo>
                  <a:cubicBezTo>
                    <a:pt x="2906" y="2504"/>
                    <a:pt x="2933" y="2506"/>
                    <a:pt x="2961" y="2506"/>
                  </a:cubicBezTo>
                  <a:cubicBezTo>
                    <a:pt x="2986" y="2506"/>
                    <a:pt x="3012" y="2505"/>
                    <a:pt x="3038" y="2503"/>
                  </a:cubicBezTo>
                  <a:lnTo>
                    <a:pt x="3038" y="2503"/>
                  </a:lnTo>
                  <a:cubicBezTo>
                    <a:pt x="3010" y="2501"/>
                    <a:pt x="2981" y="2501"/>
                    <a:pt x="2953" y="2501"/>
                  </a:cubicBezTo>
                  <a:close/>
                  <a:moveTo>
                    <a:pt x="2953" y="620"/>
                  </a:moveTo>
                  <a:cubicBezTo>
                    <a:pt x="3787" y="620"/>
                    <a:pt x="4215" y="1644"/>
                    <a:pt x="3620" y="2239"/>
                  </a:cubicBezTo>
                  <a:cubicBezTo>
                    <a:pt x="3450" y="2402"/>
                    <a:pt x="3244" y="2486"/>
                    <a:pt x="3038" y="2503"/>
                  </a:cubicBezTo>
                  <a:lnTo>
                    <a:pt x="3038" y="2503"/>
                  </a:lnTo>
                  <a:cubicBezTo>
                    <a:pt x="3379" y="2516"/>
                    <a:pt x="3717" y="2611"/>
                    <a:pt x="4025" y="2787"/>
                  </a:cubicBezTo>
                  <a:cubicBezTo>
                    <a:pt x="4168" y="2858"/>
                    <a:pt x="4215" y="3049"/>
                    <a:pt x="4144" y="3215"/>
                  </a:cubicBezTo>
                  <a:cubicBezTo>
                    <a:pt x="4078" y="3314"/>
                    <a:pt x="3967" y="3367"/>
                    <a:pt x="3857" y="3367"/>
                  </a:cubicBezTo>
                  <a:cubicBezTo>
                    <a:pt x="3808" y="3367"/>
                    <a:pt x="3760" y="3357"/>
                    <a:pt x="3715" y="3334"/>
                  </a:cubicBezTo>
                  <a:cubicBezTo>
                    <a:pt x="3477" y="3203"/>
                    <a:pt x="3215" y="3138"/>
                    <a:pt x="2953" y="3138"/>
                  </a:cubicBezTo>
                  <a:cubicBezTo>
                    <a:pt x="2691" y="3138"/>
                    <a:pt x="2429" y="3203"/>
                    <a:pt x="2191" y="3334"/>
                  </a:cubicBezTo>
                  <a:cubicBezTo>
                    <a:pt x="2146" y="3364"/>
                    <a:pt x="2097" y="3378"/>
                    <a:pt x="2047" y="3378"/>
                  </a:cubicBezTo>
                  <a:cubicBezTo>
                    <a:pt x="1938" y="3378"/>
                    <a:pt x="1828" y="3313"/>
                    <a:pt x="1762" y="3215"/>
                  </a:cubicBezTo>
                  <a:cubicBezTo>
                    <a:pt x="1691" y="3049"/>
                    <a:pt x="1739" y="2858"/>
                    <a:pt x="1882" y="2787"/>
                  </a:cubicBezTo>
                  <a:cubicBezTo>
                    <a:pt x="2193" y="2609"/>
                    <a:pt x="2535" y="2514"/>
                    <a:pt x="2879" y="2502"/>
                  </a:cubicBezTo>
                  <a:lnTo>
                    <a:pt x="2879" y="2502"/>
                  </a:lnTo>
                  <a:cubicBezTo>
                    <a:pt x="2420" y="2464"/>
                    <a:pt x="2001" y="2106"/>
                    <a:pt x="2001" y="1572"/>
                  </a:cubicBezTo>
                  <a:cubicBezTo>
                    <a:pt x="2001" y="1048"/>
                    <a:pt x="2429" y="620"/>
                    <a:pt x="2953" y="620"/>
                  </a:cubicBezTo>
                  <a:close/>
                  <a:moveTo>
                    <a:pt x="2953" y="0"/>
                  </a:moveTo>
                  <a:cubicBezTo>
                    <a:pt x="1000" y="0"/>
                    <a:pt x="0" y="2358"/>
                    <a:pt x="1405" y="3739"/>
                  </a:cubicBezTo>
                  <a:cubicBezTo>
                    <a:pt x="1852" y="4186"/>
                    <a:pt x="2401" y="4386"/>
                    <a:pt x="2940" y="4386"/>
                  </a:cubicBezTo>
                  <a:cubicBezTo>
                    <a:pt x="4066" y="4386"/>
                    <a:pt x="5144" y="3512"/>
                    <a:pt x="5144" y="2191"/>
                  </a:cubicBezTo>
                  <a:cubicBezTo>
                    <a:pt x="5144" y="977"/>
                    <a:pt x="4168"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97"/>
            <p:cNvSpPr/>
            <p:nvPr/>
          </p:nvSpPr>
          <p:spPr>
            <a:xfrm>
              <a:off x="2792800" y="3228700"/>
              <a:ext cx="267950" cy="204225"/>
            </a:xfrm>
            <a:custGeom>
              <a:avLst/>
              <a:gdLst/>
              <a:ahLst/>
              <a:cxnLst/>
              <a:rect l="l" t="t" r="r" b="b"/>
              <a:pathLst>
                <a:path w="10718" h="8169" extrusionOk="0">
                  <a:moveTo>
                    <a:pt x="5344" y="1259"/>
                  </a:moveTo>
                  <a:cubicBezTo>
                    <a:pt x="6799" y="1259"/>
                    <a:pt x="8193" y="2389"/>
                    <a:pt x="8193" y="4096"/>
                  </a:cubicBezTo>
                  <a:cubicBezTo>
                    <a:pt x="8193" y="5644"/>
                    <a:pt x="6931" y="6906"/>
                    <a:pt x="5359" y="6930"/>
                  </a:cubicBezTo>
                  <a:cubicBezTo>
                    <a:pt x="2835" y="6930"/>
                    <a:pt x="1573" y="3882"/>
                    <a:pt x="3359" y="2096"/>
                  </a:cubicBezTo>
                  <a:cubicBezTo>
                    <a:pt x="3937" y="1518"/>
                    <a:pt x="4647" y="1259"/>
                    <a:pt x="5344" y="1259"/>
                  </a:cubicBezTo>
                  <a:close/>
                  <a:moveTo>
                    <a:pt x="930" y="0"/>
                  </a:moveTo>
                  <a:cubicBezTo>
                    <a:pt x="406" y="0"/>
                    <a:pt x="1" y="429"/>
                    <a:pt x="1" y="953"/>
                  </a:cubicBezTo>
                  <a:lnTo>
                    <a:pt x="1" y="7240"/>
                  </a:lnTo>
                  <a:cubicBezTo>
                    <a:pt x="1" y="7764"/>
                    <a:pt x="430" y="8169"/>
                    <a:pt x="930" y="8169"/>
                  </a:cubicBezTo>
                  <a:lnTo>
                    <a:pt x="9789" y="8169"/>
                  </a:lnTo>
                  <a:cubicBezTo>
                    <a:pt x="10289" y="8169"/>
                    <a:pt x="10717" y="7764"/>
                    <a:pt x="10717" y="7240"/>
                  </a:cubicBezTo>
                  <a:lnTo>
                    <a:pt x="10717" y="953"/>
                  </a:lnTo>
                  <a:cubicBezTo>
                    <a:pt x="10717" y="429"/>
                    <a:pt x="10289" y="0"/>
                    <a:pt x="97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97"/>
            <p:cNvSpPr/>
            <p:nvPr/>
          </p:nvSpPr>
          <p:spPr>
            <a:xfrm>
              <a:off x="2919025" y="3307275"/>
              <a:ext cx="15500" cy="16100"/>
            </a:xfrm>
            <a:custGeom>
              <a:avLst/>
              <a:gdLst/>
              <a:ahLst/>
              <a:cxnLst/>
              <a:rect l="l" t="t" r="r" b="b"/>
              <a:pathLst>
                <a:path w="620" h="644" extrusionOk="0">
                  <a:moveTo>
                    <a:pt x="310" y="1"/>
                  </a:moveTo>
                  <a:cubicBezTo>
                    <a:pt x="144" y="1"/>
                    <a:pt x="1" y="144"/>
                    <a:pt x="1" y="334"/>
                  </a:cubicBezTo>
                  <a:cubicBezTo>
                    <a:pt x="1" y="501"/>
                    <a:pt x="144" y="644"/>
                    <a:pt x="310" y="644"/>
                  </a:cubicBezTo>
                  <a:cubicBezTo>
                    <a:pt x="477" y="644"/>
                    <a:pt x="620" y="501"/>
                    <a:pt x="620" y="334"/>
                  </a:cubicBezTo>
                  <a:cubicBezTo>
                    <a:pt x="620" y="144"/>
                    <a:pt x="477"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97"/>
            <p:cNvSpPr/>
            <p:nvPr/>
          </p:nvSpPr>
          <p:spPr>
            <a:xfrm>
              <a:off x="2852700" y="3448975"/>
              <a:ext cx="148175" cy="31625"/>
            </a:xfrm>
            <a:custGeom>
              <a:avLst/>
              <a:gdLst/>
              <a:ahLst/>
              <a:cxnLst/>
              <a:rect l="l" t="t" r="r" b="b"/>
              <a:pathLst>
                <a:path w="5927" h="1265" extrusionOk="0">
                  <a:moveTo>
                    <a:pt x="1820" y="1"/>
                  </a:moveTo>
                  <a:cubicBezTo>
                    <a:pt x="1749" y="215"/>
                    <a:pt x="1630" y="429"/>
                    <a:pt x="1534" y="620"/>
                  </a:cubicBezTo>
                  <a:lnTo>
                    <a:pt x="439" y="620"/>
                  </a:lnTo>
                  <a:cubicBezTo>
                    <a:pt x="425" y="618"/>
                    <a:pt x="411" y="618"/>
                    <a:pt x="398" y="618"/>
                  </a:cubicBezTo>
                  <a:cubicBezTo>
                    <a:pt x="0" y="618"/>
                    <a:pt x="0" y="1265"/>
                    <a:pt x="398" y="1265"/>
                  </a:cubicBezTo>
                  <a:cubicBezTo>
                    <a:pt x="411" y="1265"/>
                    <a:pt x="425" y="1264"/>
                    <a:pt x="439" y="1263"/>
                  </a:cubicBezTo>
                  <a:lnTo>
                    <a:pt x="5488" y="1263"/>
                  </a:lnTo>
                  <a:cubicBezTo>
                    <a:pt x="5502" y="1264"/>
                    <a:pt x="5515" y="1265"/>
                    <a:pt x="5529" y="1265"/>
                  </a:cubicBezTo>
                  <a:cubicBezTo>
                    <a:pt x="5926" y="1265"/>
                    <a:pt x="5926" y="618"/>
                    <a:pt x="5529" y="618"/>
                  </a:cubicBezTo>
                  <a:cubicBezTo>
                    <a:pt x="5515" y="618"/>
                    <a:pt x="5502" y="618"/>
                    <a:pt x="5488" y="620"/>
                  </a:cubicBezTo>
                  <a:lnTo>
                    <a:pt x="4392" y="620"/>
                  </a:lnTo>
                  <a:cubicBezTo>
                    <a:pt x="4273" y="429"/>
                    <a:pt x="4178" y="215"/>
                    <a:pt x="41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2" name="Google Shape;10322;p97"/>
          <p:cNvGrpSpPr/>
          <p:nvPr/>
        </p:nvGrpSpPr>
        <p:grpSpPr>
          <a:xfrm>
            <a:off x="4025939" y="2898036"/>
            <a:ext cx="348820" cy="328286"/>
            <a:chOff x="3370900" y="3228700"/>
            <a:chExt cx="268550" cy="251850"/>
          </a:xfrm>
        </p:grpSpPr>
        <p:sp>
          <p:nvSpPr>
            <p:cNvPr id="10323" name="Google Shape;10323;p97"/>
            <p:cNvSpPr/>
            <p:nvPr/>
          </p:nvSpPr>
          <p:spPr>
            <a:xfrm>
              <a:off x="3481650" y="3370400"/>
              <a:ext cx="47050" cy="15500"/>
            </a:xfrm>
            <a:custGeom>
              <a:avLst/>
              <a:gdLst/>
              <a:ahLst/>
              <a:cxnLst/>
              <a:rect l="l" t="t" r="r" b="b"/>
              <a:pathLst>
                <a:path w="1882" h="620" extrusionOk="0">
                  <a:moveTo>
                    <a:pt x="0" y="0"/>
                  </a:moveTo>
                  <a:lnTo>
                    <a:pt x="0" y="619"/>
                  </a:lnTo>
                  <a:lnTo>
                    <a:pt x="1882" y="619"/>
                  </a:lnTo>
                  <a:lnTo>
                    <a:pt x="188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97"/>
            <p:cNvSpPr/>
            <p:nvPr/>
          </p:nvSpPr>
          <p:spPr>
            <a:xfrm>
              <a:off x="3497125" y="3401950"/>
              <a:ext cx="15500" cy="28000"/>
            </a:xfrm>
            <a:custGeom>
              <a:avLst/>
              <a:gdLst/>
              <a:ahLst/>
              <a:cxnLst/>
              <a:rect l="l" t="t" r="r" b="b"/>
              <a:pathLst>
                <a:path w="620" h="1120" extrusionOk="0">
                  <a:moveTo>
                    <a:pt x="0" y="0"/>
                  </a:moveTo>
                  <a:lnTo>
                    <a:pt x="0" y="810"/>
                  </a:lnTo>
                  <a:lnTo>
                    <a:pt x="334" y="1120"/>
                  </a:lnTo>
                  <a:lnTo>
                    <a:pt x="620" y="810"/>
                  </a:lnTo>
                  <a:lnTo>
                    <a:pt x="62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97"/>
            <p:cNvSpPr/>
            <p:nvPr/>
          </p:nvSpPr>
          <p:spPr>
            <a:xfrm>
              <a:off x="3370900" y="3228700"/>
              <a:ext cx="268550" cy="139925"/>
            </a:xfrm>
            <a:custGeom>
              <a:avLst/>
              <a:gdLst/>
              <a:ahLst/>
              <a:cxnLst/>
              <a:rect l="l" t="t" r="r" b="b"/>
              <a:pathLst>
                <a:path w="10742" h="5597" extrusionOk="0">
                  <a:moveTo>
                    <a:pt x="3478" y="0"/>
                  </a:moveTo>
                  <a:cubicBezTo>
                    <a:pt x="3311" y="0"/>
                    <a:pt x="3168" y="143"/>
                    <a:pt x="3168" y="334"/>
                  </a:cubicBezTo>
                  <a:lnTo>
                    <a:pt x="3168" y="1905"/>
                  </a:lnTo>
                  <a:lnTo>
                    <a:pt x="310" y="1905"/>
                  </a:lnTo>
                  <a:cubicBezTo>
                    <a:pt x="298" y="1904"/>
                    <a:pt x="286" y="1903"/>
                    <a:pt x="274" y="1903"/>
                  </a:cubicBezTo>
                  <a:cubicBezTo>
                    <a:pt x="124" y="1903"/>
                    <a:pt x="1" y="2038"/>
                    <a:pt x="1" y="2215"/>
                  </a:cubicBezTo>
                  <a:lnTo>
                    <a:pt x="1" y="4692"/>
                  </a:lnTo>
                  <a:cubicBezTo>
                    <a:pt x="1" y="4835"/>
                    <a:pt x="96" y="4954"/>
                    <a:pt x="239" y="5001"/>
                  </a:cubicBezTo>
                  <a:cubicBezTo>
                    <a:pt x="1406" y="5287"/>
                    <a:pt x="2597" y="5478"/>
                    <a:pt x="3787" y="5597"/>
                  </a:cubicBezTo>
                  <a:lnTo>
                    <a:pt x="3787" y="5358"/>
                  </a:lnTo>
                  <a:cubicBezTo>
                    <a:pt x="3787" y="5168"/>
                    <a:pt x="3930" y="5025"/>
                    <a:pt x="4097" y="5025"/>
                  </a:cubicBezTo>
                  <a:lnTo>
                    <a:pt x="4407" y="5025"/>
                  </a:lnTo>
                  <a:lnTo>
                    <a:pt x="4407" y="1905"/>
                  </a:lnTo>
                  <a:lnTo>
                    <a:pt x="3787" y="1905"/>
                  </a:lnTo>
                  <a:lnTo>
                    <a:pt x="3787" y="643"/>
                  </a:lnTo>
                  <a:lnTo>
                    <a:pt x="6931" y="643"/>
                  </a:lnTo>
                  <a:lnTo>
                    <a:pt x="6931" y="1905"/>
                  </a:lnTo>
                  <a:lnTo>
                    <a:pt x="6312" y="1905"/>
                  </a:lnTo>
                  <a:lnTo>
                    <a:pt x="6312" y="5049"/>
                  </a:lnTo>
                  <a:lnTo>
                    <a:pt x="6621" y="5049"/>
                  </a:lnTo>
                  <a:cubicBezTo>
                    <a:pt x="6633" y="5047"/>
                    <a:pt x="6646" y="5046"/>
                    <a:pt x="6658" y="5046"/>
                  </a:cubicBezTo>
                  <a:cubicBezTo>
                    <a:pt x="6808" y="5046"/>
                    <a:pt x="6931" y="5182"/>
                    <a:pt x="6931" y="5358"/>
                  </a:cubicBezTo>
                  <a:lnTo>
                    <a:pt x="6931" y="5597"/>
                  </a:lnTo>
                  <a:cubicBezTo>
                    <a:pt x="8122" y="5478"/>
                    <a:pt x="9312" y="5287"/>
                    <a:pt x="10479" y="5001"/>
                  </a:cubicBezTo>
                  <a:cubicBezTo>
                    <a:pt x="10622" y="4954"/>
                    <a:pt x="10717" y="4835"/>
                    <a:pt x="10741" y="4692"/>
                  </a:cubicBezTo>
                  <a:lnTo>
                    <a:pt x="10741" y="2215"/>
                  </a:lnTo>
                  <a:cubicBezTo>
                    <a:pt x="10717" y="2024"/>
                    <a:pt x="10598" y="1905"/>
                    <a:pt x="10408" y="1905"/>
                  </a:cubicBezTo>
                  <a:lnTo>
                    <a:pt x="7574" y="1905"/>
                  </a:lnTo>
                  <a:lnTo>
                    <a:pt x="7574" y="334"/>
                  </a:lnTo>
                  <a:cubicBezTo>
                    <a:pt x="7574" y="143"/>
                    <a:pt x="7431" y="0"/>
                    <a:pt x="7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97"/>
            <p:cNvSpPr/>
            <p:nvPr/>
          </p:nvSpPr>
          <p:spPr>
            <a:xfrm>
              <a:off x="3497125" y="3276325"/>
              <a:ext cx="15500" cy="78600"/>
            </a:xfrm>
            <a:custGeom>
              <a:avLst/>
              <a:gdLst/>
              <a:ahLst/>
              <a:cxnLst/>
              <a:rect l="l" t="t" r="r" b="b"/>
              <a:pathLst>
                <a:path w="620" h="3144" extrusionOk="0">
                  <a:moveTo>
                    <a:pt x="0" y="0"/>
                  </a:moveTo>
                  <a:lnTo>
                    <a:pt x="0" y="3144"/>
                  </a:lnTo>
                  <a:lnTo>
                    <a:pt x="620" y="3144"/>
                  </a:lnTo>
                  <a:lnTo>
                    <a:pt x="62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97"/>
            <p:cNvSpPr/>
            <p:nvPr/>
          </p:nvSpPr>
          <p:spPr>
            <a:xfrm>
              <a:off x="3386400" y="3372175"/>
              <a:ext cx="236975" cy="108375"/>
            </a:xfrm>
            <a:custGeom>
              <a:avLst/>
              <a:gdLst/>
              <a:ahLst/>
              <a:cxnLst/>
              <a:rect l="l" t="t" r="r" b="b"/>
              <a:pathLst>
                <a:path w="9479" h="4335" extrusionOk="0">
                  <a:moveTo>
                    <a:pt x="0" y="1"/>
                  </a:moveTo>
                  <a:lnTo>
                    <a:pt x="0" y="4001"/>
                  </a:lnTo>
                  <a:cubicBezTo>
                    <a:pt x="0" y="4192"/>
                    <a:pt x="143" y="4311"/>
                    <a:pt x="333" y="4335"/>
                  </a:cubicBezTo>
                  <a:lnTo>
                    <a:pt x="9169" y="4335"/>
                  </a:lnTo>
                  <a:cubicBezTo>
                    <a:pt x="9335" y="4311"/>
                    <a:pt x="9478" y="4192"/>
                    <a:pt x="9478" y="4001"/>
                  </a:cubicBezTo>
                  <a:lnTo>
                    <a:pt x="9478" y="1"/>
                  </a:lnTo>
                  <a:cubicBezTo>
                    <a:pt x="8430" y="239"/>
                    <a:pt x="7382" y="382"/>
                    <a:pt x="6311" y="501"/>
                  </a:cubicBezTo>
                  <a:lnTo>
                    <a:pt x="6311" y="882"/>
                  </a:lnTo>
                  <a:cubicBezTo>
                    <a:pt x="6311" y="1048"/>
                    <a:pt x="6168" y="1191"/>
                    <a:pt x="6001" y="1191"/>
                  </a:cubicBezTo>
                  <a:lnTo>
                    <a:pt x="5692" y="1191"/>
                  </a:lnTo>
                  <a:lnTo>
                    <a:pt x="5692" y="2144"/>
                  </a:lnTo>
                  <a:cubicBezTo>
                    <a:pt x="5692" y="2215"/>
                    <a:pt x="5668" y="2287"/>
                    <a:pt x="5596" y="2358"/>
                  </a:cubicBezTo>
                  <a:lnTo>
                    <a:pt x="4977" y="2977"/>
                  </a:lnTo>
                  <a:cubicBezTo>
                    <a:pt x="4906" y="3037"/>
                    <a:pt x="4822" y="3067"/>
                    <a:pt x="4742" y="3067"/>
                  </a:cubicBezTo>
                  <a:cubicBezTo>
                    <a:pt x="4662" y="3067"/>
                    <a:pt x="4584" y="3037"/>
                    <a:pt x="4525" y="2977"/>
                  </a:cubicBezTo>
                  <a:lnTo>
                    <a:pt x="3882" y="2358"/>
                  </a:lnTo>
                  <a:cubicBezTo>
                    <a:pt x="3834" y="2287"/>
                    <a:pt x="3810" y="2215"/>
                    <a:pt x="3810" y="2144"/>
                  </a:cubicBezTo>
                  <a:lnTo>
                    <a:pt x="3810" y="1191"/>
                  </a:lnTo>
                  <a:lnTo>
                    <a:pt x="3477" y="1191"/>
                  </a:lnTo>
                  <a:cubicBezTo>
                    <a:pt x="3310" y="1191"/>
                    <a:pt x="3167" y="1048"/>
                    <a:pt x="3167" y="882"/>
                  </a:cubicBezTo>
                  <a:lnTo>
                    <a:pt x="3167" y="501"/>
                  </a:lnTo>
                  <a:cubicBezTo>
                    <a:pt x="2119" y="382"/>
                    <a:pt x="1048" y="239"/>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8" name="Google Shape;10328;p97"/>
          <p:cNvGrpSpPr/>
          <p:nvPr/>
        </p:nvGrpSpPr>
        <p:grpSpPr>
          <a:xfrm>
            <a:off x="4776833" y="2887901"/>
            <a:ext cx="350346" cy="350055"/>
            <a:chOff x="3949000" y="3220925"/>
            <a:chExt cx="269725" cy="268550"/>
          </a:xfrm>
        </p:grpSpPr>
        <p:sp>
          <p:nvSpPr>
            <p:cNvPr id="10329" name="Google Shape;10329;p97"/>
            <p:cNvSpPr/>
            <p:nvPr/>
          </p:nvSpPr>
          <p:spPr>
            <a:xfrm>
              <a:off x="4027175" y="3362650"/>
              <a:ext cx="191550" cy="126825"/>
            </a:xfrm>
            <a:custGeom>
              <a:avLst/>
              <a:gdLst/>
              <a:ahLst/>
              <a:cxnLst/>
              <a:rect l="l" t="t" r="r" b="b"/>
              <a:pathLst>
                <a:path w="7662" h="5073" extrusionOk="0">
                  <a:moveTo>
                    <a:pt x="2935" y="1874"/>
                  </a:moveTo>
                  <a:cubicBezTo>
                    <a:pt x="3097" y="1874"/>
                    <a:pt x="3256" y="2001"/>
                    <a:pt x="3256" y="2191"/>
                  </a:cubicBezTo>
                  <a:cubicBezTo>
                    <a:pt x="3256" y="2358"/>
                    <a:pt x="3113" y="2501"/>
                    <a:pt x="2946" y="2501"/>
                  </a:cubicBezTo>
                  <a:cubicBezTo>
                    <a:pt x="2661" y="2501"/>
                    <a:pt x="2518" y="2168"/>
                    <a:pt x="2708" y="1977"/>
                  </a:cubicBezTo>
                  <a:cubicBezTo>
                    <a:pt x="2772" y="1906"/>
                    <a:pt x="2854" y="1874"/>
                    <a:pt x="2935" y="1874"/>
                  </a:cubicBezTo>
                  <a:close/>
                  <a:moveTo>
                    <a:pt x="4197" y="1874"/>
                  </a:moveTo>
                  <a:cubicBezTo>
                    <a:pt x="4359" y="1874"/>
                    <a:pt x="4518" y="2001"/>
                    <a:pt x="4518" y="2191"/>
                  </a:cubicBezTo>
                  <a:cubicBezTo>
                    <a:pt x="4518" y="2358"/>
                    <a:pt x="4375" y="2501"/>
                    <a:pt x="4185" y="2501"/>
                  </a:cubicBezTo>
                  <a:cubicBezTo>
                    <a:pt x="3899" y="2501"/>
                    <a:pt x="3780" y="2168"/>
                    <a:pt x="3970" y="1977"/>
                  </a:cubicBezTo>
                  <a:cubicBezTo>
                    <a:pt x="4034" y="1906"/>
                    <a:pt x="4116" y="1874"/>
                    <a:pt x="4197" y="1874"/>
                  </a:cubicBezTo>
                  <a:close/>
                  <a:moveTo>
                    <a:pt x="5435" y="1874"/>
                  </a:moveTo>
                  <a:cubicBezTo>
                    <a:pt x="5598" y="1874"/>
                    <a:pt x="5756" y="2001"/>
                    <a:pt x="5756" y="2191"/>
                  </a:cubicBezTo>
                  <a:cubicBezTo>
                    <a:pt x="5756" y="2358"/>
                    <a:pt x="5614" y="2501"/>
                    <a:pt x="5447" y="2501"/>
                  </a:cubicBezTo>
                  <a:cubicBezTo>
                    <a:pt x="5437" y="2502"/>
                    <a:pt x="5428" y="2502"/>
                    <a:pt x="5418" y="2502"/>
                  </a:cubicBezTo>
                  <a:cubicBezTo>
                    <a:pt x="5152" y="2502"/>
                    <a:pt x="5025" y="2184"/>
                    <a:pt x="5209" y="1977"/>
                  </a:cubicBezTo>
                  <a:cubicBezTo>
                    <a:pt x="5272" y="1906"/>
                    <a:pt x="5354" y="1874"/>
                    <a:pt x="5435" y="1874"/>
                  </a:cubicBezTo>
                  <a:close/>
                  <a:moveTo>
                    <a:pt x="2917" y="0"/>
                  </a:moveTo>
                  <a:cubicBezTo>
                    <a:pt x="984" y="0"/>
                    <a:pt x="0" y="2341"/>
                    <a:pt x="1375" y="3716"/>
                  </a:cubicBezTo>
                  <a:lnTo>
                    <a:pt x="1375" y="4740"/>
                  </a:lnTo>
                  <a:cubicBezTo>
                    <a:pt x="1351" y="4859"/>
                    <a:pt x="1446" y="4978"/>
                    <a:pt x="1565" y="5049"/>
                  </a:cubicBezTo>
                  <a:cubicBezTo>
                    <a:pt x="1605" y="5065"/>
                    <a:pt x="1645" y="5073"/>
                    <a:pt x="1683" y="5073"/>
                  </a:cubicBezTo>
                  <a:cubicBezTo>
                    <a:pt x="1761" y="5073"/>
                    <a:pt x="1835" y="5041"/>
                    <a:pt x="1899" y="4978"/>
                  </a:cubicBezTo>
                  <a:lnTo>
                    <a:pt x="2494" y="4382"/>
                  </a:lnTo>
                  <a:cubicBezTo>
                    <a:pt x="2637" y="4406"/>
                    <a:pt x="2780" y="4406"/>
                    <a:pt x="2946" y="4406"/>
                  </a:cubicBezTo>
                  <a:lnTo>
                    <a:pt x="5447" y="4406"/>
                  </a:lnTo>
                  <a:cubicBezTo>
                    <a:pt x="6661" y="4406"/>
                    <a:pt x="7662" y="3430"/>
                    <a:pt x="7662" y="2215"/>
                  </a:cubicBezTo>
                  <a:cubicBezTo>
                    <a:pt x="7662" y="1001"/>
                    <a:pt x="6661" y="0"/>
                    <a:pt x="5447" y="0"/>
                  </a:cubicBezTo>
                  <a:lnTo>
                    <a:pt x="2946" y="0"/>
                  </a:lnTo>
                  <a:cubicBezTo>
                    <a:pt x="2937" y="0"/>
                    <a:pt x="2927"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97"/>
            <p:cNvSpPr/>
            <p:nvPr/>
          </p:nvSpPr>
          <p:spPr>
            <a:xfrm>
              <a:off x="3949000" y="3220925"/>
              <a:ext cx="193525" cy="125900"/>
            </a:xfrm>
            <a:custGeom>
              <a:avLst/>
              <a:gdLst/>
              <a:ahLst/>
              <a:cxnLst/>
              <a:rect l="l" t="t" r="r" b="b"/>
              <a:pathLst>
                <a:path w="7741" h="5036" extrusionOk="0">
                  <a:moveTo>
                    <a:pt x="2287" y="1883"/>
                  </a:moveTo>
                  <a:cubicBezTo>
                    <a:pt x="2573" y="1883"/>
                    <a:pt x="2716" y="2240"/>
                    <a:pt x="2501" y="2431"/>
                  </a:cubicBezTo>
                  <a:cubicBezTo>
                    <a:pt x="2441" y="2491"/>
                    <a:pt x="2365" y="2518"/>
                    <a:pt x="2291" y="2518"/>
                  </a:cubicBezTo>
                  <a:cubicBezTo>
                    <a:pt x="2132" y="2518"/>
                    <a:pt x="1977" y="2395"/>
                    <a:pt x="1977" y="2216"/>
                  </a:cubicBezTo>
                  <a:cubicBezTo>
                    <a:pt x="1977" y="2026"/>
                    <a:pt x="2120" y="1883"/>
                    <a:pt x="2287" y="1883"/>
                  </a:cubicBezTo>
                  <a:close/>
                  <a:moveTo>
                    <a:pt x="3549" y="1883"/>
                  </a:moveTo>
                  <a:cubicBezTo>
                    <a:pt x="3835" y="1883"/>
                    <a:pt x="3978" y="2216"/>
                    <a:pt x="3763" y="2431"/>
                  </a:cubicBezTo>
                  <a:cubicBezTo>
                    <a:pt x="3703" y="2491"/>
                    <a:pt x="3628" y="2518"/>
                    <a:pt x="3553" y="2518"/>
                  </a:cubicBezTo>
                  <a:cubicBezTo>
                    <a:pt x="3394" y="2518"/>
                    <a:pt x="3239" y="2395"/>
                    <a:pt x="3239" y="2216"/>
                  </a:cubicBezTo>
                  <a:cubicBezTo>
                    <a:pt x="3239" y="2026"/>
                    <a:pt x="3382" y="1883"/>
                    <a:pt x="3549" y="1883"/>
                  </a:cubicBezTo>
                  <a:close/>
                  <a:moveTo>
                    <a:pt x="4811" y="1883"/>
                  </a:moveTo>
                  <a:cubicBezTo>
                    <a:pt x="5097" y="1883"/>
                    <a:pt x="5216" y="2240"/>
                    <a:pt x="5026" y="2431"/>
                  </a:cubicBezTo>
                  <a:cubicBezTo>
                    <a:pt x="4965" y="2491"/>
                    <a:pt x="4890" y="2518"/>
                    <a:pt x="4816" y="2518"/>
                  </a:cubicBezTo>
                  <a:cubicBezTo>
                    <a:pt x="4657" y="2518"/>
                    <a:pt x="4502" y="2395"/>
                    <a:pt x="4502" y="2216"/>
                  </a:cubicBezTo>
                  <a:cubicBezTo>
                    <a:pt x="4478" y="2026"/>
                    <a:pt x="4621" y="1883"/>
                    <a:pt x="4811" y="1883"/>
                  </a:cubicBezTo>
                  <a:close/>
                  <a:moveTo>
                    <a:pt x="2202" y="0"/>
                  </a:moveTo>
                  <a:cubicBezTo>
                    <a:pt x="1001" y="0"/>
                    <a:pt x="1" y="983"/>
                    <a:pt x="1" y="2193"/>
                  </a:cubicBezTo>
                  <a:cubicBezTo>
                    <a:pt x="1" y="3426"/>
                    <a:pt x="1001" y="4409"/>
                    <a:pt x="2202" y="4409"/>
                  </a:cubicBezTo>
                  <a:cubicBezTo>
                    <a:pt x="2230" y="4409"/>
                    <a:pt x="2258" y="4408"/>
                    <a:pt x="2287" y="4407"/>
                  </a:cubicBezTo>
                  <a:lnTo>
                    <a:pt x="4811" y="4407"/>
                  </a:lnTo>
                  <a:cubicBezTo>
                    <a:pt x="4954" y="4407"/>
                    <a:pt x="5097" y="4384"/>
                    <a:pt x="5240" y="4360"/>
                  </a:cubicBezTo>
                  <a:lnTo>
                    <a:pt x="5835" y="4955"/>
                  </a:lnTo>
                  <a:cubicBezTo>
                    <a:pt x="5907" y="5009"/>
                    <a:pt x="6005" y="5035"/>
                    <a:pt x="6100" y="5035"/>
                  </a:cubicBezTo>
                  <a:cubicBezTo>
                    <a:pt x="6131" y="5035"/>
                    <a:pt x="6163" y="5032"/>
                    <a:pt x="6192" y="5027"/>
                  </a:cubicBezTo>
                  <a:cubicBezTo>
                    <a:pt x="6312" y="4955"/>
                    <a:pt x="6383" y="4836"/>
                    <a:pt x="6383" y="4717"/>
                  </a:cubicBezTo>
                  <a:lnTo>
                    <a:pt x="6383" y="3741"/>
                  </a:lnTo>
                  <a:cubicBezTo>
                    <a:pt x="7740" y="2335"/>
                    <a:pt x="6740" y="2"/>
                    <a:pt x="4811" y="2"/>
                  </a:cubicBezTo>
                  <a:lnTo>
                    <a:pt x="2287" y="2"/>
                  </a:lnTo>
                  <a:cubicBezTo>
                    <a:pt x="2258" y="1"/>
                    <a:pt x="2230" y="0"/>
                    <a:pt x="2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1" name="Google Shape;10331;p97"/>
          <p:cNvGrpSpPr/>
          <p:nvPr/>
        </p:nvGrpSpPr>
        <p:grpSpPr>
          <a:xfrm>
            <a:off x="5530812" y="2887934"/>
            <a:ext cx="348040" cy="349273"/>
            <a:chOff x="4529475" y="3220950"/>
            <a:chExt cx="267950" cy="267950"/>
          </a:xfrm>
        </p:grpSpPr>
        <p:sp>
          <p:nvSpPr>
            <p:cNvPr id="10332" name="Google Shape;10332;p97"/>
            <p:cNvSpPr/>
            <p:nvPr/>
          </p:nvSpPr>
          <p:spPr>
            <a:xfrm>
              <a:off x="4606450" y="3284050"/>
              <a:ext cx="190975" cy="125650"/>
            </a:xfrm>
            <a:custGeom>
              <a:avLst/>
              <a:gdLst/>
              <a:ahLst/>
              <a:cxnLst/>
              <a:rect l="l" t="t" r="r" b="b"/>
              <a:pathLst>
                <a:path w="7639" h="5026" extrusionOk="0">
                  <a:moveTo>
                    <a:pt x="2922" y="1874"/>
                  </a:moveTo>
                  <a:cubicBezTo>
                    <a:pt x="3084" y="1874"/>
                    <a:pt x="3233" y="2001"/>
                    <a:pt x="3233" y="2192"/>
                  </a:cubicBezTo>
                  <a:cubicBezTo>
                    <a:pt x="3233" y="2359"/>
                    <a:pt x="3090" y="2502"/>
                    <a:pt x="2923" y="2502"/>
                  </a:cubicBezTo>
                  <a:cubicBezTo>
                    <a:pt x="2637" y="2502"/>
                    <a:pt x="2494" y="2168"/>
                    <a:pt x="2685" y="1978"/>
                  </a:cubicBezTo>
                  <a:cubicBezTo>
                    <a:pt x="2756" y="1906"/>
                    <a:pt x="2841" y="1874"/>
                    <a:pt x="2922" y="1874"/>
                  </a:cubicBezTo>
                  <a:close/>
                  <a:moveTo>
                    <a:pt x="4184" y="1874"/>
                  </a:moveTo>
                  <a:cubicBezTo>
                    <a:pt x="4347" y="1874"/>
                    <a:pt x="4495" y="2001"/>
                    <a:pt x="4495" y="2192"/>
                  </a:cubicBezTo>
                  <a:cubicBezTo>
                    <a:pt x="4495" y="2359"/>
                    <a:pt x="4352" y="2502"/>
                    <a:pt x="4185" y="2502"/>
                  </a:cubicBezTo>
                  <a:cubicBezTo>
                    <a:pt x="3899" y="2502"/>
                    <a:pt x="3757" y="2168"/>
                    <a:pt x="3947" y="1978"/>
                  </a:cubicBezTo>
                  <a:cubicBezTo>
                    <a:pt x="4019" y="1906"/>
                    <a:pt x="4103" y="1874"/>
                    <a:pt x="4184" y="1874"/>
                  </a:cubicBezTo>
                  <a:close/>
                  <a:moveTo>
                    <a:pt x="5436" y="1874"/>
                  </a:moveTo>
                  <a:cubicBezTo>
                    <a:pt x="5598" y="1874"/>
                    <a:pt x="5757" y="2001"/>
                    <a:pt x="5757" y="2192"/>
                  </a:cubicBezTo>
                  <a:cubicBezTo>
                    <a:pt x="5757" y="2359"/>
                    <a:pt x="5614" y="2502"/>
                    <a:pt x="5447" y="2502"/>
                  </a:cubicBezTo>
                  <a:cubicBezTo>
                    <a:pt x="5162" y="2502"/>
                    <a:pt x="5019" y="2168"/>
                    <a:pt x="5209" y="1978"/>
                  </a:cubicBezTo>
                  <a:cubicBezTo>
                    <a:pt x="5273" y="1906"/>
                    <a:pt x="5355" y="1874"/>
                    <a:pt x="5436" y="1874"/>
                  </a:cubicBezTo>
                  <a:close/>
                  <a:moveTo>
                    <a:pt x="2894" y="1"/>
                  </a:moveTo>
                  <a:cubicBezTo>
                    <a:pt x="961" y="1"/>
                    <a:pt x="1" y="2342"/>
                    <a:pt x="1351" y="3716"/>
                  </a:cubicBezTo>
                  <a:lnTo>
                    <a:pt x="1351" y="4716"/>
                  </a:lnTo>
                  <a:cubicBezTo>
                    <a:pt x="1351" y="4835"/>
                    <a:pt x="1423" y="4954"/>
                    <a:pt x="1542" y="5002"/>
                  </a:cubicBezTo>
                  <a:cubicBezTo>
                    <a:pt x="1582" y="5018"/>
                    <a:pt x="1624" y="5026"/>
                    <a:pt x="1665" y="5026"/>
                  </a:cubicBezTo>
                  <a:cubicBezTo>
                    <a:pt x="1748" y="5026"/>
                    <a:pt x="1828" y="4994"/>
                    <a:pt x="1875" y="4931"/>
                  </a:cubicBezTo>
                  <a:lnTo>
                    <a:pt x="2471" y="4335"/>
                  </a:lnTo>
                  <a:cubicBezTo>
                    <a:pt x="2637" y="4383"/>
                    <a:pt x="2780" y="4383"/>
                    <a:pt x="2923" y="4383"/>
                  </a:cubicBezTo>
                  <a:lnTo>
                    <a:pt x="5447" y="4383"/>
                  </a:lnTo>
                  <a:cubicBezTo>
                    <a:pt x="6662" y="4383"/>
                    <a:pt x="7638" y="3406"/>
                    <a:pt x="7638" y="2192"/>
                  </a:cubicBezTo>
                  <a:cubicBezTo>
                    <a:pt x="7638" y="977"/>
                    <a:pt x="6662" y="1"/>
                    <a:pt x="5447" y="1"/>
                  </a:cubicBezTo>
                  <a:lnTo>
                    <a:pt x="2923" y="1"/>
                  </a:lnTo>
                  <a:cubicBezTo>
                    <a:pt x="2913" y="1"/>
                    <a:pt x="2903" y="1"/>
                    <a:pt x="2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97"/>
            <p:cNvSpPr/>
            <p:nvPr/>
          </p:nvSpPr>
          <p:spPr>
            <a:xfrm>
              <a:off x="4529475" y="3220950"/>
              <a:ext cx="157800" cy="267950"/>
            </a:xfrm>
            <a:custGeom>
              <a:avLst/>
              <a:gdLst/>
              <a:ahLst/>
              <a:cxnLst/>
              <a:rect l="l" t="t" r="r" b="b"/>
              <a:pathLst>
                <a:path w="6312" h="10718" extrusionOk="0">
                  <a:moveTo>
                    <a:pt x="3197" y="1262"/>
                  </a:moveTo>
                  <a:cubicBezTo>
                    <a:pt x="3465" y="1262"/>
                    <a:pt x="3614" y="1580"/>
                    <a:pt x="3430" y="1787"/>
                  </a:cubicBezTo>
                  <a:cubicBezTo>
                    <a:pt x="3359" y="1858"/>
                    <a:pt x="3274" y="1890"/>
                    <a:pt x="3193" y="1890"/>
                  </a:cubicBezTo>
                  <a:cubicBezTo>
                    <a:pt x="3031" y="1890"/>
                    <a:pt x="2882" y="1763"/>
                    <a:pt x="2882" y="1572"/>
                  </a:cubicBezTo>
                  <a:cubicBezTo>
                    <a:pt x="2882" y="1406"/>
                    <a:pt x="3001" y="1263"/>
                    <a:pt x="3168" y="1263"/>
                  </a:cubicBezTo>
                  <a:cubicBezTo>
                    <a:pt x="3178" y="1262"/>
                    <a:pt x="3187" y="1262"/>
                    <a:pt x="3197" y="1262"/>
                  </a:cubicBezTo>
                  <a:close/>
                  <a:moveTo>
                    <a:pt x="3544" y="8810"/>
                  </a:moveTo>
                  <a:cubicBezTo>
                    <a:pt x="3940" y="8810"/>
                    <a:pt x="3940" y="9433"/>
                    <a:pt x="3544" y="9433"/>
                  </a:cubicBezTo>
                  <a:cubicBezTo>
                    <a:pt x="3530" y="9433"/>
                    <a:pt x="3516" y="9433"/>
                    <a:pt x="3502" y="9431"/>
                  </a:cubicBezTo>
                  <a:lnTo>
                    <a:pt x="2882" y="9431"/>
                  </a:lnTo>
                  <a:cubicBezTo>
                    <a:pt x="2867" y="9433"/>
                    <a:pt x="2852" y="9433"/>
                    <a:pt x="2838" y="9433"/>
                  </a:cubicBezTo>
                  <a:cubicBezTo>
                    <a:pt x="2421" y="9433"/>
                    <a:pt x="2421" y="8810"/>
                    <a:pt x="2838" y="8810"/>
                  </a:cubicBezTo>
                  <a:cubicBezTo>
                    <a:pt x="2852" y="8810"/>
                    <a:pt x="2867" y="8810"/>
                    <a:pt x="2882" y="8812"/>
                  </a:cubicBezTo>
                  <a:lnTo>
                    <a:pt x="3502" y="8812"/>
                  </a:lnTo>
                  <a:cubicBezTo>
                    <a:pt x="3516" y="8810"/>
                    <a:pt x="3530" y="8810"/>
                    <a:pt x="3544" y="8810"/>
                  </a:cubicBezTo>
                  <a:close/>
                  <a:moveTo>
                    <a:pt x="953" y="1"/>
                  </a:moveTo>
                  <a:cubicBezTo>
                    <a:pt x="429" y="1"/>
                    <a:pt x="1" y="406"/>
                    <a:pt x="1" y="929"/>
                  </a:cubicBezTo>
                  <a:lnTo>
                    <a:pt x="1" y="9788"/>
                  </a:lnTo>
                  <a:cubicBezTo>
                    <a:pt x="25" y="10288"/>
                    <a:pt x="429" y="10693"/>
                    <a:pt x="953" y="10717"/>
                  </a:cubicBezTo>
                  <a:lnTo>
                    <a:pt x="5383" y="10717"/>
                  </a:lnTo>
                  <a:cubicBezTo>
                    <a:pt x="5883" y="10717"/>
                    <a:pt x="6312" y="10288"/>
                    <a:pt x="6312" y="9765"/>
                  </a:cubicBezTo>
                  <a:lnTo>
                    <a:pt x="6312" y="7550"/>
                  </a:lnTo>
                  <a:lnTo>
                    <a:pt x="5764" y="7550"/>
                  </a:lnTo>
                  <a:lnTo>
                    <a:pt x="5407" y="7907"/>
                  </a:lnTo>
                  <a:cubicBezTo>
                    <a:pt x="5227" y="8087"/>
                    <a:pt x="4981" y="8188"/>
                    <a:pt x="4728" y="8188"/>
                  </a:cubicBezTo>
                  <a:cubicBezTo>
                    <a:pt x="4612" y="8188"/>
                    <a:pt x="4495" y="8166"/>
                    <a:pt x="4383" y="8121"/>
                  </a:cubicBezTo>
                  <a:cubicBezTo>
                    <a:pt x="4025" y="7955"/>
                    <a:pt x="3787" y="7621"/>
                    <a:pt x="3811" y="7240"/>
                  </a:cubicBezTo>
                  <a:lnTo>
                    <a:pt x="3811" y="6502"/>
                  </a:lnTo>
                  <a:cubicBezTo>
                    <a:pt x="3406" y="6002"/>
                    <a:pt x="3168" y="5359"/>
                    <a:pt x="3168" y="4716"/>
                  </a:cubicBezTo>
                  <a:cubicBezTo>
                    <a:pt x="3168" y="3168"/>
                    <a:pt x="4430" y="1906"/>
                    <a:pt x="6002" y="1906"/>
                  </a:cubicBezTo>
                  <a:lnTo>
                    <a:pt x="6312" y="1906"/>
                  </a:lnTo>
                  <a:lnTo>
                    <a:pt x="6312" y="929"/>
                  </a:lnTo>
                  <a:cubicBezTo>
                    <a:pt x="6312" y="406"/>
                    <a:pt x="5883" y="1"/>
                    <a:pt x="5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4" name="Google Shape;10334;p97"/>
          <p:cNvGrpSpPr/>
          <p:nvPr/>
        </p:nvGrpSpPr>
        <p:grpSpPr>
          <a:xfrm>
            <a:off x="6284044" y="2887151"/>
            <a:ext cx="348008" cy="350055"/>
            <a:chOff x="5109375" y="3220350"/>
            <a:chExt cx="267925" cy="268550"/>
          </a:xfrm>
        </p:grpSpPr>
        <p:sp>
          <p:nvSpPr>
            <p:cNvPr id="10335" name="Google Shape;10335;p97"/>
            <p:cNvSpPr/>
            <p:nvPr/>
          </p:nvSpPr>
          <p:spPr>
            <a:xfrm>
              <a:off x="5109375" y="3220350"/>
              <a:ext cx="157775" cy="268550"/>
            </a:xfrm>
            <a:custGeom>
              <a:avLst/>
              <a:gdLst/>
              <a:ahLst/>
              <a:cxnLst/>
              <a:rect l="l" t="t" r="r" b="b"/>
              <a:pathLst>
                <a:path w="6311" h="10742" extrusionOk="0">
                  <a:moveTo>
                    <a:pt x="3167" y="953"/>
                  </a:moveTo>
                  <a:cubicBezTo>
                    <a:pt x="3334" y="953"/>
                    <a:pt x="3477" y="1096"/>
                    <a:pt x="3477" y="1287"/>
                  </a:cubicBezTo>
                  <a:cubicBezTo>
                    <a:pt x="3501" y="1513"/>
                    <a:pt x="3334" y="1626"/>
                    <a:pt x="3167" y="1626"/>
                  </a:cubicBezTo>
                  <a:cubicBezTo>
                    <a:pt x="3001" y="1626"/>
                    <a:pt x="2834" y="1513"/>
                    <a:pt x="2858" y="1287"/>
                  </a:cubicBezTo>
                  <a:cubicBezTo>
                    <a:pt x="2858" y="1096"/>
                    <a:pt x="2977" y="953"/>
                    <a:pt x="3167" y="953"/>
                  </a:cubicBezTo>
                  <a:close/>
                  <a:moveTo>
                    <a:pt x="3543" y="8834"/>
                  </a:moveTo>
                  <a:cubicBezTo>
                    <a:pt x="3939" y="8834"/>
                    <a:pt x="3939" y="9457"/>
                    <a:pt x="3543" y="9457"/>
                  </a:cubicBezTo>
                  <a:cubicBezTo>
                    <a:pt x="3530" y="9457"/>
                    <a:pt x="3515" y="9457"/>
                    <a:pt x="3501" y="9455"/>
                  </a:cubicBezTo>
                  <a:lnTo>
                    <a:pt x="2858" y="9455"/>
                  </a:lnTo>
                  <a:cubicBezTo>
                    <a:pt x="2843" y="9457"/>
                    <a:pt x="2829" y="9457"/>
                    <a:pt x="2815" y="9457"/>
                  </a:cubicBezTo>
                  <a:cubicBezTo>
                    <a:pt x="2420" y="9457"/>
                    <a:pt x="2420" y="8834"/>
                    <a:pt x="2815" y="8834"/>
                  </a:cubicBezTo>
                  <a:cubicBezTo>
                    <a:pt x="2829" y="8834"/>
                    <a:pt x="2843" y="8834"/>
                    <a:pt x="2858" y="8836"/>
                  </a:cubicBezTo>
                  <a:lnTo>
                    <a:pt x="3501" y="8836"/>
                  </a:lnTo>
                  <a:cubicBezTo>
                    <a:pt x="3515" y="8834"/>
                    <a:pt x="3530" y="8834"/>
                    <a:pt x="3543" y="8834"/>
                  </a:cubicBezTo>
                  <a:close/>
                  <a:moveTo>
                    <a:pt x="953" y="1"/>
                  </a:moveTo>
                  <a:cubicBezTo>
                    <a:pt x="429" y="1"/>
                    <a:pt x="0" y="430"/>
                    <a:pt x="0" y="953"/>
                  </a:cubicBezTo>
                  <a:lnTo>
                    <a:pt x="0" y="9789"/>
                  </a:lnTo>
                  <a:cubicBezTo>
                    <a:pt x="0" y="10312"/>
                    <a:pt x="429" y="10717"/>
                    <a:pt x="953" y="10741"/>
                  </a:cubicBezTo>
                  <a:lnTo>
                    <a:pt x="5358" y="10741"/>
                  </a:lnTo>
                  <a:cubicBezTo>
                    <a:pt x="5882" y="10741"/>
                    <a:pt x="6311" y="10312"/>
                    <a:pt x="6311" y="9789"/>
                  </a:cubicBezTo>
                  <a:lnTo>
                    <a:pt x="6311" y="8193"/>
                  </a:lnTo>
                  <a:lnTo>
                    <a:pt x="4096" y="8193"/>
                  </a:lnTo>
                  <a:cubicBezTo>
                    <a:pt x="3572" y="8193"/>
                    <a:pt x="3167" y="7788"/>
                    <a:pt x="3167" y="7264"/>
                  </a:cubicBezTo>
                  <a:lnTo>
                    <a:pt x="3167" y="2859"/>
                  </a:lnTo>
                  <a:cubicBezTo>
                    <a:pt x="3167" y="2335"/>
                    <a:pt x="3572" y="1906"/>
                    <a:pt x="4096" y="1906"/>
                  </a:cubicBezTo>
                  <a:lnTo>
                    <a:pt x="6311" y="1906"/>
                  </a:lnTo>
                  <a:lnTo>
                    <a:pt x="6311" y="953"/>
                  </a:lnTo>
                  <a:cubicBezTo>
                    <a:pt x="6311" y="430"/>
                    <a:pt x="5882" y="1"/>
                    <a:pt x="5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97"/>
            <p:cNvSpPr/>
            <p:nvPr/>
          </p:nvSpPr>
          <p:spPr>
            <a:xfrm>
              <a:off x="5204025" y="3284050"/>
              <a:ext cx="173275" cy="31600"/>
            </a:xfrm>
            <a:custGeom>
              <a:avLst/>
              <a:gdLst/>
              <a:ahLst/>
              <a:cxnLst/>
              <a:rect l="l" t="t" r="r" b="b"/>
              <a:pathLst>
                <a:path w="6931" h="1264" extrusionOk="0">
                  <a:moveTo>
                    <a:pt x="310" y="1"/>
                  </a:moveTo>
                  <a:cubicBezTo>
                    <a:pt x="144" y="1"/>
                    <a:pt x="1" y="144"/>
                    <a:pt x="1" y="311"/>
                  </a:cubicBezTo>
                  <a:lnTo>
                    <a:pt x="1" y="1263"/>
                  </a:lnTo>
                  <a:lnTo>
                    <a:pt x="6931" y="1263"/>
                  </a:lnTo>
                  <a:lnTo>
                    <a:pt x="6931" y="311"/>
                  </a:lnTo>
                  <a:cubicBezTo>
                    <a:pt x="6931" y="144"/>
                    <a:pt x="6812" y="1"/>
                    <a:pt x="6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97"/>
            <p:cNvSpPr/>
            <p:nvPr/>
          </p:nvSpPr>
          <p:spPr>
            <a:xfrm>
              <a:off x="5204025" y="3331100"/>
              <a:ext cx="173275" cy="78600"/>
            </a:xfrm>
            <a:custGeom>
              <a:avLst/>
              <a:gdLst/>
              <a:ahLst/>
              <a:cxnLst/>
              <a:rect l="l" t="t" r="r" b="b"/>
              <a:pathLst>
                <a:path w="6931" h="3144" extrusionOk="0">
                  <a:moveTo>
                    <a:pt x="5400" y="617"/>
                  </a:moveTo>
                  <a:cubicBezTo>
                    <a:pt x="5798" y="617"/>
                    <a:pt x="5798" y="1265"/>
                    <a:pt x="5400" y="1265"/>
                  </a:cubicBezTo>
                  <a:cubicBezTo>
                    <a:pt x="5387" y="1265"/>
                    <a:pt x="5373" y="1264"/>
                    <a:pt x="5359" y="1262"/>
                  </a:cubicBezTo>
                  <a:lnTo>
                    <a:pt x="4716" y="1262"/>
                  </a:lnTo>
                  <a:cubicBezTo>
                    <a:pt x="4335" y="1215"/>
                    <a:pt x="4335" y="667"/>
                    <a:pt x="4716" y="620"/>
                  </a:cubicBezTo>
                  <a:lnTo>
                    <a:pt x="5359" y="620"/>
                  </a:lnTo>
                  <a:cubicBezTo>
                    <a:pt x="5373" y="618"/>
                    <a:pt x="5387" y="617"/>
                    <a:pt x="5400" y="617"/>
                  </a:cubicBezTo>
                  <a:close/>
                  <a:moveTo>
                    <a:pt x="1" y="0"/>
                  </a:moveTo>
                  <a:lnTo>
                    <a:pt x="1" y="2834"/>
                  </a:lnTo>
                  <a:cubicBezTo>
                    <a:pt x="1" y="3001"/>
                    <a:pt x="144" y="3144"/>
                    <a:pt x="310" y="3144"/>
                  </a:cubicBezTo>
                  <a:lnTo>
                    <a:pt x="6621" y="3144"/>
                  </a:lnTo>
                  <a:cubicBezTo>
                    <a:pt x="6812" y="3144"/>
                    <a:pt x="6931" y="3001"/>
                    <a:pt x="6931" y="2834"/>
                  </a:cubicBezTo>
                  <a:lnTo>
                    <a:pt x="693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8" name="Google Shape;10338;p97"/>
          <p:cNvGrpSpPr/>
          <p:nvPr/>
        </p:nvGrpSpPr>
        <p:grpSpPr>
          <a:xfrm>
            <a:off x="7045751" y="2887901"/>
            <a:ext cx="327907" cy="349305"/>
            <a:chOff x="5695800" y="3220925"/>
            <a:chExt cx="252450" cy="267975"/>
          </a:xfrm>
        </p:grpSpPr>
        <p:sp>
          <p:nvSpPr>
            <p:cNvPr id="10339" name="Google Shape;10339;p97"/>
            <p:cNvSpPr/>
            <p:nvPr/>
          </p:nvSpPr>
          <p:spPr>
            <a:xfrm>
              <a:off x="5695800" y="3220925"/>
              <a:ext cx="157200" cy="267975"/>
            </a:xfrm>
            <a:custGeom>
              <a:avLst/>
              <a:gdLst/>
              <a:ahLst/>
              <a:cxnLst/>
              <a:rect l="l" t="t" r="r" b="b"/>
              <a:pathLst>
                <a:path w="6288" h="10719" extrusionOk="0">
                  <a:moveTo>
                    <a:pt x="3144" y="1264"/>
                  </a:moveTo>
                  <a:cubicBezTo>
                    <a:pt x="3430" y="1264"/>
                    <a:pt x="3573" y="1597"/>
                    <a:pt x="3358" y="1788"/>
                  </a:cubicBezTo>
                  <a:cubicBezTo>
                    <a:pt x="3295" y="1859"/>
                    <a:pt x="3215" y="1891"/>
                    <a:pt x="3138" y="1891"/>
                  </a:cubicBezTo>
                  <a:cubicBezTo>
                    <a:pt x="2982" y="1891"/>
                    <a:pt x="2834" y="1764"/>
                    <a:pt x="2834" y="1573"/>
                  </a:cubicBezTo>
                  <a:cubicBezTo>
                    <a:pt x="2834" y="1407"/>
                    <a:pt x="2977" y="1264"/>
                    <a:pt x="3144" y="1264"/>
                  </a:cubicBezTo>
                  <a:close/>
                  <a:moveTo>
                    <a:pt x="3520" y="8811"/>
                  </a:moveTo>
                  <a:cubicBezTo>
                    <a:pt x="3916" y="8811"/>
                    <a:pt x="3916" y="9434"/>
                    <a:pt x="3520" y="9434"/>
                  </a:cubicBezTo>
                  <a:cubicBezTo>
                    <a:pt x="3506" y="9434"/>
                    <a:pt x="3492" y="9434"/>
                    <a:pt x="3477" y="9432"/>
                  </a:cubicBezTo>
                  <a:lnTo>
                    <a:pt x="2834" y="9432"/>
                  </a:lnTo>
                  <a:cubicBezTo>
                    <a:pt x="2820" y="9434"/>
                    <a:pt x="2806" y="9434"/>
                    <a:pt x="2792" y="9434"/>
                  </a:cubicBezTo>
                  <a:cubicBezTo>
                    <a:pt x="2396" y="9434"/>
                    <a:pt x="2396" y="8811"/>
                    <a:pt x="2792" y="8811"/>
                  </a:cubicBezTo>
                  <a:cubicBezTo>
                    <a:pt x="2806" y="8811"/>
                    <a:pt x="2820" y="8811"/>
                    <a:pt x="2834" y="8813"/>
                  </a:cubicBezTo>
                  <a:lnTo>
                    <a:pt x="3477" y="8813"/>
                  </a:lnTo>
                  <a:cubicBezTo>
                    <a:pt x="3492" y="8811"/>
                    <a:pt x="3506" y="8811"/>
                    <a:pt x="3520" y="8811"/>
                  </a:cubicBezTo>
                  <a:close/>
                  <a:moveTo>
                    <a:pt x="911" y="1"/>
                  </a:moveTo>
                  <a:cubicBezTo>
                    <a:pt x="407" y="1"/>
                    <a:pt x="0" y="420"/>
                    <a:pt x="0" y="930"/>
                  </a:cubicBezTo>
                  <a:lnTo>
                    <a:pt x="0" y="9766"/>
                  </a:lnTo>
                  <a:cubicBezTo>
                    <a:pt x="0" y="10289"/>
                    <a:pt x="429" y="10718"/>
                    <a:pt x="953" y="10718"/>
                  </a:cubicBezTo>
                  <a:lnTo>
                    <a:pt x="5335" y="10718"/>
                  </a:lnTo>
                  <a:cubicBezTo>
                    <a:pt x="5859" y="10718"/>
                    <a:pt x="6287" y="10289"/>
                    <a:pt x="6287" y="9766"/>
                  </a:cubicBezTo>
                  <a:lnTo>
                    <a:pt x="6287" y="8789"/>
                  </a:lnTo>
                  <a:cubicBezTo>
                    <a:pt x="6168" y="8789"/>
                    <a:pt x="6073" y="8813"/>
                    <a:pt x="5978" y="8813"/>
                  </a:cubicBezTo>
                  <a:cubicBezTo>
                    <a:pt x="5949" y="8814"/>
                    <a:pt x="5920" y="8814"/>
                    <a:pt x="5891" y="8814"/>
                  </a:cubicBezTo>
                  <a:cubicBezTo>
                    <a:pt x="3977" y="8814"/>
                    <a:pt x="2406" y="7260"/>
                    <a:pt x="2406" y="5336"/>
                  </a:cubicBezTo>
                  <a:cubicBezTo>
                    <a:pt x="2406" y="3436"/>
                    <a:pt x="3977" y="1882"/>
                    <a:pt x="5891" y="1882"/>
                  </a:cubicBezTo>
                  <a:cubicBezTo>
                    <a:pt x="5920" y="1882"/>
                    <a:pt x="5949" y="1882"/>
                    <a:pt x="5978" y="1883"/>
                  </a:cubicBezTo>
                  <a:cubicBezTo>
                    <a:pt x="6073" y="1883"/>
                    <a:pt x="6192" y="1883"/>
                    <a:pt x="6287" y="1907"/>
                  </a:cubicBezTo>
                  <a:lnTo>
                    <a:pt x="6287" y="930"/>
                  </a:lnTo>
                  <a:cubicBezTo>
                    <a:pt x="6287" y="407"/>
                    <a:pt x="5859" y="2"/>
                    <a:pt x="5335" y="2"/>
                  </a:cubicBezTo>
                  <a:lnTo>
                    <a:pt x="953" y="2"/>
                  </a:lnTo>
                  <a:cubicBezTo>
                    <a:pt x="939" y="1"/>
                    <a:pt x="925" y="1"/>
                    <a:pt x="9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97"/>
            <p:cNvSpPr/>
            <p:nvPr/>
          </p:nvSpPr>
          <p:spPr>
            <a:xfrm>
              <a:off x="5754300" y="3282075"/>
              <a:ext cx="193950" cy="174525"/>
            </a:xfrm>
            <a:custGeom>
              <a:avLst/>
              <a:gdLst/>
              <a:ahLst/>
              <a:cxnLst/>
              <a:rect l="l" t="t" r="r" b="b"/>
              <a:pathLst>
                <a:path w="7758" h="6981" extrusionOk="0">
                  <a:moveTo>
                    <a:pt x="3565" y="1"/>
                  </a:moveTo>
                  <a:cubicBezTo>
                    <a:pt x="2565" y="1"/>
                    <a:pt x="1560" y="506"/>
                    <a:pt x="1018" y="1628"/>
                  </a:cubicBezTo>
                  <a:cubicBezTo>
                    <a:pt x="1" y="3718"/>
                    <a:pt x="1687" y="5752"/>
                    <a:pt x="3602" y="5752"/>
                  </a:cubicBezTo>
                  <a:cubicBezTo>
                    <a:pt x="4196" y="5752"/>
                    <a:pt x="4812" y="5556"/>
                    <a:pt x="5376" y="5105"/>
                  </a:cubicBezTo>
                  <a:lnTo>
                    <a:pt x="7162" y="6891"/>
                  </a:lnTo>
                  <a:cubicBezTo>
                    <a:pt x="7234" y="6950"/>
                    <a:pt x="7317" y="6980"/>
                    <a:pt x="7398" y="6980"/>
                  </a:cubicBezTo>
                  <a:cubicBezTo>
                    <a:pt x="7478" y="6980"/>
                    <a:pt x="7555" y="6950"/>
                    <a:pt x="7615" y="6891"/>
                  </a:cubicBezTo>
                  <a:cubicBezTo>
                    <a:pt x="7758" y="6772"/>
                    <a:pt x="7758" y="6558"/>
                    <a:pt x="7615" y="6438"/>
                  </a:cubicBezTo>
                  <a:lnTo>
                    <a:pt x="5829" y="4652"/>
                  </a:lnTo>
                  <a:cubicBezTo>
                    <a:pt x="6234" y="4152"/>
                    <a:pt x="6448" y="3533"/>
                    <a:pt x="6448" y="2890"/>
                  </a:cubicBezTo>
                  <a:cubicBezTo>
                    <a:pt x="6476" y="1080"/>
                    <a:pt x="5027" y="1"/>
                    <a:pt x="35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1" name="Google Shape;10341;p97"/>
          <p:cNvGrpSpPr/>
          <p:nvPr/>
        </p:nvGrpSpPr>
        <p:grpSpPr>
          <a:xfrm>
            <a:off x="7785800" y="3476953"/>
            <a:ext cx="348040" cy="286477"/>
            <a:chOff x="6265550" y="3672825"/>
            <a:chExt cx="267950" cy="219775"/>
          </a:xfrm>
        </p:grpSpPr>
        <p:sp>
          <p:nvSpPr>
            <p:cNvPr id="10342" name="Google Shape;10342;p97"/>
            <p:cNvSpPr/>
            <p:nvPr/>
          </p:nvSpPr>
          <p:spPr>
            <a:xfrm>
              <a:off x="6375700" y="3672825"/>
              <a:ext cx="47650" cy="47075"/>
            </a:xfrm>
            <a:custGeom>
              <a:avLst/>
              <a:gdLst/>
              <a:ahLst/>
              <a:cxnLst/>
              <a:rect l="l" t="t" r="r" b="b"/>
              <a:pathLst>
                <a:path w="1906" h="1883" extrusionOk="0">
                  <a:moveTo>
                    <a:pt x="953" y="1"/>
                  </a:moveTo>
                  <a:cubicBezTo>
                    <a:pt x="429" y="1"/>
                    <a:pt x="1" y="429"/>
                    <a:pt x="1" y="953"/>
                  </a:cubicBezTo>
                  <a:cubicBezTo>
                    <a:pt x="1" y="1453"/>
                    <a:pt x="429" y="1882"/>
                    <a:pt x="953" y="1882"/>
                  </a:cubicBezTo>
                  <a:cubicBezTo>
                    <a:pt x="1477" y="1882"/>
                    <a:pt x="1906" y="1453"/>
                    <a:pt x="1906" y="953"/>
                  </a:cubicBezTo>
                  <a:cubicBezTo>
                    <a:pt x="1906" y="429"/>
                    <a:pt x="147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97"/>
            <p:cNvSpPr/>
            <p:nvPr/>
          </p:nvSpPr>
          <p:spPr>
            <a:xfrm>
              <a:off x="6486450" y="3704375"/>
              <a:ext cx="47050" cy="47075"/>
            </a:xfrm>
            <a:custGeom>
              <a:avLst/>
              <a:gdLst/>
              <a:ahLst/>
              <a:cxnLst/>
              <a:rect l="l" t="t" r="r" b="b"/>
              <a:pathLst>
                <a:path w="1882" h="1883" extrusionOk="0">
                  <a:moveTo>
                    <a:pt x="953" y="1"/>
                  </a:moveTo>
                  <a:cubicBezTo>
                    <a:pt x="429" y="1"/>
                    <a:pt x="0" y="406"/>
                    <a:pt x="0" y="930"/>
                  </a:cubicBezTo>
                  <a:cubicBezTo>
                    <a:pt x="0" y="1454"/>
                    <a:pt x="429" y="1882"/>
                    <a:pt x="953" y="1882"/>
                  </a:cubicBezTo>
                  <a:cubicBezTo>
                    <a:pt x="1477" y="1882"/>
                    <a:pt x="1881" y="1454"/>
                    <a:pt x="1881" y="930"/>
                  </a:cubicBezTo>
                  <a:cubicBezTo>
                    <a:pt x="1881" y="406"/>
                    <a:pt x="147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97"/>
            <p:cNvSpPr/>
            <p:nvPr/>
          </p:nvSpPr>
          <p:spPr>
            <a:xfrm>
              <a:off x="6265550" y="3704375"/>
              <a:ext cx="47075" cy="47075"/>
            </a:xfrm>
            <a:custGeom>
              <a:avLst/>
              <a:gdLst/>
              <a:ahLst/>
              <a:cxnLst/>
              <a:rect l="l" t="t" r="r" b="b"/>
              <a:pathLst>
                <a:path w="1883" h="1883" extrusionOk="0">
                  <a:moveTo>
                    <a:pt x="930" y="1"/>
                  </a:moveTo>
                  <a:cubicBezTo>
                    <a:pt x="406" y="1"/>
                    <a:pt x="1" y="406"/>
                    <a:pt x="1" y="930"/>
                  </a:cubicBezTo>
                  <a:cubicBezTo>
                    <a:pt x="1" y="1454"/>
                    <a:pt x="406" y="1882"/>
                    <a:pt x="930" y="1882"/>
                  </a:cubicBezTo>
                  <a:cubicBezTo>
                    <a:pt x="1454" y="1882"/>
                    <a:pt x="1882" y="1454"/>
                    <a:pt x="1882" y="930"/>
                  </a:cubicBezTo>
                  <a:cubicBezTo>
                    <a:pt x="1882" y="406"/>
                    <a:pt x="1454"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97"/>
            <p:cNvSpPr/>
            <p:nvPr/>
          </p:nvSpPr>
          <p:spPr>
            <a:xfrm>
              <a:off x="6391775" y="3813925"/>
              <a:ext cx="15500" cy="31575"/>
            </a:xfrm>
            <a:custGeom>
              <a:avLst/>
              <a:gdLst/>
              <a:ahLst/>
              <a:cxnLst/>
              <a:rect l="l" t="t" r="r" b="b"/>
              <a:pathLst>
                <a:path w="620" h="1263" extrusionOk="0">
                  <a:moveTo>
                    <a:pt x="310" y="1"/>
                  </a:moveTo>
                  <a:cubicBezTo>
                    <a:pt x="143" y="1"/>
                    <a:pt x="1" y="287"/>
                    <a:pt x="1" y="644"/>
                  </a:cubicBezTo>
                  <a:cubicBezTo>
                    <a:pt x="1" y="977"/>
                    <a:pt x="143" y="1263"/>
                    <a:pt x="310" y="1263"/>
                  </a:cubicBezTo>
                  <a:cubicBezTo>
                    <a:pt x="477" y="1263"/>
                    <a:pt x="620" y="977"/>
                    <a:pt x="620" y="644"/>
                  </a:cubicBezTo>
                  <a:cubicBezTo>
                    <a:pt x="620" y="287"/>
                    <a:pt x="477"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97"/>
            <p:cNvSpPr/>
            <p:nvPr/>
          </p:nvSpPr>
          <p:spPr>
            <a:xfrm>
              <a:off x="6293550" y="3730575"/>
              <a:ext cx="213150" cy="162025"/>
            </a:xfrm>
            <a:custGeom>
              <a:avLst/>
              <a:gdLst/>
              <a:ahLst/>
              <a:cxnLst/>
              <a:rect l="l" t="t" r="r" b="b"/>
              <a:pathLst>
                <a:path w="8526" h="6481" extrusionOk="0">
                  <a:moveTo>
                    <a:pt x="2358" y="3311"/>
                  </a:moveTo>
                  <a:cubicBezTo>
                    <a:pt x="2524" y="3311"/>
                    <a:pt x="2691" y="3430"/>
                    <a:pt x="2667" y="3668"/>
                  </a:cubicBezTo>
                  <a:lnTo>
                    <a:pt x="2667" y="4287"/>
                  </a:lnTo>
                  <a:cubicBezTo>
                    <a:pt x="2691" y="4514"/>
                    <a:pt x="2524" y="4627"/>
                    <a:pt x="2358" y="4627"/>
                  </a:cubicBezTo>
                  <a:cubicBezTo>
                    <a:pt x="2191" y="4627"/>
                    <a:pt x="2024" y="4514"/>
                    <a:pt x="2048" y="4287"/>
                  </a:cubicBezTo>
                  <a:lnTo>
                    <a:pt x="2048" y="3668"/>
                  </a:lnTo>
                  <a:cubicBezTo>
                    <a:pt x="2024" y="3430"/>
                    <a:pt x="2191" y="3311"/>
                    <a:pt x="2358" y="3311"/>
                  </a:cubicBezTo>
                  <a:close/>
                  <a:moveTo>
                    <a:pt x="6120" y="3311"/>
                  </a:moveTo>
                  <a:cubicBezTo>
                    <a:pt x="6287" y="3311"/>
                    <a:pt x="6454" y="3430"/>
                    <a:pt x="6430" y="3668"/>
                  </a:cubicBezTo>
                  <a:lnTo>
                    <a:pt x="6430" y="4287"/>
                  </a:lnTo>
                  <a:cubicBezTo>
                    <a:pt x="6454" y="4514"/>
                    <a:pt x="6287" y="4627"/>
                    <a:pt x="6120" y="4627"/>
                  </a:cubicBezTo>
                  <a:cubicBezTo>
                    <a:pt x="5954" y="4627"/>
                    <a:pt x="5787" y="4514"/>
                    <a:pt x="5811" y="4287"/>
                  </a:cubicBezTo>
                  <a:lnTo>
                    <a:pt x="5811" y="3668"/>
                  </a:lnTo>
                  <a:cubicBezTo>
                    <a:pt x="5787" y="3430"/>
                    <a:pt x="5954" y="3311"/>
                    <a:pt x="6120" y="3311"/>
                  </a:cubicBezTo>
                  <a:close/>
                  <a:moveTo>
                    <a:pt x="4239" y="2716"/>
                  </a:moveTo>
                  <a:cubicBezTo>
                    <a:pt x="4763" y="2716"/>
                    <a:pt x="5192" y="3263"/>
                    <a:pt x="5192" y="3978"/>
                  </a:cubicBezTo>
                  <a:cubicBezTo>
                    <a:pt x="5192" y="4668"/>
                    <a:pt x="4763" y="5240"/>
                    <a:pt x="4239" y="5240"/>
                  </a:cubicBezTo>
                  <a:cubicBezTo>
                    <a:pt x="3715" y="5240"/>
                    <a:pt x="3310" y="4668"/>
                    <a:pt x="3310" y="3978"/>
                  </a:cubicBezTo>
                  <a:cubicBezTo>
                    <a:pt x="3310" y="3263"/>
                    <a:pt x="3715" y="2716"/>
                    <a:pt x="4239" y="2716"/>
                  </a:cubicBezTo>
                  <a:close/>
                  <a:moveTo>
                    <a:pt x="3525" y="1"/>
                  </a:moveTo>
                  <a:cubicBezTo>
                    <a:pt x="3263" y="620"/>
                    <a:pt x="2929" y="1382"/>
                    <a:pt x="2572" y="1477"/>
                  </a:cubicBezTo>
                  <a:cubicBezTo>
                    <a:pt x="2545" y="1485"/>
                    <a:pt x="2516" y="1489"/>
                    <a:pt x="2486" y="1489"/>
                  </a:cubicBezTo>
                  <a:cubicBezTo>
                    <a:pt x="2143" y="1489"/>
                    <a:pt x="1607" y="1016"/>
                    <a:pt x="1191" y="644"/>
                  </a:cubicBezTo>
                  <a:cubicBezTo>
                    <a:pt x="953" y="1096"/>
                    <a:pt x="500" y="1382"/>
                    <a:pt x="0" y="1453"/>
                  </a:cubicBezTo>
                  <a:cubicBezTo>
                    <a:pt x="476" y="2858"/>
                    <a:pt x="738" y="4359"/>
                    <a:pt x="786" y="5859"/>
                  </a:cubicBezTo>
                  <a:lnTo>
                    <a:pt x="476" y="5859"/>
                  </a:lnTo>
                  <a:cubicBezTo>
                    <a:pt x="95" y="5907"/>
                    <a:pt x="95" y="6454"/>
                    <a:pt x="476" y="6478"/>
                  </a:cubicBezTo>
                  <a:lnTo>
                    <a:pt x="8049" y="6478"/>
                  </a:lnTo>
                  <a:cubicBezTo>
                    <a:pt x="8064" y="6480"/>
                    <a:pt x="8078" y="6481"/>
                    <a:pt x="8092" y="6481"/>
                  </a:cubicBezTo>
                  <a:cubicBezTo>
                    <a:pt x="8488" y="6481"/>
                    <a:pt x="8488" y="5857"/>
                    <a:pt x="8092" y="5857"/>
                  </a:cubicBezTo>
                  <a:cubicBezTo>
                    <a:pt x="8078" y="5857"/>
                    <a:pt x="8064" y="5858"/>
                    <a:pt x="8049" y="5859"/>
                  </a:cubicBezTo>
                  <a:lnTo>
                    <a:pt x="7764" y="5859"/>
                  </a:lnTo>
                  <a:cubicBezTo>
                    <a:pt x="7787" y="4359"/>
                    <a:pt x="8049" y="2882"/>
                    <a:pt x="8526" y="1453"/>
                  </a:cubicBezTo>
                  <a:cubicBezTo>
                    <a:pt x="8026" y="1382"/>
                    <a:pt x="7573" y="1096"/>
                    <a:pt x="7335" y="644"/>
                  </a:cubicBezTo>
                  <a:cubicBezTo>
                    <a:pt x="6919" y="1016"/>
                    <a:pt x="6382" y="1489"/>
                    <a:pt x="6021" y="1489"/>
                  </a:cubicBezTo>
                  <a:cubicBezTo>
                    <a:pt x="5989" y="1489"/>
                    <a:pt x="5959" y="1485"/>
                    <a:pt x="5930" y="1477"/>
                  </a:cubicBezTo>
                  <a:cubicBezTo>
                    <a:pt x="5597" y="1358"/>
                    <a:pt x="5263" y="620"/>
                    <a:pt x="5049" y="1"/>
                  </a:cubicBezTo>
                  <a:cubicBezTo>
                    <a:pt x="4811" y="132"/>
                    <a:pt x="4549" y="197"/>
                    <a:pt x="4287" y="197"/>
                  </a:cubicBezTo>
                  <a:cubicBezTo>
                    <a:pt x="4025" y="197"/>
                    <a:pt x="3763" y="132"/>
                    <a:pt x="3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47" name="Google Shape;10347;p97"/>
          <p:cNvSpPr/>
          <p:nvPr/>
        </p:nvSpPr>
        <p:spPr>
          <a:xfrm>
            <a:off x="7074175" y="3444725"/>
            <a:ext cx="267606" cy="350218"/>
          </a:xfrm>
          <a:custGeom>
            <a:avLst/>
            <a:gdLst/>
            <a:ahLst/>
            <a:cxnLst/>
            <a:rect l="l" t="t" r="r" b="b"/>
            <a:pathLst>
              <a:path w="8241" h="10747" extrusionOk="0">
                <a:moveTo>
                  <a:pt x="1632" y="0"/>
                </a:moveTo>
                <a:cubicBezTo>
                  <a:pt x="1459" y="0"/>
                  <a:pt x="1287" y="114"/>
                  <a:pt x="1310" y="340"/>
                </a:cubicBezTo>
                <a:lnTo>
                  <a:pt x="1310" y="10127"/>
                </a:lnTo>
                <a:lnTo>
                  <a:pt x="382" y="10127"/>
                </a:lnTo>
                <a:cubicBezTo>
                  <a:pt x="1" y="10151"/>
                  <a:pt x="1" y="10723"/>
                  <a:pt x="382" y="10747"/>
                </a:cubicBezTo>
                <a:lnTo>
                  <a:pt x="2882" y="10747"/>
                </a:lnTo>
                <a:cubicBezTo>
                  <a:pt x="3263" y="10723"/>
                  <a:pt x="3263" y="10151"/>
                  <a:pt x="2882" y="10127"/>
                </a:cubicBezTo>
                <a:lnTo>
                  <a:pt x="1929" y="10127"/>
                </a:lnTo>
                <a:lnTo>
                  <a:pt x="1929" y="6008"/>
                </a:lnTo>
                <a:cubicBezTo>
                  <a:pt x="2001" y="5960"/>
                  <a:pt x="1929" y="5698"/>
                  <a:pt x="2572" y="5698"/>
                </a:cubicBezTo>
                <a:cubicBezTo>
                  <a:pt x="2977" y="5698"/>
                  <a:pt x="3882" y="6031"/>
                  <a:pt x="4644" y="6293"/>
                </a:cubicBezTo>
                <a:cubicBezTo>
                  <a:pt x="5573" y="6627"/>
                  <a:pt x="6430" y="6960"/>
                  <a:pt x="6978" y="6960"/>
                </a:cubicBezTo>
                <a:cubicBezTo>
                  <a:pt x="7006" y="6962"/>
                  <a:pt x="7033" y="6963"/>
                  <a:pt x="7061" y="6963"/>
                </a:cubicBezTo>
                <a:cubicBezTo>
                  <a:pt x="7411" y="6963"/>
                  <a:pt x="7735" y="6824"/>
                  <a:pt x="7978" y="6603"/>
                </a:cubicBezTo>
                <a:cubicBezTo>
                  <a:pt x="8145" y="6436"/>
                  <a:pt x="8217" y="6222"/>
                  <a:pt x="8240" y="6008"/>
                </a:cubicBezTo>
                <a:lnTo>
                  <a:pt x="8240" y="1578"/>
                </a:lnTo>
                <a:cubicBezTo>
                  <a:pt x="8217" y="1411"/>
                  <a:pt x="8074" y="1292"/>
                  <a:pt x="7907" y="1292"/>
                </a:cubicBezTo>
                <a:cubicBezTo>
                  <a:pt x="7740" y="1292"/>
                  <a:pt x="7597" y="1411"/>
                  <a:pt x="7597" y="1602"/>
                </a:cubicBezTo>
                <a:cubicBezTo>
                  <a:pt x="7597" y="1650"/>
                  <a:pt x="7574" y="1912"/>
                  <a:pt x="6978" y="1912"/>
                </a:cubicBezTo>
                <a:cubicBezTo>
                  <a:pt x="6573" y="1912"/>
                  <a:pt x="5668" y="1578"/>
                  <a:pt x="4882" y="1292"/>
                </a:cubicBezTo>
                <a:cubicBezTo>
                  <a:pt x="3978" y="959"/>
                  <a:pt x="3096" y="649"/>
                  <a:pt x="2572" y="649"/>
                </a:cubicBezTo>
                <a:cubicBezTo>
                  <a:pt x="2358" y="649"/>
                  <a:pt x="2144" y="697"/>
                  <a:pt x="1953" y="768"/>
                </a:cubicBezTo>
                <a:lnTo>
                  <a:pt x="1953" y="340"/>
                </a:lnTo>
                <a:cubicBezTo>
                  <a:pt x="1977" y="114"/>
                  <a:pt x="1804"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48" name="Google Shape;10348;p97"/>
          <p:cNvGrpSpPr/>
          <p:nvPr/>
        </p:nvGrpSpPr>
        <p:grpSpPr>
          <a:xfrm>
            <a:off x="6283265" y="3466883"/>
            <a:ext cx="350346" cy="307333"/>
            <a:chOff x="5108775" y="3665100"/>
            <a:chExt cx="269725" cy="235775"/>
          </a:xfrm>
        </p:grpSpPr>
        <p:sp>
          <p:nvSpPr>
            <p:cNvPr id="10349" name="Google Shape;10349;p97"/>
            <p:cNvSpPr/>
            <p:nvPr/>
          </p:nvSpPr>
          <p:spPr>
            <a:xfrm>
              <a:off x="5204025" y="3853225"/>
              <a:ext cx="47050" cy="47650"/>
            </a:xfrm>
            <a:custGeom>
              <a:avLst/>
              <a:gdLst/>
              <a:ahLst/>
              <a:cxnLst/>
              <a:rect l="l" t="t" r="r" b="b"/>
              <a:pathLst>
                <a:path w="1882" h="1906" extrusionOk="0">
                  <a:moveTo>
                    <a:pt x="953" y="1"/>
                  </a:moveTo>
                  <a:cubicBezTo>
                    <a:pt x="429" y="1"/>
                    <a:pt x="1" y="429"/>
                    <a:pt x="1" y="953"/>
                  </a:cubicBezTo>
                  <a:cubicBezTo>
                    <a:pt x="1" y="1477"/>
                    <a:pt x="429" y="1906"/>
                    <a:pt x="953" y="1906"/>
                  </a:cubicBezTo>
                  <a:cubicBezTo>
                    <a:pt x="1477" y="1906"/>
                    <a:pt x="1882" y="1477"/>
                    <a:pt x="1882" y="953"/>
                  </a:cubicBezTo>
                  <a:cubicBezTo>
                    <a:pt x="1882" y="429"/>
                    <a:pt x="147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97"/>
            <p:cNvSpPr/>
            <p:nvPr/>
          </p:nvSpPr>
          <p:spPr>
            <a:xfrm>
              <a:off x="5283200" y="3853225"/>
              <a:ext cx="47075" cy="47650"/>
            </a:xfrm>
            <a:custGeom>
              <a:avLst/>
              <a:gdLst/>
              <a:ahLst/>
              <a:cxnLst/>
              <a:rect l="l" t="t" r="r" b="b"/>
              <a:pathLst>
                <a:path w="1883" h="1906" extrusionOk="0">
                  <a:moveTo>
                    <a:pt x="954" y="1"/>
                  </a:moveTo>
                  <a:cubicBezTo>
                    <a:pt x="430" y="1"/>
                    <a:pt x="1" y="429"/>
                    <a:pt x="1" y="953"/>
                  </a:cubicBezTo>
                  <a:cubicBezTo>
                    <a:pt x="1" y="1477"/>
                    <a:pt x="430" y="1906"/>
                    <a:pt x="954" y="1906"/>
                  </a:cubicBezTo>
                  <a:cubicBezTo>
                    <a:pt x="1477" y="1906"/>
                    <a:pt x="1882" y="1477"/>
                    <a:pt x="1882" y="953"/>
                  </a:cubicBezTo>
                  <a:cubicBezTo>
                    <a:pt x="1882" y="429"/>
                    <a:pt x="1477" y="1"/>
                    <a:pt x="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97"/>
            <p:cNvSpPr/>
            <p:nvPr/>
          </p:nvSpPr>
          <p:spPr>
            <a:xfrm>
              <a:off x="5108775" y="3665100"/>
              <a:ext cx="269725" cy="188150"/>
            </a:xfrm>
            <a:custGeom>
              <a:avLst/>
              <a:gdLst/>
              <a:ahLst/>
              <a:cxnLst/>
              <a:rect l="l" t="t" r="r" b="b"/>
              <a:pathLst>
                <a:path w="10789" h="7526" extrusionOk="0">
                  <a:moveTo>
                    <a:pt x="358" y="0"/>
                  </a:moveTo>
                  <a:cubicBezTo>
                    <a:pt x="191" y="0"/>
                    <a:pt x="48" y="119"/>
                    <a:pt x="24" y="262"/>
                  </a:cubicBezTo>
                  <a:cubicBezTo>
                    <a:pt x="0" y="453"/>
                    <a:pt x="143" y="619"/>
                    <a:pt x="334" y="619"/>
                  </a:cubicBezTo>
                  <a:lnTo>
                    <a:pt x="1644" y="619"/>
                  </a:lnTo>
                  <a:lnTo>
                    <a:pt x="3168" y="5930"/>
                  </a:lnTo>
                  <a:lnTo>
                    <a:pt x="3049" y="6168"/>
                  </a:lnTo>
                  <a:cubicBezTo>
                    <a:pt x="2739" y="6787"/>
                    <a:pt x="3191" y="7526"/>
                    <a:pt x="3882" y="7526"/>
                  </a:cubicBezTo>
                  <a:lnTo>
                    <a:pt x="9169" y="7526"/>
                  </a:lnTo>
                  <a:cubicBezTo>
                    <a:pt x="9336" y="7526"/>
                    <a:pt x="9455" y="7406"/>
                    <a:pt x="9478" y="7264"/>
                  </a:cubicBezTo>
                  <a:cubicBezTo>
                    <a:pt x="9502" y="7073"/>
                    <a:pt x="9359" y="6906"/>
                    <a:pt x="9169" y="6906"/>
                  </a:cubicBezTo>
                  <a:lnTo>
                    <a:pt x="3882" y="6906"/>
                  </a:lnTo>
                  <a:cubicBezTo>
                    <a:pt x="3644" y="6906"/>
                    <a:pt x="3501" y="6668"/>
                    <a:pt x="3596" y="6454"/>
                  </a:cubicBezTo>
                  <a:lnTo>
                    <a:pt x="3692" y="6287"/>
                  </a:lnTo>
                  <a:lnTo>
                    <a:pt x="9169" y="6287"/>
                  </a:lnTo>
                  <a:cubicBezTo>
                    <a:pt x="9312" y="6287"/>
                    <a:pt x="9431" y="6192"/>
                    <a:pt x="9478" y="6049"/>
                  </a:cubicBezTo>
                  <a:lnTo>
                    <a:pt x="10741" y="1643"/>
                  </a:lnTo>
                  <a:cubicBezTo>
                    <a:pt x="10788" y="1453"/>
                    <a:pt x="10645" y="1262"/>
                    <a:pt x="10431" y="1262"/>
                  </a:cubicBezTo>
                  <a:lnTo>
                    <a:pt x="2477" y="1262"/>
                  </a:lnTo>
                  <a:lnTo>
                    <a:pt x="2191" y="215"/>
                  </a:lnTo>
                  <a:cubicBezTo>
                    <a:pt x="2144" y="95"/>
                    <a:pt x="202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2" name="Google Shape;10352;p97"/>
          <p:cNvGrpSpPr/>
          <p:nvPr/>
        </p:nvGrpSpPr>
        <p:grpSpPr>
          <a:xfrm>
            <a:off x="5531591" y="3446092"/>
            <a:ext cx="371745" cy="349077"/>
            <a:chOff x="4530075" y="3649150"/>
            <a:chExt cx="286200" cy="267800"/>
          </a:xfrm>
        </p:grpSpPr>
        <p:sp>
          <p:nvSpPr>
            <p:cNvPr id="10353" name="Google Shape;10353;p97"/>
            <p:cNvSpPr/>
            <p:nvPr/>
          </p:nvSpPr>
          <p:spPr>
            <a:xfrm>
              <a:off x="4620575" y="3766900"/>
              <a:ext cx="86350" cy="150050"/>
            </a:xfrm>
            <a:custGeom>
              <a:avLst/>
              <a:gdLst/>
              <a:ahLst/>
              <a:cxnLst/>
              <a:rect l="l" t="t" r="r" b="b"/>
              <a:pathLst>
                <a:path w="3454" h="6002" extrusionOk="0">
                  <a:moveTo>
                    <a:pt x="1727" y="0"/>
                  </a:moveTo>
                  <a:cubicBezTo>
                    <a:pt x="1626" y="0"/>
                    <a:pt x="1525" y="48"/>
                    <a:pt x="1453" y="143"/>
                  </a:cubicBezTo>
                  <a:lnTo>
                    <a:pt x="120" y="2358"/>
                  </a:lnTo>
                  <a:cubicBezTo>
                    <a:pt x="0" y="2572"/>
                    <a:pt x="143" y="2834"/>
                    <a:pt x="405" y="2834"/>
                  </a:cubicBezTo>
                  <a:lnTo>
                    <a:pt x="1096" y="2834"/>
                  </a:lnTo>
                  <a:lnTo>
                    <a:pt x="1096" y="5692"/>
                  </a:lnTo>
                  <a:cubicBezTo>
                    <a:pt x="1096" y="5859"/>
                    <a:pt x="1239" y="6002"/>
                    <a:pt x="1405" y="6002"/>
                  </a:cubicBezTo>
                  <a:lnTo>
                    <a:pt x="2048" y="6002"/>
                  </a:lnTo>
                  <a:cubicBezTo>
                    <a:pt x="2215" y="6002"/>
                    <a:pt x="2358" y="5859"/>
                    <a:pt x="2358" y="5692"/>
                  </a:cubicBezTo>
                  <a:lnTo>
                    <a:pt x="2358" y="2834"/>
                  </a:lnTo>
                  <a:lnTo>
                    <a:pt x="3049" y="2834"/>
                  </a:lnTo>
                  <a:cubicBezTo>
                    <a:pt x="3311" y="2834"/>
                    <a:pt x="3454" y="2572"/>
                    <a:pt x="3334" y="2358"/>
                  </a:cubicBezTo>
                  <a:lnTo>
                    <a:pt x="2001" y="143"/>
                  </a:lnTo>
                  <a:cubicBezTo>
                    <a:pt x="1929" y="48"/>
                    <a:pt x="1828"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97"/>
            <p:cNvSpPr/>
            <p:nvPr/>
          </p:nvSpPr>
          <p:spPr>
            <a:xfrm>
              <a:off x="4530075" y="3649150"/>
              <a:ext cx="286200" cy="157075"/>
            </a:xfrm>
            <a:custGeom>
              <a:avLst/>
              <a:gdLst/>
              <a:ahLst/>
              <a:cxnLst/>
              <a:rect l="l" t="t" r="r" b="b"/>
              <a:pathLst>
                <a:path w="11448" h="6283" extrusionOk="0">
                  <a:moveTo>
                    <a:pt x="6893" y="0"/>
                  </a:moveTo>
                  <a:cubicBezTo>
                    <a:pt x="6136" y="0"/>
                    <a:pt x="5372" y="338"/>
                    <a:pt x="4859" y="1091"/>
                  </a:cubicBezTo>
                  <a:cubicBezTo>
                    <a:pt x="4454" y="781"/>
                    <a:pt x="3978" y="614"/>
                    <a:pt x="3478" y="614"/>
                  </a:cubicBezTo>
                  <a:cubicBezTo>
                    <a:pt x="2334" y="614"/>
                    <a:pt x="1382" y="1496"/>
                    <a:pt x="1263" y="2615"/>
                  </a:cubicBezTo>
                  <a:cubicBezTo>
                    <a:pt x="501" y="2877"/>
                    <a:pt x="1" y="3591"/>
                    <a:pt x="1" y="4401"/>
                  </a:cubicBezTo>
                  <a:cubicBezTo>
                    <a:pt x="1" y="5449"/>
                    <a:pt x="834" y="6282"/>
                    <a:pt x="1882" y="6282"/>
                  </a:cubicBezTo>
                  <a:lnTo>
                    <a:pt x="3501" y="6282"/>
                  </a:lnTo>
                  <a:lnTo>
                    <a:pt x="4549" y="4520"/>
                  </a:lnTo>
                  <a:cubicBezTo>
                    <a:pt x="4740" y="4222"/>
                    <a:pt x="5049" y="4073"/>
                    <a:pt x="5359" y="4073"/>
                  </a:cubicBezTo>
                  <a:cubicBezTo>
                    <a:pt x="5668" y="4073"/>
                    <a:pt x="5978" y="4222"/>
                    <a:pt x="6169" y="4520"/>
                  </a:cubicBezTo>
                  <a:lnTo>
                    <a:pt x="7240" y="6282"/>
                  </a:lnTo>
                  <a:lnTo>
                    <a:pt x="8812" y="6282"/>
                  </a:lnTo>
                  <a:cubicBezTo>
                    <a:pt x="8821" y="6282"/>
                    <a:pt x="8829" y="6282"/>
                    <a:pt x="8838" y="6282"/>
                  </a:cubicBezTo>
                  <a:cubicBezTo>
                    <a:pt x="10959" y="6282"/>
                    <a:pt x="11447" y="3326"/>
                    <a:pt x="9455" y="2639"/>
                  </a:cubicBezTo>
                  <a:lnTo>
                    <a:pt x="9431" y="2639"/>
                  </a:lnTo>
                  <a:lnTo>
                    <a:pt x="9431" y="2520"/>
                  </a:lnTo>
                  <a:cubicBezTo>
                    <a:pt x="9431" y="964"/>
                    <a:pt x="8172" y="0"/>
                    <a:pt x="68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5" name="Google Shape;10355;p97"/>
          <p:cNvGrpSpPr/>
          <p:nvPr/>
        </p:nvGrpSpPr>
        <p:grpSpPr>
          <a:xfrm>
            <a:off x="4778392" y="3444756"/>
            <a:ext cx="351125" cy="350413"/>
            <a:chOff x="3950200" y="3648125"/>
            <a:chExt cx="270325" cy="268825"/>
          </a:xfrm>
        </p:grpSpPr>
        <p:sp>
          <p:nvSpPr>
            <p:cNvPr id="10356" name="Google Shape;10356;p97"/>
            <p:cNvSpPr/>
            <p:nvPr/>
          </p:nvSpPr>
          <p:spPr>
            <a:xfrm>
              <a:off x="3950200" y="3885375"/>
              <a:ext cx="270325" cy="31575"/>
            </a:xfrm>
            <a:custGeom>
              <a:avLst/>
              <a:gdLst/>
              <a:ahLst/>
              <a:cxnLst/>
              <a:rect l="l" t="t" r="r" b="b"/>
              <a:pathLst>
                <a:path w="10813" h="1263" extrusionOk="0">
                  <a:moveTo>
                    <a:pt x="715" y="0"/>
                  </a:moveTo>
                  <a:cubicBezTo>
                    <a:pt x="643" y="0"/>
                    <a:pt x="548" y="48"/>
                    <a:pt x="477" y="120"/>
                  </a:cubicBezTo>
                  <a:cubicBezTo>
                    <a:pt x="310" y="334"/>
                    <a:pt x="143" y="572"/>
                    <a:pt x="48" y="834"/>
                  </a:cubicBezTo>
                  <a:cubicBezTo>
                    <a:pt x="0" y="929"/>
                    <a:pt x="24" y="1048"/>
                    <a:pt x="72" y="1120"/>
                  </a:cubicBezTo>
                  <a:cubicBezTo>
                    <a:pt x="143" y="1215"/>
                    <a:pt x="238" y="1263"/>
                    <a:pt x="334" y="1263"/>
                  </a:cubicBezTo>
                  <a:lnTo>
                    <a:pt x="10431" y="1263"/>
                  </a:lnTo>
                  <a:cubicBezTo>
                    <a:pt x="10645" y="1263"/>
                    <a:pt x="10812" y="1048"/>
                    <a:pt x="10741" y="834"/>
                  </a:cubicBezTo>
                  <a:cubicBezTo>
                    <a:pt x="10622" y="572"/>
                    <a:pt x="10479" y="334"/>
                    <a:pt x="10288" y="120"/>
                  </a:cubicBezTo>
                  <a:cubicBezTo>
                    <a:pt x="10217" y="48"/>
                    <a:pt x="10145" y="0"/>
                    <a:pt x="100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97"/>
            <p:cNvSpPr/>
            <p:nvPr/>
          </p:nvSpPr>
          <p:spPr>
            <a:xfrm>
              <a:off x="3982350" y="3774650"/>
              <a:ext cx="47650" cy="95275"/>
            </a:xfrm>
            <a:custGeom>
              <a:avLst/>
              <a:gdLst/>
              <a:ahLst/>
              <a:cxnLst/>
              <a:rect l="l" t="t" r="r" b="b"/>
              <a:pathLst>
                <a:path w="1906" h="3811" extrusionOk="0">
                  <a:moveTo>
                    <a:pt x="0" y="0"/>
                  </a:moveTo>
                  <a:lnTo>
                    <a:pt x="0" y="3810"/>
                  </a:lnTo>
                  <a:lnTo>
                    <a:pt x="1905" y="3810"/>
                  </a:lnTo>
                  <a:lnTo>
                    <a:pt x="190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97"/>
            <p:cNvSpPr/>
            <p:nvPr/>
          </p:nvSpPr>
          <p:spPr>
            <a:xfrm>
              <a:off x="4061525" y="3774650"/>
              <a:ext cx="47050" cy="95275"/>
            </a:xfrm>
            <a:custGeom>
              <a:avLst/>
              <a:gdLst/>
              <a:ahLst/>
              <a:cxnLst/>
              <a:rect l="l" t="t" r="r" b="b"/>
              <a:pathLst>
                <a:path w="1882" h="3811" extrusionOk="0">
                  <a:moveTo>
                    <a:pt x="1" y="0"/>
                  </a:moveTo>
                  <a:lnTo>
                    <a:pt x="1" y="3810"/>
                  </a:lnTo>
                  <a:lnTo>
                    <a:pt x="1882" y="3810"/>
                  </a:lnTo>
                  <a:lnTo>
                    <a:pt x="188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97"/>
            <p:cNvSpPr/>
            <p:nvPr/>
          </p:nvSpPr>
          <p:spPr>
            <a:xfrm>
              <a:off x="4140125" y="3774650"/>
              <a:ext cx="47050" cy="95275"/>
            </a:xfrm>
            <a:custGeom>
              <a:avLst/>
              <a:gdLst/>
              <a:ahLst/>
              <a:cxnLst/>
              <a:rect l="l" t="t" r="r" b="b"/>
              <a:pathLst>
                <a:path w="1882" h="3811" extrusionOk="0">
                  <a:moveTo>
                    <a:pt x="0" y="0"/>
                  </a:moveTo>
                  <a:lnTo>
                    <a:pt x="0" y="3810"/>
                  </a:lnTo>
                  <a:lnTo>
                    <a:pt x="1881" y="3810"/>
                  </a:lnTo>
                  <a:lnTo>
                    <a:pt x="188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97"/>
            <p:cNvSpPr/>
            <p:nvPr/>
          </p:nvSpPr>
          <p:spPr>
            <a:xfrm>
              <a:off x="3951375" y="3727600"/>
              <a:ext cx="267950" cy="31575"/>
            </a:xfrm>
            <a:custGeom>
              <a:avLst/>
              <a:gdLst/>
              <a:ahLst/>
              <a:cxnLst/>
              <a:rect l="l" t="t" r="r" b="b"/>
              <a:pathLst>
                <a:path w="10718" h="1263" extrusionOk="0">
                  <a:moveTo>
                    <a:pt x="1" y="1"/>
                  </a:moveTo>
                  <a:cubicBezTo>
                    <a:pt x="120" y="453"/>
                    <a:pt x="358" y="834"/>
                    <a:pt x="668" y="1168"/>
                  </a:cubicBezTo>
                  <a:lnTo>
                    <a:pt x="644" y="1168"/>
                  </a:lnTo>
                  <a:cubicBezTo>
                    <a:pt x="715" y="1239"/>
                    <a:pt x="787" y="1263"/>
                    <a:pt x="882" y="1263"/>
                  </a:cubicBezTo>
                  <a:lnTo>
                    <a:pt x="9813" y="1263"/>
                  </a:lnTo>
                  <a:cubicBezTo>
                    <a:pt x="9884" y="1263"/>
                    <a:pt x="9979" y="1239"/>
                    <a:pt x="10027" y="1168"/>
                  </a:cubicBezTo>
                  <a:cubicBezTo>
                    <a:pt x="10360" y="858"/>
                    <a:pt x="10575" y="453"/>
                    <a:pt x="10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97"/>
            <p:cNvSpPr/>
            <p:nvPr/>
          </p:nvSpPr>
          <p:spPr>
            <a:xfrm>
              <a:off x="3955550" y="3648125"/>
              <a:ext cx="258425" cy="64025"/>
            </a:xfrm>
            <a:custGeom>
              <a:avLst/>
              <a:gdLst/>
              <a:ahLst/>
              <a:cxnLst/>
              <a:rect l="l" t="t" r="r" b="b"/>
              <a:pathLst>
                <a:path w="10337" h="2561" extrusionOk="0">
                  <a:moveTo>
                    <a:pt x="5168" y="0"/>
                  </a:moveTo>
                  <a:cubicBezTo>
                    <a:pt x="5121" y="0"/>
                    <a:pt x="5073" y="12"/>
                    <a:pt x="5026" y="36"/>
                  </a:cubicBezTo>
                  <a:lnTo>
                    <a:pt x="1" y="2561"/>
                  </a:lnTo>
                  <a:lnTo>
                    <a:pt x="10336" y="2561"/>
                  </a:lnTo>
                  <a:lnTo>
                    <a:pt x="5311" y="36"/>
                  </a:lnTo>
                  <a:cubicBezTo>
                    <a:pt x="5264" y="12"/>
                    <a:pt x="5216" y="0"/>
                    <a:pt x="5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2" name="Google Shape;10362;p97"/>
          <p:cNvGrpSpPr/>
          <p:nvPr/>
        </p:nvGrpSpPr>
        <p:grpSpPr>
          <a:xfrm>
            <a:off x="4077765" y="3445147"/>
            <a:ext cx="245167" cy="350022"/>
            <a:chOff x="3410800" y="3648425"/>
            <a:chExt cx="188750" cy="268525"/>
          </a:xfrm>
        </p:grpSpPr>
        <p:sp>
          <p:nvSpPr>
            <p:cNvPr id="10363" name="Google Shape;10363;p97"/>
            <p:cNvSpPr/>
            <p:nvPr/>
          </p:nvSpPr>
          <p:spPr>
            <a:xfrm>
              <a:off x="3410800" y="3648425"/>
              <a:ext cx="188750" cy="268525"/>
            </a:xfrm>
            <a:custGeom>
              <a:avLst/>
              <a:gdLst/>
              <a:ahLst/>
              <a:cxnLst/>
              <a:rect l="l" t="t" r="r" b="b"/>
              <a:pathLst>
                <a:path w="7550" h="10741" extrusionOk="0">
                  <a:moveTo>
                    <a:pt x="3763" y="1906"/>
                  </a:moveTo>
                  <a:cubicBezTo>
                    <a:pt x="4811" y="1906"/>
                    <a:pt x="5644" y="2739"/>
                    <a:pt x="5644" y="3787"/>
                  </a:cubicBezTo>
                  <a:cubicBezTo>
                    <a:pt x="5644" y="4917"/>
                    <a:pt x="4714" y="5675"/>
                    <a:pt x="3744" y="5675"/>
                  </a:cubicBezTo>
                  <a:cubicBezTo>
                    <a:pt x="3283" y="5675"/>
                    <a:pt x="2813" y="5504"/>
                    <a:pt x="2429" y="5120"/>
                  </a:cubicBezTo>
                  <a:cubicBezTo>
                    <a:pt x="1239" y="3930"/>
                    <a:pt x="2096" y="1906"/>
                    <a:pt x="3763" y="1906"/>
                  </a:cubicBezTo>
                  <a:close/>
                  <a:moveTo>
                    <a:pt x="3763" y="0"/>
                  </a:moveTo>
                  <a:cubicBezTo>
                    <a:pt x="1691" y="0"/>
                    <a:pt x="0" y="1691"/>
                    <a:pt x="0" y="3787"/>
                  </a:cubicBezTo>
                  <a:cubicBezTo>
                    <a:pt x="0" y="5644"/>
                    <a:pt x="1429" y="7669"/>
                    <a:pt x="2668" y="9407"/>
                  </a:cubicBezTo>
                  <a:cubicBezTo>
                    <a:pt x="2977" y="9836"/>
                    <a:pt x="3263" y="10217"/>
                    <a:pt x="3501" y="10598"/>
                  </a:cubicBezTo>
                  <a:cubicBezTo>
                    <a:pt x="3573" y="10693"/>
                    <a:pt x="3674" y="10741"/>
                    <a:pt x="3772" y="10741"/>
                  </a:cubicBezTo>
                  <a:cubicBezTo>
                    <a:pt x="3870" y="10741"/>
                    <a:pt x="3966" y="10693"/>
                    <a:pt x="4025" y="10598"/>
                  </a:cubicBezTo>
                  <a:cubicBezTo>
                    <a:pt x="4287" y="10241"/>
                    <a:pt x="4573" y="9836"/>
                    <a:pt x="4859" y="9407"/>
                  </a:cubicBezTo>
                  <a:cubicBezTo>
                    <a:pt x="6121" y="7669"/>
                    <a:pt x="7550" y="5644"/>
                    <a:pt x="7550" y="3787"/>
                  </a:cubicBezTo>
                  <a:cubicBezTo>
                    <a:pt x="7550" y="1691"/>
                    <a:pt x="5859" y="0"/>
                    <a:pt x="3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97"/>
            <p:cNvSpPr/>
            <p:nvPr/>
          </p:nvSpPr>
          <p:spPr>
            <a:xfrm>
              <a:off x="3473900" y="3711525"/>
              <a:ext cx="62550" cy="62550"/>
            </a:xfrm>
            <a:custGeom>
              <a:avLst/>
              <a:gdLst/>
              <a:ahLst/>
              <a:cxnLst/>
              <a:rect l="l" t="t" r="r" b="b"/>
              <a:pathLst>
                <a:path w="2502" h="2502" extrusionOk="0">
                  <a:moveTo>
                    <a:pt x="1239" y="1"/>
                  </a:moveTo>
                  <a:cubicBezTo>
                    <a:pt x="548" y="1"/>
                    <a:pt x="1" y="572"/>
                    <a:pt x="1" y="1263"/>
                  </a:cubicBezTo>
                  <a:cubicBezTo>
                    <a:pt x="1" y="1953"/>
                    <a:pt x="548" y="2501"/>
                    <a:pt x="1239" y="2501"/>
                  </a:cubicBezTo>
                  <a:cubicBezTo>
                    <a:pt x="1930" y="2501"/>
                    <a:pt x="2501" y="1953"/>
                    <a:pt x="2501" y="1263"/>
                  </a:cubicBezTo>
                  <a:cubicBezTo>
                    <a:pt x="2501" y="572"/>
                    <a:pt x="193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5" name="Google Shape;10365;p97"/>
          <p:cNvGrpSpPr/>
          <p:nvPr/>
        </p:nvGrpSpPr>
        <p:grpSpPr>
          <a:xfrm>
            <a:off x="3275045" y="3445147"/>
            <a:ext cx="348040" cy="350022"/>
            <a:chOff x="2792800" y="3648425"/>
            <a:chExt cx="267950" cy="268525"/>
          </a:xfrm>
        </p:grpSpPr>
        <p:sp>
          <p:nvSpPr>
            <p:cNvPr id="10366" name="Google Shape;10366;p97"/>
            <p:cNvSpPr/>
            <p:nvPr/>
          </p:nvSpPr>
          <p:spPr>
            <a:xfrm>
              <a:off x="2792800" y="3648425"/>
              <a:ext cx="126250" cy="126250"/>
            </a:xfrm>
            <a:custGeom>
              <a:avLst/>
              <a:gdLst/>
              <a:ahLst/>
              <a:cxnLst/>
              <a:rect l="l" t="t" r="r" b="b"/>
              <a:pathLst>
                <a:path w="5050" h="5050" extrusionOk="0">
                  <a:moveTo>
                    <a:pt x="2534" y="1310"/>
                  </a:moveTo>
                  <a:cubicBezTo>
                    <a:pt x="2680" y="1310"/>
                    <a:pt x="2823" y="1405"/>
                    <a:pt x="2835" y="1596"/>
                  </a:cubicBezTo>
                  <a:lnTo>
                    <a:pt x="2835" y="2239"/>
                  </a:lnTo>
                  <a:lnTo>
                    <a:pt x="3478" y="2239"/>
                  </a:lnTo>
                  <a:cubicBezTo>
                    <a:pt x="3492" y="2237"/>
                    <a:pt x="3507" y="2237"/>
                    <a:pt x="3520" y="2237"/>
                  </a:cubicBezTo>
                  <a:cubicBezTo>
                    <a:pt x="3916" y="2237"/>
                    <a:pt x="3916" y="2860"/>
                    <a:pt x="3520" y="2860"/>
                  </a:cubicBezTo>
                  <a:cubicBezTo>
                    <a:pt x="3507" y="2860"/>
                    <a:pt x="3492" y="2860"/>
                    <a:pt x="3478" y="2858"/>
                  </a:cubicBezTo>
                  <a:lnTo>
                    <a:pt x="2835" y="2858"/>
                  </a:lnTo>
                  <a:lnTo>
                    <a:pt x="2835" y="3501"/>
                  </a:lnTo>
                  <a:cubicBezTo>
                    <a:pt x="2823" y="3692"/>
                    <a:pt x="2680" y="3787"/>
                    <a:pt x="2534" y="3787"/>
                  </a:cubicBezTo>
                  <a:cubicBezTo>
                    <a:pt x="2388" y="3787"/>
                    <a:pt x="2240" y="3692"/>
                    <a:pt x="2216" y="3501"/>
                  </a:cubicBezTo>
                  <a:lnTo>
                    <a:pt x="2216" y="2858"/>
                  </a:lnTo>
                  <a:lnTo>
                    <a:pt x="1597" y="2858"/>
                  </a:lnTo>
                  <a:cubicBezTo>
                    <a:pt x="1581" y="2860"/>
                    <a:pt x="1566" y="2860"/>
                    <a:pt x="1552" y="2860"/>
                  </a:cubicBezTo>
                  <a:cubicBezTo>
                    <a:pt x="1135" y="2860"/>
                    <a:pt x="1135" y="2237"/>
                    <a:pt x="1552" y="2237"/>
                  </a:cubicBezTo>
                  <a:cubicBezTo>
                    <a:pt x="1566" y="2237"/>
                    <a:pt x="1581" y="2237"/>
                    <a:pt x="1597" y="2239"/>
                  </a:cubicBezTo>
                  <a:lnTo>
                    <a:pt x="2216" y="2239"/>
                  </a:lnTo>
                  <a:lnTo>
                    <a:pt x="2216" y="1596"/>
                  </a:lnTo>
                  <a:cubicBezTo>
                    <a:pt x="2240" y="1405"/>
                    <a:pt x="2388" y="1310"/>
                    <a:pt x="2534" y="1310"/>
                  </a:cubicBezTo>
                  <a:close/>
                  <a:moveTo>
                    <a:pt x="930" y="0"/>
                  </a:moveTo>
                  <a:cubicBezTo>
                    <a:pt x="406" y="0"/>
                    <a:pt x="1" y="429"/>
                    <a:pt x="1" y="953"/>
                  </a:cubicBezTo>
                  <a:lnTo>
                    <a:pt x="1" y="4120"/>
                  </a:lnTo>
                  <a:cubicBezTo>
                    <a:pt x="1" y="4644"/>
                    <a:pt x="430" y="5049"/>
                    <a:pt x="930" y="5049"/>
                  </a:cubicBezTo>
                  <a:lnTo>
                    <a:pt x="4097" y="5049"/>
                  </a:lnTo>
                  <a:cubicBezTo>
                    <a:pt x="4621" y="5049"/>
                    <a:pt x="5050" y="4644"/>
                    <a:pt x="5050" y="4120"/>
                  </a:cubicBezTo>
                  <a:lnTo>
                    <a:pt x="5050" y="953"/>
                  </a:lnTo>
                  <a:cubicBezTo>
                    <a:pt x="5050" y="429"/>
                    <a:pt x="4621"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97"/>
            <p:cNvSpPr/>
            <p:nvPr/>
          </p:nvSpPr>
          <p:spPr>
            <a:xfrm>
              <a:off x="2934500" y="3648425"/>
              <a:ext cx="126250" cy="126250"/>
            </a:xfrm>
            <a:custGeom>
              <a:avLst/>
              <a:gdLst/>
              <a:ahLst/>
              <a:cxnLst/>
              <a:rect l="l" t="t" r="r" b="b"/>
              <a:pathLst>
                <a:path w="5050" h="5050" extrusionOk="0">
                  <a:moveTo>
                    <a:pt x="3478" y="2239"/>
                  </a:moveTo>
                  <a:cubicBezTo>
                    <a:pt x="3859" y="2263"/>
                    <a:pt x="3859" y="2810"/>
                    <a:pt x="3478" y="2858"/>
                  </a:cubicBezTo>
                  <a:lnTo>
                    <a:pt x="1573" y="2858"/>
                  </a:lnTo>
                  <a:cubicBezTo>
                    <a:pt x="1192" y="2810"/>
                    <a:pt x="1192" y="2263"/>
                    <a:pt x="1573" y="2239"/>
                  </a:cubicBezTo>
                  <a:close/>
                  <a:moveTo>
                    <a:pt x="953" y="0"/>
                  </a:moveTo>
                  <a:cubicBezTo>
                    <a:pt x="429" y="0"/>
                    <a:pt x="1" y="429"/>
                    <a:pt x="1" y="953"/>
                  </a:cubicBezTo>
                  <a:lnTo>
                    <a:pt x="1" y="4120"/>
                  </a:lnTo>
                  <a:cubicBezTo>
                    <a:pt x="1" y="4644"/>
                    <a:pt x="429" y="5049"/>
                    <a:pt x="953" y="5049"/>
                  </a:cubicBezTo>
                  <a:lnTo>
                    <a:pt x="4121" y="5049"/>
                  </a:lnTo>
                  <a:cubicBezTo>
                    <a:pt x="4621" y="5049"/>
                    <a:pt x="5049" y="4644"/>
                    <a:pt x="5049" y="4120"/>
                  </a:cubicBezTo>
                  <a:lnTo>
                    <a:pt x="5049" y="953"/>
                  </a:lnTo>
                  <a:cubicBezTo>
                    <a:pt x="5049" y="429"/>
                    <a:pt x="4621" y="0"/>
                    <a:pt x="4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97"/>
            <p:cNvSpPr/>
            <p:nvPr/>
          </p:nvSpPr>
          <p:spPr>
            <a:xfrm>
              <a:off x="2934500" y="3790725"/>
              <a:ext cx="126250" cy="126225"/>
            </a:xfrm>
            <a:custGeom>
              <a:avLst/>
              <a:gdLst/>
              <a:ahLst/>
              <a:cxnLst/>
              <a:rect l="l" t="t" r="r" b="b"/>
              <a:pathLst>
                <a:path w="5050" h="5049" extrusionOk="0">
                  <a:moveTo>
                    <a:pt x="3478" y="1572"/>
                  </a:moveTo>
                  <a:cubicBezTo>
                    <a:pt x="3906" y="1572"/>
                    <a:pt x="3906" y="2191"/>
                    <a:pt x="3478" y="2191"/>
                  </a:cubicBezTo>
                  <a:lnTo>
                    <a:pt x="1573" y="2191"/>
                  </a:lnTo>
                  <a:cubicBezTo>
                    <a:pt x="1144" y="2191"/>
                    <a:pt x="1144" y="1572"/>
                    <a:pt x="1573" y="1572"/>
                  </a:cubicBezTo>
                  <a:close/>
                  <a:moveTo>
                    <a:pt x="3478" y="2834"/>
                  </a:moveTo>
                  <a:cubicBezTo>
                    <a:pt x="3859" y="2858"/>
                    <a:pt x="3859" y="3405"/>
                    <a:pt x="3478" y="3453"/>
                  </a:cubicBezTo>
                  <a:lnTo>
                    <a:pt x="1573" y="3453"/>
                  </a:lnTo>
                  <a:cubicBezTo>
                    <a:pt x="1192" y="3405"/>
                    <a:pt x="1192" y="2858"/>
                    <a:pt x="1573" y="2834"/>
                  </a:cubicBezTo>
                  <a:close/>
                  <a:moveTo>
                    <a:pt x="953" y="0"/>
                  </a:moveTo>
                  <a:cubicBezTo>
                    <a:pt x="429" y="0"/>
                    <a:pt x="1" y="429"/>
                    <a:pt x="1" y="929"/>
                  </a:cubicBezTo>
                  <a:lnTo>
                    <a:pt x="1" y="4096"/>
                  </a:lnTo>
                  <a:cubicBezTo>
                    <a:pt x="1" y="4620"/>
                    <a:pt x="429" y="5049"/>
                    <a:pt x="953" y="5049"/>
                  </a:cubicBezTo>
                  <a:lnTo>
                    <a:pt x="4121" y="5049"/>
                  </a:lnTo>
                  <a:cubicBezTo>
                    <a:pt x="4621" y="5049"/>
                    <a:pt x="5049" y="4620"/>
                    <a:pt x="5049" y="4096"/>
                  </a:cubicBezTo>
                  <a:lnTo>
                    <a:pt x="5049" y="929"/>
                  </a:lnTo>
                  <a:cubicBezTo>
                    <a:pt x="5049" y="429"/>
                    <a:pt x="4621" y="0"/>
                    <a:pt x="4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97"/>
            <p:cNvSpPr/>
            <p:nvPr/>
          </p:nvSpPr>
          <p:spPr>
            <a:xfrm>
              <a:off x="2792800" y="3790725"/>
              <a:ext cx="126250" cy="126225"/>
            </a:xfrm>
            <a:custGeom>
              <a:avLst/>
              <a:gdLst/>
              <a:ahLst/>
              <a:cxnLst/>
              <a:rect l="l" t="t" r="r" b="b"/>
              <a:pathLst>
                <a:path w="5050" h="5049" extrusionOk="0">
                  <a:moveTo>
                    <a:pt x="3204" y="1530"/>
                  </a:moveTo>
                  <a:cubicBezTo>
                    <a:pt x="3287" y="1530"/>
                    <a:pt x="3371" y="1560"/>
                    <a:pt x="3430" y="1619"/>
                  </a:cubicBezTo>
                  <a:cubicBezTo>
                    <a:pt x="3549" y="1738"/>
                    <a:pt x="3549" y="1953"/>
                    <a:pt x="3430" y="2072"/>
                  </a:cubicBezTo>
                  <a:lnTo>
                    <a:pt x="2978" y="2501"/>
                  </a:lnTo>
                  <a:lnTo>
                    <a:pt x="3430" y="2953"/>
                  </a:lnTo>
                  <a:cubicBezTo>
                    <a:pt x="3549" y="3072"/>
                    <a:pt x="3549" y="3286"/>
                    <a:pt x="3430" y="3405"/>
                  </a:cubicBezTo>
                  <a:cubicBezTo>
                    <a:pt x="3359" y="3465"/>
                    <a:pt x="3275" y="3495"/>
                    <a:pt x="3195" y="3495"/>
                  </a:cubicBezTo>
                  <a:cubicBezTo>
                    <a:pt x="3115" y="3495"/>
                    <a:pt x="3037" y="3465"/>
                    <a:pt x="2978" y="3405"/>
                  </a:cubicBezTo>
                  <a:lnTo>
                    <a:pt x="2525" y="2953"/>
                  </a:lnTo>
                  <a:lnTo>
                    <a:pt x="2097" y="3405"/>
                  </a:lnTo>
                  <a:cubicBezTo>
                    <a:pt x="2025" y="3465"/>
                    <a:pt x="1942" y="3495"/>
                    <a:pt x="1861" y="3495"/>
                  </a:cubicBezTo>
                  <a:cubicBezTo>
                    <a:pt x="1781" y="3495"/>
                    <a:pt x="1704" y="3465"/>
                    <a:pt x="1644" y="3405"/>
                  </a:cubicBezTo>
                  <a:cubicBezTo>
                    <a:pt x="1525" y="3286"/>
                    <a:pt x="1525" y="3072"/>
                    <a:pt x="1644" y="2953"/>
                  </a:cubicBezTo>
                  <a:lnTo>
                    <a:pt x="2097" y="2501"/>
                  </a:lnTo>
                  <a:lnTo>
                    <a:pt x="1644" y="2072"/>
                  </a:lnTo>
                  <a:cubicBezTo>
                    <a:pt x="1525" y="1953"/>
                    <a:pt x="1525" y="1738"/>
                    <a:pt x="1644" y="1619"/>
                  </a:cubicBezTo>
                  <a:cubicBezTo>
                    <a:pt x="1704" y="1560"/>
                    <a:pt x="1787" y="1530"/>
                    <a:pt x="1870" y="1530"/>
                  </a:cubicBezTo>
                  <a:cubicBezTo>
                    <a:pt x="1954" y="1530"/>
                    <a:pt x="2037" y="1560"/>
                    <a:pt x="2097" y="1619"/>
                  </a:cubicBezTo>
                  <a:lnTo>
                    <a:pt x="2525" y="2072"/>
                  </a:lnTo>
                  <a:lnTo>
                    <a:pt x="2978" y="1619"/>
                  </a:lnTo>
                  <a:cubicBezTo>
                    <a:pt x="3037" y="1560"/>
                    <a:pt x="3121" y="1530"/>
                    <a:pt x="3204" y="1530"/>
                  </a:cubicBezTo>
                  <a:close/>
                  <a:moveTo>
                    <a:pt x="930" y="0"/>
                  </a:moveTo>
                  <a:cubicBezTo>
                    <a:pt x="430" y="0"/>
                    <a:pt x="1" y="429"/>
                    <a:pt x="1" y="929"/>
                  </a:cubicBezTo>
                  <a:lnTo>
                    <a:pt x="1" y="4096"/>
                  </a:lnTo>
                  <a:cubicBezTo>
                    <a:pt x="1" y="4620"/>
                    <a:pt x="406" y="5049"/>
                    <a:pt x="930" y="5049"/>
                  </a:cubicBezTo>
                  <a:lnTo>
                    <a:pt x="4097" y="5049"/>
                  </a:lnTo>
                  <a:cubicBezTo>
                    <a:pt x="4621" y="5049"/>
                    <a:pt x="5050" y="4620"/>
                    <a:pt x="5050" y="4096"/>
                  </a:cubicBezTo>
                  <a:lnTo>
                    <a:pt x="5050" y="929"/>
                  </a:lnTo>
                  <a:cubicBezTo>
                    <a:pt x="5050" y="429"/>
                    <a:pt x="4621"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70" name="Google Shape;10370;p97"/>
          <p:cNvSpPr/>
          <p:nvPr/>
        </p:nvSpPr>
        <p:spPr>
          <a:xfrm>
            <a:off x="2521774" y="3444139"/>
            <a:ext cx="352684" cy="351782"/>
          </a:xfrm>
          <a:custGeom>
            <a:avLst/>
            <a:gdLst/>
            <a:ahLst/>
            <a:cxnLst/>
            <a:rect l="l" t="t" r="r" b="b"/>
            <a:pathLst>
              <a:path w="10861" h="10795" extrusionOk="0">
                <a:moveTo>
                  <a:pt x="6693" y="3192"/>
                </a:moveTo>
                <a:cubicBezTo>
                  <a:pt x="6859" y="3192"/>
                  <a:pt x="7002" y="3335"/>
                  <a:pt x="7002" y="3525"/>
                </a:cubicBezTo>
                <a:lnTo>
                  <a:pt x="7002" y="3835"/>
                </a:lnTo>
                <a:lnTo>
                  <a:pt x="7336" y="3835"/>
                </a:lnTo>
                <a:cubicBezTo>
                  <a:pt x="7502" y="3835"/>
                  <a:pt x="7621" y="3978"/>
                  <a:pt x="7621" y="4144"/>
                </a:cubicBezTo>
                <a:lnTo>
                  <a:pt x="7621" y="6645"/>
                </a:lnTo>
                <a:cubicBezTo>
                  <a:pt x="7621" y="6811"/>
                  <a:pt x="7502" y="6954"/>
                  <a:pt x="7336" y="6978"/>
                </a:cubicBezTo>
                <a:lnTo>
                  <a:pt x="7002" y="6978"/>
                </a:lnTo>
                <a:lnTo>
                  <a:pt x="7002" y="7288"/>
                </a:lnTo>
                <a:cubicBezTo>
                  <a:pt x="7002" y="7454"/>
                  <a:pt x="6859" y="7597"/>
                  <a:pt x="6693" y="7597"/>
                </a:cubicBezTo>
                <a:lnTo>
                  <a:pt x="4192" y="7597"/>
                </a:lnTo>
                <a:cubicBezTo>
                  <a:pt x="4001" y="7597"/>
                  <a:pt x="3859" y="7454"/>
                  <a:pt x="3859" y="7288"/>
                </a:cubicBezTo>
                <a:lnTo>
                  <a:pt x="3859" y="6978"/>
                </a:lnTo>
                <a:lnTo>
                  <a:pt x="3549" y="6978"/>
                </a:lnTo>
                <a:cubicBezTo>
                  <a:pt x="3382" y="6978"/>
                  <a:pt x="3239" y="6835"/>
                  <a:pt x="3239" y="6645"/>
                </a:cubicBezTo>
                <a:lnTo>
                  <a:pt x="3239" y="4144"/>
                </a:lnTo>
                <a:cubicBezTo>
                  <a:pt x="3239" y="3978"/>
                  <a:pt x="3382" y="3835"/>
                  <a:pt x="3549" y="3835"/>
                </a:cubicBezTo>
                <a:lnTo>
                  <a:pt x="3859" y="3835"/>
                </a:lnTo>
                <a:lnTo>
                  <a:pt x="3859" y="3525"/>
                </a:lnTo>
                <a:cubicBezTo>
                  <a:pt x="3859" y="3335"/>
                  <a:pt x="4001" y="3192"/>
                  <a:pt x="4192" y="3192"/>
                </a:cubicBezTo>
                <a:close/>
                <a:moveTo>
                  <a:pt x="4811" y="1"/>
                </a:moveTo>
                <a:cubicBezTo>
                  <a:pt x="4644" y="1"/>
                  <a:pt x="4478" y="120"/>
                  <a:pt x="4502" y="358"/>
                </a:cubicBezTo>
                <a:lnTo>
                  <a:pt x="4502" y="1930"/>
                </a:lnTo>
                <a:lnTo>
                  <a:pt x="3859" y="1930"/>
                </a:lnTo>
                <a:lnTo>
                  <a:pt x="3859" y="358"/>
                </a:lnTo>
                <a:cubicBezTo>
                  <a:pt x="3859" y="143"/>
                  <a:pt x="3698" y="36"/>
                  <a:pt x="3537" y="36"/>
                </a:cubicBezTo>
                <a:cubicBezTo>
                  <a:pt x="3376" y="36"/>
                  <a:pt x="3216" y="143"/>
                  <a:pt x="3216" y="358"/>
                </a:cubicBezTo>
                <a:lnTo>
                  <a:pt x="3216" y="1930"/>
                </a:lnTo>
                <a:lnTo>
                  <a:pt x="2906" y="1930"/>
                </a:lnTo>
                <a:cubicBezTo>
                  <a:pt x="2382" y="1930"/>
                  <a:pt x="1977" y="2358"/>
                  <a:pt x="1953" y="2882"/>
                </a:cubicBezTo>
                <a:lnTo>
                  <a:pt x="1953" y="3192"/>
                </a:lnTo>
                <a:lnTo>
                  <a:pt x="382" y="3192"/>
                </a:lnTo>
                <a:cubicBezTo>
                  <a:pt x="1" y="3239"/>
                  <a:pt x="1" y="3787"/>
                  <a:pt x="382" y="3835"/>
                </a:cubicBezTo>
                <a:lnTo>
                  <a:pt x="1977" y="3835"/>
                </a:lnTo>
                <a:lnTo>
                  <a:pt x="1977" y="4454"/>
                </a:lnTo>
                <a:lnTo>
                  <a:pt x="382" y="4454"/>
                </a:lnTo>
                <a:cubicBezTo>
                  <a:pt x="1" y="4501"/>
                  <a:pt x="1" y="5049"/>
                  <a:pt x="382" y="5073"/>
                </a:cubicBezTo>
                <a:lnTo>
                  <a:pt x="1977" y="5073"/>
                </a:lnTo>
                <a:lnTo>
                  <a:pt x="1977" y="5716"/>
                </a:lnTo>
                <a:lnTo>
                  <a:pt x="382" y="5716"/>
                </a:lnTo>
                <a:cubicBezTo>
                  <a:pt x="1" y="5740"/>
                  <a:pt x="1" y="6311"/>
                  <a:pt x="382" y="6335"/>
                </a:cubicBezTo>
                <a:lnTo>
                  <a:pt x="1977" y="6335"/>
                </a:lnTo>
                <a:lnTo>
                  <a:pt x="1977" y="6978"/>
                </a:lnTo>
                <a:lnTo>
                  <a:pt x="382" y="6978"/>
                </a:lnTo>
                <a:cubicBezTo>
                  <a:pt x="1" y="7002"/>
                  <a:pt x="1" y="7550"/>
                  <a:pt x="382" y="7597"/>
                </a:cubicBezTo>
                <a:lnTo>
                  <a:pt x="1977" y="7597"/>
                </a:lnTo>
                <a:lnTo>
                  <a:pt x="1977" y="7931"/>
                </a:lnTo>
                <a:cubicBezTo>
                  <a:pt x="1977" y="8431"/>
                  <a:pt x="2406" y="8860"/>
                  <a:pt x="2930" y="8860"/>
                </a:cubicBezTo>
                <a:lnTo>
                  <a:pt x="3239" y="8860"/>
                </a:lnTo>
                <a:lnTo>
                  <a:pt x="3239" y="10455"/>
                </a:lnTo>
                <a:cubicBezTo>
                  <a:pt x="3239" y="10669"/>
                  <a:pt x="3394" y="10777"/>
                  <a:pt x="3549" y="10777"/>
                </a:cubicBezTo>
                <a:cubicBezTo>
                  <a:pt x="3704" y="10777"/>
                  <a:pt x="3859" y="10669"/>
                  <a:pt x="3859" y="10455"/>
                </a:cubicBezTo>
                <a:lnTo>
                  <a:pt x="3859" y="8860"/>
                </a:lnTo>
                <a:lnTo>
                  <a:pt x="4502" y="8860"/>
                </a:lnTo>
                <a:lnTo>
                  <a:pt x="4502" y="10455"/>
                </a:lnTo>
                <a:cubicBezTo>
                  <a:pt x="4478" y="10681"/>
                  <a:pt x="4644" y="10794"/>
                  <a:pt x="4811" y="10794"/>
                </a:cubicBezTo>
                <a:cubicBezTo>
                  <a:pt x="4978" y="10794"/>
                  <a:pt x="5145" y="10681"/>
                  <a:pt x="5121" y="10455"/>
                </a:cubicBezTo>
                <a:lnTo>
                  <a:pt x="5121" y="8860"/>
                </a:lnTo>
                <a:lnTo>
                  <a:pt x="5740" y="8860"/>
                </a:lnTo>
                <a:lnTo>
                  <a:pt x="5740" y="10455"/>
                </a:lnTo>
                <a:cubicBezTo>
                  <a:pt x="5716" y="10681"/>
                  <a:pt x="5889" y="10794"/>
                  <a:pt x="6061" y="10794"/>
                </a:cubicBezTo>
                <a:cubicBezTo>
                  <a:pt x="6234" y="10794"/>
                  <a:pt x="6407" y="10681"/>
                  <a:pt x="6383" y="10455"/>
                </a:cubicBezTo>
                <a:lnTo>
                  <a:pt x="6383" y="8860"/>
                </a:lnTo>
                <a:lnTo>
                  <a:pt x="7002" y="8860"/>
                </a:lnTo>
                <a:lnTo>
                  <a:pt x="7002" y="10455"/>
                </a:lnTo>
                <a:cubicBezTo>
                  <a:pt x="6978" y="10681"/>
                  <a:pt x="7145" y="10794"/>
                  <a:pt x="7315" y="10794"/>
                </a:cubicBezTo>
                <a:cubicBezTo>
                  <a:pt x="7484" y="10794"/>
                  <a:pt x="7657" y="10681"/>
                  <a:pt x="7645" y="10455"/>
                </a:cubicBezTo>
                <a:lnTo>
                  <a:pt x="7645" y="8860"/>
                </a:lnTo>
                <a:lnTo>
                  <a:pt x="7931" y="8860"/>
                </a:lnTo>
                <a:cubicBezTo>
                  <a:pt x="8455" y="8860"/>
                  <a:pt x="8883" y="8431"/>
                  <a:pt x="8883" y="7931"/>
                </a:cubicBezTo>
                <a:lnTo>
                  <a:pt x="8883" y="7597"/>
                </a:lnTo>
                <a:lnTo>
                  <a:pt x="10479" y="7597"/>
                </a:lnTo>
                <a:cubicBezTo>
                  <a:pt x="10836" y="7574"/>
                  <a:pt x="10836" y="7002"/>
                  <a:pt x="10479" y="6978"/>
                </a:cubicBezTo>
                <a:lnTo>
                  <a:pt x="8883" y="6978"/>
                </a:lnTo>
                <a:lnTo>
                  <a:pt x="8883" y="6335"/>
                </a:lnTo>
                <a:lnTo>
                  <a:pt x="10479" y="6335"/>
                </a:lnTo>
                <a:cubicBezTo>
                  <a:pt x="10836" y="6311"/>
                  <a:pt x="10836" y="5740"/>
                  <a:pt x="10479" y="5716"/>
                </a:cubicBezTo>
                <a:lnTo>
                  <a:pt x="8883" y="5716"/>
                </a:lnTo>
                <a:lnTo>
                  <a:pt x="8883" y="5073"/>
                </a:lnTo>
                <a:lnTo>
                  <a:pt x="10479" y="5073"/>
                </a:lnTo>
                <a:cubicBezTo>
                  <a:pt x="10836" y="5049"/>
                  <a:pt x="10836" y="4501"/>
                  <a:pt x="10479" y="4454"/>
                </a:cubicBezTo>
                <a:lnTo>
                  <a:pt x="8883" y="4454"/>
                </a:lnTo>
                <a:lnTo>
                  <a:pt x="8883" y="3835"/>
                </a:lnTo>
                <a:lnTo>
                  <a:pt x="10479" y="3835"/>
                </a:lnTo>
                <a:cubicBezTo>
                  <a:pt x="10860" y="3787"/>
                  <a:pt x="10860" y="3239"/>
                  <a:pt x="10479" y="3192"/>
                </a:cubicBezTo>
                <a:lnTo>
                  <a:pt x="8883" y="3192"/>
                </a:lnTo>
                <a:lnTo>
                  <a:pt x="8883" y="2882"/>
                </a:lnTo>
                <a:cubicBezTo>
                  <a:pt x="8883" y="2358"/>
                  <a:pt x="8455" y="1930"/>
                  <a:pt x="7931" y="1930"/>
                </a:cubicBezTo>
                <a:lnTo>
                  <a:pt x="7645" y="1930"/>
                </a:lnTo>
                <a:lnTo>
                  <a:pt x="7645" y="358"/>
                </a:lnTo>
                <a:cubicBezTo>
                  <a:pt x="7657" y="120"/>
                  <a:pt x="7484" y="1"/>
                  <a:pt x="7315" y="1"/>
                </a:cubicBezTo>
                <a:cubicBezTo>
                  <a:pt x="7145" y="1"/>
                  <a:pt x="6978" y="120"/>
                  <a:pt x="7002" y="358"/>
                </a:cubicBezTo>
                <a:lnTo>
                  <a:pt x="7002" y="1930"/>
                </a:lnTo>
                <a:lnTo>
                  <a:pt x="6383" y="1930"/>
                </a:lnTo>
                <a:lnTo>
                  <a:pt x="6383" y="358"/>
                </a:lnTo>
                <a:cubicBezTo>
                  <a:pt x="6407" y="120"/>
                  <a:pt x="6234" y="1"/>
                  <a:pt x="6061" y="1"/>
                </a:cubicBezTo>
                <a:cubicBezTo>
                  <a:pt x="5889" y="1"/>
                  <a:pt x="5716" y="120"/>
                  <a:pt x="5740" y="358"/>
                </a:cubicBezTo>
                <a:lnTo>
                  <a:pt x="5740" y="1930"/>
                </a:lnTo>
                <a:lnTo>
                  <a:pt x="5121" y="1930"/>
                </a:lnTo>
                <a:lnTo>
                  <a:pt x="5121" y="358"/>
                </a:lnTo>
                <a:cubicBezTo>
                  <a:pt x="5145" y="120"/>
                  <a:pt x="4978" y="1"/>
                  <a:pt x="4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97"/>
          <p:cNvSpPr/>
          <p:nvPr/>
        </p:nvSpPr>
        <p:spPr>
          <a:xfrm>
            <a:off x="2647050" y="3569073"/>
            <a:ext cx="102126" cy="102488"/>
          </a:xfrm>
          <a:custGeom>
            <a:avLst/>
            <a:gdLst/>
            <a:ahLst/>
            <a:cxnLst/>
            <a:rect l="l" t="t" r="r" b="b"/>
            <a:pathLst>
              <a:path w="3145" h="3145" extrusionOk="0">
                <a:moveTo>
                  <a:pt x="620" y="1"/>
                </a:moveTo>
                <a:lnTo>
                  <a:pt x="620" y="310"/>
                </a:lnTo>
                <a:cubicBezTo>
                  <a:pt x="620" y="477"/>
                  <a:pt x="477" y="620"/>
                  <a:pt x="310" y="620"/>
                </a:cubicBezTo>
                <a:lnTo>
                  <a:pt x="1" y="620"/>
                </a:lnTo>
                <a:lnTo>
                  <a:pt x="1" y="2501"/>
                </a:lnTo>
                <a:lnTo>
                  <a:pt x="310" y="2501"/>
                </a:lnTo>
                <a:cubicBezTo>
                  <a:pt x="477" y="2501"/>
                  <a:pt x="620" y="2644"/>
                  <a:pt x="620" y="2811"/>
                </a:cubicBezTo>
                <a:lnTo>
                  <a:pt x="620" y="3144"/>
                </a:lnTo>
                <a:lnTo>
                  <a:pt x="2501" y="3144"/>
                </a:lnTo>
                <a:lnTo>
                  <a:pt x="2501" y="2811"/>
                </a:lnTo>
                <a:cubicBezTo>
                  <a:pt x="2501" y="2644"/>
                  <a:pt x="2644" y="2501"/>
                  <a:pt x="2835" y="2501"/>
                </a:cubicBezTo>
                <a:lnTo>
                  <a:pt x="3144" y="2501"/>
                </a:lnTo>
                <a:lnTo>
                  <a:pt x="3144" y="620"/>
                </a:lnTo>
                <a:lnTo>
                  <a:pt x="2835" y="620"/>
                </a:lnTo>
                <a:cubicBezTo>
                  <a:pt x="2644" y="620"/>
                  <a:pt x="2501" y="477"/>
                  <a:pt x="2501" y="310"/>
                </a:cubicBezTo>
                <a:lnTo>
                  <a:pt x="250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72" name="Google Shape;10372;p97"/>
          <p:cNvGrpSpPr/>
          <p:nvPr/>
        </p:nvGrpSpPr>
        <p:grpSpPr>
          <a:xfrm>
            <a:off x="1812711" y="3445929"/>
            <a:ext cx="266827" cy="350022"/>
            <a:chOff x="1666975" y="3649025"/>
            <a:chExt cx="205425" cy="268525"/>
          </a:xfrm>
        </p:grpSpPr>
        <p:sp>
          <p:nvSpPr>
            <p:cNvPr id="10373" name="Google Shape;10373;p97"/>
            <p:cNvSpPr/>
            <p:nvPr/>
          </p:nvSpPr>
          <p:spPr>
            <a:xfrm>
              <a:off x="1666975" y="3727600"/>
              <a:ext cx="205425" cy="189950"/>
            </a:xfrm>
            <a:custGeom>
              <a:avLst/>
              <a:gdLst/>
              <a:ahLst/>
              <a:cxnLst/>
              <a:rect l="l" t="t" r="r" b="b"/>
              <a:pathLst>
                <a:path w="8217" h="7598" extrusionOk="0">
                  <a:moveTo>
                    <a:pt x="2549" y="1"/>
                  </a:moveTo>
                  <a:lnTo>
                    <a:pt x="2549" y="1572"/>
                  </a:lnTo>
                  <a:cubicBezTo>
                    <a:pt x="2549" y="1739"/>
                    <a:pt x="2406" y="1882"/>
                    <a:pt x="2239" y="1882"/>
                  </a:cubicBezTo>
                  <a:cubicBezTo>
                    <a:pt x="2225" y="1884"/>
                    <a:pt x="2211" y="1885"/>
                    <a:pt x="2198" y="1885"/>
                  </a:cubicBezTo>
                  <a:cubicBezTo>
                    <a:pt x="2029" y="1885"/>
                    <a:pt x="1906" y="1751"/>
                    <a:pt x="1906" y="1596"/>
                  </a:cubicBezTo>
                  <a:lnTo>
                    <a:pt x="1906" y="25"/>
                  </a:lnTo>
                  <a:lnTo>
                    <a:pt x="953" y="25"/>
                  </a:lnTo>
                  <a:cubicBezTo>
                    <a:pt x="787" y="25"/>
                    <a:pt x="644" y="167"/>
                    <a:pt x="644" y="334"/>
                  </a:cubicBezTo>
                  <a:cubicBezTo>
                    <a:pt x="620" y="2644"/>
                    <a:pt x="429" y="4954"/>
                    <a:pt x="25" y="7216"/>
                  </a:cubicBezTo>
                  <a:cubicBezTo>
                    <a:pt x="1" y="7312"/>
                    <a:pt x="25" y="7407"/>
                    <a:pt x="72" y="7478"/>
                  </a:cubicBezTo>
                  <a:cubicBezTo>
                    <a:pt x="144" y="7550"/>
                    <a:pt x="239" y="7597"/>
                    <a:pt x="334" y="7597"/>
                  </a:cubicBezTo>
                  <a:lnTo>
                    <a:pt x="7860" y="7597"/>
                  </a:lnTo>
                  <a:cubicBezTo>
                    <a:pt x="8074" y="7597"/>
                    <a:pt x="8217" y="7407"/>
                    <a:pt x="8169" y="7216"/>
                  </a:cubicBezTo>
                  <a:cubicBezTo>
                    <a:pt x="7764" y="4954"/>
                    <a:pt x="7550" y="2644"/>
                    <a:pt x="7550" y="334"/>
                  </a:cubicBezTo>
                  <a:cubicBezTo>
                    <a:pt x="7550" y="167"/>
                    <a:pt x="7407" y="25"/>
                    <a:pt x="7240" y="25"/>
                  </a:cubicBezTo>
                  <a:lnTo>
                    <a:pt x="6288" y="25"/>
                  </a:lnTo>
                  <a:lnTo>
                    <a:pt x="6288" y="1572"/>
                  </a:lnTo>
                  <a:cubicBezTo>
                    <a:pt x="6288" y="1715"/>
                    <a:pt x="6169" y="1834"/>
                    <a:pt x="6026" y="1882"/>
                  </a:cubicBezTo>
                  <a:cubicBezTo>
                    <a:pt x="5835" y="1882"/>
                    <a:pt x="5692" y="1763"/>
                    <a:pt x="5669" y="1572"/>
                  </a:cubicBezTo>
                  <a:lnTo>
                    <a:pt x="566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97"/>
            <p:cNvSpPr/>
            <p:nvPr/>
          </p:nvSpPr>
          <p:spPr>
            <a:xfrm>
              <a:off x="1714600" y="3649025"/>
              <a:ext cx="110175" cy="78600"/>
            </a:xfrm>
            <a:custGeom>
              <a:avLst/>
              <a:gdLst/>
              <a:ahLst/>
              <a:cxnLst/>
              <a:rect l="l" t="t" r="r" b="b"/>
              <a:pathLst>
                <a:path w="4407" h="3144" extrusionOk="0">
                  <a:moveTo>
                    <a:pt x="2216" y="0"/>
                  </a:moveTo>
                  <a:cubicBezTo>
                    <a:pt x="1001" y="0"/>
                    <a:pt x="1" y="977"/>
                    <a:pt x="1" y="2191"/>
                  </a:cubicBezTo>
                  <a:lnTo>
                    <a:pt x="1" y="3120"/>
                  </a:lnTo>
                  <a:lnTo>
                    <a:pt x="644" y="3120"/>
                  </a:lnTo>
                  <a:lnTo>
                    <a:pt x="644" y="2215"/>
                  </a:lnTo>
                  <a:cubicBezTo>
                    <a:pt x="596" y="1310"/>
                    <a:pt x="1287" y="572"/>
                    <a:pt x="2192" y="572"/>
                  </a:cubicBezTo>
                  <a:cubicBezTo>
                    <a:pt x="2206" y="571"/>
                    <a:pt x="2219" y="571"/>
                    <a:pt x="2233" y="571"/>
                  </a:cubicBezTo>
                  <a:cubicBezTo>
                    <a:pt x="3118" y="571"/>
                    <a:pt x="3811" y="1323"/>
                    <a:pt x="3764" y="2191"/>
                  </a:cubicBezTo>
                  <a:lnTo>
                    <a:pt x="3764" y="3144"/>
                  </a:lnTo>
                  <a:lnTo>
                    <a:pt x="4407" y="3144"/>
                  </a:lnTo>
                  <a:lnTo>
                    <a:pt x="4407" y="2215"/>
                  </a:lnTo>
                  <a:cubicBezTo>
                    <a:pt x="4407" y="1000"/>
                    <a:pt x="3430" y="0"/>
                    <a:pt x="2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5" name="Google Shape;10375;p97"/>
          <p:cNvGrpSpPr/>
          <p:nvPr/>
        </p:nvGrpSpPr>
        <p:grpSpPr>
          <a:xfrm>
            <a:off x="1071883" y="3445734"/>
            <a:ext cx="244388" cy="349436"/>
            <a:chOff x="1096625" y="3648875"/>
            <a:chExt cx="188150" cy="268075"/>
          </a:xfrm>
        </p:grpSpPr>
        <p:sp>
          <p:nvSpPr>
            <p:cNvPr id="10376" name="Google Shape;10376;p97"/>
            <p:cNvSpPr/>
            <p:nvPr/>
          </p:nvSpPr>
          <p:spPr>
            <a:xfrm>
              <a:off x="1096625" y="3885375"/>
              <a:ext cx="188150" cy="31575"/>
            </a:xfrm>
            <a:custGeom>
              <a:avLst/>
              <a:gdLst/>
              <a:ahLst/>
              <a:cxnLst/>
              <a:rect l="l" t="t" r="r" b="b"/>
              <a:pathLst>
                <a:path w="7526" h="1263" extrusionOk="0">
                  <a:moveTo>
                    <a:pt x="953" y="0"/>
                  </a:moveTo>
                  <a:cubicBezTo>
                    <a:pt x="429" y="0"/>
                    <a:pt x="0" y="429"/>
                    <a:pt x="0" y="953"/>
                  </a:cubicBezTo>
                  <a:cubicBezTo>
                    <a:pt x="0" y="1120"/>
                    <a:pt x="143" y="1263"/>
                    <a:pt x="310" y="1263"/>
                  </a:cubicBezTo>
                  <a:lnTo>
                    <a:pt x="7216" y="1263"/>
                  </a:lnTo>
                  <a:cubicBezTo>
                    <a:pt x="7383" y="1263"/>
                    <a:pt x="7526" y="1120"/>
                    <a:pt x="7526" y="953"/>
                  </a:cubicBezTo>
                  <a:cubicBezTo>
                    <a:pt x="7526" y="429"/>
                    <a:pt x="7121" y="0"/>
                    <a:pt x="6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97"/>
            <p:cNvSpPr/>
            <p:nvPr/>
          </p:nvSpPr>
          <p:spPr>
            <a:xfrm>
              <a:off x="1132350" y="3735950"/>
              <a:ext cx="116700" cy="30975"/>
            </a:xfrm>
            <a:custGeom>
              <a:avLst/>
              <a:gdLst/>
              <a:ahLst/>
              <a:cxnLst/>
              <a:rect l="l" t="t" r="r" b="b"/>
              <a:pathLst>
                <a:path w="4668" h="1239" extrusionOk="0">
                  <a:moveTo>
                    <a:pt x="1334" y="0"/>
                  </a:moveTo>
                  <a:cubicBezTo>
                    <a:pt x="905" y="0"/>
                    <a:pt x="500" y="119"/>
                    <a:pt x="143" y="357"/>
                  </a:cubicBezTo>
                  <a:cubicBezTo>
                    <a:pt x="72" y="405"/>
                    <a:pt x="0" y="500"/>
                    <a:pt x="0" y="619"/>
                  </a:cubicBezTo>
                  <a:cubicBezTo>
                    <a:pt x="0" y="715"/>
                    <a:pt x="72" y="810"/>
                    <a:pt x="143" y="881"/>
                  </a:cubicBezTo>
                  <a:cubicBezTo>
                    <a:pt x="500" y="1119"/>
                    <a:pt x="905" y="1238"/>
                    <a:pt x="1334" y="1238"/>
                  </a:cubicBezTo>
                  <a:lnTo>
                    <a:pt x="3334" y="1238"/>
                  </a:lnTo>
                  <a:cubicBezTo>
                    <a:pt x="3763" y="1238"/>
                    <a:pt x="4168" y="1119"/>
                    <a:pt x="4525" y="881"/>
                  </a:cubicBezTo>
                  <a:cubicBezTo>
                    <a:pt x="4620" y="810"/>
                    <a:pt x="4668" y="715"/>
                    <a:pt x="4668" y="619"/>
                  </a:cubicBezTo>
                  <a:cubicBezTo>
                    <a:pt x="4668" y="500"/>
                    <a:pt x="4620" y="405"/>
                    <a:pt x="4525" y="357"/>
                  </a:cubicBezTo>
                  <a:cubicBezTo>
                    <a:pt x="4168" y="119"/>
                    <a:pt x="3763" y="0"/>
                    <a:pt x="3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97"/>
            <p:cNvSpPr/>
            <p:nvPr/>
          </p:nvSpPr>
          <p:spPr>
            <a:xfrm>
              <a:off x="1143650" y="3648875"/>
              <a:ext cx="94100" cy="74575"/>
            </a:xfrm>
            <a:custGeom>
              <a:avLst/>
              <a:gdLst/>
              <a:ahLst/>
              <a:cxnLst/>
              <a:rect l="l" t="t" r="r" b="b"/>
              <a:pathLst>
                <a:path w="3764" h="2983" extrusionOk="0">
                  <a:moveTo>
                    <a:pt x="1873" y="0"/>
                  </a:moveTo>
                  <a:cubicBezTo>
                    <a:pt x="1733" y="0"/>
                    <a:pt x="1596" y="90"/>
                    <a:pt x="1573" y="268"/>
                  </a:cubicBezTo>
                  <a:cubicBezTo>
                    <a:pt x="1454" y="411"/>
                    <a:pt x="1311" y="554"/>
                    <a:pt x="1192" y="673"/>
                  </a:cubicBezTo>
                  <a:cubicBezTo>
                    <a:pt x="691" y="1197"/>
                    <a:pt x="1" y="1888"/>
                    <a:pt x="1" y="2626"/>
                  </a:cubicBezTo>
                  <a:cubicBezTo>
                    <a:pt x="1" y="2745"/>
                    <a:pt x="1" y="2864"/>
                    <a:pt x="48" y="2983"/>
                  </a:cubicBezTo>
                  <a:cubicBezTo>
                    <a:pt x="310" y="2888"/>
                    <a:pt x="596" y="2840"/>
                    <a:pt x="858" y="2840"/>
                  </a:cubicBezTo>
                  <a:lnTo>
                    <a:pt x="2882" y="2840"/>
                  </a:lnTo>
                  <a:cubicBezTo>
                    <a:pt x="3168" y="2840"/>
                    <a:pt x="3454" y="2888"/>
                    <a:pt x="3716" y="2983"/>
                  </a:cubicBezTo>
                  <a:cubicBezTo>
                    <a:pt x="3764" y="2864"/>
                    <a:pt x="3764" y="2745"/>
                    <a:pt x="3764" y="2626"/>
                  </a:cubicBezTo>
                  <a:cubicBezTo>
                    <a:pt x="3764" y="1911"/>
                    <a:pt x="3097" y="1197"/>
                    <a:pt x="2573" y="697"/>
                  </a:cubicBezTo>
                  <a:cubicBezTo>
                    <a:pt x="2430" y="554"/>
                    <a:pt x="2311" y="411"/>
                    <a:pt x="2192" y="268"/>
                  </a:cubicBezTo>
                  <a:cubicBezTo>
                    <a:pt x="2156" y="90"/>
                    <a:pt x="2013" y="0"/>
                    <a:pt x="18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97"/>
            <p:cNvSpPr/>
            <p:nvPr/>
          </p:nvSpPr>
          <p:spPr>
            <a:xfrm>
              <a:off x="1131750" y="3782375"/>
              <a:ext cx="118500" cy="87550"/>
            </a:xfrm>
            <a:custGeom>
              <a:avLst/>
              <a:gdLst/>
              <a:ahLst/>
              <a:cxnLst/>
              <a:rect l="l" t="t" r="r" b="b"/>
              <a:pathLst>
                <a:path w="4740" h="3502" extrusionOk="0">
                  <a:moveTo>
                    <a:pt x="1096" y="1"/>
                  </a:moveTo>
                  <a:cubicBezTo>
                    <a:pt x="1001" y="1239"/>
                    <a:pt x="620" y="2430"/>
                    <a:pt x="1" y="3501"/>
                  </a:cubicBezTo>
                  <a:lnTo>
                    <a:pt x="4740" y="3501"/>
                  </a:lnTo>
                  <a:cubicBezTo>
                    <a:pt x="4120" y="2430"/>
                    <a:pt x="3739" y="1239"/>
                    <a:pt x="3620" y="1"/>
                  </a:cubicBezTo>
                  <a:cubicBezTo>
                    <a:pt x="3549" y="1"/>
                    <a:pt x="3454" y="24"/>
                    <a:pt x="3358" y="24"/>
                  </a:cubicBezTo>
                  <a:lnTo>
                    <a:pt x="1358" y="24"/>
                  </a:lnTo>
                  <a:cubicBezTo>
                    <a:pt x="1287" y="24"/>
                    <a:pt x="1191" y="24"/>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0" name="Google Shape;10380;p97"/>
          <p:cNvGrpSpPr/>
          <p:nvPr/>
        </p:nvGrpSpPr>
        <p:grpSpPr>
          <a:xfrm>
            <a:off x="1019310" y="4003045"/>
            <a:ext cx="348787" cy="349338"/>
            <a:chOff x="1056150" y="4076425"/>
            <a:chExt cx="268525" cy="268000"/>
          </a:xfrm>
        </p:grpSpPr>
        <p:sp>
          <p:nvSpPr>
            <p:cNvPr id="10381" name="Google Shape;10381;p97"/>
            <p:cNvSpPr/>
            <p:nvPr/>
          </p:nvSpPr>
          <p:spPr>
            <a:xfrm>
              <a:off x="1056150" y="4076425"/>
              <a:ext cx="268525" cy="173325"/>
            </a:xfrm>
            <a:custGeom>
              <a:avLst/>
              <a:gdLst/>
              <a:ahLst/>
              <a:cxnLst/>
              <a:rect l="l" t="t" r="r" b="b"/>
              <a:pathLst>
                <a:path w="10741" h="6933" extrusionOk="0">
                  <a:moveTo>
                    <a:pt x="934" y="1"/>
                  </a:moveTo>
                  <a:cubicBezTo>
                    <a:pt x="538" y="1"/>
                    <a:pt x="538" y="624"/>
                    <a:pt x="934" y="624"/>
                  </a:cubicBezTo>
                  <a:cubicBezTo>
                    <a:pt x="948" y="624"/>
                    <a:pt x="962" y="624"/>
                    <a:pt x="976" y="622"/>
                  </a:cubicBezTo>
                  <a:lnTo>
                    <a:pt x="1286" y="622"/>
                  </a:lnTo>
                  <a:lnTo>
                    <a:pt x="1286" y="1265"/>
                  </a:lnTo>
                  <a:lnTo>
                    <a:pt x="334" y="1265"/>
                  </a:lnTo>
                  <a:cubicBezTo>
                    <a:pt x="320" y="1263"/>
                    <a:pt x="306" y="1262"/>
                    <a:pt x="292" y="1262"/>
                  </a:cubicBezTo>
                  <a:cubicBezTo>
                    <a:pt x="123" y="1262"/>
                    <a:pt x="0" y="1398"/>
                    <a:pt x="0" y="1575"/>
                  </a:cubicBezTo>
                  <a:lnTo>
                    <a:pt x="0" y="6623"/>
                  </a:lnTo>
                  <a:cubicBezTo>
                    <a:pt x="24" y="6790"/>
                    <a:pt x="143" y="6933"/>
                    <a:pt x="334" y="6933"/>
                  </a:cubicBezTo>
                  <a:lnTo>
                    <a:pt x="10431" y="6933"/>
                  </a:lnTo>
                  <a:cubicBezTo>
                    <a:pt x="10598" y="6933"/>
                    <a:pt x="10717" y="6790"/>
                    <a:pt x="10740" y="6623"/>
                  </a:cubicBezTo>
                  <a:lnTo>
                    <a:pt x="10740" y="1575"/>
                  </a:lnTo>
                  <a:cubicBezTo>
                    <a:pt x="10740" y="1408"/>
                    <a:pt x="10598" y="1265"/>
                    <a:pt x="10431" y="1265"/>
                  </a:cubicBezTo>
                  <a:lnTo>
                    <a:pt x="9454" y="1265"/>
                  </a:lnTo>
                  <a:lnTo>
                    <a:pt x="9454" y="622"/>
                  </a:lnTo>
                  <a:lnTo>
                    <a:pt x="9788" y="622"/>
                  </a:lnTo>
                  <a:cubicBezTo>
                    <a:pt x="9802" y="624"/>
                    <a:pt x="9817" y="624"/>
                    <a:pt x="9830" y="624"/>
                  </a:cubicBezTo>
                  <a:cubicBezTo>
                    <a:pt x="10226" y="624"/>
                    <a:pt x="10226" y="1"/>
                    <a:pt x="9830" y="1"/>
                  </a:cubicBezTo>
                  <a:cubicBezTo>
                    <a:pt x="9817" y="1"/>
                    <a:pt x="9802" y="1"/>
                    <a:pt x="9788" y="3"/>
                  </a:cubicBezTo>
                  <a:lnTo>
                    <a:pt x="8526" y="3"/>
                  </a:lnTo>
                  <a:cubicBezTo>
                    <a:pt x="8510" y="1"/>
                    <a:pt x="8495" y="1"/>
                    <a:pt x="8481" y="1"/>
                  </a:cubicBezTo>
                  <a:cubicBezTo>
                    <a:pt x="8064" y="1"/>
                    <a:pt x="8064" y="624"/>
                    <a:pt x="8481" y="624"/>
                  </a:cubicBezTo>
                  <a:cubicBezTo>
                    <a:pt x="8495" y="624"/>
                    <a:pt x="8510" y="624"/>
                    <a:pt x="8526" y="622"/>
                  </a:cubicBezTo>
                  <a:lnTo>
                    <a:pt x="8835" y="622"/>
                  </a:lnTo>
                  <a:lnTo>
                    <a:pt x="8835" y="1265"/>
                  </a:lnTo>
                  <a:lnTo>
                    <a:pt x="5692" y="1265"/>
                  </a:lnTo>
                  <a:lnTo>
                    <a:pt x="5692" y="622"/>
                  </a:lnTo>
                  <a:lnTo>
                    <a:pt x="6001" y="622"/>
                  </a:lnTo>
                  <a:cubicBezTo>
                    <a:pt x="6016" y="624"/>
                    <a:pt x="6030" y="624"/>
                    <a:pt x="6044" y="624"/>
                  </a:cubicBezTo>
                  <a:cubicBezTo>
                    <a:pt x="6440" y="624"/>
                    <a:pt x="6440" y="1"/>
                    <a:pt x="6044" y="1"/>
                  </a:cubicBezTo>
                  <a:cubicBezTo>
                    <a:pt x="6030" y="1"/>
                    <a:pt x="6016" y="1"/>
                    <a:pt x="6001" y="3"/>
                  </a:cubicBezTo>
                  <a:lnTo>
                    <a:pt x="4739" y="3"/>
                  </a:lnTo>
                  <a:cubicBezTo>
                    <a:pt x="4725" y="1"/>
                    <a:pt x="4710" y="1"/>
                    <a:pt x="4697" y="1"/>
                  </a:cubicBezTo>
                  <a:cubicBezTo>
                    <a:pt x="4301" y="1"/>
                    <a:pt x="4301" y="624"/>
                    <a:pt x="4697" y="624"/>
                  </a:cubicBezTo>
                  <a:cubicBezTo>
                    <a:pt x="4710" y="624"/>
                    <a:pt x="4725" y="624"/>
                    <a:pt x="4739" y="622"/>
                  </a:cubicBezTo>
                  <a:lnTo>
                    <a:pt x="5049" y="622"/>
                  </a:lnTo>
                  <a:lnTo>
                    <a:pt x="5049" y="1265"/>
                  </a:lnTo>
                  <a:lnTo>
                    <a:pt x="1929" y="1265"/>
                  </a:lnTo>
                  <a:lnTo>
                    <a:pt x="1929" y="622"/>
                  </a:lnTo>
                  <a:lnTo>
                    <a:pt x="2215" y="622"/>
                  </a:lnTo>
                  <a:cubicBezTo>
                    <a:pt x="2230" y="624"/>
                    <a:pt x="2245" y="624"/>
                    <a:pt x="2260" y="624"/>
                  </a:cubicBezTo>
                  <a:cubicBezTo>
                    <a:pt x="2676" y="624"/>
                    <a:pt x="2676" y="1"/>
                    <a:pt x="2260" y="1"/>
                  </a:cubicBezTo>
                  <a:cubicBezTo>
                    <a:pt x="2245" y="1"/>
                    <a:pt x="2230" y="1"/>
                    <a:pt x="2215" y="3"/>
                  </a:cubicBezTo>
                  <a:lnTo>
                    <a:pt x="976" y="3"/>
                  </a:lnTo>
                  <a:cubicBezTo>
                    <a:pt x="962" y="1"/>
                    <a:pt x="948" y="1"/>
                    <a:pt x="9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97"/>
            <p:cNvSpPr/>
            <p:nvPr/>
          </p:nvSpPr>
          <p:spPr>
            <a:xfrm>
              <a:off x="1102575" y="4265800"/>
              <a:ext cx="176250" cy="78625"/>
            </a:xfrm>
            <a:custGeom>
              <a:avLst/>
              <a:gdLst/>
              <a:ahLst/>
              <a:cxnLst/>
              <a:rect l="l" t="t" r="r" b="b"/>
              <a:pathLst>
                <a:path w="7050" h="3145" extrusionOk="0">
                  <a:moveTo>
                    <a:pt x="2573" y="1716"/>
                  </a:moveTo>
                  <a:lnTo>
                    <a:pt x="2573" y="2525"/>
                  </a:lnTo>
                  <a:lnTo>
                    <a:pt x="1763" y="2525"/>
                  </a:lnTo>
                  <a:lnTo>
                    <a:pt x="2573" y="1716"/>
                  </a:lnTo>
                  <a:close/>
                  <a:moveTo>
                    <a:pt x="4454" y="1716"/>
                  </a:moveTo>
                  <a:lnTo>
                    <a:pt x="5287" y="2525"/>
                  </a:lnTo>
                  <a:lnTo>
                    <a:pt x="4454" y="2525"/>
                  </a:lnTo>
                  <a:lnTo>
                    <a:pt x="4454" y="1716"/>
                  </a:lnTo>
                  <a:close/>
                  <a:moveTo>
                    <a:pt x="2573" y="1"/>
                  </a:moveTo>
                  <a:lnTo>
                    <a:pt x="2573" y="811"/>
                  </a:lnTo>
                  <a:lnTo>
                    <a:pt x="882" y="2525"/>
                  </a:lnTo>
                  <a:lnTo>
                    <a:pt x="382" y="2525"/>
                  </a:lnTo>
                  <a:cubicBezTo>
                    <a:pt x="1" y="2549"/>
                    <a:pt x="1" y="3121"/>
                    <a:pt x="382" y="3144"/>
                  </a:cubicBezTo>
                  <a:lnTo>
                    <a:pt x="6669" y="3144"/>
                  </a:lnTo>
                  <a:cubicBezTo>
                    <a:pt x="7050" y="3121"/>
                    <a:pt x="7050" y="2549"/>
                    <a:pt x="6669" y="2525"/>
                  </a:cubicBezTo>
                  <a:lnTo>
                    <a:pt x="6169" y="2525"/>
                  </a:lnTo>
                  <a:lnTo>
                    <a:pt x="4454" y="811"/>
                  </a:lnTo>
                  <a:lnTo>
                    <a:pt x="44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3" name="Google Shape;10383;p97"/>
          <p:cNvGrpSpPr/>
          <p:nvPr/>
        </p:nvGrpSpPr>
        <p:grpSpPr>
          <a:xfrm>
            <a:off x="1833590" y="4003110"/>
            <a:ext cx="225067" cy="349273"/>
            <a:chOff x="1683050" y="4076475"/>
            <a:chExt cx="173275" cy="267950"/>
          </a:xfrm>
        </p:grpSpPr>
        <p:sp>
          <p:nvSpPr>
            <p:cNvPr id="10384" name="Google Shape;10384;p97"/>
            <p:cNvSpPr/>
            <p:nvPr/>
          </p:nvSpPr>
          <p:spPr>
            <a:xfrm>
              <a:off x="1683050" y="4187825"/>
              <a:ext cx="173275" cy="156600"/>
            </a:xfrm>
            <a:custGeom>
              <a:avLst/>
              <a:gdLst/>
              <a:ahLst/>
              <a:cxnLst/>
              <a:rect l="l" t="t" r="r" b="b"/>
              <a:pathLst>
                <a:path w="6931" h="6264" extrusionOk="0">
                  <a:moveTo>
                    <a:pt x="322" y="0"/>
                  </a:moveTo>
                  <a:cubicBezTo>
                    <a:pt x="173" y="0"/>
                    <a:pt x="25" y="95"/>
                    <a:pt x="1" y="286"/>
                  </a:cubicBezTo>
                  <a:cubicBezTo>
                    <a:pt x="1" y="2072"/>
                    <a:pt x="1382" y="3549"/>
                    <a:pt x="3144" y="3715"/>
                  </a:cubicBezTo>
                  <a:lnTo>
                    <a:pt x="3144" y="5644"/>
                  </a:lnTo>
                  <a:lnTo>
                    <a:pt x="2216" y="5644"/>
                  </a:lnTo>
                  <a:cubicBezTo>
                    <a:pt x="1834" y="5668"/>
                    <a:pt x="1834" y="6240"/>
                    <a:pt x="2216" y="6263"/>
                  </a:cubicBezTo>
                  <a:lnTo>
                    <a:pt x="4716" y="6263"/>
                  </a:lnTo>
                  <a:cubicBezTo>
                    <a:pt x="5097" y="6240"/>
                    <a:pt x="5097" y="5668"/>
                    <a:pt x="4716" y="5644"/>
                  </a:cubicBezTo>
                  <a:lnTo>
                    <a:pt x="3763" y="5644"/>
                  </a:lnTo>
                  <a:lnTo>
                    <a:pt x="3763" y="3715"/>
                  </a:lnTo>
                  <a:cubicBezTo>
                    <a:pt x="5550" y="3549"/>
                    <a:pt x="6907" y="2072"/>
                    <a:pt x="6907" y="286"/>
                  </a:cubicBezTo>
                  <a:lnTo>
                    <a:pt x="6931" y="286"/>
                  </a:lnTo>
                  <a:cubicBezTo>
                    <a:pt x="6907" y="95"/>
                    <a:pt x="6758" y="0"/>
                    <a:pt x="6609" y="0"/>
                  </a:cubicBezTo>
                  <a:cubicBezTo>
                    <a:pt x="6460" y="0"/>
                    <a:pt x="6312" y="95"/>
                    <a:pt x="6288" y="286"/>
                  </a:cubicBezTo>
                  <a:cubicBezTo>
                    <a:pt x="6359" y="1882"/>
                    <a:pt x="5073" y="3239"/>
                    <a:pt x="3478" y="3239"/>
                  </a:cubicBezTo>
                  <a:cubicBezTo>
                    <a:pt x="1858" y="3239"/>
                    <a:pt x="572" y="1882"/>
                    <a:pt x="644" y="286"/>
                  </a:cubicBezTo>
                  <a:cubicBezTo>
                    <a:pt x="620" y="95"/>
                    <a:pt x="471"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97"/>
            <p:cNvSpPr/>
            <p:nvPr/>
          </p:nvSpPr>
          <p:spPr>
            <a:xfrm>
              <a:off x="1714600" y="4076475"/>
              <a:ext cx="110175" cy="110775"/>
            </a:xfrm>
            <a:custGeom>
              <a:avLst/>
              <a:gdLst/>
              <a:ahLst/>
              <a:cxnLst/>
              <a:rect l="l" t="t" r="r" b="b"/>
              <a:pathLst>
                <a:path w="4407" h="4431" extrusionOk="0">
                  <a:moveTo>
                    <a:pt x="1882" y="1"/>
                  </a:moveTo>
                  <a:cubicBezTo>
                    <a:pt x="930" y="168"/>
                    <a:pt x="168" y="930"/>
                    <a:pt x="25" y="1906"/>
                  </a:cubicBezTo>
                  <a:lnTo>
                    <a:pt x="1573" y="1906"/>
                  </a:lnTo>
                  <a:cubicBezTo>
                    <a:pt x="1587" y="1905"/>
                    <a:pt x="1601" y="1904"/>
                    <a:pt x="1615" y="1904"/>
                  </a:cubicBezTo>
                  <a:cubicBezTo>
                    <a:pt x="2011" y="1904"/>
                    <a:pt x="2011" y="2528"/>
                    <a:pt x="1615" y="2528"/>
                  </a:cubicBezTo>
                  <a:cubicBezTo>
                    <a:pt x="1601" y="2528"/>
                    <a:pt x="1587" y="2527"/>
                    <a:pt x="1573" y="2525"/>
                  </a:cubicBezTo>
                  <a:lnTo>
                    <a:pt x="1" y="2525"/>
                  </a:lnTo>
                  <a:lnTo>
                    <a:pt x="1" y="3168"/>
                  </a:lnTo>
                  <a:lnTo>
                    <a:pt x="1573" y="3168"/>
                  </a:lnTo>
                  <a:cubicBezTo>
                    <a:pt x="2001" y="3168"/>
                    <a:pt x="2001" y="3787"/>
                    <a:pt x="1573" y="3787"/>
                  </a:cubicBezTo>
                  <a:lnTo>
                    <a:pt x="1" y="3787"/>
                  </a:lnTo>
                  <a:lnTo>
                    <a:pt x="1" y="4430"/>
                  </a:lnTo>
                  <a:lnTo>
                    <a:pt x="4407" y="4430"/>
                  </a:lnTo>
                  <a:lnTo>
                    <a:pt x="4407" y="3787"/>
                  </a:lnTo>
                  <a:lnTo>
                    <a:pt x="2835" y="3787"/>
                  </a:lnTo>
                  <a:cubicBezTo>
                    <a:pt x="2406" y="3787"/>
                    <a:pt x="2406" y="3168"/>
                    <a:pt x="2835" y="3168"/>
                  </a:cubicBezTo>
                  <a:lnTo>
                    <a:pt x="4407" y="3168"/>
                  </a:lnTo>
                  <a:lnTo>
                    <a:pt x="4407" y="2525"/>
                  </a:lnTo>
                  <a:lnTo>
                    <a:pt x="2835" y="2525"/>
                  </a:lnTo>
                  <a:cubicBezTo>
                    <a:pt x="2819" y="2527"/>
                    <a:pt x="2805" y="2528"/>
                    <a:pt x="2790" y="2528"/>
                  </a:cubicBezTo>
                  <a:cubicBezTo>
                    <a:pt x="2373" y="2528"/>
                    <a:pt x="2373" y="1904"/>
                    <a:pt x="2790" y="1904"/>
                  </a:cubicBezTo>
                  <a:cubicBezTo>
                    <a:pt x="2805" y="1904"/>
                    <a:pt x="2819" y="1905"/>
                    <a:pt x="2835" y="1906"/>
                  </a:cubicBezTo>
                  <a:lnTo>
                    <a:pt x="4383" y="1906"/>
                  </a:lnTo>
                  <a:cubicBezTo>
                    <a:pt x="4240" y="930"/>
                    <a:pt x="3478" y="168"/>
                    <a:pt x="2525" y="1"/>
                  </a:cubicBezTo>
                  <a:lnTo>
                    <a:pt x="2525" y="953"/>
                  </a:lnTo>
                  <a:cubicBezTo>
                    <a:pt x="2549" y="1192"/>
                    <a:pt x="2376" y="1311"/>
                    <a:pt x="2204" y="1311"/>
                  </a:cubicBezTo>
                  <a:cubicBezTo>
                    <a:pt x="2031" y="1311"/>
                    <a:pt x="1858" y="1192"/>
                    <a:pt x="1882" y="953"/>
                  </a:cubicBezTo>
                  <a:lnTo>
                    <a:pt x="188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97"/>
            <p:cNvSpPr/>
            <p:nvPr/>
          </p:nvSpPr>
          <p:spPr>
            <a:xfrm>
              <a:off x="1715200" y="4202700"/>
              <a:ext cx="108975" cy="47050"/>
            </a:xfrm>
            <a:custGeom>
              <a:avLst/>
              <a:gdLst/>
              <a:ahLst/>
              <a:cxnLst/>
              <a:rect l="l" t="t" r="r" b="b"/>
              <a:pathLst>
                <a:path w="4359" h="1882" extrusionOk="0">
                  <a:moveTo>
                    <a:pt x="1" y="1"/>
                  </a:moveTo>
                  <a:cubicBezTo>
                    <a:pt x="167" y="1072"/>
                    <a:pt x="1096" y="1882"/>
                    <a:pt x="2192" y="1882"/>
                  </a:cubicBezTo>
                  <a:cubicBezTo>
                    <a:pt x="3263" y="1882"/>
                    <a:pt x="4192" y="1072"/>
                    <a:pt x="4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7" name="Google Shape;10387;p97"/>
          <p:cNvGrpSpPr/>
          <p:nvPr/>
        </p:nvGrpSpPr>
        <p:grpSpPr>
          <a:xfrm>
            <a:off x="2521845" y="4024846"/>
            <a:ext cx="351125" cy="306388"/>
            <a:chOff x="2212925" y="4093150"/>
            <a:chExt cx="270325" cy="235050"/>
          </a:xfrm>
        </p:grpSpPr>
        <p:sp>
          <p:nvSpPr>
            <p:cNvPr id="10388" name="Google Shape;10388;p97"/>
            <p:cNvSpPr/>
            <p:nvPr/>
          </p:nvSpPr>
          <p:spPr>
            <a:xfrm>
              <a:off x="2286150" y="4155375"/>
              <a:ext cx="197100" cy="172825"/>
            </a:xfrm>
            <a:custGeom>
              <a:avLst/>
              <a:gdLst/>
              <a:ahLst/>
              <a:cxnLst/>
              <a:rect l="l" t="t" r="r" b="b"/>
              <a:pathLst>
                <a:path w="7884" h="6913" extrusionOk="0">
                  <a:moveTo>
                    <a:pt x="3737" y="1"/>
                  </a:moveTo>
                  <a:cubicBezTo>
                    <a:pt x="3044" y="1"/>
                    <a:pt x="2338" y="255"/>
                    <a:pt x="1763" y="822"/>
                  </a:cubicBezTo>
                  <a:cubicBezTo>
                    <a:pt x="1" y="2608"/>
                    <a:pt x="1263" y="5656"/>
                    <a:pt x="3764" y="5656"/>
                  </a:cubicBezTo>
                  <a:cubicBezTo>
                    <a:pt x="4407" y="5656"/>
                    <a:pt x="5026" y="5442"/>
                    <a:pt x="5526" y="5037"/>
                  </a:cubicBezTo>
                  <a:lnTo>
                    <a:pt x="7312" y="6823"/>
                  </a:lnTo>
                  <a:cubicBezTo>
                    <a:pt x="7371" y="6883"/>
                    <a:pt x="7455" y="6912"/>
                    <a:pt x="7538" y="6912"/>
                  </a:cubicBezTo>
                  <a:cubicBezTo>
                    <a:pt x="7621" y="6912"/>
                    <a:pt x="7705" y="6883"/>
                    <a:pt x="7764" y="6823"/>
                  </a:cubicBezTo>
                  <a:cubicBezTo>
                    <a:pt x="7883" y="6704"/>
                    <a:pt x="7883" y="6490"/>
                    <a:pt x="7764" y="6371"/>
                  </a:cubicBezTo>
                  <a:lnTo>
                    <a:pt x="5978" y="4585"/>
                  </a:lnTo>
                  <a:cubicBezTo>
                    <a:pt x="6383" y="4084"/>
                    <a:pt x="6597" y="3465"/>
                    <a:pt x="6597" y="2822"/>
                  </a:cubicBezTo>
                  <a:cubicBezTo>
                    <a:pt x="6597" y="1127"/>
                    <a:pt x="5196" y="1"/>
                    <a:pt x="37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97"/>
            <p:cNvSpPr/>
            <p:nvPr/>
          </p:nvSpPr>
          <p:spPr>
            <a:xfrm>
              <a:off x="2212925" y="4265225"/>
              <a:ext cx="82775" cy="16100"/>
            </a:xfrm>
            <a:custGeom>
              <a:avLst/>
              <a:gdLst/>
              <a:ahLst/>
              <a:cxnLst/>
              <a:rect l="l" t="t" r="r" b="b"/>
              <a:pathLst>
                <a:path w="3311" h="644" extrusionOk="0">
                  <a:moveTo>
                    <a:pt x="382" y="0"/>
                  </a:moveTo>
                  <a:cubicBezTo>
                    <a:pt x="1" y="48"/>
                    <a:pt x="1" y="595"/>
                    <a:pt x="382" y="643"/>
                  </a:cubicBezTo>
                  <a:lnTo>
                    <a:pt x="2930" y="643"/>
                  </a:lnTo>
                  <a:cubicBezTo>
                    <a:pt x="3311" y="595"/>
                    <a:pt x="3311" y="48"/>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97"/>
            <p:cNvSpPr/>
            <p:nvPr/>
          </p:nvSpPr>
          <p:spPr>
            <a:xfrm>
              <a:off x="2212925" y="4234200"/>
              <a:ext cx="52650" cy="15625"/>
            </a:xfrm>
            <a:custGeom>
              <a:avLst/>
              <a:gdLst/>
              <a:ahLst/>
              <a:cxnLst/>
              <a:rect l="l" t="t" r="r" b="b"/>
              <a:pathLst>
                <a:path w="2106" h="625" extrusionOk="0">
                  <a:moveTo>
                    <a:pt x="1689" y="0"/>
                  </a:moveTo>
                  <a:cubicBezTo>
                    <a:pt x="1674" y="0"/>
                    <a:pt x="1659" y="1"/>
                    <a:pt x="1644" y="3"/>
                  </a:cubicBezTo>
                  <a:lnTo>
                    <a:pt x="382" y="3"/>
                  </a:lnTo>
                  <a:cubicBezTo>
                    <a:pt x="1" y="27"/>
                    <a:pt x="1" y="574"/>
                    <a:pt x="382" y="622"/>
                  </a:cubicBezTo>
                  <a:lnTo>
                    <a:pt x="1644" y="622"/>
                  </a:lnTo>
                  <a:cubicBezTo>
                    <a:pt x="1659" y="623"/>
                    <a:pt x="1674" y="624"/>
                    <a:pt x="1689" y="624"/>
                  </a:cubicBezTo>
                  <a:cubicBezTo>
                    <a:pt x="2105" y="624"/>
                    <a:pt x="2105" y="0"/>
                    <a:pt x="1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97"/>
            <p:cNvSpPr/>
            <p:nvPr/>
          </p:nvSpPr>
          <p:spPr>
            <a:xfrm>
              <a:off x="2214125" y="4093150"/>
              <a:ext cx="174450" cy="125050"/>
            </a:xfrm>
            <a:custGeom>
              <a:avLst/>
              <a:gdLst/>
              <a:ahLst/>
              <a:cxnLst/>
              <a:rect l="l" t="t" r="r" b="b"/>
              <a:pathLst>
                <a:path w="6978" h="5002" extrusionOk="0">
                  <a:moveTo>
                    <a:pt x="322" y="1"/>
                  </a:moveTo>
                  <a:cubicBezTo>
                    <a:pt x="173" y="1"/>
                    <a:pt x="24" y="96"/>
                    <a:pt x="0" y="286"/>
                  </a:cubicBezTo>
                  <a:lnTo>
                    <a:pt x="0" y="4692"/>
                  </a:lnTo>
                  <a:cubicBezTo>
                    <a:pt x="0" y="4859"/>
                    <a:pt x="143" y="5002"/>
                    <a:pt x="334" y="5002"/>
                  </a:cubicBezTo>
                  <a:lnTo>
                    <a:pt x="3215" y="5002"/>
                  </a:lnTo>
                  <a:cubicBezTo>
                    <a:pt x="3382" y="3216"/>
                    <a:pt x="4858" y="1858"/>
                    <a:pt x="6645" y="1858"/>
                  </a:cubicBezTo>
                  <a:cubicBezTo>
                    <a:pt x="6764" y="1858"/>
                    <a:pt x="6859" y="1858"/>
                    <a:pt x="6978" y="1882"/>
                  </a:cubicBezTo>
                  <a:lnTo>
                    <a:pt x="6978" y="929"/>
                  </a:lnTo>
                  <a:cubicBezTo>
                    <a:pt x="6978" y="733"/>
                    <a:pt x="6810" y="605"/>
                    <a:pt x="6643" y="605"/>
                  </a:cubicBezTo>
                  <a:cubicBezTo>
                    <a:pt x="6566" y="605"/>
                    <a:pt x="6490" y="632"/>
                    <a:pt x="6430" y="691"/>
                  </a:cubicBezTo>
                  <a:lnTo>
                    <a:pt x="5406" y="1739"/>
                  </a:lnTo>
                  <a:lnTo>
                    <a:pt x="4668" y="1001"/>
                  </a:lnTo>
                  <a:cubicBezTo>
                    <a:pt x="4608" y="941"/>
                    <a:pt x="4531" y="912"/>
                    <a:pt x="4454" y="912"/>
                  </a:cubicBezTo>
                  <a:cubicBezTo>
                    <a:pt x="4376" y="912"/>
                    <a:pt x="4299" y="941"/>
                    <a:pt x="4239" y="1001"/>
                  </a:cubicBezTo>
                  <a:lnTo>
                    <a:pt x="2572" y="2668"/>
                  </a:lnTo>
                  <a:lnTo>
                    <a:pt x="1834" y="1953"/>
                  </a:lnTo>
                  <a:cubicBezTo>
                    <a:pt x="1763" y="1894"/>
                    <a:pt x="1679" y="1864"/>
                    <a:pt x="1599" y="1864"/>
                  </a:cubicBezTo>
                  <a:cubicBezTo>
                    <a:pt x="1518" y="1864"/>
                    <a:pt x="1441" y="1894"/>
                    <a:pt x="1382" y="1953"/>
                  </a:cubicBezTo>
                  <a:lnTo>
                    <a:pt x="643" y="2668"/>
                  </a:lnTo>
                  <a:lnTo>
                    <a:pt x="643" y="286"/>
                  </a:lnTo>
                  <a:cubicBezTo>
                    <a:pt x="619" y="96"/>
                    <a:pt x="47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2" name="Google Shape;10392;p97"/>
          <p:cNvGrpSpPr/>
          <p:nvPr/>
        </p:nvGrpSpPr>
        <p:grpSpPr>
          <a:xfrm>
            <a:off x="3275045" y="4003110"/>
            <a:ext cx="348820" cy="349957"/>
            <a:chOff x="2792800" y="4076475"/>
            <a:chExt cx="268550" cy="268475"/>
          </a:xfrm>
        </p:grpSpPr>
        <p:sp>
          <p:nvSpPr>
            <p:cNvPr id="10393" name="Google Shape;10393;p97"/>
            <p:cNvSpPr/>
            <p:nvPr/>
          </p:nvSpPr>
          <p:spPr>
            <a:xfrm>
              <a:off x="2895225" y="4076475"/>
              <a:ext cx="63125" cy="31600"/>
            </a:xfrm>
            <a:custGeom>
              <a:avLst/>
              <a:gdLst/>
              <a:ahLst/>
              <a:cxnLst/>
              <a:rect l="l" t="t" r="r" b="b"/>
              <a:pathLst>
                <a:path w="2525" h="1264" extrusionOk="0">
                  <a:moveTo>
                    <a:pt x="310" y="1"/>
                  </a:moveTo>
                  <a:cubicBezTo>
                    <a:pt x="143" y="1"/>
                    <a:pt x="24" y="120"/>
                    <a:pt x="0" y="310"/>
                  </a:cubicBezTo>
                  <a:lnTo>
                    <a:pt x="0" y="953"/>
                  </a:lnTo>
                  <a:cubicBezTo>
                    <a:pt x="0" y="1120"/>
                    <a:pt x="143" y="1263"/>
                    <a:pt x="310" y="1263"/>
                  </a:cubicBezTo>
                  <a:lnTo>
                    <a:pt x="2215" y="1263"/>
                  </a:lnTo>
                  <a:cubicBezTo>
                    <a:pt x="2381" y="1263"/>
                    <a:pt x="2524" y="1120"/>
                    <a:pt x="2524" y="953"/>
                  </a:cubicBezTo>
                  <a:lnTo>
                    <a:pt x="2524" y="310"/>
                  </a:lnTo>
                  <a:cubicBezTo>
                    <a:pt x="2501" y="120"/>
                    <a:pt x="2381"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97"/>
            <p:cNvSpPr/>
            <p:nvPr/>
          </p:nvSpPr>
          <p:spPr>
            <a:xfrm>
              <a:off x="2855925" y="4166375"/>
              <a:ext cx="141725" cy="51825"/>
            </a:xfrm>
            <a:custGeom>
              <a:avLst/>
              <a:gdLst/>
              <a:ahLst/>
              <a:cxnLst/>
              <a:rect l="l" t="t" r="r" b="b"/>
              <a:pathLst>
                <a:path w="5669" h="2073" extrusionOk="0">
                  <a:moveTo>
                    <a:pt x="3787" y="1"/>
                  </a:moveTo>
                  <a:lnTo>
                    <a:pt x="2120" y="1668"/>
                  </a:lnTo>
                  <a:cubicBezTo>
                    <a:pt x="2060" y="1727"/>
                    <a:pt x="1977" y="1757"/>
                    <a:pt x="1894" y="1757"/>
                  </a:cubicBezTo>
                  <a:cubicBezTo>
                    <a:pt x="1810" y="1757"/>
                    <a:pt x="1727" y="1727"/>
                    <a:pt x="1667" y="1668"/>
                  </a:cubicBezTo>
                  <a:lnTo>
                    <a:pt x="953" y="953"/>
                  </a:lnTo>
                  <a:lnTo>
                    <a:pt x="0" y="1882"/>
                  </a:lnTo>
                  <a:lnTo>
                    <a:pt x="0" y="2073"/>
                  </a:lnTo>
                  <a:lnTo>
                    <a:pt x="5668" y="2073"/>
                  </a:lnTo>
                  <a:lnTo>
                    <a:pt x="5668" y="1"/>
                  </a:lnTo>
                  <a:lnTo>
                    <a:pt x="4930" y="739"/>
                  </a:lnTo>
                  <a:cubicBezTo>
                    <a:pt x="4870" y="799"/>
                    <a:pt x="4793" y="828"/>
                    <a:pt x="4716" y="828"/>
                  </a:cubicBezTo>
                  <a:cubicBezTo>
                    <a:pt x="4638" y="828"/>
                    <a:pt x="4561" y="799"/>
                    <a:pt x="4501" y="739"/>
                  </a:cubicBezTo>
                  <a:lnTo>
                    <a:pt x="378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97"/>
            <p:cNvSpPr/>
            <p:nvPr/>
          </p:nvSpPr>
          <p:spPr>
            <a:xfrm>
              <a:off x="2792800" y="4092500"/>
              <a:ext cx="268550" cy="252450"/>
            </a:xfrm>
            <a:custGeom>
              <a:avLst/>
              <a:gdLst/>
              <a:ahLst/>
              <a:cxnLst/>
              <a:rect l="l" t="t" r="r" b="b"/>
              <a:pathLst>
                <a:path w="10742" h="10098" extrusionOk="0">
                  <a:moveTo>
                    <a:pt x="2216" y="1235"/>
                  </a:moveTo>
                  <a:cubicBezTo>
                    <a:pt x="2382" y="1235"/>
                    <a:pt x="2549" y="1348"/>
                    <a:pt x="2525" y="1575"/>
                  </a:cubicBezTo>
                  <a:lnTo>
                    <a:pt x="2525" y="3956"/>
                  </a:lnTo>
                  <a:lnTo>
                    <a:pt x="3264" y="3242"/>
                  </a:lnTo>
                  <a:cubicBezTo>
                    <a:pt x="3311" y="3170"/>
                    <a:pt x="3389" y="3134"/>
                    <a:pt x="3469" y="3134"/>
                  </a:cubicBezTo>
                  <a:cubicBezTo>
                    <a:pt x="3549" y="3134"/>
                    <a:pt x="3633" y="3170"/>
                    <a:pt x="3692" y="3242"/>
                  </a:cubicBezTo>
                  <a:lnTo>
                    <a:pt x="4407" y="3956"/>
                  </a:lnTo>
                  <a:lnTo>
                    <a:pt x="6074" y="2289"/>
                  </a:lnTo>
                  <a:cubicBezTo>
                    <a:pt x="6133" y="2230"/>
                    <a:pt x="6217" y="2200"/>
                    <a:pt x="6300" y="2200"/>
                  </a:cubicBezTo>
                  <a:cubicBezTo>
                    <a:pt x="6383" y="2200"/>
                    <a:pt x="6467" y="2230"/>
                    <a:pt x="6526" y="2289"/>
                  </a:cubicBezTo>
                  <a:lnTo>
                    <a:pt x="7241" y="3004"/>
                  </a:lnTo>
                  <a:lnTo>
                    <a:pt x="8288" y="1979"/>
                  </a:lnTo>
                  <a:cubicBezTo>
                    <a:pt x="8352" y="1908"/>
                    <a:pt x="8431" y="1876"/>
                    <a:pt x="8509" y="1876"/>
                  </a:cubicBezTo>
                  <a:cubicBezTo>
                    <a:pt x="8664" y="1876"/>
                    <a:pt x="8812" y="2003"/>
                    <a:pt x="8812" y="2194"/>
                  </a:cubicBezTo>
                  <a:lnTo>
                    <a:pt x="8812" y="5337"/>
                  </a:lnTo>
                  <a:cubicBezTo>
                    <a:pt x="8812" y="5528"/>
                    <a:pt x="8669" y="5671"/>
                    <a:pt x="8503" y="5671"/>
                  </a:cubicBezTo>
                  <a:lnTo>
                    <a:pt x="2216" y="5671"/>
                  </a:lnTo>
                  <a:cubicBezTo>
                    <a:pt x="2049" y="5671"/>
                    <a:pt x="1906" y="5528"/>
                    <a:pt x="1906" y="5337"/>
                  </a:cubicBezTo>
                  <a:lnTo>
                    <a:pt x="1906" y="1575"/>
                  </a:lnTo>
                  <a:cubicBezTo>
                    <a:pt x="1882" y="1348"/>
                    <a:pt x="2049" y="1235"/>
                    <a:pt x="2216" y="1235"/>
                  </a:cubicBezTo>
                  <a:close/>
                  <a:moveTo>
                    <a:pt x="10444" y="1"/>
                  </a:moveTo>
                  <a:cubicBezTo>
                    <a:pt x="10432" y="1"/>
                    <a:pt x="10420" y="1"/>
                    <a:pt x="10408" y="3"/>
                  </a:cubicBezTo>
                  <a:lnTo>
                    <a:pt x="7241" y="3"/>
                  </a:lnTo>
                  <a:lnTo>
                    <a:pt x="7241" y="312"/>
                  </a:lnTo>
                  <a:cubicBezTo>
                    <a:pt x="7241" y="813"/>
                    <a:pt x="6812" y="1241"/>
                    <a:pt x="6312" y="1241"/>
                  </a:cubicBezTo>
                  <a:lnTo>
                    <a:pt x="4407" y="1241"/>
                  </a:lnTo>
                  <a:cubicBezTo>
                    <a:pt x="3883" y="1241"/>
                    <a:pt x="3478" y="813"/>
                    <a:pt x="3478" y="312"/>
                  </a:cubicBezTo>
                  <a:lnTo>
                    <a:pt x="3478" y="3"/>
                  </a:lnTo>
                  <a:lnTo>
                    <a:pt x="311" y="3"/>
                  </a:lnTo>
                  <a:cubicBezTo>
                    <a:pt x="144" y="3"/>
                    <a:pt x="1" y="122"/>
                    <a:pt x="1" y="312"/>
                  </a:cubicBezTo>
                  <a:lnTo>
                    <a:pt x="1" y="6623"/>
                  </a:lnTo>
                  <a:cubicBezTo>
                    <a:pt x="1" y="6790"/>
                    <a:pt x="144" y="6933"/>
                    <a:pt x="311" y="6933"/>
                  </a:cubicBezTo>
                  <a:lnTo>
                    <a:pt x="5050" y="6933"/>
                  </a:lnTo>
                  <a:lnTo>
                    <a:pt x="5050" y="8933"/>
                  </a:lnTo>
                  <a:lnTo>
                    <a:pt x="3954" y="9481"/>
                  </a:lnTo>
                  <a:cubicBezTo>
                    <a:pt x="3608" y="9624"/>
                    <a:pt x="3784" y="10097"/>
                    <a:pt x="4081" y="10097"/>
                  </a:cubicBezTo>
                  <a:cubicBezTo>
                    <a:pt x="4131" y="10097"/>
                    <a:pt x="4185" y="10084"/>
                    <a:pt x="4240" y="10053"/>
                  </a:cubicBezTo>
                  <a:lnTo>
                    <a:pt x="5359" y="9481"/>
                  </a:lnTo>
                  <a:lnTo>
                    <a:pt x="6478" y="10053"/>
                  </a:lnTo>
                  <a:cubicBezTo>
                    <a:pt x="6528" y="10079"/>
                    <a:pt x="6577" y="10091"/>
                    <a:pt x="6624" y="10091"/>
                  </a:cubicBezTo>
                  <a:cubicBezTo>
                    <a:pt x="6909" y="10091"/>
                    <a:pt x="7092" y="9645"/>
                    <a:pt x="6764" y="9481"/>
                  </a:cubicBezTo>
                  <a:lnTo>
                    <a:pt x="5693" y="8933"/>
                  </a:lnTo>
                  <a:lnTo>
                    <a:pt x="5693" y="6933"/>
                  </a:lnTo>
                  <a:lnTo>
                    <a:pt x="10408" y="6933"/>
                  </a:lnTo>
                  <a:cubicBezTo>
                    <a:pt x="10598" y="6933"/>
                    <a:pt x="10741" y="6790"/>
                    <a:pt x="10741" y="6623"/>
                  </a:cubicBezTo>
                  <a:lnTo>
                    <a:pt x="10741" y="312"/>
                  </a:lnTo>
                  <a:cubicBezTo>
                    <a:pt x="10741" y="157"/>
                    <a:pt x="10616" y="1"/>
                    <a:pt x="104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6" name="Google Shape;10396;p97"/>
          <p:cNvGrpSpPr/>
          <p:nvPr/>
        </p:nvGrpSpPr>
        <p:grpSpPr>
          <a:xfrm>
            <a:off x="4067698" y="4003110"/>
            <a:ext cx="265300" cy="349273"/>
            <a:chOff x="3403050" y="4076475"/>
            <a:chExt cx="204250" cy="267950"/>
          </a:xfrm>
        </p:grpSpPr>
        <p:sp>
          <p:nvSpPr>
            <p:cNvPr id="10397" name="Google Shape;10397;p97"/>
            <p:cNvSpPr/>
            <p:nvPr/>
          </p:nvSpPr>
          <p:spPr>
            <a:xfrm>
              <a:off x="3407225" y="4281875"/>
              <a:ext cx="58375" cy="57775"/>
            </a:xfrm>
            <a:custGeom>
              <a:avLst/>
              <a:gdLst/>
              <a:ahLst/>
              <a:cxnLst/>
              <a:rect l="l" t="t" r="r" b="b"/>
              <a:pathLst>
                <a:path w="2335" h="2311" extrusionOk="0">
                  <a:moveTo>
                    <a:pt x="1" y="1"/>
                  </a:moveTo>
                  <a:lnTo>
                    <a:pt x="2334" y="2311"/>
                  </a:lnTo>
                  <a:lnTo>
                    <a:pt x="233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97"/>
            <p:cNvSpPr/>
            <p:nvPr/>
          </p:nvSpPr>
          <p:spPr>
            <a:xfrm>
              <a:off x="3403050" y="4076475"/>
              <a:ext cx="204250" cy="267950"/>
            </a:xfrm>
            <a:custGeom>
              <a:avLst/>
              <a:gdLst/>
              <a:ahLst/>
              <a:cxnLst/>
              <a:rect l="l" t="t" r="r" b="b"/>
              <a:pathLst>
                <a:path w="8170" h="10718" extrusionOk="0">
                  <a:moveTo>
                    <a:pt x="4671" y="2523"/>
                  </a:moveTo>
                  <a:cubicBezTo>
                    <a:pt x="4686" y="2523"/>
                    <a:pt x="4701" y="2524"/>
                    <a:pt x="4716" y="2525"/>
                  </a:cubicBezTo>
                  <a:lnTo>
                    <a:pt x="6597" y="2525"/>
                  </a:lnTo>
                  <a:cubicBezTo>
                    <a:pt x="6978" y="2573"/>
                    <a:pt x="6978" y="3121"/>
                    <a:pt x="6597" y="3144"/>
                  </a:cubicBezTo>
                  <a:lnTo>
                    <a:pt x="4716" y="3144"/>
                  </a:lnTo>
                  <a:cubicBezTo>
                    <a:pt x="4701" y="3146"/>
                    <a:pt x="4686" y="3147"/>
                    <a:pt x="4671" y="3147"/>
                  </a:cubicBezTo>
                  <a:cubicBezTo>
                    <a:pt x="4255" y="3147"/>
                    <a:pt x="4255" y="2523"/>
                    <a:pt x="4671" y="2523"/>
                  </a:cubicBezTo>
                  <a:close/>
                  <a:moveTo>
                    <a:pt x="2823" y="1894"/>
                  </a:moveTo>
                  <a:cubicBezTo>
                    <a:pt x="2906" y="1894"/>
                    <a:pt x="2990" y="1930"/>
                    <a:pt x="3049" y="2001"/>
                  </a:cubicBezTo>
                  <a:cubicBezTo>
                    <a:pt x="3168" y="2097"/>
                    <a:pt x="3168" y="2311"/>
                    <a:pt x="3049" y="2430"/>
                  </a:cubicBezTo>
                  <a:lnTo>
                    <a:pt x="2644" y="2835"/>
                  </a:lnTo>
                  <a:lnTo>
                    <a:pt x="3049" y="3240"/>
                  </a:lnTo>
                  <a:cubicBezTo>
                    <a:pt x="3252" y="3479"/>
                    <a:pt x="3055" y="3776"/>
                    <a:pt x="2812" y="3776"/>
                  </a:cubicBezTo>
                  <a:cubicBezTo>
                    <a:pt x="2741" y="3776"/>
                    <a:pt x="2666" y="3751"/>
                    <a:pt x="2597" y="3692"/>
                  </a:cubicBezTo>
                  <a:lnTo>
                    <a:pt x="2192" y="3287"/>
                  </a:lnTo>
                  <a:lnTo>
                    <a:pt x="1787" y="3692"/>
                  </a:lnTo>
                  <a:cubicBezTo>
                    <a:pt x="1720" y="3770"/>
                    <a:pt x="1641" y="3803"/>
                    <a:pt x="1564" y="3803"/>
                  </a:cubicBezTo>
                  <a:cubicBezTo>
                    <a:pt x="1312" y="3803"/>
                    <a:pt x="1079" y="3458"/>
                    <a:pt x="1334" y="3240"/>
                  </a:cubicBezTo>
                  <a:lnTo>
                    <a:pt x="1739" y="2835"/>
                  </a:lnTo>
                  <a:lnTo>
                    <a:pt x="1334" y="2430"/>
                  </a:lnTo>
                  <a:cubicBezTo>
                    <a:pt x="1215" y="2311"/>
                    <a:pt x="1215" y="2097"/>
                    <a:pt x="1334" y="2001"/>
                  </a:cubicBezTo>
                  <a:cubicBezTo>
                    <a:pt x="1406" y="1930"/>
                    <a:pt x="1489" y="1894"/>
                    <a:pt x="1570" y="1894"/>
                  </a:cubicBezTo>
                  <a:cubicBezTo>
                    <a:pt x="1650" y="1894"/>
                    <a:pt x="1727" y="1930"/>
                    <a:pt x="1787" y="2001"/>
                  </a:cubicBezTo>
                  <a:lnTo>
                    <a:pt x="2192" y="2406"/>
                  </a:lnTo>
                  <a:lnTo>
                    <a:pt x="2597" y="2001"/>
                  </a:lnTo>
                  <a:cubicBezTo>
                    <a:pt x="2656" y="1930"/>
                    <a:pt x="2739" y="1894"/>
                    <a:pt x="2823" y="1894"/>
                  </a:cubicBezTo>
                  <a:close/>
                  <a:moveTo>
                    <a:pt x="4671" y="5666"/>
                  </a:moveTo>
                  <a:cubicBezTo>
                    <a:pt x="4686" y="5666"/>
                    <a:pt x="4701" y="5667"/>
                    <a:pt x="4716" y="5669"/>
                  </a:cubicBezTo>
                  <a:lnTo>
                    <a:pt x="6597" y="5669"/>
                  </a:lnTo>
                  <a:cubicBezTo>
                    <a:pt x="6978" y="5716"/>
                    <a:pt x="6978" y="6264"/>
                    <a:pt x="6597" y="6288"/>
                  </a:cubicBezTo>
                  <a:lnTo>
                    <a:pt x="4716" y="6288"/>
                  </a:lnTo>
                  <a:cubicBezTo>
                    <a:pt x="4701" y="6289"/>
                    <a:pt x="4686" y="6290"/>
                    <a:pt x="4671" y="6290"/>
                  </a:cubicBezTo>
                  <a:cubicBezTo>
                    <a:pt x="4255" y="6290"/>
                    <a:pt x="4255" y="5666"/>
                    <a:pt x="4671" y="5666"/>
                  </a:cubicBezTo>
                  <a:close/>
                  <a:moveTo>
                    <a:pt x="3454" y="5032"/>
                  </a:moveTo>
                  <a:cubicBezTo>
                    <a:pt x="3531" y="5032"/>
                    <a:pt x="3609" y="5061"/>
                    <a:pt x="3668" y="5121"/>
                  </a:cubicBezTo>
                  <a:cubicBezTo>
                    <a:pt x="3811" y="5240"/>
                    <a:pt x="3811" y="5454"/>
                    <a:pt x="3668" y="5573"/>
                  </a:cubicBezTo>
                  <a:lnTo>
                    <a:pt x="2406" y="6836"/>
                  </a:lnTo>
                  <a:cubicBezTo>
                    <a:pt x="2358" y="6883"/>
                    <a:pt x="2287" y="6931"/>
                    <a:pt x="2192" y="6931"/>
                  </a:cubicBezTo>
                  <a:cubicBezTo>
                    <a:pt x="2120" y="6931"/>
                    <a:pt x="2025" y="6883"/>
                    <a:pt x="1977" y="6836"/>
                  </a:cubicBezTo>
                  <a:lnTo>
                    <a:pt x="1334" y="6216"/>
                  </a:lnTo>
                  <a:cubicBezTo>
                    <a:pt x="1215" y="6097"/>
                    <a:pt x="1215" y="5883"/>
                    <a:pt x="1334" y="5764"/>
                  </a:cubicBezTo>
                  <a:cubicBezTo>
                    <a:pt x="1406" y="5704"/>
                    <a:pt x="1489" y="5675"/>
                    <a:pt x="1570" y="5675"/>
                  </a:cubicBezTo>
                  <a:cubicBezTo>
                    <a:pt x="1650" y="5675"/>
                    <a:pt x="1727" y="5704"/>
                    <a:pt x="1787" y="5764"/>
                  </a:cubicBezTo>
                  <a:lnTo>
                    <a:pt x="2192" y="6169"/>
                  </a:lnTo>
                  <a:lnTo>
                    <a:pt x="3240" y="5121"/>
                  </a:lnTo>
                  <a:cubicBezTo>
                    <a:pt x="3299" y="5061"/>
                    <a:pt x="3377" y="5032"/>
                    <a:pt x="3454" y="5032"/>
                  </a:cubicBezTo>
                  <a:close/>
                  <a:moveTo>
                    <a:pt x="310" y="1"/>
                  </a:moveTo>
                  <a:cubicBezTo>
                    <a:pt x="144" y="1"/>
                    <a:pt x="1" y="120"/>
                    <a:pt x="1" y="310"/>
                  </a:cubicBezTo>
                  <a:lnTo>
                    <a:pt x="1" y="7574"/>
                  </a:lnTo>
                  <a:lnTo>
                    <a:pt x="2835" y="7574"/>
                  </a:lnTo>
                  <a:cubicBezTo>
                    <a:pt x="2845" y="7572"/>
                    <a:pt x="2856" y="7572"/>
                    <a:pt x="2867" y="7572"/>
                  </a:cubicBezTo>
                  <a:cubicBezTo>
                    <a:pt x="3019" y="7572"/>
                    <a:pt x="3144" y="7728"/>
                    <a:pt x="3144" y="7883"/>
                  </a:cubicBezTo>
                  <a:lnTo>
                    <a:pt x="3144" y="10717"/>
                  </a:lnTo>
                  <a:lnTo>
                    <a:pt x="7860" y="10717"/>
                  </a:lnTo>
                  <a:cubicBezTo>
                    <a:pt x="8026" y="10717"/>
                    <a:pt x="8169" y="10598"/>
                    <a:pt x="8169" y="10432"/>
                  </a:cubicBezTo>
                  <a:lnTo>
                    <a:pt x="8169" y="310"/>
                  </a:lnTo>
                  <a:cubicBezTo>
                    <a:pt x="8169" y="120"/>
                    <a:pt x="8026" y="1"/>
                    <a:pt x="78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9" name="Google Shape;10399;p97"/>
          <p:cNvGrpSpPr/>
          <p:nvPr/>
        </p:nvGrpSpPr>
        <p:grpSpPr>
          <a:xfrm>
            <a:off x="4771410" y="4002556"/>
            <a:ext cx="364277" cy="350316"/>
            <a:chOff x="3944825" y="4076050"/>
            <a:chExt cx="280450" cy="268750"/>
          </a:xfrm>
        </p:grpSpPr>
        <p:sp>
          <p:nvSpPr>
            <p:cNvPr id="10400" name="Google Shape;10400;p97"/>
            <p:cNvSpPr/>
            <p:nvPr/>
          </p:nvSpPr>
          <p:spPr>
            <a:xfrm>
              <a:off x="4047825" y="4076050"/>
              <a:ext cx="177450" cy="180100"/>
            </a:xfrm>
            <a:custGeom>
              <a:avLst/>
              <a:gdLst/>
              <a:ahLst/>
              <a:cxnLst/>
              <a:rect l="l" t="t" r="r" b="b"/>
              <a:pathLst>
                <a:path w="7098" h="7204" extrusionOk="0">
                  <a:moveTo>
                    <a:pt x="4323" y="0"/>
                  </a:moveTo>
                  <a:cubicBezTo>
                    <a:pt x="3680" y="0"/>
                    <a:pt x="3037" y="244"/>
                    <a:pt x="2549" y="732"/>
                  </a:cubicBezTo>
                  <a:lnTo>
                    <a:pt x="2549" y="756"/>
                  </a:lnTo>
                  <a:lnTo>
                    <a:pt x="382" y="2923"/>
                  </a:lnTo>
                  <a:lnTo>
                    <a:pt x="382" y="2947"/>
                  </a:lnTo>
                  <a:cubicBezTo>
                    <a:pt x="538" y="2919"/>
                    <a:pt x="697" y="2905"/>
                    <a:pt x="856" y="2905"/>
                  </a:cubicBezTo>
                  <a:cubicBezTo>
                    <a:pt x="1231" y="2905"/>
                    <a:pt x="1610" y="2980"/>
                    <a:pt x="1977" y="3114"/>
                  </a:cubicBezTo>
                  <a:lnTo>
                    <a:pt x="3454" y="1637"/>
                  </a:lnTo>
                  <a:cubicBezTo>
                    <a:pt x="3731" y="1361"/>
                    <a:pt x="4040" y="1245"/>
                    <a:pt x="4336" y="1245"/>
                  </a:cubicBezTo>
                  <a:cubicBezTo>
                    <a:pt x="5314" y="1245"/>
                    <a:pt x="6154" y="2509"/>
                    <a:pt x="5240" y="3423"/>
                  </a:cubicBezTo>
                  <a:cubicBezTo>
                    <a:pt x="5171" y="3493"/>
                    <a:pt x="3066" y="5597"/>
                    <a:pt x="3045" y="5597"/>
                  </a:cubicBezTo>
                  <a:cubicBezTo>
                    <a:pt x="3044" y="5597"/>
                    <a:pt x="3045" y="5595"/>
                    <a:pt x="3049" y="5590"/>
                  </a:cubicBezTo>
                  <a:lnTo>
                    <a:pt x="3049" y="5590"/>
                  </a:lnTo>
                  <a:cubicBezTo>
                    <a:pt x="2811" y="5841"/>
                    <a:pt x="2490" y="5966"/>
                    <a:pt x="2165" y="5966"/>
                  </a:cubicBezTo>
                  <a:cubicBezTo>
                    <a:pt x="1841" y="5966"/>
                    <a:pt x="1513" y="5841"/>
                    <a:pt x="1263" y="5590"/>
                  </a:cubicBezTo>
                  <a:cubicBezTo>
                    <a:pt x="1144" y="5471"/>
                    <a:pt x="983" y="5412"/>
                    <a:pt x="822" y="5412"/>
                  </a:cubicBezTo>
                  <a:cubicBezTo>
                    <a:pt x="662" y="5412"/>
                    <a:pt x="501" y="5471"/>
                    <a:pt x="382" y="5590"/>
                  </a:cubicBezTo>
                  <a:lnTo>
                    <a:pt x="1" y="5971"/>
                  </a:lnTo>
                  <a:cubicBezTo>
                    <a:pt x="96" y="6162"/>
                    <a:pt x="215" y="6329"/>
                    <a:pt x="382" y="6472"/>
                  </a:cubicBezTo>
                  <a:cubicBezTo>
                    <a:pt x="870" y="6960"/>
                    <a:pt x="1507" y="7204"/>
                    <a:pt x="2144" y="7204"/>
                  </a:cubicBezTo>
                  <a:cubicBezTo>
                    <a:pt x="2781" y="7204"/>
                    <a:pt x="3418" y="6960"/>
                    <a:pt x="3906" y="6472"/>
                  </a:cubicBezTo>
                  <a:lnTo>
                    <a:pt x="3930" y="6472"/>
                  </a:lnTo>
                  <a:lnTo>
                    <a:pt x="6097" y="4304"/>
                  </a:lnTo>
                  <a:cubicBezTo>
                    <a:pt x="7098" y="3304"/>
                    <a:pt x="7098" y="1733"/>
                    <a:pt x="6097" y="732"/>
                  </a:cubicBezTo>
                  <a:cubicBezTo>
                    <a:pt x="5609" y="244"/>
                    <a:pt x="4966" y="0"/>
                    <a:pt x="4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97"/>
            <p:cNvSpPr/>
            <p:nvPr/>
          </p:nvSpPr>
          <p:spPr>
            <a:xfrm>
              <a:off x="3944825" y="4164600"/>
              <a:ext cx="177450" cy="180200"/>
            </a:xfrm>
            <a:custGeom>
              <a:avLst/>
              <a:gdLst/>
              <a:ahLst/>
              <a:cxnLst/>
              <a:rect l="l" t="t" r="r" b="b"/>
              <a:pathLst>
                <a:path w="7098" h="7208" extrusionOk="0">
                  <a:moveTo>
                    <a:pt x="4942" y="0"/>
                  </a:moveTo>
                  <a:cubicBezTo>
                    <a:pt x="4300" y="0"/>
                    <a:pt x="3657" y="239"/>
                    <a:pt x="3168" y="715"/>
                  </a:cubicBezTo>
                  <a:lnTo>
                    <a:pt x="977" y="2906"/>
                  </a:lnTo>
                  <a:cubicBezTo>
                    <a:pt x="1" y="3882"/>
                    <a:pt x="1" y="5478"/>
                    <a:pt x="977" y="6454"/>
                  </a:cubicBezTo>
                  <a:cubicBezTo>
                    <a:pt x="1469" y="6957"/>
                    <a:pt x="2116" y="7207"/>
                    <a:pt x="2766" y="7207"/>
                  </a:cubicBezTo>
                  <a:cubicBezTo>
                    <a:pt x="3408" y="7207"/>
                    <a:pt x="4052" y="6963"/>
                    <a:pt x="4550" y="6478"/>
                  </a:cubicBezTo>
                  <a:lnTo>
                    <a:pt x="6717" y="4287"/>
                  </a:lnTo>
                  <a:lnTo>
                    <a:pt x="6717" y="4263"/>
                  </a:lnTo>
                  <a:cubicBezTo>
                    <a:pt x="6560" y="4292"/>
                    <a:pt x="6402" y="4305"/>
                    <a:pt x="6243" y="4305"/>
                  </a:cubicBezTo>
                  <a:cubicBezTo>
                    <a:pt x="5868" y="4305"/>
                    <a:pt x="5489" y="4230"/>
                    <a:pt x="5121" y="4097"/>
                  </a:cubicBezTo>
                  <a:lnTo>
                    <a:pt x="3645" y="5573"/>
                  </a:lnTo>
                  <a:cubicBezTo>
                    <a:pt x="3368" y="5850"/>
                    <a:pt x="3059" y="5966"/>
                    <a:pt x="2763" y="5966"/>
                  </a:cubicBezTo>
                  <a:cubicBezTo>
                    <a:pt x="1784" y="5966"/>
                    <a:pt x="945" y="4701"/>
                    <a:pt x="1859" y="3787"/>
                  </a:cubicBezTo>
                  <a:lnTo>
                    <a:pt x="4026" y="1596"/>
                  </a:lnTo>
                  <a:cubicBezTo>
                    <a:pt x="4276" y="1358"/>
                    <a:pt x="4603" y="1239"/>
                    <a:pt x="4928" y="1239"/>
                  </a:cubicBezTo>
                  <a:cubicBezTo>
                    <a:pt x="5252" y="1239"/>
                    <a:pt x="5574" y="1358"/>
                    <a:pt x="5812" y="1596"/>
                  </a:cubicBezTo>
                  <a:cubicBezTo>
                    <a:pt x="5943" y="1727"/>
                    <a:pt x="6109" y="1792"/>
                    <a:pt x="6273" y="1792"/>
                  </a:cubicBezTo>
                  <a:cubicBezTo>
                    <a:pt x="6437" y="1792"/>
                    <a:pt x="6598" y="1727"/>
                    <a:pt x="6717" y="1596"/>
                  </a:cubicBezTo>
                  <a:lnTo>
                    <a:pt x="7098" y="1215"/>
                  </a:lnTo>
                  <a:cubicBezTo>
                    <a:pt x="7002" y="1048"/>
                    <a:pt x="6860" y="858"/>
                    <a:pt x="6717" y="715"/>
                  </a:cubicBezTo>
                  <a:cubicBezTo>
                    <a:pt x="6228" y="239"/>
                    <a:pt x="5585" y="0"/>
                    <a:pt x="4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2" name="Google Shape;10402;p97"/>
          <p:cNvGrpSpPr/>
          <p:nvPr/>
        </p:nvGrpSpPr>
        <p:grpSpPr>
          <a:xfrm>
            <a:off x="5572572" y="4003110"/>
            <a:ext cx="265300" cy="349273"/>
            <a:chOff x="4561625" y="4076475"/>
            <a:chExt cx="204250" cy="267950"/>
          </a:xfrm>
        </p:grpSpPr>
        <p:sp>
          <p:nvSpPr>
            <p:cNvPr id="10403" name="Google Shape;10403;p97"/>
            <p:cNvSpPr/>
            <p:nvPr/>
          </p:nvSpPr>
          <p:spPr>
            <a:xfrm>
              <a:off x="4566400" y="4281875"/>
              <a:ext cx="58375" cy="57775"/>
            </a:xfrm>
            <a:custGeom>
              <a:avLst/>
              <a:gdLst/>
              <a:ahLst/>
              <a:cxnLst/>
              <a:rect l="l" t="t" r="r" b="b"/>
              <a:pathLst>
                <a:path w="2335" h="2311" extrusionOk="0">
                  <a:moveTo>
                    <a:pt x="0" y="1"/>
                  </a:moveTo>
                  <a:lnTo>
                    <a:pt x="2334" y="2311"/>
                  </a:lnTo>
                  <a:lnTo>
                    <a:pt x="233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97"/>
            <p:cNvSpPr/>
            <p:nvPr/>
          </p:nvSpPr>
          <p:spPr>
            <a:xfrm>
              <a:off x="4608675" y="4166975"/>
              <a:ext cx="110150" cy="51825"/>
            </a:xfrm>
            <a:custGeom>
              <a:avLst/>
              <a:gdLst/>
              <a:ahLst/>
              <a:cxnLst/>
              <a:rect l="l" t="t" r="r" b="b"/>
              <a:pathLst>
                <a:path w="4406" h="2073" extrusionOk="0">
                  <a:moveTo>
                    <a:pt x="3787" y="1"/>
                  </a:moveTo>
                  <a:lnTo>
                    <a:pt x="2120" y="1668"/>
                  </a:lnTo>
                  <a:cubicBezTo>
                    <a:pt x="2060" y="1727"/>
                    <a:pt x="1977" y="1757"/>
                    <a:pt x="1893" y="1757"/>
                  </a:cubicBezTo>
                  <a:cubicBezTo>
                    <a:pt x="1810" y="1757"/>
                    <a:pt x="1727" y="1727"/>
                    <a:pt x="1667" y="1668"/>
                  </a:cubicBezTo>
                  <a:lnTo>
                    <a:pt x="953" y="953"/>
                  </a:lnTo>
                  <a:lnTo>
                    <a:pt x="0" y="1882"/>
                  </a:lnTo>
                  <a:lnTo>
                    <a:pt x="0" y="2073"/>
                  </a:lnTo>
                  <a:lnTo>
                    <a:pt x="4406" y="2073"/>
                  </a:lnTo>
                  <a:lnTo>
                    <a:pt x="4406" y="644"/>
                  </a:lnTo>
                  <a:lnTo>
                    <a:pt x="378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97"/>
            <p:cNvSpPr/>
            <p:nvPr/>
          </p:nvSpPr>
          <p:spPr>
            <a:xfrm>
              <a:off x="4561625" y="4076475"/>
              <a:ext cx="204250" cy="267950"/>
            </a:xfrm>
            <a:custGeom>
              <a:avLst/>
              <a:gdLst/>
              <a:ahLst/>
              <a:cxnLst/>
              <a:rect l="l" t="t" r="r" b="b"/>
              <a:pathLst>
                <a:path w="8170" h="10718" extrusionOk="0">
                  <a:moveTo>
                    <a:pt x="6021" y="1285"/>
                  </a:moveTo>
                  <a:cubicBezTo>
                    <a:pt x="6417" y="1285"/>
                    <a:pt x="6417" y="1908"/>
                    <a:pt x="6021" y="1908"/>
                  </a:cubicBezTo>
                  <a:cubicBezTo>
                    <a:pt x="6007" y="1908"/>
                    <a:pt x="5993" y="1908"/>
                    <a:pt x="5978" y="1906"/>
                  </a:cubicBezTo>
                  <a:lnTo>
                    <a:pt x="4073" y="1906"/>
                  </a:lnTo>
                  <a:cubicBezTo>
                    <a:pt x="3692" y="1858"/>
                    <a:pt x="3692" y="1311"/>
                    <a:pt x="4073" y="1287"/>
                  </a:cubicBezTo>
                  <a:lnTo>
                    <a:pt x="5978" y="1287"/>
                  </a:lnTo>
                  <a:cubicBezTo>
                    <a:pt x="5993" y="1285"/>
                    <a:pt x="6007" y="1285"/>
                    <a:pt x="6021" y="1285"/>
                  </a:cubicBezTo>
                  <a:close/>
                  <a:moveTo>
                    <a:pt x="1573" y="1876"/>
                  </a:moveTo>
                  <a:cubicBezTo>
                    <a:pt x="1739" y="1876"/>
                    <a:pt x="1906" y="1989"/>
                    <a:pt x="1882" y="2216"/>
                  </a:cubicBezTo>
                  <a:lnTo>
                    <a:pt x="1882" y="4621"/>
                  </a:lnTo>
                  <a:lnTo>
                    <a:pt x="2620" y="3906"/>
                  </a:lnTo>
                  <a:cubicBezTo>
                    <a:pt x="2668" y="3835"/>
                    <a:pt x="2745" y="3799"/>
                    <a:pt x="2826" y="3799"/>
                  </a:cubicBezTo>
                  <a:cubicBezTo>
                    <a:pt x="2906" y="3799"/>
                    <a:pt x="2990" y="3835"/>
                    <a:pt x="3049" y="3906"/>
                  </a:cubicBezTo>
                  <a:lnTo>
                    <a:pt x="3763" y="4621"/>
                  </a:lnTo>
                  <a:lnTo>
                    <a:pt x="5430" y="2954"/>
                  </a:lnTo>
                  <a:cubicBezTo>
                    <a:pt x="5490" y="2894"/>
                    <a:pt x="5573" y="2865"/>
                    <a:pt x="5657" y="2865"/>
                  </a:cubicBezTo>
                  <a:cubicBezTo>
                    <a:pt x="5740" y="2865"/>
                    <a:pt x="5823" y="2894"/>
                    <a:pt x="5883" y="2954"/>
                  </a:cubicBezTo>
                  <a:lnTo>
                    <a:pt x="6836" y="3906"/>
                  </a:lnTo>
                  <a:cubicBezTo>
                    <a:pt x="6883" y="3954"/>
                    <a:pt x="6907" y="4049"/>
                    <a:pt x="6907" y="4121"/>
                  </a:cubicBezTo>
                  <a:lnTo>
                    <a:pt x="6907" y="6002"/>
                  </a:lnTo>
                  <a:cubicBezTo>
                    <a:pt x="6907" y="6193"/>
                    <a:pt x="6764" y="6312"/>
                    <a:pt x="6597" y="6312"/>
                  </a:cubicBezTo>
                  <a:lnTo>
                    <a:pt x="1573" y="6312"/>
                  </a:lnTo>
                  <a:cubicBezTo>
                    <a:pt x="1406" y="6312"/>
                    <a:pt x="1263" y="6193"/>
                    <a:pt x="1263" y="6002"/>
                  </a:cubicBezTo>
                  <a:lnTo>
                    <a:pt x="1263" y="2216"/>
                  </a:lnTo>
                  <a:cubicBezTo>
                    <a:pt x="1239" y="1989"/>
                    <a:pt x="1406" y="1876"/>
                    <a:pt x="1573" y="1876"/>
                  </a:cubicBezTo>
                  <a:close/>
                  <a:moveTo>
                    <a:pt x="5978" y="6955"/>
                  </a:moveTo>
                  <a:cubicBezTo>
                    <a:pt x="6383" y="6955"/>
                    <a:pt x="6383" y="7574"/>
                    <a:pt x="5978" y="7574"/>
                  </a:cubicBezTo>
                  <a:lnTo>
                    <a:pt x="4073" y="7574"/>
                  </a:lnTo>
                  <a:cubicBezTo>
                    <a:pt x="3668" y="7574"/>
                    <a:pt x="3668" y="6955"/>
                    <a:pt x="4073" y="6955"/>
                  </a:cubicBezTo>
                  <a:close/>
                  <a:moveTo>
                    <a:pt x="6021" y="8215"/>
                  </a:moveTo>
                  <a:cubicBezTo>
                    <a:pt x="6417" y="8215"/>
                    <a:pt x="6417" y="8838"/>
                    <a:pt x="6021" y="8838"/>
                  </a:cubicBezTo>
                  <a:cubicBezTo>
                    <a:pt x="6007" y="8838"/>
                    <a:pt x="5993" y="8838"/>
                    <a:pt x="5978" y="8836"/>
                  </a:cubicBezTo>
                  <a:lnTo>
                    <a:pt x="4073" y="8836"/>
                  </a:lnTo>
                  <a:cubicBezTo>
                    <a:pt x="3692" y="8788"/>
                    <a:pt x="3692" y="8241"/>
                    <a:pt x="4073" y="8217"/>
                  </a:cubicBezTo>
                  <a:lnTo>
                    <a:pt x="5978" y="8217"/>
                  </a:lnTo>
                  <a:cubicBezTo>
                    <a:pt x="5993" y="8215"/>
                    <a:pt x="6007" y="8215"/>
                    <a:pt x="6021" y="8215"/>
                  </a:cubicBezTo>
                  <a:close/>
                  <a:moveTo>
                    <a:pt x="310" y="1"/>
                  </a:moveTo>
                  <a:cubicBezTo>
                    <a:pt x="144" y="1"/>
                    <a:pt x="1" y="120"/>
                    <a:pt x="1" y="310"/>
                  </a:cubicBezTo>
                  <a:lnTo>
                    <a:pt x="1" y="7574"/>
                  </a:lnTo>
                  <a:lnTo>
                    <a:pt x="2835" y="7574"/>
                  </a:lnTo>
                  <a:cubicBezTo>
                    <a:pt x="3001" y="7574"/>
                    <a:pt x="3144" y="7717"/>
                    <a:pt x="3144" y="7883"/>
                  </a:cubicBezTo>
                  <a:lnTo>
                    <a:pt x="3144" y="10717"/>
                  </a:lnTo>
                  <a:lnTo>
                    <a:pt x="7860" y="10717"/>
                  </a:lnTo>
                  <a:cubicBezTo>
                    <a:pt x="8026" y="10717"/>
                    <a:pt x="8169" y="10574"/>
                    <a:pt x="8169" y="10408"/>
                  </a:cubicBezTo>
                  <a:lnTo>
                    <a:pt x="8169" y="310"/>
                  </a:lnTo>
                  <a:cubicBezTo>
                    <a:pt x="8169" y="144"/>
                    <a:pt x="8026" y="1"/>
                    <a:pt x="78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6" name="Google Shape;10406;p97"/>
          <p:cNvGrpSpPr/>
          <p:nvPr/>
        </p:nvGrpSpPr>
        <p:grpSpPr>
          <a:xfrm>
            <a:off x="6284044" y="4044268"/>
            <a:ext cx="357295" cy="266403"/>
            <a:chOff x="5109375" y="4108050"/>
            <a:chExt cx="275075" cy="204375"/>
          </a:xfrm>
        </p:grpSpPr>
        <p:sp>
          <p:nvSpPr>
            <p:cNvPr id="10407" name="Google Shape;10407;p97"/>
            <p:cNvSpPr/>
            <p:nvPr/>
          </p:nvSpPr>
          <p:spPr>
            <a:xfrm>
              <a:off x="5109375" y="4108050"/>
              <a:ext cx="275075" cy="204225"/>
            </a:xfrm>
            <a:custGeom>
              <a:avLst/>
              <a:gdLst/>
              <a:ahLst/>
              <a:cxnLst/>
              <a:rect l="l" t="t" r="r" b="b"/>
              <a:pathLst>
                <a:path w="11003" h="8169" extrusionOk="0">
                  <a:moveTo>
                    <a:pt x="5692" y="1262"/>
                  </a:moveTo>
                  <a:lnTo>
                    <a:pt x="5692" y="2524"/>
                  </a:lnTo>
                  <a:lnTo>
                    <a:pt x="2167" y="2524"/>
                  </a:lnTo>
                  <a:lnTo>
                    <a:pt x="3001" y="1262"/>
                  </a:lnTo>
                  <a:close/>
                  <a:moveTo>
                    <a:pt x="1568" y="4413"/>
                  </a:moveTo>
                  <a:cubicBezTo>
                    <a:pt x="1727" y="4413"/>
                    <a:pt x="1881" y="4537"/>
                    <a:pt x="1881" y="4715"/>
                  </a:cubicBezTo>
                  <a:cubicBezTo>
                    <a:pt x="1905" y="4906"/>
                    <a:pt x="1739" y="5049"/>
                    <a:pt x="1572" y="5049"/>
                  </a:cubicBezTo>
                  <a:cubicBezTo>
                    <a:pt x="1286" y="5025"/>
                    <a:pt x="1143" y="4691"/>
                    <a:pt x="1358" y="4501"/>
                  </a:cubicBezTo>
                  <a:cubicBezTo>
                    <a:pt x="1418" y="4440"/>
                    <a:pt x="1493" y="4413"/>
                    <a:pt x="1568" y="4413"/>
                  </a:cubicBezTo>
                  <a:close/>
                  <a:moveTo>
                    <a:pt x="6025" y="4406"/>
                  </a:moveTo>
                  <a:cubicBezTo>
                    <a:pt x="6192" y="4406"/>
                    <a:pt x="6335" y="4549"/>
                    <a:pt x="6335" y="4715"/>
                  </a:cubicBezTo>
                  <a:lnTo>
                    <a:pt x="6335" y="5977"/>
                  </a:lnTo>
                  <a:cubicBezTo>
                    <a:pt x="6335" y="6144"/>
                    <a:pt x="6216" y="6287"/>
                    <a:pt x="6025" y="6287"/>
                  </a:cubicBezTo>
                  <a:lnTo>
                    <a:pt x="2858" y="6287"/>
                  </a:lnTo>
                  <a:cubicBezTo>
                    <a:pt x="2667" y="6287"/>
                    <a:pt x="2524" y="6144"/>
                    <a:pt x="2524" y="5977"/>
                  </a:cubicBezTo>
                  <a:lnTo>
                    <a:pt x="2524" y="4715"/>
                  </a:lnTo>
                  <a:cubicBezTo>
                    <a:pt x="2524" y="4549"/>
                    <a:pt x="2667" y="4406"/>
                    <a:pt x="2858" y="4406"/>
                  </a:cubicBezTo>
                  <a:close/>
                  <a:moveTo>
                    <a:pt x="1614" y="5666"/>
                  </a:moveTo>
                  <a:cubicBezTo>
                    <a:pt x="2010" y="5666"/>
                    <a:pt x="2010" y="6289"/>
                    <a:pt x="1614" y="6289"/>
                  </a:cubicBezTo>
                  <a:cubicBezTo>
                    <a:pt x="1601" y="6289"/>
                    <a:pt x="1586" y="6289"/>
                    <a:pt x="1572" y="6287"/>
                  </a:cubicBezTo>
                  <a:cubicBezTo>
                    <a:pt x="1191" y="6263"/>
                    <a:pt x="1191" y="5692"/>
                    <a:pt x="1572" y="5668"/>
                  </a:cubicBezTo>
                  <a:cubicBezTo>
                    <a:pt x="1586" y="5666"/>
                    <a:pt x="1601" y="5666"/>
                    <a:pt x="1614" y="5666"/>
                  </a:cubicBezTo>
                  <a:close/>
                  <a:moveTo>
                    <a:pt x="9788" y="0"/>
                  </a:moveTo>
                  <a:cubicBezTo>
                    <a:pt x="9383" y="0"/>
                    <a:pt x="9026" y="262"/>
                    <a:pt x="8883" y="643"/>
                  </a:cubicBezTo>
                  <a:lnTo>
                    <a:pt x="7883" y="643"/>
                  </a:lnTo>
                  <a:cubicBezTo>
                    <a:pt x="7811" y="643"/>
                    <a:pt x="7716" y="667"/>
                    <a:pt x="7668" y="738"/>
                  </a:cubicBezTo>
                  <a:lnTo>
                    <a:pt x="6311" y="2072"/>
                  </a:lnTo>
                  <a:lnTo>
                    <a:pt x="6311" y="953"/>
                  </a:lnTo>
                  <a:cubicBezTo>
                    <a:pt x="6311" y="786"/>
                    <a:pt x="6192" y="643"/>
                    <a:pt x="6025" y="643"/>
                  </a:cubicBezTo>
                  <a:lnTo>
                    <a:pt x="2834" y="643"/>
                  </a:lnTo>
                  <a:cubicBezTo>
                    <a:pt x="2739" y="643"/>
                    <a:pt x="2620" y="691"/>
                    <a:pt x="2572" y="786"/>
                  </a:cubicBezTo>
                  <a:lnTo>
                    <a:pt x="1405" y="2524"/>
                  </a:lnTo>
                  <a:lnTo>
                    <a:pt x="310" y="2524"/>
                  </a:lnTo>
                  <a:cubicBezTo>
                    <a:pt x="143" y="2524"/>
                    <a:pt x="0" y="2643"/>
                    <a:pt x="0" y="2834"/>
                  </a:cubicBezTo>
                  <a:lnTo>
                    <a:pt x="0" y="7859"/>
                  </a:lnTo>
                  <a:cubicBezTo>
                    <a:pt x="0" y="8026"/>
                    <a:pt x="143" y="8168"/>
                    <a:pt x="310" y="8168"/>
                  </a:cubicBezTo>
                  <a:lnTo>
                    <a:pt x="7287" y="8168"/>
                  </a:lnTo>
                  <a:cubicBezTo>
                    <a:pt x="7454" y="8168"/>
                    <a:pt x="7573" y="8026"/>
                    <a:pt x="7573" y="7859"/>
                  </a:cubicBezTo>
                  <a:lnTo>
                    <a:pt x="7573" y="6930"/>
                  </a:lnTo>
                  <a:lnTo>
                    <a:pt x="8216" y="6930"/>
                  </a:lnTo>
                  <a:lnTo>
                    <a:pt x="8216" y="3787"/>
                  </a:lnTo>
                  <a:lnTo>
                    <a:pt x="7573" y="3787"/>
                  </a:lnTo>
                  <a:lnTo>
                    <a:pt x="7573" y="2834"/>
                  </a:lnTo>
                  <a:cubicBezTo>
                    <a:pt x="7573" y="2667"/>
                    <a:pt x="7430" y="2548"/>
                    <a:pt x="7287" y="2548"/>
                  </a:cubicBezTo>
                  <a:lnTo>
                    <a:pt x="6763" y="2548"/>
                  </a:lnTo>
                  <a:lnTo>
                    <a:pt x="8026" y="1286"/>
                  </a:lnTo>
                  <a:lnTo>
                    <a:pt x="8907" y="1286"/>
                  </a:lnTo>
                  <a:cubicBezTo>
                    <a:pt x="9041" y="1688"/>
                    <a:pt x="9408" y="1901"/>
                    <a:pt x="9780" y="1901"/>
                  </a:cubicBezTo>
                  <a:cubicBezTo>
                    <a:pt x="10069" y="1901"/>
                    <a:pt x="10362" y="1772"/>
                    <a:pt x="10550" y="1500"/>
                  </a:cubicBezTo>
                  <a:cubicBezTo>
                    <a:pt x="11002" y="881"/>
                    <a:pt x="10550" y="24"/>
                    <a:pt x="9788" y="24"/>
                  </a:cubicBezTo>
                  <a:lnTo>
                    <a:pt x="978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97"/>
            <p:cNvSpPr/>
            <p:nvPr/>
          </p:nvSpPr>
          <p:spPr>
            <a:xfrm>
              <a:off x="5187950" y="4234250"/>
              <a:ext cx="63725" cy="15500"/>
            </a:xfrm>
            <a:custGeom>
              <a:avLst/>
              <a:gdLst/>
              <a:ahLst/>
              <a:cxnLst/>
              <a:rect l="l" t="t" r="r" b="b"/>
              <a:pathLst>
                <a:path w="2549" h="620" extrusionOk="0">
                  <a:moveTo>
                    <a:pt x="1" y="1"/>
                  </a:moveTo>
                  <a:lnTo>
                    <a:pt x="1" y="620"/>
                  </a:lnTo>
                  <a:lnTo>
                    <a:pt x="2549" y="620"/>
                  </a:lnTo>
                  <a:lnTo>
                    <a:pt x="25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97"/>
            <p:cNvSpPr/>
            <p:nvPr/>
          </p:nvSpPr>
          <p:spPr>
            <a:xfrm>
              <a:off x="5330250" y="4171000"/>
              <a:ext cx="47650" cy="141425"/>
            </a:xfrm>
            <a:custGeom>
              <a:avLst/>
              <a:gdLst/>
              <a:ahLst/>
              <a:cxnLst/>
              <a:rect l="l" t="t" r="r" b="b"/>
              <a:pathLst>
                <a:path w="1906" h="5657" extrusionOk="0">
                  <a:moveTo>
                    <a:pt x="1560" y="0"/>
                  </a:moveTo>
                  <a:cubicBezTo>
                    <a:pt x="1507" y="0"/>
                    <a:pt x="1453" y="18"/>
                    <a:pt x="1405" y="54"/>
                  </a:cubicBezTo>
                  <a:lnTo>
                    <a:pt x="0" y="983"/>
                  </a:lnTo>
                  <a:lnTo>
                    <a:pt x="0" y="4674"/>
                  </a:lnTo>
                  <a:lnTo>
                    <a:pt x="1405" y="5603"/>
                  </a:lnTo>
                  <a:cubicBezTo>
                    <a:pt x="1453" y="5638"/>
                    <a:pt x="1507" y="5656"/>
                    <a:pt x="1560" y="5656"/>
                  </a:cubicBezTo>
                  <a:cubicBezTo>
                    <a:pt x="1614" y="5656"/>
                    <a:pt x="1667" y="5638"/>
                    <a:pt x="1715" y="5603"/>
                  </a:cubicBezTo>
                  <a:cubicBezTo>
                    <a:pt x="1834" y="5555"/>
                    <a:pt x="1905" y="5436"/>
                    <a:pt x="1882" y="5317"/>
                  </a:cubicBezTo>
                  <a:lnTo>
                    <a:pt x="1882" y="316"/>
                  </a:lnTo>
                  <a:cubicBezTo>
                    <a:pt x="1905" y="197"/>
                    <a:pt x="1834" y="102"/>
                    <a:pt x="1715" y="54"/>
                  </a:cubicBezTo>
                  <a:cubicBezTo>
                    <a:pt x="1667" y="18"/>
                    <a:pt x="1614"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0" name="Google Shape;10410;p97"/>
          <p:cNvGrpSpPr/>
          <p:nvPr/>
        </p:nvGrpSpPr>
        <p:grpSpPr>
          <a:xfrm>
            <a:off x="7044395" y="4003110"/>
            <a:ext cx="329736" cy="350055"/>
            <a:chOff x="5694756" y="4076475"/>
            <a:chExt cx="253858" cy="268550"/>
          </a:xfrm>
        </p:grpSpPr>
        <p:sp>
          <p:nvSpPr>
            <p:cNvPr id="10411" name="Google Shape;10411;p97"/>
            <p:cNvSpPr/>
            <p:nvPr/>
          </p:nvSpPr>
          <p:spPr>
            <a:xfrm>
              <a:off x="5694756" y="4170488"/>
              <a:ext cx="253858" cy="39754"/>
            </a:xfrm>
            <a:custGeom>
              <a:avLst/>
              <a:gdLst/>
              <a:ahLst/>
              <a:cxnLst/>
              <a:rect l="l" t="t" r="r" b="b"/>
              <a:pathLst>
                <a:path w="188043" h="29502" extrusionOk="0">
                  <a:moveTo>
                    <a:pt x="0" y="1"/>
                  </a:moveTo>
                  <a:lnTo>
                    <a:pt x="0" y="6229"/>
                  </a:lnTo>
                  <a:cubicBezTo>
                    <a:pt x="0" y="20269"/>
                    <a:pt x="11538" y="29502"/>
                    <a:pt x="23488" y="29502"/>
                  </a:cubicBezTo>
                  <a:cubicBezTo>
                    <a:pt x="29715" y="29502"/>
                    <a:pt x="36054" y="26995"/>
                    <a:pt x="40931" y="21356"/>
                  </a:cubicBezTo>
                  <a:cubicBezTo>
                    <a:pt x="45603" y="26695"/>
                    <a:pt x="52054" y="29365"/>
                    <a:pt x="58560" y="29365"/>
                  </a:cubicBezTo>
                  <a:cubicBezTo>
                    <a:pt x="65067" y="29365"/>
                    <a:pt x="71629" y="26695"/>
                    <a:pt x="76523" y="21356"/>
                  </a:cubicBezTo>
                  <a:cubicBezTo>
                    <a:pt x="80972" y="26695"/>
                    <a:pt x="87201" y="29365"/>
                    <a:pt x="93875" y="29365"/>
                  </a:cubicBezTo>
                  <a:cubicBezTo>
                    <a:pt x="100548" y="29365"/>
                    <a:pt x="107222" y="26250"/>
                    <a:pt x="111671" y="21356"/>
                  </a:cubicBezTo>
                  <a:cubicBezTo>
                    <a:pt x="116342" y="26695"/>
                    <a:pt x="122793" y="29365"/>
                    <a:pt x="129244" y="29365"/>
                  </a:cubicBezTo>
                  <a:cubicBezTo>
                    <a:pt x="135696" y="29365"/>
                    <a:pt x="142147" y="26695"/>
                    <a:pt x="146818" y="21356"/>
                  </a:cubicBezTo>
                  <a:cubicBezTo>
                    <a:pt x="151678" y="26975"/>
                    <a:pt x="158041" y="29484"/>
                    <a:pt x="164297" y="29484"/>
                  </a:cubicBezTo>
                  <a:cubicBezTo>
                    <a:pt x="176369" y="29484"/>
                    <a:pt x="188042" y="20143"/>
                    <a:pt x="187749" y="5785"/>
                  </a:cubicBezTo>
                  <a:lnTo>
                    <a:pt x="1877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97"/>
            <p:cNvSpPr/>
            <p:nvPr/>
          </p:nvSpPr>
          <p:spPr>
            <a:xfrm>
              <a:off x="5845510" y="4265810"/>
              <a:ext cx="39643" cy="79136"/>
            </a:xfrm>
            <a:custGeom>
              <a:avLst/>
              <a:gdLst/>
              <a:ahLst/>
              <a:cxnLst/>
              <a:rect l="l" t="t" r="r" b="b"/>
              <a:pathLst>
                <a:path w="29365" h="58728" extrusionOk="0">
                  <a:moveTo>
                    <a:pt x="1" y="1"/>
                  </a:moveTo>
                  <a:lnTo>
                    <a:pt x="1" y="58728"/>
                  </a:lnTo>
                  <a:lnTo>
                    <a:pt x="29364" y="58728"/>
                  </a:lnTo>
                  <a:lnTo>
                    <a:pt x="2936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97"/>
            <p:cNvSpPr/>
            <p:nvPr/>
          </p:nvSpPr>
          <p:spPr>
            <a:xfrm>
              <a:off x="5758420" y="4265810"/>
              <a:ext cx="39643" cy="31176"/>
            </a:xfrm>
            <a:custGeom>
              <a:avLst/>
              <a:gdLst/>
              <a:ahLst/>
              <a:cxnLst/>
              <a:rect l="l" t="t" r="r" b="b"/>
              <a:pathLst>
                <a:path w="29365" h="23136" extrusionOk="0">
                  <a:moveTo>
                    <a:pt x="1" y="1"/>
                  </a:moveTo>
                  <a:lnTo>
                    <a:pt x="1" y="23136"/>
                  </a:lnTo>
                  <a:lnTo>
                    <a:pt x="29364" y="23136"/>
                  </a:lnTo>
                  <a:lnTo>
                    <a:pt x="2936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97"/>
            <p:cNvSpPr/>
            <p:nvPr/>
          </p:nvSpPr>
          <p:spPr>
            <a:xfrm>
              <a:off x="5758300" y="4076475"/>
              <a:ext cx="126250" cy="31600"/>
            </a:xfrm>
            <a:custGeom>
              <a:avLst/>
              <a:gdLst/>
              <a:ahLst/>
              <a:cxnLst/>
              <a:rect l="l" t="t" r="r" b="b"/>
              <a:pathLst>
                <a:path w="5050" h="1264" extrusionOk="0">
                  <a:moveTo>
                    <a:pt x="334" y="1"/>
                  </a:moveTo>
                  <a:cubicBezTo>
                    <a:pt x="168" y="1"/>
                    <a:pt x="25" y="120"/>
                    <a:pt x="1" y="310"/>
                  </a:cubicBezTo>
                  <a:lnTo>
                    <a:pt x="1" y="1263"/>
                  </a:lnTo>
                  <a:lnTo>
                    <a:pt x="5050" y="1263"/>
                  </a:lnTo>
                  <a:lnTo>
                    <a:pt x="5050" y="310"/>
                  </a:lnTo>
                  <a:cubicBezTo>
                    <a:pt x="5026" y="120"/>
                    <a:pt x="4883" y="1"/>
                    <a:pt x="4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97"/>
            <p:cNvSpPr/>
            <p:nvPr/>
          </p:nvSpPr>
          <p:spPr>
            <a:xfrm>
              <a:off x="5699975" y="4124125"/>
              <a:ext cx="242925" cy="31575"/>
            </a:xfrm>
            <a:custGeom>
              <a:avLst/>
              <a:gdLst/>
              <a:ahLst/>
              <a:cxnLst/>
              <a:rect l="l" t="t" r="r" b="b"/>
              <a:pathLst>
                <a:path w="9717" h="1263" extrusionOk="0">
                  <a:moveTo>
                    <a:pt x="1405" y="0"/>
                  </a:moveTo>
                  <a:cubicBezTo>
                    <a:pt x="1310" y="0"/>
                    <a:pt x="1215" y="48"/>
                    <a:pt x="1167" y="119"/>
                  </a:cubicBezTo>
                  <a:lnTo>
                    <a:pt x="0" y="1262"/>
                  </a:lnTo>
                  <a:lnTo>
                    <a:pt x="9716" y="1262"/>
                  </a:lnTo>
                  <a:lnTo>
                    <a:pt x="8573" y="119"/>
                  </a:lnTo>
                  <a:cubicBezTo>
                    <a:pt x="8502" y="48"/>
                    <a:pt x="8407" y="0"/>
                    <a:pt x="8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97"/>
            <p:cNvSpPr/>
            <p:nvPr/>
          </p:nvSpPr>
          <p:spPr>
            <a:xfrm>
              <a:off x="5845225" y="4265225"/>
              <a:ext cx="39325" cy="79200"/>
            </a:xfrm>
            <a:custGeom>
              <a:avLst/>
              <a:gdLst/>
              <a:ahLst/>
              <a:cxnLst/>
              <a:rect l="l" t="t" r="r" b="b"/>
              <a:pathLst>
                <a:path w="1573" h="3168" extrusionOk="0">
                  <a:moveTo>
                    <a:pt x="1" y="0"/>
                  </a:moveTo>
                  <a:lnTo>
                    <a:pt x="1" y="3167"/>
                  </a:lnTo>
                  <a:lnTo>
                    <a:pt x="1573" y="3167"/>
                  </a:lnTo>
                  <a:lnTo>
                    <a:pt x="157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97"/>
            <p:cNvSpPr/>
            <p:nvPr/>
          </p:nvSpPr>
          <p:spPr>
            <a:xfrm>
              <a:off x="5758300" y="4265225"/>
              <a:ext cx="39325" cy="31575"/>
            </a:xfrm>
            <a:custGeom>
              <a:avLst/>
              <a:gdLst/>
              <a:ahLst/>
              <a:cxnLst/>
              <a:rect l="l" t="t" r="r" b="b"/>
              <a:pathLst>
                <a:path w="1573" h="1263" extrusionOk="0">
                  <a:moveTo>
                    <a:pt x="1" y="0"/>
                  </a:moveTo>
                  <a:lnTo>
                    <a:pt x="1" y="1262"/>
                  </a:lnTo>
                  <a:lnTo>
                    <a:pt x="1573" y="1262"/>
                  </a:lnTo>
                  <a:lnTo>
                    <a:pt x="157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97"/>
            <p:cNvSpPr/>
            <p:nvPr/>
          </p:nvSpPr>
          <p:spPr>
            <a:xfrm>
              <a:off x="5711275" y="4219975"/>
              <a:ext cx="220300" cy="125050"/>
            </a:xfrm>
            <a:custGeom>
              <a:avLst/>
              <a:gdLst/>
              <a:ahLst/>
              <a:cxnLst/>
              <a:rect l="l" t="t" r="r" b="b"/>
              <a:pathLst>
                <a:path w="8812" h="5002" extrusionOk="0">
                  <a:moveTo>
                    <a:pt x="3787" y="1191"/>
                  </a:moveTo>
                  <a:cubicBezTo>
                    <a:pt x="3954" y="1191"/>
                    <a:pt x="4097" y="1334"/>
                    <a:pt x="4097" y="1500"/>
                  </a:cubicBezTo>
                  <a:lnTo>
                    <a:pt x="4097" y="3382"/>
                  </a:lnTo>
                  <a:cubicBezTo>
                    <a:pt x="4097" y="3549"/>
                    <a:pt x="3954" y="3691"/>
                    <a:pt x="3787" y="3715"/>
                  </a:cubicBezTo>
                  <a:lnTo>
                    <a:pt x="1596" y="3715"/>
                  </a:lnTo>
                  <a:cubicBezTo>
                    <a:pt x="1429" y="3715"/>
                    <a:pt x="1287" y="3572"/>
                    <a:pt x="1287" y="3382"/>
                  </a:cubicBezTo>
                  <a:lnTo>
                    <a:pt x="1287" y="1500"/>
                  </a:lnTo>
                  <a:cubicBezTo>
                    <a:pt x="1287" y="1334"/>
                    <a:pt x="1429" y="1191"/>
                    <a:pt x="1596" y="1191"/>
                  </a:cubicBezTo>
                  <a:close/>
                  <a:moveTo>
                    <a:pt x="1572" y="0"/>
                  </a:moveTo>
                  <a:cubicBezTo>
                    <a:pt x="1287" y="172"/>
                    <a:pt x="966" y="257"/>
                    <a:pt x="643" y="257"/>
                  </a:cubicBezTo>
                  <a:cubicBezTo>
                    <a:pt x="427" y="257"/>
                    <a:pt x="210" y="219"/>
                    <a:pt x="1" y="143"/>
                  </a:cubicBezTo>
                  <a:lnTo>
                    <a:pt x="1" y="4692"/>
                  </a:lnTo>
                  <a:cubicBezTo>
                    <a:pt x="1" y="4858"/>
                    <a:pt x="143" y="5001"/>
                    <a:pt x="334" y="5001"/>
                  </a:cubicBezTo>
                  <a:lnTo>
                    <a:pt x="4716" y="5001"/>
                  </a:lnTo>
                  <a:lnTo>
                    <a:pt x="4716" y="1500"/>
                  </a:lnTo>
                  <a:cubicBezTo>
                    <a:pt x="4716" y="1334"/>
                    <a:pt x="4859" y="1191"/>
                    <a:pt x="5025" y="1191"/>
                  </a:cubicBezTo>
                  <a:lnTo>
                    <a:pt x="7240" y="1191"/>
                  </a:lnTo>
                  <a:cubicBezTo>
                    <a:pt x="7407" y="1191"/>
                    <a:pt x="7550" y="1334"/>
                    <a:pt x="7550" y="1500"/>
                  </a:cubicBezTo>
                  <a:lnTo>
                    <a:pt x="7550" y="4977"/>
                  </a:lnTo>
                  <a:lnTo>
                    <a:pt x="8502" y="4977"/>
                  </a:lnTo>
                  <a:cubicBezTo>
                    <a:pt x="8669" y="4977"/>
                    <a:pt x="8812" y="4834"/>
                    <a:pt x="8812" y="4668"/>
                  </a:cubicBezTo>
                  <a:lnTo>
                    <a:pt x="8812" y="143"/>
                  </a:lnTo>
                  <a:cubicBezTo>
                    <a:pt x="8598" y="214"/>
                    <a:pt x="8383" y="238"/>
                    <a:pt x="8169" y="238"/>
                  </a:cubicBezTo>
                  <a:cubicBezTo>
                    <a:pt x="7836" y="238"/>
                    <a:pt x="7526" y="167"/>
                    <a:pt x="7240" y="0"/>
                  </a:cubicBezTo>
                  <a:cubicBezTo>
                    <a:pt x="6942" y="167"/>
                    <a:pt x="6615" y="250"/>
                    <a:pt x="6291" y="250"/>
                  </a:cubicBezTo>
                  <a:cubicBezTo>
                    <a:pt x="5966" y="250"/>
                    <a:pt x="5645" y="167"/>
                    <a:pt x="5359" y="0"/>
                  </a:cubicBezTo>
                  <a:cubicBezTo>
                    <a:pt x="5073" y="167"/>
                    <a:pt x="4740" y="238"/>
                    <a:pt x="4406" y="238"/>
                  </a:cubicBezTo>
                  <a:cubicBezTo>
                    <a:pt x="4073" y="238"/>
                    <a:pt x="3739" y="167"/>
                    <a:pt x="3454" y="0"/>
                  </a:cubicBezTo>
                  <a:cubicBezTo>
                    <a:pt x="3168" y="167"/>
                    <a:pt x="2846" y="250"/>
                    <a:pt x="2522" y="250"/>
                  </a:cubicBezTo>
                  <a:cubicBezTo>
                    <a:pt x="2197" y="250"/>
                    <a:pt x="1870" y="167"/>
                    <a:pt x="1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9" name="Google Shape;10419;p97"/>
          <p:cNvGrpSpPr/>
          <p:nvPr/>
        </p:nvGrpSpPr>
        <p:grpSpPr>
          <a:xfrm>
            <a:off x="7784436" y="4003110"/>
            <a:ext cx="350183" cy="349501"/>
            <a:chOff x="6264500" y="4076475"/>
            <a:chExt cx="269600" cy="268125"/>
          </a:xfrm>
        </p:grpSpPr>
        <p:sp>
          <p:nvSpPr>
            <p:cNvPr id="10420" name="Google Shape;10420;p97"/>
            <p:cNvSpPr/>
            <p:nvPr/>
          </p:nvSpPr>
          <p:spPr>
            <a:xfrm>
              <a:off x="6264500" y="4243375"/>
              <a:ext cx="118800" cy="101225"/>
            </a:xfrm>
            <a:custGeom>
              <a:avLst/>
              <a:gdLst/>
              <a:ahLst/>
              <a:cxnLst/>
              <a:rect l="l" t="t" r="r" b="b"/>
              <a:pathLst>
                <a:path w="4752" h="4049" extrusionOk="0">
                  <a:moveTo>
                    <a:pt x="2468" y="1"/>
                  </a:moveTo>
                  <a:cubicBezTo>
                    <a:pt x="2092" y="1"/>
                    <a:pt x="1700" y="153"/>
                    <a:pt x="1353" y="517"/>
                  </a:cubicBezTo>
                  <a:cubicBezTo>
                    <a:pt x="805" y="1065"/>
                    <a:pt x="114" y="3303"/>
                    <a:pt x="43" y="3684"/>
                  </a:cubicBezTo>
                  <a:cubicBezTo>
                    <a:pt x="0" y="3876"/>
                    <a:pt x="148" y="4049"/>
                    <a:pt x="334" y="4049"/>
                  </a:cubicBezTo>
                  <a:cubicBezTo>
                    <a:pt x="355" y="4049"/>
                    <a:pt x="378" y="4046"/>
                    <a:pt x="400" y="4041"/>
                  </a:cubicBezTo>
                  <a:cubicBezTo>
                    <a:pt x="781" y="3970"/>
                    <a:pt x="3020" y="3279"/>
                    <a:pt x="3567" y="2755"/>
                  </a:cubicBezTo>
                  <a:cubicBezTo>
                    <a:pt x="4751" y="1608"/>
                    <a:pt x="3692" y="1"/>
                    <a:pt x="24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97"/>
            <p:cNvSpPr/>
            <p:nvPr/>
          </p:nvSpPr>
          <p:spPr>
            <a:xfrm>
              <a:off x="6328075" y="4140625"/>
              <a:ext cx="44675" cy="43050"/>
            </a:xfrm>
            <a:custGeom>
              <a:avLst/>
              <a:gdLst/>
              <a:ahLst/>
              <a:cxnLst/>
              <a:rect l="l" t="t" r="r" b="b"/>
              <a:pathLst>
                <a:path w="1787" h="1722" extrusionOk="0">
                  <a:moveTo>
                    <a:pt x="1630" y="1"/>
                  </a:moveTo>
                  <a:cubicBezTo>
                    <a:pt x="1068" y="1"/>
                    <a:pt x="536" y="234"/>
                    <a:pt x="143" y="626"/>
                  </a:cubicBezTo>
                  <a:cubicBezTo>
                    <a:pt x="0" y="745"/>
                    <a:pt x="0" y="959"/>
                    <a:pt x="143" y="1079"/>
                  </a:cubicBezTo>
                  <a:lnTo>
                    <a:pt x="762" y="1721"/>
                  </a:lnTo>
                  <a:cubicBezTo>
                    <a:pt x="1048" y="1102"/>
                    <a:pt x="1382" y="531"/>
                    <a:pt x="1786" y="7"/>
                  </a:cubicBezTo>
                  <a:cubicBezTo>
                    <a:pt x="1734" y="3"/>
                    <a:pt x="1682" y="1"/>
                    <a:pt x="16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97"/>
            <p:cNvSpPr/>
            <p:nvPr/>
          </p:nvSpPr>
          <p:spPr>
            <a:xfrm>
              <a:off x="6426900" y="4237225"/>
              <a:ext cx="43500" cy="43950"/>
            </a:xfrm>
            <a:custGeom>
              <a:avLst/>
              <a:gdLst/>
              <a:ahLst/>
              <a:cxnLst/>
              <a:rect l="l" t="t" r="r" b="b"/>
              <a:pathLst>
                <a:path w="1740" h="1758" extrusionOk="0">
                  <a:moveTo>
                    <a:pt x="1715" y="1"/>
                  </a:moveTo>
                  <a:lnTo>
                    <a:pt x="1715" y="1"/>
                  </a:lnTo>
                  <a:cubicBezTo>
                    <a:pt x="1167" y="406"/>
                    <a:pt x="596" y="739"/>
                    <a:pt x="1" y="1025"/>
                  </a:cubicBezTo>
                  <a:lnTo>
                    <a:pt x="620" y="1668"/>
                  </a:lnTo>
                  <a:cubicBezTo>
                    <a:pt x="679" y="1727"/>
                    <a:pt x="763" y="1757"/>
                    <a:pt x="846" y="1757"/>
                  </a:cubicBezTo>
                  <a:cubicBezTo>
                    <a:pt x="929" y="1757"/>
                    <a:pt x="1013" y="1727"/>
                    <a:pt x="1072" y="1668"/>
                  </a:cubicBezTo>
                  <a:cubicBezTo>
                    <a:pt x="1501" y="1215"/>
                    <a:pt x="1739" y="620"/>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97"/>
            <p:cNvSpPr/>
            <p:nvPr/>
          </p:nvSpPr>
          <p:spPr>
            <a:xfrm>
              <a:off x="6455475" y="4076475"/>
              <a:ext cx="78625" cy="78025"/>
            </a:xfrm>
            <a:custGeom>
              <a:avLst/>
              <a:gdLst/>
              <a:ahLst/>
              <a:cxnLst/>
              <a:rect l="l" t="t" r="r" b="b"/>
              <a:pathLst>
                <a:path w="3145" h="3121" extrusionOk="0">
                  <a:moveTo>
                    <a:pt x="2811" y="1"/>
                  </a:moveTo>
                  <a:cubicBezTo>
                    <a:pt x="1834" y="1"/>
                    <a:pt x="882" y="191"/>
                    <a:pt x="1" y="596"/>
                  </a:cubicBezTo>
                  <a:lnTo>
                    <a:pt x="2525" y="3121"/>
                  </a:lnTo>
                  <a:cubicBezTo>
                    <a:pt x="2930" y="2239"/>
                    <a:pt x="3144" y="1263"/>
                    <a:pt x="3120" y="310"/>
                  </a:cubicBezTo>
                  <a:cubicBezTo>
                    <a:pt x="3120" y="120"/>
                    <a:pt x="2977" y="1"/>
                    <a:pt x="2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97"/>
            <p:cNvSpPr/>
            <p:nvPr/>
          </p:nvSpPr>
          <p:spPr>
            <a:xfrm>
              <a:off x="6426300" y="4165350"/>
              <a:ext cx="20875" cy="15350"/>
            </a:xfrm>
            <a:custGeom>
              <a:avLst/>
              <a:gdLst/>
              <a:ahLst/>
              <a:cxnLst/>
              <a:rect l="l" t="t" r="r" b="b"/>
              <a:pathLst>
                <a:path w="835" h="614" extrusionOk="0">
                  <a:moveTo>
                    <a:pt x="426" y="0"/>
                  </a:moveTo>
                  <a:cubicBezTo>
                    <a:pt x="346" y="0"/>
                    <a:pt x="263" y="30"/>
                    <a:pt x="191" y="90"/>
                  </a:cubicBezTo>
                  <a:cubicBezTo>
                    <a:pt x="1" y="280"/>
                    <a:pt x="144" y="613"/>
                    <a:pt x="429" y="613"/>
                  </a:cubicBezTo>
                  <a:cubicBezTo>
                    <a:pt x="715" y="613"/>
                    <a:pt x="834" y="280"/>
                    <a:pt x="644" y="90"/>
                  </a:cubicBezTo>
                  <a:cubicBezTo>
                    <a:pt x="584" y="30"/>
                    <a:pt x="507" y="0"/>
                    <a:pt x="4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97"/>
            <p:cNvSpPr/>
            <p:nvPr/>
          </p:nvSpPr>
          <p:spPr>
            <a:xfrm>
              <a:off x="6366175" y="4099700"/>
              <a:ext cx="144700" cy="144100"/>
            </a:xfrm>
            <a:custGeom>
              <a:avLst/>
              <a:gdLst/>
              <a:ahLst/>
              <a:cxnLst/>
              <a:rect l="l" t="t" r="r" b="b"/>
              <a:pathLst>
                <a:path w="5788" h="5764" extrusionOk="0">
                  <a:moveTo>
                    <a:pt x="2841" y="1986"/>
                  </a:moveTo>
                  <a:cubicBezTo>
                    <a:pt x="3073" y="1986"/>
                    <a:pt x="3309" y="2071"/>
                    <a:pt x="3501" y="2263"/>
                  </a:cubicBezTo>
                  <a:cubicBezTo>
                    <a:pt x="3858" y="2644"/>
                    <a:pt x="3858" y="3239"/>
                    <a:pt x="3501" y="3597"/>
                  </a:cubicBezTo>
                  <a:cubicBezTo>
                    <a:pt x="3307" y="3791"/>
                    <a:pt x="3066" y="3879"/>
                    <a:pt x="2831" y="3879"/>
                  </a:cubicBezTo>
                  <a:cubicBezTo>
                    <a:pt x="2346" y="3879"/>
                    <a:pt x="1882" y="3507"/>
                    <a:pt x="1882" y="2930"/>
                  </a:cubicBezTo>
                  <a:cubicBezTo>
                    <a:pt x="1882" y="2365"/>
                    <a:pt x="2352" y="1986"/>
                    <a:pt x="2841" y="1986"/>
                  </a:cubicBezTo>
                  <a:close/>
                  <a:moveTo>
                    <a:pt x="2977" y="1"/>
                  </a:moveTo>
                  <a:cubicBezTo>
                    <a:pt x="1715" y="787"/>
                    <a:pt x="691" y="1906"/>
                    <a:pt x="0" y="3216"/>
                  </a:cubicBezTo>
                  <a:lnTo>
                    <a:pt x="2549" y="5764"/>
                  </a:lnTo>
                  <a:cubicBezTo>
                    <a:pt x="3882" y="5073"/>
                    <a:pt x="5002" y="4049"/>
                    <a:pt x="5787" y="2787"/>
                  </a:cubicBezTo>
                  <a:lnTo>
                    <a:pt x="297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97"/>
            <p:cNvSpPr/>
            <p:nvPr/>
          </p:nvSpPr>
          <p:spPr>
            <a:xfrm>
              <a:off x="6339375" y="4195550"/>
              <a:ext cx="75650" cy="74300"/>
            </a:xfrm>
            <a:custGeom>
              <a:avLst/>
              <a:gdLst/>
              <a:ahLst/>
              <a:cxnLst/>
              <a:rect l="l" t="t" r="r" b="b"/>
              <a:pathLst>
                <a:path w="3026" h="2972" extrusionOk="0">
                  <a:moveTo>
                    <a:pt x="787" y="1"/>
                  </a:moveTo>
                  <a:lnTo>
                    <a:pt x="120" y="668"/>
                  </a:lnTo>
                  <a:cubicBezTo>
                    <a:pt x="1" y="787"/>
                    <a:pt x="1" y="977"/>
                    <a:pt x="120" y="1096"/>
                  </a:cubicBezTo>
                  <a:lnTo>
                    <a:pt x="1906" y="2882"/>
                  </a:lnTo>
                  <a:cubicBezTo>
                    <a:pt x="1966" y="2942"/>
                    <a:pt x="2049" y="2972"/>
                    <a:pt x="2132" y="2972"/>
                  </a:cubicBezTo>
                  <a:cubicBezTo>
                    <a:pt x="2216" y="2972"/>
                    <a:pt x="2299" y="2942"/>
                    <a:pt x="2358" y="2882"/>
                  </a:cubicBezTo>
                  <a:lnTo>
                    <a:pt x="3025" y="2216"/>
                  </a:lnTo>
                  <a:lnTo>
                    <a:pt x="78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27" name="Google Shape;10427;p97"/>
          <p:cNvSpPr txBox="1"/>
          <p:nvPr/>
        </p:nvSpPr>
        <p:spPr>
          <a:xfrm>
            <a:off x="1048350" y="11586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FFFFFF"/>
                </a:solidFill>
              </a:rPr>
              <a:t>Digital Marketing</a:t>
            </a:r>
            <a:endParaRPr sz="1600">
              <a:solidFill>
                <a:srgbClr val="FFFFFF"/>
              </a:solidFill>
            </a:endParaRPr>
          </a:p>
        </p:txBody>
      </p:sp>
      <p:sp>
        <p:nvSpPr>
          <p:cNvPr id="10428" name="Google Shape;10428;p97"/>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Premium Icons</a:t>
            </a:r>
            <a:endParaRP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10432"/>
        <p:cNvGrpSpPr/>
        <p:nvPr/>
      </p:nvGrpSpPr>
      <p:grpSpPr>
        <a:xfrm>
          <a:off x="0" y="0"/>
          <a:ext cx="0" cy="0"/>
          <a:chOff x="0" y="0"/>
          <a:chExt cx="0" cy="0"/>
        </a:xfrm>
      </p:grpSpPr>
      <p:sp>
        <p:nvSpPr>
          <p:cNvPr id="10433" name="Google Shape;10433;p98"/>
          <p:cNvSpPr/>
          <p:nvPr/>
        </p:nvSpPr>
        <p:spPr>
          <a:xfrm>
            <a:off x="3286742" y="1770000"/>
            <a:ext cx="75972" cy="76004"/>
          </a:xfrm>
          <a:custGeom>
            <a:avLst/>
            <a:gdLst/>
            <a:ahLst/>
            <a:cxnLst/>
            <a:rect l="l" t="t" r="r" b="b"/>
            <a:pathLst>
              <a:path w="2334" h="2335" extrusionOk="0">
                <a:moveTo>
                  <a:pt x="2334" y="1"/>
                </a:moveTo>
                <a:lnTo>
                  <a:pt x="0" y="2334"/>
                </a:lnTo>
                <a:lnTo>
                  <a:pt x="2334" y="2334"/>
                </a:lnTo>
                <a:lnTo>
                  <a:pt x="233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34" name="Google Shape;10434;p98"/>
          <p:cNvGrpSpPr/>
          <p:nvPr/>
        </p:nvGrpSpPr>
        <p:grpSpPr>
          <a:xfrm>
            <a:off x="6285540" y="4003061"/>
            <a:ext cx="349710" cy="349784"/>
            <a:chOff x="6281267" y="4151023"/>
            <a:chExt cx="348838" cy="348877"/>
          </a:xfrm>
        </p:grpSpPr>
        <p:sp>
          <p:nvSpPr>
            <p:cNvPr id="10435" name="Google Shape;10435;p98"/>
            <p:cNvSpPr/>
            <p:nvPr/>
          </p:nvSpPr>
          <p:spPr>
            <a:xfrm>
              <a:off x="6440181" y="4299878"/>
              <a:ext cx="32583" cy="22492"/>
            </a:xfrm>
            <a:custGeom>
              <a:avLst/>
              <a:gdLst/>
              <a:ahLst/>
              <a:cxnLst/>
              <a:rect l="l" t="t" r="r" b="b"/>
              <a:pathLst>
                <a:path w="1001" h="691" extrusionOk="0">
                  <a:moveTo>
                    <a:pt x="0" y="0"/>
                  </a:moveTo>
                  <a:lnTo>
                    <a:pt x="0" y="691"/>
                  </a:lnTo>
                  <a:lnTo>
                    <a:pt x="1001" y="691"/>
                  </a:lnTo>
                  <a:lnTo>
                    <a:pt x="100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98"/>
            <p:cNvSpPr/>
            <p:nvPr/>
          </p:nvSpPr>
          <p:spPr>
            <a:xfrm>
              <a:off x="6395228" y="4199101"/>
              <a:ext cx="120956" cy="81408"/>
            </a:xfrm>
            <a:custGeom>
              <a:avLst/>
              <a:gdLst/>
              <a:ahLst/>
              <a:cxnLst/>
              <a:rect l="l" t="t" r="r" b="b"/>
              <a:pathLst>
                <a:path w="3716" h="2501" extrusionOk="0">
                  <a:moveTo>
                    <a:pt x="1858" y="0"/>
                  </a:moveTo>
                  <a:cubicBezTo>
                    <a:pt x="500" y="0"/>
                    <a:pt x="0" y="1786"/>
                    <a:pt x="1143" y="2501"/>
                  </a:cubicBezTo>
                  <a:lnTo>
                    <a:pt x="1548" y="2501"/>
                  </a:lnTo>
                  <a:lnTo>
                    <a:pt x="1548" y="1239"/>
                  </a:lnTo>
                  <a:lnTo>
                    <a:pt x="2167" y="1239"/>
                  </a:lnTo>
                  <a:lnTo>
                    <a:pt x="2167" y="2501"/>
                  </a:lnTo>
                  <a:lnTo>
                    <a:pt x="2572" y="2501"/>
                  </a:lnTo>
                  <a:cubicBezTo>
                    <a:pt x="3715" y="1786"/>
                    <a:pt x="3215"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98"/>
            <p:cNvSpPr/>
            <p:nvPr/>
          </p:nvSpPr>
          <p:spPr>
            <a:xfrm>
              <a:off x="6281267" y="4151023"/>
              <a:ext cx="348838" cy="218638"/>
            </a:xfrm>
            <a:custGeom>
              <a:avLst/>
              <a:gdLst/>
              <a:ahLst/>
              <a:cxnLst/>
              <a:rect l="l" t="t" r="r" b="b"/>
              <a:pathLst>
                <a:path w="10717" h="6717" extrusionOk="0">
                  <a:moveTo>
                    <a:pt x="2168" y="1025"/>
                  </a:moveTo>
                  <a:lnTo>
                    <a:pt x="3168" y="1549"/>
                  </a:lnTo>
                  <a:lnTo>
                    <a:pt x="2882" y="2097"/>
                  </a:lnTo>
                  <a:lnTo>
                    <a:pt x="1858" y="1573"/>
                  </a:lnTo>
                  <a:lnTo>
                    <a:pt x="2168" y="1025"/>
                  </a:lnTo>
                  <a:close/>
                  <a:moveTo>
                    <a:pt x="8574" y="1025"/>
                  </a:moveTo>
                  <a:lnTo>
                    <a:pt x="8883" y="1573"/>
                  </a:lnTo>
                  <a:lnTo>
                    <a:pt x="7859" y="2097"/>
                  </a:lnTo>
                  <a:lnTo>
                    <a:pt x="7573" y="1549"/>
                  </a:lnTo>
                  <a:lnTo>
                    <a:pt x="8574" y="1025"/>
                  </a:lnTo>
                  <a:close/>
                  <a:moveTo>
                    <a:pt x="2763" y="2549"/>
                  </a:moveTo>
                  <a:lnTo>
                    <a:pt x="2763" y="3192"/>
                  </a:lnTo>
                  <a:lnTo>
                    <a:pt x="1596" y="3192"/>
                  </a:lnTo>
                  <a:lnTo>
                    <a:pt x="1596" y="2549"/>
                  </a:lnTo>
                  <a:close/>
                  <a:moveTo>
                    <a:pt x="9145" y="2549"/>
                  </a:moveTo>
                  <a:lnTo>
                    <a:pt x="9145" y="3192"/>
                  </a:lnTo>
                  <a:lnTo>
                    <a:pt x="7978" y="3192"/>
                  </a:lnTo>
                  <a:lnTo>
                    <a:pt x="7978" y="2549"/>
                  </a:lnTo>
                  <a:close/>
                  <a:moveTo>
                    <a:pt x="2882" y="3621"/>
                  </a:moveTo>
                  <a:lnTo>
                    <a:pt x="3168" y="4192"/>
                  </a:lnTo>
                  <a:lnTo>
                    <a:pt x="2168" y="4716"/>
                  </a:lnTo>
                  <a:lnTo>
                    <a:pt x="1858" y="4145"/>
                  </a:lnTo>
                  <a:lnTo>
                    <a:pt x="2882" y="3621"/>
                  </a:lnTo>
                  <a:close/>
                  <a:moveTo>
                    <a:pt x="7859" y="3621"/>
                  </a:moveTo>
                  <a:lnTo>
                    <a:pt x="8859" y="4145"/>
                  </a:lnTo>
                  <a:lnTo>
                    <a:pt x="8574" y="4716"/>
                  </a:lnTo>
                  <a:lnTo>
                    <a:pt x="7550" y="4192"/>
                  </a:lnTo>
                  <a:lnTo>
                    <a:pt x="7859" y="3621"/>
                  </a:lnTo>
                  <a:close/>
                  <a:moveTo>
                    <a:pt x="5359" y="858"/>
                  </a:moveTo>
                  <a:cubicBezTo>
                    <a:pt x="7288" y="858"/>
                    <a:pt x="8074" y="3335"/>
                    <a:pt x="6478" y="4454"/>
                  </a:cubicBezTo>
                  <a:lnTo>
                    <a:pt x="6478" y="5907"/>
                  </a:lnTo>
                  <a:lnTo>
                    <a:pt x="4239" y="5907"/>
                  </a:lnTo>
                  <a:lnTo>
                    <a:pt x="4239" y="4454"/>
                  </a:lnTo>
                  <a:cubicBezTo>
                    <a:pt x="2644" y="3335"/>
                    <a:pt x="3430" y="858"/>
                    <a:pt x="5359" y="858"/>
                  </a:cubicBezTo>
                  <a:close/>
                  <a:moveTo>
                    <a:pt x="0" y="1"/>
                  </a:moveTo>
                  <a:lnTo>
                    <a:pt x="0" y="6717"/>
                  </a:lnTo>
                  <a:lnTo>
                    <a:pt x="10717" y="6717"/>
                  </a:lnTo>
                  <a:lnTo>
                    <a:pt x="1071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98"/>
            <p:cNvSpPr/>
            <p:nvPr/>
          </p:nvSpPr>
          <p:spPr>
            <a:xfrm>
              <a:off x="6281267" y="4389784"/>
              <a:ext cx="348838" cy="110117"/>
            </a:xfrm>
            <a:custGeom>
              <a:avLst/>
              <a:gdLst/>
              <a:ahLst/>
              <a:cxnLst/>
              <a:rect l="l" t="t" r="r" b="b"/>
              <a:pathLst>
                <a:path w="10717" h="3383" extrusionOk="0">
                  <a:moveTo>
                    <a:pt x="0" y="1"/>
                  </a:moveTo>
                  <a:lnTo>
                    <a:pt x="0" y="1596"/>
                  </a:lnTo>
                  <a:lnTo>
                    <a:pt x="4001" y="1596"/>
                  </a:lnTo>
                  <a:lnTo>
                    <a:pt x="4001" y="1977"/>
                  </a:lnTo>
                  <a:cubicBezTo>
                    <a:pt x="4001" y="2406"/>
                    <a:pt x="3668" y="2739"/>
                    <a:pt x="3239" y="2739"/>
                  </a:cubicBezTo>
                  <a:lnTo>
                    <a:pt x="2263" y="2739"/>
                  </a:lnTo>
                  <a:lnTo>
                    <a:pt x="2263" y="3382"/>
                  </a:lnTo>
                  <a:lnTo>
                    <a:pt x="8455" y="3382"/>
                  </a:lnTo>
                  <a:lnTo>
                    <a:pt x="8455" y="2763"/>
                  </a:lnTo>
                  <a:lnTo>
                    <a:pt x="7502" y="2763"/>
                  </a:lnTo>
                  <a:cubicBezTo>
                    <a:pt x="7073" y="2763"/>
                    <a:pt x="6716" y="2406"/>
                    <a:pt x="6740" y="1977"/>
                  </a:cubicBezTo>
                  <a:lnTo>
                    <a:pt x="6740" y="1596"/>
                  </a:lnTo>
                  <a:lnTo>
                    <a:pt x="10717" y="1596"/>
                  </a:lnTo>
                  <a:lnTo>
                    <a:pt x="1071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9" name="Google Shape;10439;p98"/>
          <p:cNvGrpSpPr/>
          <p:nvPr/>
        </p:nvGrpSpPr>
        <p:grpSpPr>
          <a:xfrm>
            <a:off x="7804020" y="4003061"/>
            <a:ext cx="335746" cy="349778"/>
            <a:chOff x="7795960" y="4151023"/>
            <a:chExt cx="334909" cy="348871"/>
          </a:xfrm>
        </p:grpSpPr>
        <p:sp>
          <p:nvSpPr>
            <p:cNvPr id="10440" name="Google Shape;10440;p98"/>
            <p:cNvSpPr/>
            <p:nvPr/>
          </p:nvSpPr>
          <p:spPr>
            <a:xfrm>
              <a:off x="7857221" y="4296786"/>
              <a:ext cx="273648" cy="134106"/>
            </a:xfrm>
            <a:custGeom>
              <a:avLst/>
              <a:gdLst/>
              <a:ahLst/>
              <a:cxnLst/>
              <a:rect l="l" t="t" r="r" b="b"/>
              <a:pathLst>
                <a:path w="8407" h="4120" extrusionOk="0">
                  <a:moveTo>
                    <a:pt x="1858" y="714"/>
                  </a:moveTo>
                  <a:cubicBezTo>
                    <a:pt x="2334" y="714"/>
                    <a:pt x="2739" y="1072"/>
                    <a:pt x="2810" y="1548"/>
                  </a:cubicBezTo>
                  <a:cubicBezTo>
                    <a:pt x="2858" y="2096"/>
                    <a:pt x="2429" y="2548"/>
                    <a:pt x="1882" y="2548"/>
                  </a:cubicBezTo>
                  <a:lnTo>
                    <a:pt x="1501" y="2548"/>
                  </a:lnTo>
                  <a:lnTo>
                    <a:pt x="1501" y="3453"/>
                  </a:lnTo>
                  <a:lnTo>
                    <a:pt x="881" y="3453"/>
                  </a:lnTo>
                  <a:lnTo>
                    <a:pt x="881" y="714"/>
                  </a:lnTo>
                  <a:close/>
                  <a:moveTo>
                    <a:pt x="4287" y="714"/>
                  </a:moveTo>
                  <a:cubicBezTo>
                    <a:pt x="4811" y="714"/>
                    <a:pt x="5216" y="1119"/>
                    <a:pt x="5216" y="1643"/>
                  </a:cubicBezTo>
                  <a:lnTo>
                    <a:pt x="5216" y="2524"/>
                  </a:lnTo>
                  <a:cubicBezTo>
                    <a:pt x="5216" y="3048"/>
                    <a:pt x="4811" y="3453"/>
                    <a:pt x="4287" y="3453"/>
                  </a:cubicBezTo>
                  <a:lnTo>
                    <a:pt x="3287" y="3453"/>
                  </a:lnTo>
                  <a:lnTo>
                    <a:pt x="3287" y="714"/>
                  </a:lnTo>
                  <a:close/>
                  <a:moveTo>
                    <a:pt x="7502" y="714"/>
                  </a:moveTo>
                  <a:lnTo>
                    <a:pt x="7502" y="1334"/>
                  </a:lnTo>
                  <a:lnTo>
                    <a:pt x="6406" y="1334"/>
                  </a:lnTo>
                  <a:lnTo>
                    <a:pt x="6406" y="1929"/>
                  </a:lnTo>
                  <a:lnTo>
                    <a:pt x="7264" y="1929"/>
                  </a:lnTo>
                  <a:lnTo>
                    <a:pt x="7264" y="2572"/>
                  </a:lnTo>
                  <a:lnTo>
                    <a:pt x="6406" y="2572"/>
                  </a:lnTo>
                  <a:lnTo>
                    <a:pt x="6406" y="3453"/>
                  </a:lnTo>
                  <a:lnTo>
                    <a:pt x="5787" y="3453"/>
                  </a:lnTo>
                  <a:lnTo>
                    <a:pt x="5787" y="714"/>
                  </a:lnTo>
                  <a:close/>
                  <a:moveTo>
                    <a:pt x="0" y="0"/>
                  </a:moveTo>
                  <a:lnTo>
                    <a:pt x="0" y="4120"/>
                  </a:lnTo>
                  <a:lnTo>
                    <a:pt x="8407" y="4120"/>
                  </a:lnTo>
                  <a:lnTo>
                    <a:pt x="840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98"/>
            <p:cNvSpPr/>
            <p:nvPr/>
          </p:nvSpPr>
          <p:spPr>
            <a:xfrm>
              <a:off x="7906829" y="4340176"/>
              <a:ext cx="22525" cy="19400"/>
            </a:xfrm>
            <a:custGeom>
              <a:avLst/>
              <a:gdLst/>
              <a:ahLst/>
              <a:cxnLst/>
              <a:rect l="l" t="t" r="r" b="b"/>
              <a:pathLst>
                <a:path w="692" h="596" extrusionOk="0">
                  <a:moveTo>
                    <a:pt x="0" y="1"/>
                  </a:moveTo>
                  <a:lnTo>
                    <a:pt x="0" y="596"/>
                  </a:lnTo>
                  <a:lnTo>
                    <a:pt x="358" y="596"/>
                  </a:lnTo>
                  <a:cubicBezTo>
                    <a:pt x="548" y="596"/>
                    <a:pt x="691" y="453"/>
                    <a:pt x="667" y="263"/>
                  </a:cubicBezTo>
                  <a:cubicBezTo>
                    <a:pt x="643" y="120"/>
                    <a:pt x="50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98"/>
            <p:cNvSpPr/>
            <p:nvPr/>
          </p:nvSpPr>
          <p:spPr>
            <a:xfrm>
              <a:off x="7985114" y="4340176"/>
              <a:ext cx="21743" cy="47328"/>
            </a:xfrm>
            <a:custGeom>
              <a:avLst/>
              <a:gdLst/>
              <a:ahLst/>
              <a:cxnLst/>
              <a:rect l="l" t="t" r="r" b="b"/>
              <a:pathLst>
                <a:path w="668" h="1454" extrusionOk="0">
                  <a:moveTo>
                    <a:pt x="1" y="1"/>
                  </a:moveTo>
                  <a:lnTo>
                    <a:pt x="1" y="1453"/>
                  </a:lnTo>
                  <a:lnTo>
                    <a:pt x="358" y="1453"/>
                  </a:lnTo>
                  <a:cubicBezTo>
                    <a:pt x="525" y="1453"/>
                    <a:pt x="668" y="1310"/>
                    <a:pt x="668" y="1168"/>
                  </a:cubicBezTo>
                  <a:lnTo>
                    <a:pt x="668" y="286"/>
                  </a:lnTo>
                  <a:cubicBezTo>
                    <a:pt x="668" y="120"/>
                    <a:pt x="525"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98"/>
            <p:cNvSpPr/>
            <p:nvPr/>
          </p:nvSpPr>
          <p:spPr>
            <a:xfrm>
              <a:off x="7796741" y="4151023"/>
              <a:ext cx="260498" cy="348871"/>
            </a:xfrm>
            <a:custGeom>
              <a:avLst/>
              <a:gdLst/>
              <a:ahLst/>
              <a:cxnLst/>
              <a:rect l="l" t="t" r="r" b="b"/>
              <a:pathLst>
                <a:path w="8003" h="10718" extrusionOk="0">
                  <a:moveTo>
                    <a:pt x="6574" y="2382"/>
                  </a:moveTo>
                  <a:lnTo>
                    <a:pt x="6574" y="3002"/>
                  </a:lnTo>
                  <a:lnTo>
                    <a:pt x="3716" y="3002"/>
                  </a:lnTo>
                  <a:lnTo>
                    <a:pt x="3716" y="2382"/>
                  </a:lnTo>
                  <a:close/>
                  <a:moveTo>
                    <a:pt x="2954" y="1"/>
                  </a:moveTo>
                  <a:lnTo>
                    <a:pt x="2954" y="2954"/>
                  </a:lnTo>
                  <a:lnTo>
                    <a:pt x="1" y="2954"/>
                  </a:lnTo>
                  <a:lnTo>
                    <a:pt x="1" y="10717"/>
                  </a:lnTo>
                  <a:lnTo>
                    <a:pt x="8002" y="10717"/>
                  </a:lnTo>
                  <a:lnTo>
                    <a:pt x="8002" y="9241"/>
                  </a:lnTo>
                  <a:lnTo>
                    <a:pt x="1263" y="9241"/>
                  </a:lnTo>
                  <a:lnTo>
                    <a:pt x="1263" y="3859"/>
                  </a:lnTo>
                  <a:lnTo>
                    <a:pt x="8002" y="3859"/>
                  </a:lnTo>
                  <a:lnTo>
                    <a:pt x="800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98"/>
            <p:cNvSpPr/>
            <p:nvPr/>
          </p:nvSpPr>
          <p:spPr>
            <a:xfrm>
              <a:off x="7795960" y="4151023"/>
              <a:ext cx="76004" cy="76004"/>
            </a:xfrm>
            <a:custGeom>
              <a:avLst/>
              <a:gdLst/>
              <a:ahLst/>
              <a:cxnLst/>
              <a:rect l="l" t="t" r="r" b="b"/>
              <a:pathLst>
                <a:path w="2335" h="2335" extrusionOk="0">
                  <a:moveTo>
                    <a:pt x="2335" y="1"/>
                  </a:moveTo>
                  <a:lnTo>
                    <a:pt x="1" y="2335"/>
                  </a:lnTo>
                  <a:lnTo>
                    <a:pt x="2335" y="2335"/>
                  </a:lnTo>
                  <a:lnTo>
                    <a:pt x="233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5" name="Google Shape;10445;p98"/>
          <p:cNvGrpSpPr/>
          <p:nvPr/>
        </p:nvGrpSpPr>
        <p:grpSpPr>
          <a:xfrm>
            <a:off x="7041664" y="1788845"/>
            <a:ext cx="349743" cy="309344"/>
            <a:chOff x="7035505" y="1942549"/>
            <a:chExt cx="348871" cy="308541"/>
          </a:xfrm>
        </p:grpSpPr>
        <p:sp>
          <p:nvSpPr>
            <p:cNvPr id="10446" name="Google Shape;10446;p98"/>
            <p:cNvSpPr/>
            <p:nvPr/>
          </p:nvSpPr>
          <p:spPr>
            <a:xfrm>
              <a:off x="7035505" y="1942549"/>
              <a:ext cx="234913" cy="59729"/>
            </a:xfrm>
            <a:custGeom>
              <a:avLst/>
              <a:gdLst/>
              <a:ahLst/>
              <a:cxnLst/>
              <a:rect l="l" t="t" r="r" b="b"/>
              <a:pathLst>
                <a:path w="7217" h="1835" extrusionOk="0">
                  <a:moveTo>
                    <a:pt x="1763" y="596"/>
                  </a:moveTo>
                  <a:lnTo>
                    <a:pt x="1763" y="1239"/>
                  </a:lnTo>
                  <a:lnTo>
                    <a:pt x="1120" y="1239"/>
                  </a:lnTo>
                  <a:lnTo>
                    <a:pt x="1120" y="596"/>
                  </a:lnTo>
                  <a:close/>
                  <a:moveTo>
                    <a:pt x="2930" y="596"/>
                  </a:moveTo>
                  <a:lnTo>
                    <a:pt x="2930" y="1239"/>
                  </a:lnTo>
                  <a:lnTo>
                    <a:pt x="2311" y="1239"/>
                  </a:lnTo>
                  <a:lnTo>
                    <a:pt x="2287" y="596"/>
                  </a:lnTo>
                  <a:close/>
                  <a:moveTo>
                    <a:pt x="4073" y="596"/>
                  </a:moveTo>
                  <a:lnTo>
                    <a:pt x="4073" y="1239"/>
                  </a:lnTo>
                  <a:lnTo>
                    <a:pt x="3454" y="1239"/>
                  </a:lnTo>
                  <a:lnTo>
                    <a:pt x="3454" y="596"/>
                  </a:lnTo>
                  <a:close/>
                  <a:moveTo>
                    <a:pt x="1" y="1"/>
                  </a:moveTo>
                  <a:lnTo>
                    <a:pt x="1" y="1835"/>
                  </a:lnTo>
                  <a:lnTo>
                    <a:pt x="5693" y="1835"/>
                  </a:lnTo>
                  <a:lnTo>
                    <a:pt x="721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98"/>
            <p:cNvSpPr/>
            <p:nvPr/>
          </p:nvSpPr>
          <p:spPr>
            <a:xfrm>
              <a:off x="7178924" y="2102243"/>
              <a:ext cx="51982" cy="60510"/>
            </a:xfrm>
            <a:custGeom>
              <a:avLst/>
              <a:gdLst/>
              <a:ahLst/>
              <a:cxnLst/>
              <a:rect l="l" t="t" r="r" b="b"/>
              <a:pathLst>
                <a:path w="1597" h="1859" extrusionOk="0">
                  <a:moveTo>
                    <a:pt x="1" y="1"/>
                  </a:moveTo>
                  <a:lnTo>
                    <a:pt x="1" y="1858"/>
                  </a:lnTo>
                  <a:lnTo>
                    <a:pt x="1596" y="929"/>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98"/>
            <p:cNvSpPr/>
            <p:nvPr/>
          </p:nvSpPr>
          <p:spPr>
            <a:xfrm>
              <a:off x="7035505" y="1942549"/>
              <a:ext cx="348871" cy="308541"/>
            </a:xfrm>
            <a:custGeom>
              <a:avLst/>
              <a:gdLst/>
              <a:ahLst/>
              <a:cxnLst/>
              <a:rect l="l" t="t" r="r" b="b"/>
              <a:pathLst>
                <a:path w="10718" h="9479" extrusionOk="0">
                  <a:moveTo>
                    <a:pt x="3764" y="3811"/>
                  </a:moveTo>
                  <a:lnTo>
                    <a:pt x="7264" y="5835"/>
                  </a:lnTo>
                  <a:lnTo>
                    <a:pt x="3764" y="7860"/>
                  </a:lnTo>
                  <a:lnTo>
                    <a:pt x="3764" y="3811"/>
                  </a:lnTo>
                  <a:close/>
                  <a:moveTo>
                    <a:pt x="8050" y="1"/>
                  </a:moveTo>
                  <a:lnTo>
                    <a:pt x="6002" y="2477"/>
                  </a:lnTo>
                  <a:lnTo>
                    <a:pt x="1" y="2477"/>
                  </a:lnTo>
                  <a:lnTo>
                    <a:pt x="1" y="9479"/>
                  </a:lnTo>
                  <a:lnTo>
                    <a:pt x="10718" y="9479"/>
                  </a:lnTo>
                  <a:lnTo>
                    <a:pt x="1071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9" name="Google Shape;10449;p98"/>
          <p:cNvGrpSpPr/>
          <p:nvPr/>
        </p:nvGrpSpPr>
        <p:grpSpPr>
          <a:xfrm>
            <a:off x="1789099" y="2887027"/>
            <a:ext cx="276681" cy="349002"/>
            <a:chOff x="1796039" y="3037884"/>
            <a:chExt cx="275991" cy="348097"/>
          </a:xfrm>
        </p:grpSpPr>
        <p:sp>
          <p:nvSpPr>
            <p:cNvPr id="10450" name="Google Shape;10450;p98"/>
            <p:cNvSpPr/>
            <p:nvPr/>
          </p:nvSpPr>
          <p:spPr>
            <a:xfrm>
              <a:off x="1796039" y="3037884"/>
              <a:ext cx="275991" cy="270556"/>
            </a:xfrm>
            <a:custGeom>
              <a:avLst/>
              <a:gdLst/>
              <a:ahLst/>
              <a:cxnLst/>
              <a:rect l="l" t="t" r="r" b="b"/>
              <a:pathLst>
                <a:path w="8479" h="8312" extrusionOk="0">
                  <a:moveTo>
                    <a:pt x="1" y="0"/>
                  </a:moveTo>
                  <a:lnTo>
                    <a:pt x="1" y="8312"/>
                  </a:lnTo>
                  <a:lnTo>
                    <a:pt x="1263" y="8312"/>
                  </a:lnTo>
                  <a:lnTo>
                    <a:pt x="1263" y="1239"/>
                  </a:lnTo>
                  <a:lnTo>
                    <a:pt x="7240" y="1239"/>
                  </a:lnTo>
                  <a:lnTo>
                    <a:pt x="7240" y="8312"/>
                  </a:lnTo>
                  <a:lnTo>
                    <a:pt x="8479" y="8312"/>
                  </a:lnTo>
                  <a:lnTo>
                    <a:pt x="84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98"/>
            <p:cNvSpPr/>
            <p:nvPr/>
          </p:nvSpPr>
          <p:spPr>
            <a:xfrm>
              <a:off x="1857300" y="3098363"/>
              <a:ext cx="154287" cy="210078"/>
            </a:xfrm>
            <a:custGeom>
              <a:avLst/>
              <a:gdLst/>
              <a:ahLst/>
              <a:cxnLst/>
              <a:rect l="l" t="t" r="r" b="b"/>
              <a:pathLst>
                <a:path w="4740" h="6454" extrusionOk="0">
                  <a:moveTo>
                    <a:pt x="3477" y="929"/>
                  </a:moveTo>
                  <a:lnTo>
                    <a:pt x="3477" y="1548"/>
                  </a:lnTo>
                  <a:lnTo>
                    <a:pt x="1262" y="1548"/>
                  </a:lnTo>
                  <a:lnTo>
                    <a:pt x="1262" y="929"/>
                  </a:lnTo>
                  <a:close/>
                  <a:moveTo>
                    <a:pt x="4049" y="2215"/>
                  </a:moveTo>
                  <a:lnTo>
                    <a:pt x="4049" y="2834"/>
                  </a:lnTo>
                  <a:lnTo>
                    <a:pt x="691" y="2834"/>
                  </a:lnTo>
                  <a:lnTo>
                    <a:pt x="691" y="2215"/>
                  </a:lnTo>
                  <a:close/>
                  <a:moveTo>
                    <a:pt x="4049" y="3525"/>
                  </a:moveTo>
                  <a:lnTo>
                    <a:pt x="4049" y="4168"/>
                  </a:lnTo>
                  <a:lnTo>
                    <a:pt x="691" y="4168"/>
                  </a:lnTo>
                  <a:lnTo>
                    <a:pt x="691" y="3525"/>
                  </a:lnTo>
                  <a:close/>
                  <a:moveTo>
                    <a:pt x="4049" y="4858"/>
                  </a:moveTo>
                  <a:lnTo>
                    <a:pt x="4049" y="5477"/>
                  </a:lnTo>
                  <a:lnTo>
                    <a:pt x="691" y="5477"/>
                  </a:lnTo>
                  <a:lnTo>
                    <a:pt x="691" y="4858"/>
                  </a:lnTo>
                  <a:close/>
                  <a:moveTo>
                    <a:pt x="0" y="0"/>
                  </a:moveTo>
                  <a:lnTo>
                    <a:pt x="0" y="6454"/>
                  </a:lnTo>
                  <a:lnTo>
                    <a:pt x="4739" y="6454"/>
                  </a:lnTo>
                  <a:lnTo>
                    <a:pt x="473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98"/>
            <p:cNvSpPr/>
            <p:nvPr/>
          </p:nvSpPr>
          <p:spPr>
            <a:xfrm>
              <a:off x="1796039" y="3327814"/>
              <a:ext cx="275991" cy="58167"/>
            </a:xfrm>
            <a:custGeom>
              <a:avLst/>
              <a:gdLst/>
              <a:ahLst/>
              <a:cxnLst/>
              <a:rect l="l" t="t" r="r" b="b"/>
              <a:pathLst>
                <a:path w="8479" h="1787" extrusionOk="0">
                  <a:moveTo>
                    <a:pt x="4549" y="548"/>
                  </a:moveTo>
                  <a:lnTo>
                    <a:pt x="4549" y="1191"/>
                  </a:lnTo>
                  <a:lnTo>
                    <a:pt x="3930" y="1191"/>
                  </a:lnTo>
                  <a:lnTo>
                    <a:pt x="3930" y="548"/>
                  </a:lnTo>
                  <a:close/>
                  <a:moveTo>
                    <a:pt x="1" y="0"/>
                  </a:moveTo>
                  <a:lnTo>
                    <a:pt x="1" y="1786"/>
                  </a:lnTo>
                  <a:lnTo>
                    <a:pt x="8479" y="1786"/>
                  </a:lnTo>
                  <a:lnTo>
                    <a:pt x="84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3" name="Google Shape;10453;p98"/>
          <p:cNvGrpSpPr/>
          <p:nvPr/>
        </p:nvGrpSpPr>
        <p:grpSpPr>
          <a:xfrm>
            <a:off x="4019454" y="3445061"/>
            <a:ext cx="349710" cy="348968"/>
            <a:chOff x="4020831" y="3594470"/>
            <a:chExt cx="348838" cy="348063"/>
          </a:xfrm>
        </p:grpSpPr>
        <p:sp>
          <p:nvSpPr>
            <p:cNvPr id="10454" name="Google Shape;10454;p98"/>
            <p:cNvSpPr/>
            <p:nvPr/>
          </p:nvSpPr>
          <p:spPr>
            <a:xfrm>
              <a:off x="4144850" y="3724706"/>
              <a:ext cx="98496" cy="31801"/>
            </a:xfrm>
            <a:custGeom>
              <a:avLst/>
              <a:gdLst/>
              <a:ahLst/>
              <a:cxnLst/>
              <a:rect l="l" t="t" r="r" b="b"/>
              <a:pathLst>
                <a:path w="3026" h="977" extrusionOk="0">
                  <a:moveTo>
                    <a:pt x="1" y="0"/>
                  </a:moveTo>
                  <a:lnTo>
                    <a:pt x="1" y="976"/>
                  </a:lnTo>
                  <a:lnTo>
                    <a:pt x="3025" y="976"/>
                  </a:lnTo>
                  <a:lnTo>
                    <a:pt x="302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98"/>
            <p:cNvSpPr/>
            <p:nvPr/>
          </p:nvSpPr>
          <p:spPr>
            <a:xfrm>
              <a:off x="4097586" y="3649513"/>
              <a:ext cx="195365" cy="55042"/>
            </a:xfrm>
            <a:custGeom>
              <a:avLst/>
              <a:gdLst/>
              <a:ahLst/>
              <a:cxnLst/>
              <a:rect l="l" t="t" r="r" b="b"/>
              <a:pathLst>
                <a:path w="6002" h="1691" extrusionOk="0">
                  <a:moveTo>
                    <a:pt x="3001" y="0"/>
                  </a:moveTo>
                  <a:lnTo>
                    <a:pt x="0" y="1286"/>
                  </a:lnTo>
                  <a:lnTo>
                    <a:pt x="953" y="1691"/>
                  </a:lnTo>
                  <a:lnTo>
                    <a:pt x="5049" y="1691"/>
                  </a:lnTo>
                  <a:lnTo>
                    <a:pt x="6001" y="1286"/>
                  </a:lnTo>
                  <a:lnTo>
                    <a:pt x="300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98"/>
            <p:cNvSpPr/>
            <p:nvPr/>
          </p:nvSpPr>
          <p:spPr>
            <a:xfrm>
              <a:off x="4020831" y="3833230"/>
              <a:ext cx="348838" cy="109303"/>
            </a:xfrm>
            <a:custGeom>
              <a:avLst/>
              <a:gdLst/>
              <a:ahLst/>
              <a:cxnLst/>
              <a:rect l="l" t="t" r="r" b="b"/>
              <a:pathLst>
                <a:path w="10717" h="3358" extrusionOk="0">
                  <a:moveTo>
                    <a:pt x="0" y="0"/>
                  </a:moveTo>
                  <a:lnTo>
                    <a:pt x="0" y="1596"/>
                  </a:lnTo>
                  <a:lnTo>
                    <a:pt x="4001" y="1596"/>
                  </a:lnTo>
                  <a:lnTo>
                    <a:pt x="4001" y="1953"/>
                  </a:lnTo>
                  <a:cubicBezTo>
                    <a:pt x="4001" y="2381"/>
                    <a:pt x="3644" y="2739"/>
                    <a:pt x="3215" y="2739"/>
                  </a:cubicBezTo>
                  <a:lnTo>
                    <a:pt x="2263" y="2739"/>
                  </a:lnTo>
                  <a:lnTo>
                    <a:pt x="2263" y="3358"/>
                  </a:lnTo>
                  <a:lnTo>
                    <a:pt x="8455" y="3358"/>
                  </a:lnTo>
                  <a:lnTo>
                    <a:pt x="8455" y="2739"/>
                  </a:lnTo>
                  <a:lnTo>
                    <a:pt x="7478" y="2739"/>
                  </a:lnTo>
                  <a:cubicBezTo>
                    <a:pt x="7050" y="2739"/>
                    <a:pt x="6716" y="2381"/>
                    <a:pt x="6716" y="1953"/>
                  </a:cubicBezTo>
                  <a:lnTo>
                    <a:pt x="6716" y="1596"/>
                  </a:lnTo>
                  <a:lnTo>
                    <a:pt x="10717" y="1596"/>
                  </a:lnTo>
                  <a:lnTo>
                    <a:pt x="1071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98"/>
            <p:cNvSpPr/>
            <p:nvPr/>
          </p:nvSpPr>
          <p:spPr>
            <a:xfrm>
              <a:off x="4020831" y="3594470"/>
              <a:ext cx="348838" cy="218606"/>
            </a:xfrm>
            <a:custGeom>
              <a:avLst/>
              <a:gdLst/>
              <a:ahLst/>
              <a:cxnLst/>
              <a:rect l="l" t="t" r="r" b="b"/>
              <a:pathLst>
                <a:path w="10717" h="6716" extrusionOk="0">
                  <a:moveTo>
                    <a:pt x="5359" y="1024"/>
                  </a:moveTo>
                  <a:lnTo>
                    <a:pt x="9407" y="2763"/>
                  </a:lnTo>
                  <a:lnTo>
                    <a:pt x="9407" y="3215"/>
                  </a:lnTo>
                  <a:lnTo>
                    <a:pt x="8859" y="3477"/>
                  </a:lnTo>
                  <a:lnTo>
                    <a:pt x="8859" y="4954"/>
                  </a:lnTo>
                  <a:lnTo>
                    <a:pt x="8216" y="4954"/>
                  </a:lnTo>
                  <a:lnTo>
                    <a:pt x="8216" y="3739"/>
                  </a:lnTo>
                  <a:lnTo>
                    <a:pt x="7478" y="4049"/>
                  </a:lnTo>
                  <a:lnTo>
                    <a:pt x="7478" y="5620"/>
                  </a:lnTo>
                  <a:lnTo>
                    <a:pt x="3192" y="5620"/>
                  </a:lnTo>
                  <a:lnTo>
                    <a:pt x="3192" y="4025"/>
                  </a:lnTo>
                  <a:lnTo>
                    <a:pt x="1310" y="3215"/>
                  </a:lnTo>
                  <a:lnTo>
                    <a:pt x="1310" y="2739"/>
                  </a:lnTo>
                  <a:lnTo>
                    <a:pt x="5359" y="1024"/>
                  </a:lnTo>
                  <a:close/>
                  <a:moveTo>
                    <a:pt x="0" y="0"/>
                  </a:moveTo>
                  <a:lnTo>
                    <a:pt x="0" y="6716"/>
                  </a:lnTo>
                  <a:lnTo>
                    <a:pt x="10717" y="6716"/>
                  </a:lnTo>
                  <a:lnTo>
                    <a:pt x="1071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58" name="Google Shape;10458;p98"/>
          <p:cNvSpPr/>
          <p:nvPr/>
        </p:nvSpPr>
        <p:spPr>
          <a:xfrm>
            <a:off x="7192983" y="4003001"/>
            <a:ext cx="46668" cy="35801"/>
          </a:xfrm>
          <a:custGeom>
            <a:avLst/>
            <a:gdLst/>
            <a:ahLst/>
            <a:cxnLst/>
            <a:rect l="l" t="t" r="r" b="b"/>
            <a:pathLst>
              <a:path w="1430" h="1097" extrusionOk="0">
                <a:moveTo>
                  <a:pt x="715" y="1"/>
                </a:moveTo>
                <a:lnTo>
                  <a:pt x="1" y="1096"/>
                </a:lnTo>
                <a:lnTo>
                  <a:pt x="1430" y="1096"/>
                </a:lnTo>
                <a:lnTo>
                  <a:pt x="71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59" name="Google Shape;10459;p98"/>
          <p:cNvGrpSpPr/>
          <p:nvPr/>
        </p:nvGrpSpPr>
        <p:grpSpPr>
          <a:xfrm>
            <a:off x="7086762" y="4059031"/>
            <a:ext cx="259589" cy="293816"/>
            <a:chOff x="7080490" y="4206848"/>
            <a:chExt cx="258941" cy="293054"/>
          </a:xfrm>
        </p:grpSpPr>
        <p:sp>
          <p:nvSpPr>
            <p:cNvPr id="10460" name="Google Shape;10460;p98"/>
            <p:cNvSpPr/>
            <p:nvPr/>
          </p:nvSpPr>
          <p:spPr>
            <a:xfrm>
              <a:off x="7150247" y="4206848"/>
              <a:ext cx="117864" cy="34926"/>
            </a:xfrm>
            <a:custGeom>
              <a:avLst/>
              <a:gdLst/>
              <a:ahLst/>
              <a:cxnLst/>
              <a:rect l="l" t="t" r="r" b="b"/>
              <a:pathLst>
                <a:path w="3621" h="1073" extrusionOk="0">
                  <a:moveTo>
                    <a:pt x="691" y="1"/>
                  </a:moveTo>
                  <a:lnTo>
                    <a:pt x="1" y="1072"/>
                  </a:lnTo>
                  <a:lnTo>
                    <a:pt x="3620" y="1072"/>
                  </a:lnTo>
                  <a:lnTo>
                    <a:pt x="293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98"/>
            <p:cNvSpPr/>
            <p:nvPr/>
          </p:nvSpPr>
          <p:spPr>
            <a:xfrm>
              <a:off x="7148685" y="4453355"/>
              <a:ext cx="120956" cy="46546"/>
            </a:xfrm>
            <a:custGeom>
              <a:avLst/>
              <a:gdLst/>
              <a:ahLst/>
              <a:cxnLst/>
              <a:rect l="l" t="t" r="r" b="b"/>
              <a:pathLst>
                <a:path w="3716" h="1430" extrusionOk="0">
                  <a:moveTo>
                    <a:pt x="1" y="1"/>
                  </a:moveTo>
                  <a:lnTo>
                    <a:pt x="1" y="1429"/>
                  </a:lnTo>
                  <a:lnTo>
                    <a:pt x="3716" y="1429"/>
                  </a:lnTo>
                  <a:lnTo>
                    <a:pt x="371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98"/>
            <p:cNvSpPr/>
            <p:nvPr/>
          </p:nvSpPr>
          <p:spPr>
            <a:xfrm>
              <a:off x="7289793" y="4347142"/>
              <a:ext cx="49639" cy="129484"/>
            </a:xfrm>
            <a:custGeom>
              <a:avLst/>
              <a:gdLst/>
              <a:ahLst/>
              <a:cxnLst/>
              <a:rect l="l" t="t" r="r" b="b"/>
              <a:pathLst>
                <a:path w="1525" h="3978" extrusionOk="0">
                  <a:moveTo>
                    <a:pt x="0" y="1"/>
                  </a:moveTo>
                  <a:lnTo>
                    <a:pt x="0" y="3978"/>
                  </a:lnTo>
                  <a:lnTo>
                    <a:pt x="1524" y="3978"/>
                  </a:lnTo>
                  <a:lnTo>
                    <a:pt x="1524" y="1144"/>
                  </a:ln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98"/>
            <p:cNvSpPr/>
            <p:nvPr/>
          </p:nvSpPr>
          <p:spPr>
            <a:xfrm>
              <a:off x="7080490" y="4347923"/>
              <a:ext cx="47295" cy="128703"/>
            </a:xfrm>
            <a:custGeom>
              <a:avLst/>
              <a:gdLst/>
              <a:ahLst/>
              <a:cxnLst/>
              <a:rect l="l" t="t" r="r" b="b"/>
              <a:pathLst>
                <a:path w="1453" h="3954" extrusionOk="0">
                  <a:moveTo>
                    <a:pt x="1453" y="1"/>
                  </a:moveTo>
                  <a:lnTo>
                    <a:pt x="0" y="1120"/>
                  </a:lnTo>
                  <a:lnTo>
                    <a:pt x="0" y="3954"/>
                  </a:lnTo>
                  <a:lnTo>
                    <a:pt x="1453" y="3954"/>
                  </a:lnTo>
                  <a:lnTo>
                    <a:pt x="145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98"/>
            <p:cNvSpPr/>
            <p:nvPr/>
          </p:nvSpPr>
          <p:spPr>
            <a:xfrm>
              <a:off x="7148685" y="4261892"/>
              <a:ext cx="50420" cy="171343"/>
            </a:xfrm>
            <a:custGeom>
              <a:avLst/>
              <a:gdLst/>
              <a:ahLst/>
              <a:cxnLst/>
              <a:rect l="l" t="t" r="r" b="b"/>
              <a:pathLst>
                <a:path w="1549" h="5264" extrusionOk="0">
                  <a:moveTo>
                    <a:pt x="1" y="0"/>
                  </a:moveTo>
                  <a:lnTo>
                    <a:pt x="1" y="5263"/>
                  </a:lnTo>
                  <a:lnTo>
                    <a:pt x="1549" y="5263"/>
                  </a:lnTo>
                  <a:lnTo>
                    <a:pt x="15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98"/>
            <p:cNvSpPr/>
            <p:nvPr/>
          </p:nvSpPr>
          <p:spPr>
            <a:xfrm>
              <a:off x="7219255" y="4261892"/>
              <a:ext cx="50387" cy="171343"/>
            </a:xfrm>
            <a:custGeom>
              <a:avLst/>
              <a:gdLst/>
              <a:ahLst/>
              <a:cxnLst/>
              <a:rect l="l" t="t" r="r" b="b"/>
              <a:pathLst>
                <a:path w="1548" h="5264" extrusionOk="0">
                  <a:moveTo>
                    <a:pt x="0" y="0"/>
                  </a:moveTo>
                  <a:lnTo>
                    <a:pt x="0" y="5263"/>
                  </a:lnTo>
                  <a:lnTo>
                    <a:pt x="1548" y="5263"/>
                  </a:lnTo>
                  <a:lnTo>
                    <a:pt x="154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6" name="Google Shape;10466;p98"/>
          <p:cNvGrpSpPr/>
          <p:nvPr/>
        </p:nvGrpSpPr>
        <p:grpSpPr>
          <a:xfrm>
            <a:off x="2508740" y="2922012"/>
            <a:ext cx="348937" cy="278248"/>
            <a:chOff x="2513885" y="3072778"/>
            <a:chExt cx="348066" cy="277527"/>
          </a:xfrm>
        </p:grpSpPr>
        <p:sp>
          <p:nvSpPr>
            <p:cNvPr id="10467" name="Google Shape;10467;p98"/>
            <p:cNvSpPr/>
            <p:nvPr/>
          </p:nvSpPr>
          <p:spPr>
            <a:xfrm>
              <a:off x="2649525" y="3072778"/>
              <a:ext cx="116301" cy="159690"/>
            </a:xfrm>
            <a:custGeom>
              <a:avLst/>
              <a:gdLst/>
              <a:ahLst/>
              <a:cxnLst/>
              <a:rect l="l" t="t" r="r" b="b"/>
              <a:pathLst>
                <a:path w="3573" h="4906" extrusionOk="0">
                  <a:moveTo>
                    <a:pt x="2811" y="1358"/>
                  </a:moveTo>
                  <a:lnTo>
                    <a:pt x="2811" y="1977"/>
                  </a:lnTo>
                  <a:lnTo>
                    <a:pt x="810" y="1977"/>
                  </a:lnTo>
                  <a:lnTo>
                    <a:pt x="810" y="1358"/>
                  </a:lnTo>
                  <a:close/>
                  <a:moveTo>
                    <a:pt x="2811" y="2763"/>
                  </a:moveTo>
                  <a:lnTo>
                    <a:pt x="2811" y="3406"/>
                  </a:lnTo>
                  <a:lnTo>
                    <a:pt x="810" y="3406"/>
                  </a:lnTo>
                  <a:lnTo>
                    <a:pt x="810" y="2763"/>
                  </a:lnTo>
                  <a:close/>
                  <a:moveTo>
                    <a:pt x="1096" y="0"/>
                  </a:moveTo>
                  <a:cubicBezTo>
                    <a:pt x="501" y="0"/>
                    <a:pt x="1" y="500"/>
                    <a:pt x="1" y="1119"/>
                  </a:cubicBezTo>
                  <a:lnTo>
                    <a:pt x="1" y="4906"/>
                  </a:lnTo>
                  <a:cubicBezTo>
                    <a:pt x="310" y="4644"/>
                    <a:pt x="715" y="4501"/>
                    <a:pt x="1120" y="4501"/>
                  </a:cubicBezTo>
                  <a:lnTo>
                    <a:pt x="3573" y="4501"/>
                  </a:lnTo>
                  <a:lnTo>
                    <a:pt x="357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98"/>
            <p:cNvSpPr/>
            <p:nvPr/>
          </p:nvSpPr>
          <p:spPr>
            <a:xfrm>
              <a:off x="2650306" y="3240219"/>
              <a:ext cx="106243" cy="25584"/>
            </a:xfrm>
            <a:custGeom>
              <a:avLst/>
              <a:gdLst/>
              <a:ahLst/>
              <a:cxnLst/>
              <a:rect l="l" t="t" r="r" b="b"/>
              <a:pathLst>
                <a:path w="3264" h="786" extrusionOk="0">
                  <a:moveTo>
                    <a:pt x="1072" y="0"/>
                  </a:moveTo>
                  <a:cubicBezTo>
                    <a:pt x="572" y="0"/>
                    <a:pt x="143" y="333"/>
                    <a:pt x="0" y="786"/>
                  </a:cubicBezTo>
                  <a:lnTo>
                    <a:pt x="3215" y="786"/>
                  </a:lnTo>
                  <a:lnTo>
                    <a:pt x="3215" y="310"/>
                  </a:lnTo>
                  <a:cubicBezTo>
                    <a:pt x="3215" y="191"/>
                    <a:pt x="3239" y="95"/>
                    <a:pt x="3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98"/>
            <p:cNvSpPr/>
            <p:nvPr/>
          </p:nvSpPr>
          <p:spPr>
            <a:xfrm>
              <a:off x="2513885" y="3240219"/>
              <a:ext cx="115520" cy="25584"/>
            </a:xfrm>
            <a:custGeom>
              <a:avLst/>
              <a:gdLst/>
              <a:ahLst/>
              <a:cxnLst/>
              <a:rect l="l" t="t" r="r" b="b"/>
              <a:pathLst>
                <a:path w="3549" h="786" extrusionOk="0">
                  <a:moveTo>
                    <a:pt x="0" y="0"/>
                  </a:moveTo>
                  <a:lnTo>
                    <a:pt x="0" y="786"/>
                  </a:lnTo>
                  <a:lnTo>
                    <a:pt x="3548" y="786"/>
                  </a:lnTo>
                  <a:cubicBezTo>
                    <a:pt x="3406" y="333"/>
                    <a:pt x="2977"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98"/>
            <p:cNvSpPr/>
            <p:nvPr/>
          </p:nvSpPr>
          <p:spPr>
            <a:xfrm>
              <a:off x="2776669" y="3227818"/>
              <a:ext cx="32583" cy="43422"/>
            </a:xfrm>
            <a:custGeom>
              <a:avLst/>
              <a:gdLst/>
              <a:ahLst/>
              <a:cxnLst/>
              <a:rect l="l" t="t" r="r" b="b"/>
              <a:pathLst>
                <a:path w="1001" h="1334" extrusionOk="0">
                  <a:moveTo>
                    <a:pt x="643" y="0"/>
                  </a:moveTo>
                  <a:cubicBezTo>
                    <a:pt x="286" y="0"/>
                    <a:pt x="0" y="286"/>
                    <a:pt x="0" y="667"/>
                  </a:cubicBezTo>
                  <a:lnTo>
                    <a:pt x="0" y="1334"/>
                  </a:lnTo>
                  <a:lnTo>
                    <a:pt x="1000" y="1334"/>
                  </a:lnTo>
                  <a:lnTo>
                    <a:pt x="100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98"/>
            <p:cNvSpPr/>
            <p:nvPr/>
          </p:nvSpPr>
          <p:spPr>
            <a:xfrm>
              <a:off x="2829369" y="3227818"/>
              <a:ext cx="32583" cy="43422"/>
            </a:xfrm>
            <a:custGeom>
              <a:avLst/>
              <a:gdLst/>
              <a:ahLst/>
              <a:cxnLst/>
              <a:rect l="l" t="t" r="r" b="b"/>
              <a:pathLst>
                <a:path w="1001" h="1334" extrusionOk="0">
                  <a:moveTo>
                    <a:pt x="1" y="0"/>
                  </a:moveTo>
                  <a:lnTo>
                    <a:pt x="1" y="1334"/>
                  </a:lnTo>
                  <a:lnTo>
                    <a:pt x="1001" y="1334"/>
                  </a:lnTo>
                  <a:lnTo>
                    <a:pt x="1001" y="667"/>
                  </a:lnTo>
                  <a:cubicBezTo>
                    <a:pt x="1001" y="286"/>
                    <a:pt x="715"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98"/>
            <p:cNvSpPr/>
            <p:nvPr/>
          </p:nvSpPr>
          <p:spPr>
            <a:xfrm>
              <a:off x="2786727" y="3132444"/>
              <a:ext cx="41892" cy="75223"/>
            </a:xfrm>
            <a:custGeom>
              <a:avLst/>
              <a:gdLst/>
              <a:ahLst/>
              <a:cxnLst/>
              <a:rect l="l" t="t" r="r" b="b"/>
              <a:pathLst>
                <a:path w="1287" h="2311" extrusionOk="0">
                  <a:moveTo>
                    <a:pt x="1" y="1"/>
                  </a:moveTo>
                  <a:lnTo>
                    <a:pt x="1" y="644"/>
                  </a:lnTo>
                  <a:lnTo>
                    <a:pt x="287" y="644"/>
                  </a:lnTo>
                  <a:cubicBezTo>
                    <a:pt x="299" y="642"/>
                    <a:pt x="311" y="642"/>
                    <a:pt x="323" y="642"/>
                  </a:cubicBezTo>
                  <a:cubicBezTo>
                    <a:pt x="522" y="642"/>
                    <a:pt x="691" y="823"/>
                    <a:pt x="691" y="1025"/>
                  </a:cubicBezTo>
                  <a:lnTo>
                    <a:pt x="691" y="2311"/>
                  </a:lnTo>
                  <a:lnTo>
                    <a:pt x="1287" y="2311"/>
                  </a:lnTo>
                  <a:lnTo>
                    <a:pt x="1287" y="1025"/>
                  </a:lnTo>
                  <a:cubicBezTo>
                    <a:pt x="1287" y="453"/>
                    <a:pt x="834" y="1"/>
                    <a:pt x="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98"/>
            <p:cNvSpPr/>
            <p:nvPr/>
          </p:nvSpPr>
          <p:spPr>
            <a:xfrm>
              <a:off x="2775888" y="3291357"/>
              <a:ext cx="86062" cy="58948"/>
            </a:xfrm>
            <a:custGeom>
              <a:avLst/>
              <a:gdLst/>
              <a:ahLst/>
              <a:cxnLst/>
              <a:rect l="l" t="t" r="r" b="b"/>
              <a:pathLst>
                <a:path w="2644" h="1811" extrusionOk="0">
                  <a:moveTo>
                    <a:pt x="0" y="1"/>
                  </a:moveTo>
                  <a:lnTo>
                    <a:pt x="0" y="763"/>
                  </a:lnTo>
                  <a:cubicBezTo>
                    <a:pt x="0" y="1334"/>
                    <a:pt x="453" y="1811"/>
                    <a:pt x="1024" y="1811"/>
                  </a:cubicBezTo>
                  <a:lnTo>
                    <a:pt x="1620" y="1811"/>
                  </a:lnTo>
                  <a:cubicBezTo>
                    <a:pt x="2191" y="1811"/>
                    <a:pt x="2644" y="1334"/>
                    <a:pt x="2644" y="787"/>
                  </a:cubicBezTo>
                  <a:lnTo>
                    <a:pt x="26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98"/>
            <p:cNvSpPr/>
            <p:nvPr/>
          </p:nvSpPr>
          <p:spPr>
            <a:xfrm>
              <a:off x="2513885" y="3072778"/>
              <a:ext cx="116301" cy="159690"/>
            </a:xfrm>
            <a:custGeom>
              <a:avLst/>
              <a:gdLst/>
              <a:ahLst/>
              <a:cxnLst/>
              <a:rect l="l" t="t" r="r" b="b"/>
              <a:pathLst>
                <a:path w="3573" h="4906" extrusionOk="0">
                  <a:moveTo>
                    <a:pt x="2763" y="1358"/>
                  </a:moveTo>
                  <a:lnTo>
                    <a:pt x="2763" y="1977"/>
                  </a:lnTo>
                  <a:lnTo>
                    <a:pt x="762" y="1977"/>
                  </a:lnTo>
                  <a:lnTo>
                    <a:pt x="762" y="1358"/>
                  </a:lnTo>
                  <a:close/>
                  <a:moveTo>
                    <a:pt x="2763" y="2763"/>
                  </a:moveTo>
                  <a:lnTo>
                    <a:pt x="2763" y="3406"/>
                  </a:lnTo>
                  <a:lnTo>
                    <a:pt x="762" y="3406"/>
                  </a:lnTo>
                  <a:lnTo>
                    <a:pt x="762" y="2763"/>
                  </a:lnTo>
                  <a:close/>
                  <a:moveTo>
                    <a:pt x="0" y="0"/>
                  </a:moveTo>
                  <a:lnTo>
                    <a:pt x="0" y="4501"/>
                  </a:lnTo>
                  <a:lnTo>
                    <a:pt x="2453" y="4501"/>
                  </a:lnTo>
                  <a:cubicBezTo>
                    <a:pt x="2858" y="4501"/>
                    <a:pt x="3263" y="4644"/>
                    <a:pt x="3572" y="4906"/>
                  </a:cubicBezTo>
                  <a:lnTo>
                    <a:pt x="3572" y="1119"/>
                  </a:lnTo>
                  <a:cubicBezTo>
                    <a:pt x="3572" y="500"/>
                    <a:pt x="3072" y="0"/>
                    <a:pt x="2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75" name="Google Shape;10475;p98"/>
          <p:cNvSpPr/>
          <p:nvPr/>
        </p:nvSpPr>
        <p:spPr>
          <a:xfrm>
            <a:off x="3390529" y="1959534"/>
            <a:ext cx="21788" cy="48176"/>
          </a:xfrm>
          <a:custGeom>
            <a:avLst/>
            <a:gdLst/>
            <a:ahLst/>
            <a:cxnLst/>
            <a:rect l="l" t="t" r="r" b="b"/>
            <a:pathLst>
              <a:path w="668" h="1477" extrusionOk="0">
                <a:moveTo>
                  <a:pt x="0" y="0"/>
                </a:moveTo>
                <a:lnTo>
                  <a:pt x="0" y="1477"/>
                </a:lnTo>
                <a:lnTo>
                  <a:pt x="381" y="1477"/>
                </a:lnTo>
                <a:cubicBezTo>
                  <a:pt x="524" y="1477"/>
                  <a:pt x="667" y="1334"/>
                  <a:pt x="667" y="1167"/>
                </a:cubicBezTo>
                <a:lnTo>
                  <a:pt x="667" y="310"/>
                </a:lnTo>
                <a:cubicBezTo>
                  <a:pt x="667" y="143"/>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98"/>
          <p:cNvSpPr/>
          <p:nvPr/>
        </p:nvSpPr>
        <p:spPr>
          <a:xfrm>
            <a:off x="3470540" y="1959534"/>
            <a:ext cx="22539" cy="48176"/>
          </a:xfrm>
          <a:custGeom>
            <a:avLst/>
            <a:gdLst/>
            <a:ahLst/>
            <a:cxnLst/>
            <a:rect l="l" t="t" r="r" b="b"/>
            <a:pathLst>
              <a:path w="691" h="1477" extrusionOk="0">
                <a:moveTo>
                  <a:pt x="310" y="0"/>
                </a:moveTo>
                <a:cubicBezTo>
                  <a:pt x="143" y="0"/>
                  <a:pt x="0" y="143"/>
                  <a:pt x="0" y="310"/>
                </a:cubicBezTo>
                <a:lnTo>
                  <a:pt x="0" y="1167"/>
                </a:lnTo>
                <a:cubicBezTo>
                  <a:pt x="0" y="1334"/>
                  <a:pt x="119" y="1477"/>
                  <a:pt x="286" y="1477"/>
                </a:cubicBezTo>
                <a:lnTo>
                  <a:pt x="381" y="1477"/>
                </a:lnTo>
                <a:cubicBezTo>
                  <a:pt x="548" y="1477"/>
                  <a:pt x="691" y="1334"/>
                  <a:pt x="691" y="1167"/>
                </a:cubicBezTo>
                <a:lnTo>
                  <a:pt x="691" y="310"/>
                </a:lnTo>
                <a:cubicBezTo>
                  <a:pt x="691" y="143"/>
                  <a:pt x="548"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98"/>
          <p:cNvSpPr/>
          <p:nvPr/>
        </p:nvSpPr>
        <p:spPr>
          <a:xfrm>
            <a:off x="3345171" y="1914722"/>
            <a:ext cx="274362" cy="134489"/>
          </a:xfrm>
          <a:custGeom>
            <a:avLst/>
            <a:gdLst/>
            <a:ahLst/>
            <a:cxnLst/>
            <a:rect l="l" t="t" r="r" b="b"/>
            <a:pathLst>
              <a:path w="8407" h="4121" extrusionOk="0">
                <a:moveTo>
                  <a:pt x="1810" y="715"/>
                </a:moveTo>
                <a:cubicBezTo>
                  <a:pt x="2310" y="715"/>
                  <a:pt x="2715" y="1120"/>
                  <a:pt x="2715" y="1644"/>
                </a:cubicBezTo>
                <a:lnTo>
                  <a:pt x="2715" y="2525"/>
                </a:lnTo>
                <a:cubicBezTo>
                  <a:pt x="2715" y="3025"/>
                  <a:pt x="2310" y="3430"/>
                  <a:pt x="1810" y="3430"/>
                </a:cubicBezTo>
                <a:lnTo>
                  <a:pt x="810" y="3430"/>
                </a:lnTo>
                <a:lnTo>
                  <a:pt x="810" y="715"/>
                </a:lnTo>
                <a:close/>
                <a:moveTo>
                  <a:pt x="4263" y="715"/>
                </a:moveTo>
                <a:cubicBezTo>
                  <a:pt x="4763" y="715"/>
                  <a:pt x="5192" y="1120"/>
                  <a:pt x="5192" y="1644"/>
                </a:cubicBezTo>
                <a:lnTo>
                  <a:pt x="5192" y="2501"/>
                </a:lnTo>
                <a:cubicBezTo>
                  <a:pt x="5192" y="3025"/>
                  <a:pt x="4763" y="3430"/>
                  <a:pt x="4263" y="3430"/>
                </a:cubicBezTo>
                <a:lnTo>
                  <a:pt x="4192" y="3430"/>
                </a:lnTo>
                <a:cubicBezTo>
                  <a:pt x="3668" y="3430"/>
                  <a:pt x="3263" y="3025"/>
                  <a:pt x="3263" y="2501"/>
                </a:cubicBezTo>
                <a:lnTo>
                  <a:pt x="3263" y="1644"/>
                </a:lnTo>
                <a:cubicBezTo>
                  <a:pt x="3263" y="1144"/>
                  <a:pt x="3668" y="715"/>
                  <a:pt x="4168" y="715"/>
                </a:cubicBezTo>
                <a:close/>
                <a:moveTo>
                  <a:pt x="6692" y="715"/>
                </a:moveTo>
                <a:cubicBezTo>
                  <a:pt x="7192" y="715"/>
                  <a:pt x="7597" y="1120"/>
                  <a:pt x="7597" y="1644"/>
                </a:cubicBezTo>
                <a:lnTo>
                  <a:pt x="6978" y="1644"/>
                </a:lnTo>
                <a:cubicBezTo>
                  <a:pt x="6978" y="1477"/>
                  <a:pt x="6835" y="1334"/>
                  <a:pt x="6692" y="1334"/>
                </a:cubicBezTo>
                <a:lnTo>
                  <a:pt x="6621" y="1334"/>
                </a:lnTo>
                <a:cubicBezTo>
                  <a:pt x="6454" y="1334"/>
                  <a:pt x="6311" y="1477"/>
                  <a:pt x="6311" y="1644"/>
                </a:cubicBezTo>
                <a:lnTo>
                  <a:pt x="6311" y="2501"/>
                </a:lnTo>
                <a:cubicBezTo>
                  <a:pt x="6311" y="2668"/>
                  <a:pt x="6454" y="2811"/>
                  <a:pt x="6621" y="2811"/>
                </a:cubicBezTo>
                <a:lnTo>
                  <a:pt x="6692" y="2811"/>
                </a:lnTo>
                <a:cubicBezTo>
                  <a:pt x="6835" y="2811"/>
                  <a:pt x="6978" y="2668"/>
                  <a:pt x="6978" y="2501"/>
                </a:cubicBezTo>
                <a:lnTo>
                  <a:pt x="7597" y="2501"/>
                </a:lnTo>
                <a:cubicBezTo>
                  <a:pt x="7597" y="3025"/>
                  <a:pt x="7192" y="3430"/>
                  <a:pt x="6692" y="3430"/>
                </a:cubicBezTo>
                <a:lnTo>
                  <a:pt x="6621" y="3430"/>
                </a:lnTo>
                <a:cubicBezTo>
                  <a:pt x="6097" y="3430"/>
                  <a:pt x="5692" y="3025"/>
                  <a:pt x="5692" y="2501"/>
                </a:cubicBezTo>
                <a:lnTo>
                  <a:pt x="5692" y="1644"/>
                </a:lnTo>
                <a:cubicBezTo>
                  <a:pt x="5692" y="1120"/>
                  <a:pt x="6097" y="715"/>
                  <a:pt x="6621" y="715"/>
                </a:cubicBezTo>
                <a:close/>
                <a:moveTo>
                  <a:pt x="0" y="1"/>
                </a:moveTo>
                <a:lnTo>
                  <a:pt x="0" y="4121"/>
                </a:lnTo>
                <a:lnTo>
                  <a:pt x="8407" y="4121"/>
                </a:lnTo>
                <a:lnTo>
                  <a:pt x="840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98"/>
          <p:cNvSpPr/>
          <p:nvPr/>
        </p:nvSpPr>
        <p:spPr>
          <a:xfrm>
            <a:off x="3283784" y="1768616"/>
            <a:ext cx="261929" cy="349782"/>
          </a:xfrm>
          <a:custGeom>
            <a:avLst/>
            <a:gdLst/>
            <a:ahLst/>
            <a:cxnLst/>
            <a:rect l="l" t="t" r="r" b="b"/>
            <a:pathLst>
              <a:path w="8026" h="10718" extrusionOk="0">
                <a:moveTo>
                  <a:pt x="6597" y="2382"/>
                </a:moveTo>
                <a:lnTo>
                  <a:pt x="6597" y="3001"/>
                </a:lnTo>
                <a:lnTo>
                  <a:pt x="3715" y="3001"/>
                </a:lnTo>
                <a:lnTo>
                  <a:pt x="3715" y="2382"/>
                </a:lnTo>
                <a:close/>
                <a:moveTo>
                  <a:pt x="2953" y="1"/>
                </a:moveTo>
                <a:lnTo>
                  <a:pt x="2953" y="2954"/>
                </a:lnTo>
                <a:lnTo>
                  <a:pt x="0" y="2954"/>
                </a:lnTo>
                <a:lnTo>
                  <a:pt x="0" y="10717"/>
                </a:lnTo>
                <a:lnTo>
                  <a:pt x="8026" y="10717"/>
                </a:lnTo>
                <a:lnTo>
                  <a:pt x="8026" y="9241"/>
                </a:lnTo>
                <a:lnTo>
                  <a:pt x="1262" y="9241"/>
                </a:lnTo>
                <a:lnTo>
                  <a:pt x="1262" y="3859"/>
                </a:lnTo>
                <a:lnTo>
                  <a:pt x="8026" y="3859"/>
                </a:lnTo>
                <a:lnTo>
                  <a:pt x="802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79" name="Google Shape;10479;p98"/>
          <p:cNvGrpSpPr/>
          <p:nvPr/>
        </p:nvGrpSpPr>
        <p:grpSpPr>
          <a:xfrm>
            <a:off x="4774827" y="3465262"/>
            <a:ext cx="349710" cy="308560"/>
            <a:chOff x="4774321" y="3614619"/>
            <a:chExt cx="348838" cy="307760"/>
          </a:xfrm>
        </p:grpSpPr>
        <p:sp>
          <p:nvSpPr>
            <p:cNvPr id="10480" name="Google Shape;10480;p98"/>
            <p:cNvSpPr/>
            <p:nvPr/>
          </p:nvSpPr>
          <p:spPr>
            <a:xfrm>
              <a:off x="4840985" y="3747166"/>
              <a:ext cx="217076" cy="123299"/>
            </a:xfrm>
            <a:custGeom>
              <a:avLst/>
              <a:gdLst/>
              <a:ahLst/>
              <a:cxnLst/>
              <a:rect l="l" t="t" r="r" b="b"/>
              <a:pathLst>
                <a:path w="6669" h="3788" extrusionOk="0">
                  <a:moveTo>
                    <a:pt x="3159" y="483"/>
                  </a:moveTo>
                  <a:cubicBezTo>
                    <a:pt x="3656" y="483"/>
                    <a:pt x="4156" y="822"/>
                    <a:pt x="4120" y="1501"/>
                  </a:cubicBezTo>
                  <a:lnTo>
                    <a:pt x="4120" y="3263"/>
                  </a:lnTo>
                  <a:lnTo>
                    <a:pt x="3501" y="3263"/>
                  </a:lnTo>
                  <a:lnTo>
                    <a:pt x="3501" y="2477"/>
                  </a:lnTo>
                  <a:lnTo>
                    <a:pt x="2834" y="2477"/>
                  </a:lnTo>
                  <a:lnTo>
                    <a:pt x="2834" y="3263"/>
                  </a:lnTo>
                  <a:lnTo>
                    <a:pt x="2215" y="3263"/>
                  </a:lnTo>
                  <a:lnTo>
                    <a:pt x="2215" y="1501"/>
                  </a:lnTo>
                  <a:cubicBezTo>
                    <a:pt x="2167" y="822"/>
                    <a:pt x="2661" y="483"/>
                    <a:pt x="3159" y="483"/>
                  </a:cubicBezTo>
                  <a:close/>
                  <a:moveTo>
                    <a:pt x="0" y="1"/>
                  </a:moveTo>
                  <a:lnTo>
                    <a:pt x="0" y="3787"/>
                  </a:lnTo>
                  <a:lnTo>
                    <a:pt x="6668" y="3787"/>
                  </a:lnTo>
                  <a:lnTo>
                    <a:pt x="666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98"/>
            <p:cNvSpPr/>
            <p:nvPr/>
          </p:nvSpPr>
          <p:spPr>
            <a:xfrm>
              <a:off x="4774321" y="3614619"/>
              <a:ext cx="348838" cy="307760"/>
            </a:xfrm>
            <a:custGeom>
              <a:avLst/>
              <a:gdLst/>
              <a:ahLst/>
              <a:cxnLst/>
              <a:rect l="l" t="t" r="r" b="b"/>
              <a:pathLst>
                <a:path w="10717" h="9455" extrusionOk="0">
                  <a:moveTo>
                    <a:pt x="9335" y="3453"/>
                  </a:moveTo>
                  <a:lnTo>
                    <a:pt x="9335" y="8454"/>
                  </a:lnTo>
                  <a:lnTo>
                    <a:pt x="1405" y="8454"/>
                  </a:lnTo>
                  <a:lnTo>
                    <a:pt x="1405" y="3453"/>
                  </a:lnTo>
                  <a:close/>
                  <a:moveTo>
                    <a:pt x="8073" y="0"/>
                  </a:moveTo>
                  <a:lnTo>
                    <a:pt x="6025" y="2453"/>
                  </a:lnTo>
                  <a:lnTo>
                    <a:pt x="0" y="2453"/>
                  </a:lnTo>
                  <a:lnTo>
                    <a:pt x="0" y="9455"/>
                  </a:lnTo>
                  <a:lnTo>
                    <a:pt x="10717" y="9455"/>
                  </a:lnTo>
                  <a:lnTo>
                    <a:pt x="1071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98"/>
            <p:cNvSpPr/>
            <p:nvPr/>
          </p:nvSpPr>
          <p:spPr>
            <a:xfrm>
              <a:off x="4933234" y="3785152"/>
              <a:ext cx="21711" cy="21743"/>
            </a:xfrm>
            <a:custGeom>
              <a:avLst/>
              <a:gdLst/>
              <a:ahLst/>
              <a:cxnLst/>
              <a:rect l="l" t="t" r="r" b="b"/>
              <a:pathLst>
                <a:path w="667" h="668" extrusionOk="0">
                  <a:moveTo>
                    <a:pt x="334" y="1"/>
                  </a:moveTo>
                  <a:cubicBezTo>
                    <a:pt x="143" y="1"/>
                    <a:pt x="0" y="143"/>
                    <a:pt x="0" y="334"/>
                  </a:cubicBezTo>
                  <a:lnTo>
                    <a:pt x="0" y="667"/>
                  </a:lnTo>
                  <a:lnTo>
                    <a:pt x="667" y="667"/>
                  </a:lnTo>
                  <a:lnTo>
                    <a:pt x="667" y="334"/>
                  </a:lnTo>
                  <a:cubicBezTo>
                    <a:pt x="667" y="143"/>
                    <a:pt x="524"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98"/>
            <p:cNvSpPr/>
            <p:nvPr/>
          </p:nvSpPr>
          <p:spPr>
            <a:xfrm>
              <a:off x="4774321" y="3614619"/>
              <a:ext cx="235662" cy="59729"/>
            </a:xfrm>
            <a:custGeom>
              <a:avLst/>
              <a:gdLst/>
              <a:ahLst/>
              <a:cxnLst/>
              <a:rect l="l" t="t" r="r" b="b"/>
              <a:pathLst>
                <a:path w="7240" h="1835" extrusionOk="0">
                  <a:moveTo>
                    <a:pt x="1762" y="596"/>
                  </a:moveTo>
                  <a:lnTo>
                    <a:pt x="1762" y="1215"/>
                  </a:lnTo>
                  <a:lnTo>
                    <a:pt x="1143" y="1215"/>
                  </a:lnTo>
                  <a:lnTo>
                    <a:pt x="1143" y="596"/>
                  </a:lnTo>
                  <a:close/>
                  <a:moveTo>
                    <a:pt x="2929" y="596"/>
                  </a:moveTo>
                  <a:lnTo>
                    <a:pt x="2929" y="1215"/>
                  </a:lnTo>
                  <a:lnTo>
                    <a:pt x="2310" y="1215"/>
                  </a:lnTo>
                  <a:lnTo>
                    <a:pt x="2310" y="596"/>
                  </a:lnTo>
                  <a:close/>
                  <a:moveTo>
                    <a:pt x="4072" y="596"/>
                  </a:moveTo>
                  <a:lnTo>
                    <a:pt x="4072" y="1215"/>
                  </a:lnTo>
                  <a:lnTo>
                    <a:pt x="3453" y="1215"/>
                  </a:lnTo>
                  <a:lnTo>
                    <a:pt x="3453" y="596"/>
                  </a:lnTo>
                  <a:close/>
                  <a:moveTo>
                    <a:pt x="0" y="0"/>
                  </a:moveTo>
                  <a:lnTo>
                    <a:pt x="0" y="1834"/>
                  </a:lnTo>
                  <a:lnTo>
                    <a:pt x="5716" y="1834"/>
                  </a:lnTo>
                  <a:lnTo>
                    <a:pt x="724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4" name="Google Shape;10484;p98"/>
          <p:cNvGrpSpPr/>
          <p:nvPr/>
        </p:nvGrpSpPr>
        <p:grpSpPr>
          <a:xfrm>
            <a:off x="1753367" y="2329124"/>
            <a:ext cx="351277" cy="348085"/>
            <a:chOff x="1760396" y="2481428"/>
            <a:chExt cx="350401" cy="347182"/>
          </a:xfrm>
        </p:grpSpPr>
        <p:sp>
          <p:nvSpPr>
            <p:cNvPr id="10485" name="Google Shape;10485;p98"/>
            <p:cNvSpPr/>
            <p:nvPr/>
          </p:nvSpPr>
          <p:spPr>
            <a:xfrm>
              <a:off x="1868139" y="2639429"/>
              <a:ext cx="132576" cy="189181"/>
            </a:xfrm>
            <a:custGeom>
              <a:avLst/>
              <a:gdLst/>
              <a:ahLst/>
              <a:cxnLst/>
              <a:rect l="l" t="t" r="r" b="b"/>
              <a:pathLst>
                <a:path w="4073" h="5812" extrusionOk="0">
                  <a:moveTo>
                    <a:pt x="3192" y="2763"/>
                  </a:moveTo>
                  <a:lnTo>
                    <a:pt x="3192" y="3383"/>
                  </a:lnTo>
                  <a:lnTo>
                    <a:pt x="882" y="3383"/>
                  </a:lnTo>
                  <a:lnTo>
                    <a:pt x="882" y="2763"/>
                  </a:lnTo>
                  <a:close/>
                  <a:moveTo>
                    <a:pt x="3192" y="4073"/>
                  </a:moveTo>
                  <a:lnTo>
                    <a:pt x="3192" y="4716"/>
                  </a:lnTo>
                  <a:lnTo>
                    <a:pt x="882" y="4716"/>
                  </a:lnTo>
                  <a:lnTo>
                    <a:pt x="882" y="4073"/>
                  </a:lnTo>
                  <a:close/>
                  <a:moveTo>
                    <a:pt x="1739" y="1"/>
                  </a:moveTo>
                  <a:lnTo>
                    <a:pt x="1739" y="1763"/>
                  </a:lnTo>
                  <a:lnTo>
                    <a:pt x="1" y="1763"/>
                  </a:lnTo>
                  <a:lnTo>
                    <a:pt x="1" y="5812"/>
                  </a:lnTo>
                  <a:lnTo>
                    <a:pt x="4073" y="5812"/>
                  </a:lnTo>
                  <a:lnTo>
                    <a:pt x="407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98"/>
            <p:cNvSpPr/>
            <p:nvPr/>
          </p:nvSpPr>
          <p:spPr>
            <a:xfrm>
              <a:off x="1760396" y="2481428"/>
              <a:ext cx="350401" cy="244125"/>
            </a:xfrm>
            <a:custGeom>
              <a:avLst/>
              <a:gdLst/>
              <a:ahLst/>
              <a:cxnLst/>
              <a:rect l="l" t="t" r="r" b="b"/>
              <a:pathLst>
                <a:path w="10765" h="7500" extrusionOk="0">
                  <a:moveTo>
                    <a:pt x="5245" y="1"/>
                  </a:moveTo>
                  <a:cubicBezTo>
                    <a:pt x="5133" y="1"/>
                    <a:pt x="5020" y="7"/>
                    <a:pt x="4906" y="21"/>
                  </a:cubicBezTo>
                  <a:cubicBezTo>
                    <a:pt x="3477" y="187"/>
                    <a:pt x="2382" y="1378"/>
                    <a:pt x="2358" y="2831"/>
                  </a:cubicBezTo>
                  <a:lnTo>
                    <a:pt x="2358" y="2902"/>
                  </a:lnTo>
                  <a:lnTo>
                    <a:pt x="2287" y="2902"/>
                  </a:lnTo>
                  <a:cubicBezTo>
                    <a:pt x="1024" y="2902"/>
                    <a:pt x="0" y="3926"/>
                    <a:pt x="24" y="5212"/>
                  </a:cubicBezTo>
                  <a:cubicBezTo>
                    <a:pt x="24" y="6460"/>
                    <a:pt x="1025" y="7475"/>
                    <a:pt x="2267" y="7475"/>
                  </a:cubicBezTo>
                  <a:cubicBezTo>
                    <a:pt x="2282" y="7475"/>
                    <a:pt x="2296" y="7475"/>
                    <a:pt x="2310" y="7474"/>
                  </a:cubicBezTo>
                  <a:lnTo>
                    <a:pt x="2691" y="7474"/>
                  </a:lnTo>
                  <a:lnTo>
                    <a:pt x="2691" y="5760"/>
                  </a:lnTo>
                  <a:lnTo>
                    <a:pt x="4239" y="4212"/>
                  </a:lnTo>
                  <a:lnTo>
                    <a:pt x="8026" y="4212"/>
                  </a:lnTo>
                  <a:lnTo>
                    <a:pt x="8026" y="7498"/>
                  </a:lnTo>
                  <a:cubicBezTo>
                    <a:pt x="8054" y="7499"/>
                    <a:pt x="8083" y="7500"/>
                    <a:pt x="8111" y="7500"/>
                  </a:cubicBezTo>
                  <a:cubicBezTo>
                    <a:pt x="9573" y="7500"/>
                    <a:pt x="10765" y="6303"/>
                    <a:pt x="10765" y="4831"/>
                  </a:cubicBezTo>
                  <a:cubicBezTo>
                    <a:pt x="10765" y="3359"/>
                    <a:pt x="9573" y="2163"/>
                    <a:pt x="8111" y="2163"/>
                  </a:cubicBezTo>
                  <a:cubicBezTo>
                    <a:pt x="8083" y="2163"/>
                    <a:pt x="8054" y="2163"/>
                    <a:pt x="8026" y="2164"/>
                  </a:cubicBezTo>
                  <a:cubicBezTo>
                    <a:pt x="7697" y="870"/>
                    <a:pt x="6541" y="1"/>
                    <a:pt x="5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98"/>
            <p:cNvSpPr/>
            <p:nvPr/>
          </p:nvSpPr>
          <p:spPr>
            <a:xfrm>
              <a:off x="1870483" y="2641773"/>
              <a:ext cx="34112" cy="34145"/>
            </a:xfrm>
            <a:custGeom>
              <a:avLst/>
              <a:gdLst/>
              <a:ahLst/>
              <a:cxnLst/>
              <a:rect l="l" t="t" r="r" b="b"/>
              <a:pathLst>
                <a:path w="1048" h="1049" extrusionOk="0">
                  <a:moveTo>
                    <a:pt x="1048" y="0"/>
                  </a:moveTo>
                  <a:lnTo>
                    <a:pt x="0" y="1048"/>
                  </a:lnTo>
                  <a:lnTo>
                    <a:pt x="1048" y="1048"/>
                  </a:lnTo>
                  <a:lnTo>
                    <a:pt x="104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8" name="Google Shape;10488;p98"/>
          <p:cNvGrpSpPr/>
          <p:nvPr/>
        </p:nvGrpSpPr>
        <p:grpSpPr>
          <a:xfrm>
            <a:off x="997211" y="2347661"/>
            <a:ext cx="349743" cy="309344"/>
            <a:chOff x="1006125" y="2499916"/>
            <a:chExt cx="348871" cy="308541"/>
          </a:xfrm>
        </p:grpSpPr>
        <p:sp>
          <p:nvSpPr>
            <p:cNvPr id="10489" name="Google Shape;10489;p98"/>
            <p:cNvSpPr/>
            <p:nvPr/>
          </p:nvSpPr>
          <p:spPr>
            <a:xfrm>
              <a:off x="1088316" y="2640210"/>
              <a:ext cx="186056" cy="31053"/>
            </a:xfrm>
            <a:custGeom>
              <a:avLst/>
              <a:gdLst/>
              <a:ahLst/>
              <a:cxnLst/>
              <a:rect l="l" t="t" r="r" b="b"/>
              <a:pathLst>
                <a:path w="5716" h="954" extrusionOk="0">
                  <a:moveTo>
                    <a:pt x="0" y="1"/>
                  </a:moveTo>
                  <a:lnTo>
                    <a:pt x="0" y="953"/>
                  </a:lnTo>
                  <a:lnTo>
                    <a:pt x="5716" y="953"/>
                  </a:lnTo>
                  <a:lnTo>
                    <a:pt x="571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98"/>
            <p:cNvSpPr/>
            <p:nvPr/>
          </p:nvSpPr>
          <p:spPr>
            <a:xfrm>
              <a:off x="1006125" y="2499916"/>
              <a:ext cx="235695" cy="59729"/>
            </a:xfrm>
            <a:custGeom>
              <a:avLst/>
              <a:gdLst/>
              <a:ahLst/>
              <a:cxnLst/>
              <a:rect l="l" t="t" r="r" b="b"/>
              <a:pathLst>
                <a:path w="7241" h="1835" extrusionOk="0">
                  <a:moveTo>
                    <a:pt x="1763" y="619"/>
                  </a:moveTo>
                  <a:lnTo>
                    <a:pt x="1763" y="1239"/>
                  </a:lnTo>
                  <a:lnTo>
                    <a:pt x="1144" y="1239"/>
                  </a:lnTo>
                  <a:lnTo>
                    <a:pt x="1144" y="619"/>
                  </a:lnTo>
                  <a:close/>
                  <a:moveTo>
                    <a:pt x="2930" y="619"/>
                  </a:moveTo>
                  <a:lnTo>
                    <a:pt x="2930" y="1239"/>
                  </a:lnTo>
                  <a:lnTo>
                    <a:pt x="2311" y="1239"/>
                  </a:lnTo>
                  <a:lnTo>
                    <a:pt x="2311" y="619"/>
                  </a:lnTo>
                  <a:close/>
                  <a:moveTo>
                    <a:pt x="4097" y="619"/>
                  </a:moveTo>
                  <a:lnTo>
                    <a:pt x="4097" y="1239"/>
                  </a:lnTo>
                  <a:lnTo>
                    <a:pt x="3454" y="1239"/>
                  </a:lnTo>
                  <a:lnTo>
                    <a:pt x="3454" y="619"/>
                  </a:lnTo>
                  <a:close/>
                  <a:moveTo>
                    <a:pt x="1" y="0"/>
                  </a:moveTo>
                  <a:lnTo>
                    <a:pt x="1" y="1834"/>
                  </a:lnTo>
                  <a:lnTo>
                    <a:pt x="5716" y="1834"/>
                  </a:lnTo>
                  <a:lnTo>
                    <a:pt x="724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98"/>
            <p:cNvSpPr/>
            <p:nvPr/>
          </p:nvSpPr>
          <p:spPr>
            <a:xfrm>
              <a:off x="1006125" y="2499916"/>
              <a:ext cx="348871" cy="308541"/>
            </a:xfrm>
            <a:custGeom>
              <a:avLst/>
              <a:gdLst/>
              <a:ahLst/>
              <a:cxnLst/>
              <a:rect l="l" t="t" r="r" b="b"/>
              <a:pathLst>
                <a:path w="10718" h="9479" extrusionOk="0">
                  <a:moveTo>
                    <a:pt x="8860" y="3692"/>
                  </a:moveTo>
                  <a:lnTo>
                    <a:pt x="8860" y="5906"/>
                  </a:lnTo>
                  <a:lnTo>
                    <a:pt x="1882" y="5906"/>
                  </a:lnTo>
                  <a:lnTo>
                    <a:pt x="1882" y="3692"/>
                  </a:lnTo>
                  <a:close/>
                  <a:moveTo>
                    <a:pt x="8074" y="0"/>
                  </a:moveTo>
                  <a:lnTo>
                    <a:pt x="6026" y="2477"/>
                  </a:lnTo>
                  <a:lnTo>
                    <a:pt x="1" y="2477"/>
                  </a:lnTo>
                  <a:lnTo>
                    <a:pt x="1" y="9478"/>
                  </a:lnTo>
                  <a:lnTo>
                    <a:pt x="10717" y="9478"/>
                  </a:lnTo>
                  <a:lnTo>
                    <a:pt x="1071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2" name="Google Shape;10492;p98"/>
          <p:cNvGrpSpPr/>
          <p:nvPr/>
        </p:nvGrpSpPr>
        <p:grpSpPr>
          <a:xfrm>
            <a:off x="5530167" y="4003061"/>
            <a:ext cx="349743" cy="349784"/>
            <a:chOff x="5527778" y="4151023"/>
            <a:chExt cx="348871" cy="348877"/>
          </a:xfrm>
        </p:grpSpPr>
        <p:sp>
          <p:nvSpPr>
            <p:cNvPr id="10493" name="Google Shape;10493;p98"/>
            <p:cNvSpPr/>
            <p:nvPr/>
          </p:nvSpPr>
          <p:spPr>
            <a:xfrm>
              <a:off x="5720707" y="4226606"/>
              <a:ext cx="69885" cy="55335"/>
            </a:xfrm>
            <a:custGeom>
              <a:avLst/>
              <a:gdLst/>
              <a:ahLst/>
              <a:cxnLst/>
              <a:rect l="l" t="t" r="r" b="b"/>
              <a:pathLst>
                <a:path w="2147" h="1700" extrusionOk="0">
                  <a:moveTo>
                    <a:pt x="1218" y="1"/>
                  </a:moveTo>
                  <a:cubicBezTo>
                    <a:pt x="1004" y="1"/>
                    <a:pt x="789" y="84"/>
                    <a:pt x="623" y="251"/>
                  </a:cubicBezTo>
                  <a:cubicBezTo>
                    <a:pt x="0" y="855"/>
                    <a:pt x="561" y="1699"/>
                    <a:pt x="1221" y="1699"/>
                  </a:cubicBezTo>
                  <a:cubicBezTo>
                    <a:pt x="1419" y="1699"/>
                    <a:pt x="1627" y="1623"/>
                    <a:pt x="1814" y="1442"/>
                  </a:cubicBezTo>
                  <a:cubicBezTo>
                    <a:pt x="2147" y="1108"/>
                    <a:pt x="2147" y="560"/>
                    <a:pt x="1814" y="251"/>
                  </a:cubicBezTo>
                  <a:cubicBezTo>
                    <a:pt x="1647" y="84"/>
                    <a:pt x="1432" y="1"/>
                    <a:pt x="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98"/>
            <p:cNvSpPr/>
            <p:nvPr/>
          </p:nvSpPr>
          <p:spPr>
            <a:xfrm>
              <a:off x="5527778" y="4389784"/>
              <a:ext cx="348871" cy="110117"/>
            </a:xfrm>
            <a:custGeom>
              <a:avLst/>
              <a:gdLst/>
              <a:ahLst/>
              <a:cxnLst/>
              <a:rect l="l" t="t" r="r" b="b"/>
              <a:pathLst>
                <a:path w="10718" h="3383" extrusionOk="0">
                  <a:moveTo>
                    <a:pt x="1" y="1"/>
                  </a:moveTo>
                  <a:lnTo>
                    <a:pt x="1" y="1596"/>
                  </a:lnTo>
                  <a:lnTo>
                    <a:pt x="4002" y="1596"/>
                  </a:lnTo>
                  <a:lnTo>
                    <a:pt x="4002" y="1977"/>
                  </a:lnTo>
                  <a:cubicBezTo>
                    <a:pt x="4002" y="2406"/>
                    <a:pt x="3644" y="2739"/>
                    <a:pt x="3216" y="2739"/>
                  </a:cubicBezTo>
                  <a:lnTo>
                    <a:pt x="2263" y="2739"/>
                  </a:lnTo>
                  <a:lnTo>
                    <a:pt x="2263" y="3382"/>
                  </a:lnTo>
                  <a:lnTo>
                    <a:pt x="8455" y="3382"/>
                  </a:lnTo>
                  <a:lnTo>
                    <a:pt x="8455" y="2763"/>
                  </a:lnTo>
                  <a:lnTo>
                    <a:pt x="7479" y="2763"/>
                  </a:lnTo>
                  <a:cubicBezTo>
                    <a:pt x="7050" y="2763"/>
                    <a:pt x="6716" y="2406"/>
                    <a:pt x="6716" y="1977"/>
                  </a:cubicBezTo>
                  <a:lnTo>
                    <a:pt x="6716" y="1596"/>
                  </a:lnTo>
                  <a:lnTo>
                    <a:pt x="10717" y="1596"/>
                  </a:lnTo>
                  <a:lnTo>
                    <a:pt x="1071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98"/>
            <p:cNvSpPr/>
            <p:nvPr/>
          </p:nvSpPr>
          <p:spPr>
            <a:xfrm>
              <a:off x="5527778" y="4151023"/>
              <a:ext cx="348871" cy="218638"/>
            </a:xfrm>
            <a:custGeom>
              <a:avLst/>
              <a:gdLst/>
              <a:ahLst/>
              <a:cxnLst/>
              <a:rect l="l" t="t" r="r" b="b"/>
              <a:pathLst>
                <a:path w="10718" h="6717" extrusionOk="0">
                  <a:moveTo>
                    <a:pt x="4907" y="1239"/>
                  </a:moveTo>
                  <a:lnTo>
                    <a:pt x="4907" y="1858"/>
                  </a:lnTo>
                  <a:lnTo>
                    <a:pt x="1763" y="1858"/>
                  </a:lnTo>
                  <a:lnTo>
                    <a:pt x="1763" y="1239"/>
                  </a:lnTo>
                  <a:close/>
                  <a:moveTo>
                    <a:pt x="4907" y="2478"/>
                  </a:moveTo>
                  <a:lnTo>
                    <a:pt x="4907" y="3121"/>
                  </a:lnTo>
                  <a:lnTo>
                    <a:pt x="1763" y="3121"/>
                  </a:lnTo>
                  <a:lnTo>
                    <a:pt x="1763" y="2478"/>
                  </a:lnTo>
                  <a:close/>
                  <a:moveTo>
                    <a:pt x="4907" y="3740"/>
                  </a:moveTo>
                  <a:lnTo>
                    <a:pt x="4907" y="4359"/>
                  </a:lnTo>
                  <a:lnTo>
                    <a:pt x="1763" y="4359"/>
                  </a:lnTo>
                  <a:lnTo>
                    <a:pt x="1763" y="3740"/>
                  </a:lnTo>
                  <a:close/>
                  <a:moveTo>
                    <a:pt x="7113" y="1677"/>
                  </a:moveTo>
                  <a:cubicBezTo>
                    <a:pt x="8146" y="1677"/>
                    <a:pt x="9079" y="2849"/>
                    <a:pt x="8384" y="3954"/>
                  </a:cubicBezTo>
                  <a:lnTo>
                    <a:pt x="9217" y="4788"/>
                  </a:lnTo>
                  <a:lnTo>
                    <a:pt x="8765" y="5240"/>
                  </a:lnTo>
                  <a:lnTo>
                    <a:pt x="7931" y="4383"/>
                  </a:lnTo>
                  <a:cubicBezTo>
                    <a:pt x="7693" y="4549"/>
                    <a:pt x="7431" y="4621"/>
                    <a:pt x="7145" y="4621"/>
                  </a:cubicBezTo>
                  <a:cubicBezTo>
                    <a:pt x="5835" y="4621"/>
                    <a:pt x="5192" y="3049"/>
                    <a:pt x="6097" y="2120"/>
                  </a:cubicBezTo>
                  <a:cubicBezTo>
                    <a:pt x="6409" y="1809"/>
                    <a:pt x="6767" y="1677"/>
                    <a:pt x="7113" y="1677"/>
                  </a:cubicBezTo>
                  <a:close/>
                  <a:moveTo>
                    <a:pt x="4907" y="4978"/>
                  </a:moveTo>
                  <a:lnTo>
                    <a:pt x="4907" y="5597"/>
                  </a:lnTo>
                  <a:lnTo>
                    <a:pt x="1763" y="5597"/>
                  </a:lnTo>
                  <a:lnTo>
                    <a:pt x="1763" y="4978"/>
                  </a:lnTo>
                  <a:close/>
                  <a:moveTo>
                    <a:pt x="1" y="1"/>
                  </a:moveTo>
                  <a:lnTo>
                    <a:pt x="1" y="6717"/>
                  </a:lnTo>
                  <a:lnTo>
                    <a:pt x="10717" y="6717"/>
                  </a:lnTo>
                  <a:lnTo>
                    <a:pt x="1071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6" name="Google Shape;10496;p98"/>
          <p:cNvGrpSpPr/>
          <p:nvPr/>
        </p:nvGrpSpPr>
        <p:grpSpPr>
          <a:xfrm>
            <a:off x="7831236" y="1768839"/>
            <a:ext cx="281352" cy="349590"/>
            <a:chOff x="7823108" y="1922595"/>
            <a:chExt cx="280651" cy="348683"/>
          </a:xfrm>
        </p:grpSpPr>
        <p:sp>
          <p:nvSpPr>
            <p:cNvPr id="10497" name="Google Shape;10497;p98"/>
            <p:cNvSpPr/>
            <p:nvPr/>
          </p:nvSpPr>
          <p:spPr>
            <a:xfrm>
              <a:off x="7823108" y="2240226"/>
              <a:ext cx="131046" cy="31053"/>
            </a:xfrm>
            <a:custGeom>
              <a:avLst/>
              <a:gdLst/>
              <a:ahLst/>
              <a:cxnLst/>
              <a:rect l="l" t="t" r="r" b="b"/>
              <a:pathLst>
                <a:path w="4026" h="954" extrusionOk="0">
                  <a:moveTo>
                    <a:pt x="1" y="1"/>
                  </a:moveTo>
                  <a:lnTo>
                    <a:pt x="1" y="953"/>
                  </a:lnTo>
                  <a:lnTo>
                    <a:pt x="4025" y="953"/>
                  </a:lnTo>
                  <a:cubicBezTo>
                    <a:pt x="3858" y="405"/>
                    <a:pt x="3358" y="24"/>
                    <a:pt x="2787" y="24"/>
                  </a:cubicBezTo>
                  <a:lnTo>
                    <a:pt x="278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98"/>
            <p:cNvSpPr/>
            <p:nvPr/>
          </p:nvSpPr>
          <p:spPr>
            <a:xfrm>
              <a:off x="7823108" y="2056509"/>
              <a:ext cx="130265" cy="179090"/>
            </a:xfrm>
            <a:custGeom>
              <a:avLst/>
              <a:gdLst/>
              <a:ahLst/>
              <a:cxnLst/>
              <a:rect l="l" t="t" r="r" b="b"/>
              <a:pathLst>
                <a:path w="4002" h="5502" extrusionOk="0">
                  <a:moveTo>
                    <a:pt x="3096" y="1548"/>
                  </a:moveTo>
                  <a:lnTo>
                    <a:pt x="3096" y="2168"/>
                  </a:lnTo>
                  <a:lnTo>
                    <a:pt x="905" y="2168"/>
                  </a:lnTo>
                  <a:lnTo>
                    <a:pt x="905" y="1548"/>
                  </a:lnTo>
                  <a:close/>
                  <a:moveTo>
                    <a:pt x="3096" y="3120"/>
                  </a:moveTo>
                  <a:lnTo>
                    <a:pt x="3096" y="3739"/>
                  </a:lnTo>
                  <a:lnTo>
                    <a:pt x="905" y="3739"/>
                  </a:lnTo>
                  <a:lnTo>
                    <a:pt x="905" y="3120"/>
                  </a:lnTo>
                  <a:close/>
                  <a:moveTo>
                    <a:pt x="1" y="1"/>
                  </a:moveTo>
                  <a:lnTo>
                    <a:pt x="1" y="5025"/>
                  </a:lnTo>
                  <a:lnTo>
                    <a:pt x="2763" y="5025"/>
                  </a:lnTo>
                  <a:cubicBezTo>
                    <a:pt x="3215" y="5025"/>
                    <a:pt x="3668" y="5192"/>
                    <a:pt x="4001" y="5502"/>
                  </a:cubicBezTo>
                  <a:lnTo>
                    <a:pt x="4001" y="1239"/>
                  </a:lnTo>
                  <a:cubicBezTo>
                    <a:pt x="4001" y="548"/>
                    <a:pt x="3454"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98"/>
            <p:cNvSpPr/>
            <p:nvPr/>
          </p:nvSpPr>
          <p:spPr>
            <a:xfrm>
              <a:off x="7974274" y="2241007"/>
              <a:ext cx="129484" cy="30272"/>
            </a:xfrm>
            <a:custGeom>
              <a:avLst/>
              <a:gdLst/>
              <a:ahLst/>
              <a:cxnLst/>
              <a:rect l="l" t="t" r="r" b="b"/>
              <a:pathLst>
                <a:path w="3978" h="930" extrusionOk="0">
                  <a:moveTo>
                    <a:pt x="1215" y="0"/>
                  </a:moveTo>
                  <a:cubicBezTo>
                    <a:pt x="620" y="0"/>
                    <a:pt x="143" y="381"/>
                    <a:pt x="0" y="929"/>
                  </a:cubicBezTo>
                  <a:lnTo>
                    <a:pt x="3977" y="929"/>
                  </a:lnTo>
                  <a:lnTo>
                    <a:pt x="39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98"/>
            <p:cNvSpPr/>
            <p:nvPr/>
          </p:nvSpPr>
          <p:spPr>
            <a:xfrm>
              <a:off x="7973493" y="2056509"/>
              <a:ext cx="130265" cy="179090"/>
            </a:xfrm>
            <a:custGeom>
              <a:avLst/>
              <a:gdLst/>
              <a:ahLst/>
              <a:cxnLst/>
              <a:rect l="l" t="t" r="r" b="b"/>
              <a:pathLst>
                <a:path w="4002" h="5502" extrusionOk="0">
                  <a:moveTo>
                    <a:pt x="3120" y="1548"/>
                  </a:moveTo>
                  <a:lnTo>
                    <a:pt x="3120" y="2168"/>
                  </a:lnTo>
                  <a:lnTo>
                    <a:pt x="929" y="2168"/>
                  </a:lnTo>
                  <a:lnTo>
                    <a:pt x="929" y="1548"/>
                  </a:lnTo>
                  <a:close/>
                  <a:moveTo>
                    <a:pt x="3120" y="3096"/>
                  </a:moveTo>
                  <a:lnTo>
                    <a:pt x="3120" y="3739"/>
                  </a:lnTo>
                  <a:lnTo>
                    <a:pt x="929" y="3739"/>
                  </a:lnTo>
                  <a:lnTo>
                    <a:pt x="929" y="3096"/>
                  </a:lnTo>
                  <a:close/>
                  <a:moveTo>
                    <a:pt x="1263" y="1"/>
                  </a:moveTo>
                  <a:cubicBezTo>
                    <a:pt x="572" y="1"/>
                    <a:pt x="24" y="548"/>
                    <a:pt x="1" y="1239"/>
                  </a:cubicBezTo>
                  <a:lnTo>
                    <a:pt x="1" y="5502"/>
                  </a:lnTo>
                  <a:cubicBezTo>
                    <a:pt x="338" y="5209"/>
                    <a:pt x="738" y="5023"/>
                    <a:pt x="1183" y="5023"/>
                  </a:cubicBezTo>
                  <a:cubicBezTo>
                    <a:pt x="1209" y="5023"/>
                    <a:pt x="1236" y="5024"/>
                    <a:pt x="1263" y="5025"/>
                  </a:cubicBezTo>
                  <a:lnTo>
                    <a:pt x="4001" y="5025"/>
                  </a:lnTo>
                  <a:lnTo>
                    <a:pt x="400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98"/>
            <p:cNvSpPr/>
            <p:nvPr/>
          </p:nvSpPr>
          <p:spPr>
            <a:xfrm>
              <a:off x="7934725" y="2003028"/>
              <a:ext cx="58167" cy="27147"/>
            </a:xfrm>
            <a:custGeom>
              <a:avLst/>
              <a:gdLst/>
              <a:ahLst/>
              <a:cxnLst/>
              <a:rect l="l" t="t" r="r" b="b"/>
              <a:pathLst>
                <a:path w="1787" h="834" extrusionOk="0">
                  <a:moveTo>
                    <a:pt x="885" y="0"/>
                  </a:moveTo>
                  <a:cubicBezTo>
                    <a:pt x="543" y="0"/>
                    <a:pt x="203" y="167"/>
                    <a:pt x="1" y="500"/>
                  </a:cubicBezTo>
                  <a:lnTo>
                    <a:pt x="525" y="834"/>
                  </a:lnTo>
                  <a:cubicBezTo>
                    <a:pt x="608" y="703"/>
                    <a:pt x="745" y="637"/>
                    <a:pt x="882" y="637"/>
                  </a:cubicBezTo>
                  <a:cubicBezTo>
                    <a:pt x="1019" y="637"/>
                    <a:pt x="1156" y="703"/>
                    <a:pt x="1239" y="834"/>
                  </a:cubicBezTo>
                  <a:lnTo>
                    <a:pt x="1787" y="500"/>
                  </a:lnTo>
                  <a:cubicBezTo>
                    <a:pt x="1573" y="167"/>
                    <a:pt x="1227" y="0"/>
                    <a:pt x="8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98"/>
            <p:cNvSpPr/>
            <p:nvPr/>
          </p:nvSpPr>
          <p:spPr>
            <a:xfrm>
              <a:off x="7900612" y="1963479"/>
              <a:ext cx="125610" cy="45765"/>
            </a:xfrm>
            <a:custGeom>
              <a:avLst/>
              <a:gdLst/>
              <a:ahLst/>
              <a:cxnLst/>
              <a:rect l="l" t="t" r="r" b="b"/>
              <a:pathLst>
                <a:path w="3859" h="1406" extrusionOk="0">
                  <a:moveTo>
                    <a:pt x="1939" y="1"/>
                  </a:moveTo>
                  <a:cubicBezTo>
                    <a:pt x="1198" y="1"/>
                    <a:pt x="453" y="358"/>
                    <a:pt x="1" y="1072"/>
                  </a:cubicBezTo>
                  <a:lnTo>
                    <a:pt x="549" y="1406"/>
                  </a:lnTo>
                  <a:cubicBezTo>
                    <a:pt x="870" y="894"/>
                    <a:pt x="1406" y="638"/>
                    <a:pt x="1942" y="638"/>
                  </a:cubicBezTo>
                  <a:cubicBezTo>
                    <a:pt x="2478" y="638"/>
                    <a:pt x="3013" y="894"/>
                    <a:pt x="3335" y="1406"/>
                  </a:cubicBezTo>
                  <a:lnTo>
                    <a:pt x="3859" y="1072"/>
                  </a:lnTo>
                  <a:cubicBezTo>
                    <a:pt x="3418" y="358"/>
                    <a:pt x="2680" y="1"/>
                    <a:pt x="19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98"/>
            <p:cNvSpPr/>
            <p:nvPr/>
          </p:nvSpPr>
          <p:spPr>
            <a:xfrm>
              <a:off x="7864968" y="1922595"/>
              <a:ext cx="196927" cy="64970"/>
            </a:xfrm>
            <a:custGeom>
              <a:avLst/>
              <a:gdLst/>
              <a:ahLst/>
              <a:cxnLst/>
              <a:rect l="l" t="t" r="r" b="b"/>
              <a:pathLst>
                <a:path w="6050" h="1996" extrusionOk="0">
                  <a:moveTo>
                    <a:pt x="3025" y="1"/>
                  </a:moveTo>
                  <a:cubicBezTo>
                    <a:pt x="1864" y="1"/>
                    <a:pt x="703" y="554"/>
                    <a:pt x="0" y="1662"/>
                  </a:cubicBezTo>
                  <a:lnTo>
                    <a:pt x="524" y="1995"/>
                  </a:lnTo>
                  <a:cubicBezTo>
                    <a:pt x="1072" y="1138"/>
                    <a:pt x="2025" y="614"/>
                    <a:pt x="3025" y="614"/>
                  </a:cubicBezTo>
                  <a:cubicBezTo>
                    <a:pt x="4025" y="614"/>
                    <a:pt x="4978" y="1138"/>
                    <a:pt x="5525" y="1995"/>
                  </a:cubicBezTo>
                  <a:lnTo>
                    <a:pt x="6049" y="1662"/>
                  </a:lnTo>
                  <a:cubicBezTo>
                    <a:pt x="5347" y="554"/>
                    <a:pt x="4186" y="1"/>
                    <a:pt x="3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4" name="Google Shape;10504;p98"/>
          <p:cNvGrpSpPr/>
          <p:nvPr/>
        </p:nvGrpSpPr>
        <p:grpSpPr>
          <a:xfrm>
            <a:off x="6286323" y="1768643"/>
            <a:ext cx="348927" cy="349783"/>
            <a:chOff x="6282048" y="1922400"/>
            <a:chExt cx="348057" cy="348876"/>
          </a:xfrm>
        </p:grpSpPr>
        <p:sp>
          <p:nvSpPr>
            <p:cNvPr id="10505" name="Google Shape;10505;p98"/>
            <p:cNvSpPr/>
            <p:nvPr/>
          </p:nvSpPr>
          <p:spPr>
            <a:xfrm>
              <a:off x="6458019" y="2140230"/>
              <a:ext cx="80626" cy="131046"/>
            </a:xfrm>
            <a:custGeom>
              <a:avLst/>
              <a:gdLst/>
              <a:ahLst/>
              <a:cxnLst/>
              <a:rect l="l" t="t" r="r" b="b"/>
              <a:pathLst>
                <a:path w="2477" h="4026" extrusionOk="0">
                  <a:moveTo>
                    <a:pt x="0" y="0"/>
                  </a:moveTo>
                  <a:lnTo>
                    <a:pt x="215" y="3096"/>
                  </a:lnTo>
                  <a:lnTo>
                    <a:pt x="1048" y="2620"/>
                  </a:lnTo>
                  <a:lnTo>
                    <a:pt x="1834" y="4025"/>
                  </a:lnTo>
                  <a:lnTo>
                    <a:pt x="2429" y="3692"/>
                  </a:lnTo>
                  <a:lnTo>
                    <a:pt x="1643" y="2287"/>
                  </a:lnTo>
                  <a:lnTo>
                    <a:pt x="2477" y="1834"/>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98"/>
            <p:cNvSpPr/>
            <p:nvPr/>
          </p:nvSpPr>
          <p:spPr>
            <a:xfrm>
              <a:off x="6282048" y="1922400"/>
              <a:ext cx="234913" cy="59729"/>
            </a:xfrm>
            <a:custGeom>
              <a:avLst/>
              <a:gdLst/>
              <a:ahLst/>
              <a:cxnLst/>
              <a:rect l="l" t="t" r="r" b="b"/>
              <a:pathLst>
                <a:path w="7217" h="1835" extrusionOk="0">
                  <a:moveTo>
                    <a:pt x="1739" y="596"/>
                  </a:moveTo>
                  <a:lnTo>
                    <a:pt x="1739" y="1215"/>
                  </a:lnTo>
                  <a:lnTo>
                    <a:pt x="1120" y="1215"/>
                  </a:lnTo>
                  <a:lnTo>
                    <a:pt x="1120" y="596"/>
                  </a:lnTo>
                  <a:close/>
                  <a:moveTo>
                    <a:pt x="2906" y="596"/>
                  </a:moveTo>
                  <a:lnTo>
                    <a:pt x="2906" y="1215"/>
                  </a:lnTo>
                  <a:lnTo>
                    <a:pt x="2286" y="1215"/>
                  </a:lnTo>
                  <a:lnTo>
                    <a:pt x="2286" y="596"/>
                  </a:lnTo>
                  <a:close/>
                  <a:moveTo>
                    <a:pt x="4049" y="596"/>
                  </a:moveTo>
                  <a:lnTo>
                    <a:pt x="4049" y="1215"/>
                  </a:lnTo>
                  <a:lnTo>
                    <a:pt x="3430" y="1215"/>
                  </a:lnTo>
                  <a:lnTo>
                    <a:pt x="3430" y="596"/>
                  </a:lnTo>
                  <a:close/>
                  <a:moveTo>
                    <a:pt x="0" y="1"/>
                  </a:moveTo>
                  <a:lnTo>
                    <a:pt x="0" y="1834"/>
                  </a:lnTo>
                  <a:lnTo>
                    <a:pt x="5692" y="1834"/>
                  </a:lnTo>
                  <a:lnTo>
                    <a:pt x="721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98"/>
            <p:cNvSpPr/>
            <p:nvPr/>
          </p:nvSpPr>
          <p:spPr>
            <a:xfrm>
              <a:off x="6282048" y="1922400"/>
              <a:ext cx="348057" cy="308541"/>
            </a:xfrm>
            <a:custGeom>
              <a:avLst/>
              <a:gdLst/>
              <a:ahLst/>
              <a:cxnLst/>
              <a:rect l="l" t="t" r="r" b="b"/>
              <a:pathLst>
                <a:path w="10693" h="9479" extrusionOk="0">
                  <a:moveTo>
                    <a:pt x="5144" y="3311"/>
                  </a:moveTo>
                  <a:lnTo>
                    <a:pt x="5740" y="3478"/>
                  </a:lnTo>
                  <a:lnTo>
                    <a:pt x="5430" y="4573"/>
                  </a:lnTo>
                  <a:lnTo>
                    <a:pt x="4835" y="4406"/>
                  </a:lnTo>
                  <a:lnTo>
                    <a:pt x="5144" y="3311"/>
                  </a:lnTo>
                  <a:close/>
                  <a:moveTo>
                    <a:pt x="3954" y="3454"/>
                  </a:moveTo>
                  <a:lnTo>
                    <a:pt x="4501" y="4430"/>
                  </a:lnTo>
                  <a:lnTo>
                    <a:pt x="3954" y="4740"/>
                  </a:lnTo>
                  <a:lnTo>
                    <a:pt x="3406" y="3739"/>
                  </a:lnTo>
                  <a:lnTo>
                    <a:pt x="3954" y="3454"/>
                  </a:lnTo>
                  <a:close/>
                  <a:moveTo>
                    <a:pt x="6716" y="4263"/>
                  </a:moveTo>
                  <a:lnTo>
                    <a:pt x="7026" y="4811"/>
                  </a:lnTo>
                  <a:lnTo>
                    <a:pt x="6025" y="5359"/>
                  </a:lnTo>
                  <a:lnTo>
                    <a:pt x="5740" y="4787"/>
                  </a:lnTo>
                  <a:lnTo>
                    <a:pt x="6716" y="4263"/>
                  </a:lnTo>
                  <a:close/>
                  <a:moveTo>
                    <a:pt x="2644" y="4692"/>
                  </a:moveTo>
                  <a:lnTo>
                    <a:pt x="3739" y="5002"/>
                  </a:lnTo>
                  <a:lnTo>
                    <a:pt x="3549" y="5597"/>
                  </a:lnTo>
                  <a:lnTo>
                    <a:pt x="2477" y="5287"/>
                  </a:lnTo>
                  <a:lnTo>
                    <a:pt x="2644" y="4692"/>
                  </a:lnTo>
                  <a:close/>
                  <a:moveTo>
                    <a:pt x="3596" y="5978"/>
                  </a:moveTo>
                  <a:lnTo>
                    <a:pt x="3906" y="6526"/>
                  </a:lnTo>
                  <a:lnTo>
                    <a:pt x="2906" y="7073"/>
                  </a:lnTo>
                  <a:lnTo>
                    <a:pt x="2620" y="6526"/>
                  </a:lnTo>
                  <a:lnTo>
                    <a:pt x="3596" y="5978"/>
                  </a:lnTo>
                  <a:close/>
                  <a:moveTo>
                    <a:pt x="8050" y="1"/>
                  </a:moveTo>
                  <a:lnTo>
                    <a:pt x="6002" y="2477"/>
                  </a:lnTo>
                  <a:lnTo>
                    <a:pt x="0" y="2477"/>
                  </a:lnTo>
                  <a:lnTo>
                    <a:pt x="0" y="9479"/>
                  </a:lnTo>
                  <a:lnTo>
                    <a:pt x="4978" y="9479"/>
                  </a:lnTo>
                  <a:lnTo>
                    <a:pt x="4692" y="5383"/>
                  </a:lnTo>
                  <a:lnTo>
                    <a:pt x="9050" y="8598"/>
                  </a:lnTo>
                  <a:lnTo>
                    <a:pt x="7931" y="9241"/>
                  </a:lnTo>
                  <a:lnTo>
                    <a:pt x="8050" y="9479"/>
                  </a:lnTo>
                  <a:lnTo>
                    <a:pt x="10693" y="9479"/>
                  </a:lnTo>
                  <a:lnTo>
                    <a:pt x="1069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8" name="Google Shape;10508;p98"/>
          <p:cNvGrpSpPr/>
          <p:nvPr/>
        </p:nvGrpSpPr>
        <p:grpSpPr>
          <a:xfrm>
            <a:off x="5537183" y="1768643"/>
            <a:ext cx="336497" cy="349778"/>
            <a:chOff x="5534776" y="1922400"/>
            <a:chExt cx="335657" cy="348871"/>
          </a:xfrm>
        </p:grpSpPr>
        <p:sp>
          <p:nvSpPr>
            <p:cNvPr id="10509" name="Google Shape;10509;p98"/>
            <p:cNvSpPr/>
            <p:nvPr/>
          </p:nvSpPr>
          <p:spPr>
            <a:xfrm>
              <a:off x="5596004" y="2068130"/>
              <a:ext cx="274429" cy="134139"/>
            </a:xfrm>
            <a:custGeom>
              <a:avLst/>
              <a:gdLst/>
              <a:ahLst/>
              <a:cxnLst/>
              <a:rect l="l" t="t" r="r" b="b"/>
              <a:pathLst>
                <a:path w="8431" h="4121" extrusionOk="0">
                  <a:moveTo>
                    <a:pt x="2715" y="715"/>
                  </a:moveTo>
                  <a:lnTo>
                    <a:pt x="2715" y="1334"/>
                  </a:lnTo>
                  <a:lnTo>
                    <a:pt x="2049" y="1334"/>
                  </a:lnTo>
                  <a:lnTo>
                    <a:pt x="2049" y="3430"/>
                  </a:lnTo>
                  <a:lnTo>
                    <a:pt x="1429" y="3430"/>
                  </a:lnTo>
                  <a:lnTo>
                    <a:pt x="1429" y="1334"/>
                  </a:lnTo>
                  <a:lnTo>
                    <a:pt x="786" y="1334"/>
                  </a:lnTo>
                  <a:lnTo>
                    <a:pt x="786" y="715"/>
                  </a:lnTo>
                  <a:close/>
                  <a:moveTo>
                    <a:pt x="5311" y="715"/>
                  </a:moveTo>
                  <a:lnTo>
                    <a:pt x="4597" y="2073"/>
                  </a:lnTo>
                  <a:lnTo>
                    <a:pt x="5335" y="3430"/>
                  </a:lnTo>
                  <a:lnTo>
                    <a:pt x="4620" y="3430"/>
                  </a:lnTo>
                  <a:lnTo>
                    <a:pt x="4239" y="2739"/>
                  </a:lnTo>
                  <a:lnTo>
                    <a:pt x="3858" y="3430"/>
                  </a:lnTo>
                  <a:lnTo>
                    <a:pt x="3144" y="3430"/>
                  </a:lnTo>
                  <a:lnTo>
                    <a:pt x="3882" y="2073"/>
                  </a:lnTo>
                  <a:lnTo>
                    <a:pt x="3144" y="715"/>
                  </a:lnTo>
                  <a:lnTo>
                    <a:pt x="3858" y="715"/>
                  </a:lnTo>
                  <a:lnTo>
                    <a:pt x="4239" y="1406"/>
                  </a:lnTo>
                  <a:lnTo>
                    <a:pt x="4620" y="715"/>
                  </a:lnTo>
                  <a:close/>
                  <a:moveTo>
                    <a:pt x="7645" y="715"/>
                  </a:moveTo>
                  <a:lnTo>
                    <a:pt x="7645" y="1334"/>
                  </a:lnTo>
                  <a:lnTo>
                    <a:pt x="7002" y="1334"/>
                  </a:lnTo>
                  <a:lnTo>
                    <a:pt x="7002" y="3430"/>
                  </a:lnTo>
                  <a:lnTo>
                    <a:pt x="6359" y="3430"/>
                  </a:lnTo>
                  <a:lnTo>
                    <a:pt x="6359" y="1334"/>
                  </a:lnTo>
                  <a:lnTo>
                    <a:pt x="5716" y="1334"/>
                  </a:lnTo>
                  <a:lnTo>
                    <a:pt x="5716" y="715"/>
                  </a:lnTo>
                  <a:close/>
                  <a:moveTo>
                    <a:pt x="0" y="1"/>
                  </a:moveTo>
                  <a:lnTo>
                    <a:pt x="0" y="4121"/>
                  </a:lnTo>
                  <a:lnTo>
                    <a:pt x="8431" y="4121"/>
                  </a:lnTo>
                  <a:lnTo>
                    <a:pt x="843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98"/>
            <p:cNvSpPr/>
            <p:nvPr/>
          </p:nvSpPr>
          <p:spPr>
            <a:xfrm>
              <a:off x="5534776" y="1922400"/>
              <a:ext cx="75972" cy="76004"/>
            </a:xfrm>
            <a:custGeom>
              <a:avLst/>
              <a:gdLst/>
              <a:ahLst/>
              <a:cxnLst/>
              <a:rect l="l" t="t" r="r" b="b"/>
              <a:pathLst>
                <a:path w="2334" h="2335" extrusionOk="0">
                  <a:moveTo>
                    <a:pt x="2334" y="1"/>
                  </a:moveTo>
                  <a:lnTo>
                    <a:pt x="0" y="2334"/>
                  </a:lnTo>
                  <a:lnTo>
                    <a:pt x="2334" y="2334"/>
                  </a:lnTo>
                  <a:lnTo>
                    <a:pt x="233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98"/>
            <p:cNvSpPr/>
            <p:nvPr/>
          </p:nvSpPr>
          <p:spPr>
            <a:xfrm>
              <a:off x="5534776" y="1922400"/>
              <a:ext cx="261246" cy="348871"/>
            </a:xfrm>
            <a:custGeom>
              <a:avLst/>
              <a:gdLst/>
              <a:ahLst/>
              <a:cxnLst/>
              <a:rect l="l" t="t" r="r" b="b"/>
              <a:pathLst>
                <a:path w="8026" h="10718" extrusionOk="0">
                  <a:moveTo>
                    <a:pt x="6597" y="2382"/>
                  </a:moveTo>
                  <a:lnTo>
                    <a:pt x="6597" y="3001"/>
                  </a:lnTo>
                  <a:lnTo>
                    <a:pt x="3739" y="3001"/>
                  </a:lnTo>
                  <a:lnTo>
                    <a:pt x="3739" y="2382"/>
                  </a:lnTo>
                  <a:close/>
                  <a:moveTo>
                    <a:pt x="2953" y="1"/>
                  </a:moveTo>
                  <a:lnTo>
                    <a:pt x="2953" y="2954"/>
                  </a:lnTo>
                  <a:lnTo>
                    <a:pt x="0" y="2954"/>
                  </a:lnTo>
                  <a:lnTo>
                    <a:pt x="0" y="10717"/>
                  </a:lnTo>
                  <a:lnTo>
                    <a:pt x="8026" y="10717"/>
                  </a:lnTo>
                  <a:lnTo>
                    <a:pt x="8026" y="9241"/>
                  </a:lnTo>
                  <a:lnTo>
                    <a:pt x="1262" y="9241"/>
                  </a:lnTo>
                  <a:lnTo>
                    <a:pt x="1262" y="3859"/>
                  </a:lnTo>
                  <a:lnTo>
                    <a:pt x="8026" y="3859"/>
                  </a:lnTo>
                  <a:lnTo>
                    <a:pt x="802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2" name="Google Shape;10512;p98"/>
          <p:cNvGrpSpPr/>
          <p:nvPr/>
        </p:nvGrpSpPr>
        <p:grpSpPr>
          <a:xfrm>
            <a:off x="4774827" y="1768643"/>
            <a:ext cx="349710" cy="349781"/>
            <a:chOff x="4774321" y="1922400"/>
            <a:chExt cx="348838" cy="348874"/>
          </a:xfrm>
        </p:grpSpPr>
        <p:sp>
          <p:nvSpPr>
            <p:cNvPr id="10513" name="Google Shape;10513;p98"/>
            <p:cNvSpPr/>
            <p:nvPr/>
          </p:nvSpPr>
          <p:spPr>
            <a:xfrm>
              <a:off x="4846388" y="2191400"/>
              <a:ext cx="23306" cy="24054"/>
            </a:xfrm>
            <a:custGeom>
              <a:avLst/>
              <a:gdLst/>
              <a:ahLst/>
              <a:cxnLst/>
              <a:rect l="l" t="t" r="r" b="b"/>
              <a:pathLst>
                <a:path w="716" h="739" extrusionOk="0">
                  <a:moveTo>
                    <a:pt x="1" y="0"/>
                  </a:moveTo>
                  <a:lnTo>
                    <a:pt x="1" y="738"/>
                  </a:lnTo>
                  <a:lnTo>
                    <a:pt x="715" y="738"/>
                  </a:lnTo>
                  <a:lnTo>
                    <a:pt x="71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98"/>
            <p:cNvSpPr/>
            <p:nvPr/>
          </p:nvSpPr>
          <p:spPr>
            <a:xfrm>
              <a:off x="4774321" y="1947985"/>
              <a:ext cx="348838" cy="77534"/>
            </a:xfrm>
            <a:custGeom>
              <a:avLst/>
              <a:gdLst/>
              <a:ahLst/>
              <a:cxnLst/>
              <a:rect l="l" t="t" r="r" b="b"/>
              <a:pathLst>
                <a:path w="10717" h="2382" extrusionOk="0">
                  <a:moveTo>
                    <a:pt x="0" y="0"/>
                  </a:moveTo>
                  <a:lnTo>
                    <a:pt x="0" y="2382"/>
                  </a:lnTo>
                  <a:lnTo>
                    <a:pt x="10717" y="2382"/>
                  </a:lnTo>
                  <a:lnTo>
                    <a:pt x="10717" y="0"/>
                  </a:lnTo>
                  <a:lnTo>
                    <a:pt x="9288" y="0"/>
                  </a:lnTo>
                  <a:lnTo>
                    <a:pt x="9288" y="310"/>
                  </a:lnTo>
                  <a:cubicBezTo>
                    <a:pt x="9288" y="834"/>
                    <a:pt x="8859" y="1263"/>
                    <a:pt x="8335" y="1263"/>
                  </a:cubicBezTo>
                  <a:lnTo>
                    <a:pt x="8264" y="1263"/>
                  </a:lnTo>
                  <a:cubicBezTo>
                    <a:pt x="7740" y="1263"/>
                    <a:pt x="7311" y="834"/>
                    <a:pt x="7311" y="310"/>
                  </a:cubicBezTo>
                  <a:lnTo>
                    <a:pt x="7311" y="0"/>
                  </a:lnTo>
                  <a:lnTo>
                    <a:pt x="3406" y="0"/>
                  </a:lnTo>
                  <a:lnTo>
                    <a:pt x="3406" y="310"/>
                  </a:lnTo>
                  <a:cubicBezTo>
                    <a:pt x="3406" y="834"/>
                    <a:pt x="2977" y="1263"/>
                    <a:pt x="2453" y="1263"/>
                  </a:cubicBezTo>
                  <a:lnTo>
                    <a:pt x="2382" y="1263"/>
                  </a:lnTo>
                  <a:cubicBezTo>
                    <a:pt x="1858" y="1263"/>
                    <a:pt x="1429" y="834"/>
                    <a:pt x="1429" y="310"/>
                  </a:cubicBezTo>
                  <a:lnTo>
                    <a:pt x="142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98"/>
            <p:cNvSpPr/>
            <p:nvPr/>
          </p:nvSpPr>
          <p:spPr>
            <a:xfrm>
              <a:off x="4774321" y="2045670"/>
              <a:ext cx="348838" cy="225604"/>
            </a:xfrm>
            <a:custGeom>
              <a:avLst/>
              <a:gdLst/>
              <a:ahLst/>
              <a:cxnLst/>
              <a:rect l="l" t="t" r="r" b="b"/>
              <a:pathLst>
                <a:path w="10717" h="6931" extrusionOk="0">
                  <a:moveTo>
                    <a:pt x="3572" y="1096"/>
                  </a:moveTo>
                  <a:lnTo>
                    <a:pt x="3572" y="3072"/>
                  </a:lnTo>
                  <a:lnTo>
                    <a:pt x="1596" y="3072"/>
                  </a:lnTo>
                  <a:lnTo>
                    <a:pt x="1596" y="1096"/>
                  </a:lnTo>
                  <a:close/>
                  <a:moveTo>
                    <a:pt x="6382" y="1096"/>
                  </a:moveTo>
                  <a:lnTo>
                    <a:pt x="6382" y="3072"/>
                  </a:lnTo>
                  <a:lnTo>
                    <a:pt x="4406" y="3072"/>
                  </a:lnTo>
                  <a:lnTo>
                    <a:pt x="4406" y="1096"/>
                  </a:lnTo>
                  <a:close/>
                  <a:moveTo>
                    <a:pt x="9169" y="1096"/>
                  </a:moveTo>
                  <a:lnTo>
                    <a:pt x="9169" y="3072"/>
                  </a:lnTo>
                  <a:lnTo>
                    <a:pt x="7168" y="3072"/>
                  </a:lnTo>
                  <a:lnTo>
                    <a:pt x="7168" y="1096"/>
                  </a:lnTo>
                  <a:close/>
                  <a:moveTo>
                    <a:pt x="3572" y="3858"/>
                  </a:moveTo>
                  <a:lnTo>
                    <a:pt x="3572" y="5835"/>
                  </a:lnTo>
                  <a:lnTo>
                    <a:pt x="1596" y="5835"/>
                  </a:lnTo>
                  <a:lnTo>
                    <a:pt x="1596" y="3858"/>
                  </a:lnTo>
                  <a:close/>
                  <a:moveTo>
                    <a:pt x="6382" y="3858"/>
                  </a:moveTo>
                  <a:lnTo>
                    <a:pt x="6382" y="5835"/>
                  </a:lnTo>
                  <a:lnTo>
                    <a:pt x="4406" y="5835"/>
                  </a:lnTo>
                  <a:lnTo>
                    <a:pt x="4406" y="3858"/>
                  </a:lnTo>
                  <a:close/>
                  <a:moveTo>
                    <a:pt x="9169" y="3858"/>
                  </a:moveTo>
                  <a:lnTo>
                    <a:pt x="9169" y="5835"/>
                  </a:lnTo>
                  <a:lnTo>
                    <a:pt x="7168" y="5835"/>
                  </a:lnTo>
                  <a:lnTo>
                    <a:pt x="7168" y="3858"/>
                  </a:lnTo>
                  <a:close/>
                  <a:moveTo>
                    <a:pt x="0" y="0"/>
                  </a:moveTo>
                  <a:lnTo>
                    <a:pt x="0" y="6930"/>
                  </a:lnTo>
                  <a:lnTo>
                    <a:pt x="10717" y="6930"/>
                  </a:lnTo>
                  <a:lnTo>
                    <a:pt x="1071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98"/>
            <p:cNvSpPr/>
            <p:nvPr/>
          </p:nvSpPr>
          <p:spPr>
            <a:xfrm>
              <a:off x="4846388" y="2101462"/>
              <a:ext cx="23306" cy="24054"/>
            </a:xfrm>
            <a:custGeom>
              <a:avLst/>
              <a:gdLst/>
              <a:ahLst/>
              <a:cxnLst/>
              <a:rect l="l" t="t" r="r" b="b"/>
              <a:pathLst>
                <a:path w="716" h="739" extrusionOk="0">
                  <a:moveTo>
                    <a:pt x="1" y="1"/>
                  </a:moveTo>
                  <a:lnTo>
                    <a:pt x="1" y="739"/>
                  </a:lnTo>
                  <a:lnTo>
                    <a:pt x="715" y="739"/>
                  </a:lnTo>
                  <a:lnTo>
                    <a:pt x="71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98"/>
            <p:cNvSpPr/>
            <p:nvPr/>
          </p:nvSpPr>
          <p:spPr>
            <a:xfrm>
              <a:off x="4840985" y="1922400"/>
              <a:ext cx="24054" cy="46547"/>
            </a:xfrm>
            <a:custGeom>
              <a:avLst/>
              <a:gdLst/>
              <a:ahLst/>
              <a:cxnLst/>
              <a:rect l="l" t="t" r="r" b="b"/>
              <a:pathLst>
                <a:path w="739" h="1430" extrusionOk="0">
                  <a:moveTo>
                    <a:pt x="0" y="1"/>
                  </a:moveTo>
                  <a:lnTo>
                    <a:pt x="0" y="1096"/>
                  </a:lnTo>
                  <a:cubicBezTo>
                    <a:pt x="0" y="1287"/>
                    <a:pt x="167" y="1429"/>
                    <a:pt x="334" y="1429"/>
                  </a:cubicBezTo>
                  <a:lnTo>
                    <a:pt x="405" y="1429"/>
                  </a:lnTo>
                  <a:cubicBezTo>
                    <a:pt x="596" y="1429"/>
                    <a:pt x="738" y="1287"/>
                    <a:pt x="738" y="1096"/>
                  </a:cubicBezTo>
                  <a:lnTo>
                    <a:pt x="73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98"/>
            <p:cNvSpPr/>
            <p:nvPr/>
          </p:nvSpPr>
          <p:spPr>
            <a:xfrm>
              <a:off x="5032450" y="1922400"/>
              <a:ext cx="24054" cy="46547"/>
            </a:xfrm>
            <a:custGeom>
              <a:avLst/>
              <a:gdLst/>
              <a:ahLst/>
              <a:cxnLst/>
              <a:rect l="l" t="t" r="r" b="b"/>
              <a:pathLst>
                <a:path w="739" h="1430" extrusionOk="0">
                  <a:moveTo>
                    <a:pt x="0" y="1"/>
                  </a:moveTo>
                  <a:lnTo>
                    <a:pt x="0" y="1096"/>
                  </a:lnTo>
                  <a:cubicBezTo>
                    <a:pt x="0" y="1287"/>
                    <a:pt x="167" y="1429"/>
                    <a:pt x="334" y="1429"/>
                  </a:cubicBezTo>
                  <a:lnTo>
                    <a:pt x="405" y="1429"/>
                  </a:lnTo>
                  <a:cubicBezTo>
                    <a:pt x="596" y="1429"/>
                    <a:pt x="739" y="1287"/>
                    <a:pt x="739" y="1096"/>
                  </a:cubicBezTo>
                  <a:lnTo>
                    <a:pt x="73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98"/>
            <p:cNvSpPr/>
            <p:nvPr/>
          </p:nvSpPr>
          <p:spPr>
            <a:xfrm>
              <a:off x="4937108" y="2191400"/>
              <a:ext cx="24054" cy="24054"/>
            </a:xfrm>
            <a:custGeom>
              <a:avLst/>
              <a:gdLst/>
              <a:ahLst/>
              <a:cxnLst/>
              <a:rect l="l" t="t" r="r" b="b"/>
              <a:pathLst>
                <a:path w="739" h="739" extrusionOk="0">
                  <a:moveTo>
                    <a:pt x="0" y="0"/>
                  </a:moveTo>
                  <a:lnTo>
                    <a:pt x="0" y="738"/>
                  </a:lnTo>
                  <a:lnTo>
                    <a:pt x="738" y="738"/>
                  </a:lnTo>
                  <a:lnTo>
                    <a:pt x="73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98"/>
            <p:cNvSpPr/>
            <p:nvPr/>
          </p:nvSpPr>
          <p:spPr>
            <a:xfrm>
              <a:off x="5027795" y="2101462"/>
              <a:ext cx="23273" cy="24054"/>
            </a:xfrm>
            <a:custGeom>
              <a:avLst/>
              <a:gdLst/>
              <a:ahLst/>
              <a:cxnLst/>
              <a:rect l="l" t="t" r="r" b="b"/>
              <a:pathLst>
                <a:path w="715" h="739" extrusionOk="0">
                  <a:moveTo>
                    <a:pt x="0" y="1"/>
                  </a:moveTo>
                  <a:lnTo>
                    <a:pt x="0" y="739"/>
                  </a:lnTo>
                  <a:lnTo>
                    <a:pt x="715" y="739"/>
                  </a:lnTo>
                  <a:lnTo>
                    <a:pt x="71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98"/>
            <p:cNvSpPr/>
            <p:nvPr/>
          </p:nvSpPr>
          <p:spPr>
            <a:xfrm>
              <a:off x="5027795" y="2191400"/>
              <a:ext cx="23273" cy="24054"/>
            </a:xfrm>
            <a:custGeom>
              <a:avLst/>
              <a:gdLst/>
              <a:ahLst/>
              <a:cxnLst/>
              <a:rect l="l" t="t" r="r" b="b"/>
              <a:pathLst>
                <a:path w="715" h="739" extrusionOk="0">
                  <a:moveTo>
                    <a:pt x="0" y="0"/>
                  </a:moveTo>
                  <a:lnTo>
                    <a:pt x="0" y="738"/>
                  </a:lnTo>
                  <a:lnTo>
                    <a:pt x="715" y="738"/>
                  </a:lnTo>
                  <a:lnTo>
                    <a:pt x="71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98"/>
            <p:cNvSpPr/>
            <p:nvPr/>
          </p:nvSpPr>
          <p:spPr>
            <a:xfrm>
              <a:off x="4937108" y="2101462"/>
              <a:ext cx="24054" cy="24054"/>
            </a:xfrm>
            <a:custGeom>
              <a:avLst/>
              <a:gdLst/>
              <a:ahLst/>
              <a:cxnLst/>
              <a:rect l="l" t="t" r="r" b="b"/>
              <a:pathLst>
                <a:path w="739" h="739" extrusionOk="0">
                  <a:moveTo>
                    <a:pt x="0" y="1"/>
                  </a:moveTo>
                  <a:lnTo>
                    <a:pt x="0" y="739"/>
                  </a:lnTo>
                  <a:lnTo>
                    <a:pt x="738" y="739"/>
                  </a:lnTo>
                  <a:lnTo>
                    <a:pt x="73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3" name="Google Shape;10523;p98"/>
          <p:cNvGrpSpPr/>
          <p:nvPr/>
        </p:nvGrpSpPr>
        <p:grpSpPr>
          <a:xfrm>
            <a:off x="4063736" y="1768643"/>
            <a:ext cx="261149" cy="349778"/>
            <a:chOff x="4065003" y="1922400"/>
            <a:chExt cx="260498" cy="348871"/>
          </a:xfrm>
        </p:grpSpPr>
        <p:sp>
          <p:nvSpPr>
            <p:cNvPr id="10524" name="Google Shape;10524;p98"/>
            <p:cNvSpPr/>
            <p:nvPr/>
          </p:nvSpPr>
          <p:spPr>
            <a:xfrm>
              <a:off x="4065003" y="1922400"/>
              <a:ext cx="75223" cy="76004"/>
            </a:xfrm>
            <a:custGeom>
              <a:avLst/>
              <a:gdLst/>
              <a:ahLst/>
              <a:cxnLst/>
              <a:rect l="l" t="t" r="r" b="b"/>
              <a:pathLst>
                <a:path w="2311" h="2335" extrusionOk="0">
                  <a:moveTo>
                    <a:pt x="2311" y="1"/>
                  </a:moveTo>
                  <a:lnTo>
                    <a:pt x="1" y="2334"/>
                  </a:lnTo>
                  <a:lnTo>
                    <a:pt x="2311" y="2334"/>
                  </a:lnTo>
                  <a:lnTo>
                    <a:pt x="231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98"/>
            <p:cNvSpPr/>
            <p:nvPr/>
          </p:nvSpPr>
          <p:spPr>
            <a:xfrm>
              <a:off x="4065003" y="1922400"/>
              <a:ext cx="260498" cy="348871"/>
            </a:xfrm>
            <a:custGeom>
              <a:avLst/>
              <a:gdLst/>
              <a:ahLst/>
              <a:cxnLst/>
              <a:rect l="l" t="t" r="r" b="b"/>
              <a:pathLst>
                <a:path w="8003" h="10718" extrusionOk="0">
                  <a:moveTo>
                    <a:pt x="4311" y="3739"/>
                  </a:moveTo>
                  <a:lnTo>
                    <a:pt x="4311" y="6526"/>
                  </a:lnTo>
                  <a:lnTo>
                    <a:pt x="5240" y="5621"/>
                  </a:lnTo>
                  <a:lnTo>
                    <a:pt x="5693" y="6049"/>
                  </a:lnTo>
                  <a:lnTo>
                    <a:pt x="4002" y="7740"/>
                  </a:lnTo>
                  <a:lnTo>
                    <a:pt x="2335" y="6073"/>
                  </a:lnTo>
                  <a:lnTo>
                    <a:pt x="2787" y="5621"/>
                  </a:lnTo>
                  <a:lnTo>
                    <a:pt x="3692" y="6526"/>
                  </a:lnTo>
                  <a:lnTo>
                    <a:pt x="3692" y="3739"/>
                  </a:lnTo>
                  <a:close/>
                  <a:moveTo>
                    <a:pt x="6312" y="7740"/>
                  </a:moveTo>
                  <a:lnTo>
                    <a:pt x="6312" y="9169"/>
                  </a:lnTo>
                  <a:lnTo>
                    <a:pt x="1668" y="9169"/>
                  </a:lnTo>
                  <a:lnTo>
                    <a:pt x="1668" y="7740"/>
                  </a:lnTo>
                  <a:lnTo>
                    <a:pt x="2287" y="7740"/>
                  </a:lnTo>
                  <a:lnTo>
                    <a:pt x="2287" y="8526"/>
                  </a:lnTo>
                  <a:lnTo>
                    <a:pt x="5693" y="8526"/>
                  </a:lnTo>
                  <a:lnTo>
                    <a:pt x="5693" y="7740"/>
                  </a:lnTo>
                  <a:close/>
                  <a:moveTo>
                    <a:pt x="2954" y="1"/>
                  </a:moveTo>
                  <a:lnTo>
                    <a:pt x="2954" y="2954"/>
                  </a:lnTo>
                  <a:lnTo>
                    <a:pt x="1" y="2954"/>
                  </a:lnTo>
                  <a:lnTo>
                    <a:pt x="1" y="10717"/>
                  </a:lnTo>
                  <a:lnTo>
                    <a:pt x="8003" y="10717"/>
                  </a:lnTo>
                  <a:lnTo>
                    <a:pt x="800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6" name="Google Shape;10526;p98"/>
          <p:cNvGrpSpPr/>
          <p:nvPr/>
        </p:nvGrpSpPr>
        <p:grpSpPr>
          <a:xfrm>
            <a:off x="2508740" y="1781077"/>
            <a:ext cx="349710" cy="325661"/>
            <a:chOff x="2513885" y="1934802"/>
            <a:chExt cx="348838" cy="324816"/>
          </a:xfrm>
        </p:grpSpPr>
        <p:sp>
          <p:nvSpPr>
            <p:cNvPr id="10527" name="Google Shape;10527;p98"/>
            <p:cNvSpPr/>
            <p:nvPr/>
          </p:nvSpPr>
          <p:spPr>
            <a:xfrm>
              <a:off x="2669674" y="2065038"/>
              <a:ext cx="35707" cy="61259"/>
            </a:xfrm>
            <a:custGeom>
              <a:avLst/>
              <a:gdLst/>
              <a:ahLst/>
              <a:cxnLst/>
              <a:rect l="l" t="t" r="r" b="b"/>
              <a:pathLst>
                <a:path w="1097" h="1882" extrusionOk="0">
                  <a:moveTo>
                    <a:pt x="549" y="0"/>
                  </a:moveTo>
                  <a:cubicBezTo>
                    <a:pt x="525" y="0"/>
                    <a:pt x="382" y="120"/>
                    <a:pt x="215" y="572"/>
                  </a:cubicBezTo>
                  <a:cubicBezTo>
                    <a:pt x="96" y="1001"/>
                    <a:pt x="25" y="1429"/>
                    <a:pt x="1" y="1882"/>
                  </a:cubicBezTo>
                  <a:lnTo>
                    <a:pt x="1096" y="1882"/>
                  </a:lnTo>
                  <a:cubicBezTo>
                    <a:pt x="1096" y="1429"/>
                    <a:pt x="1025" y="1001"/>
                    <a:pt x="882" y="572"/>
                  </a:cubicBezTo>
                  <a:cubicBezTo>
                    <a:pt x="739" y="120"/>
                    <a:pt x="596"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98"/>
            <p:cNvSpPr/>
            <p:nvPr/>
          </p:nvSpPr>
          <p:spPr>
            <a:xfrm>
              <a:off x="2669674" y="2146415"/>
              <a:ext cx="35707" cy="62073"/>
            </a:xfrm>
            <a:custGeom>
              <a:avLst/>
              <a:gdLst/>
              <a:ahLst/>
              <a:cxnLst/>
              <a:rect l="l" t="t" r="r" b="b"/>
              <a:pathLst>
                <a:path w="1097" h="1907" extrusionOk="0">
                  <a:moveTo>
                    <a:pt x="1" y="1"/>
                  </a:moveTo>
                  <a:cubicBezTo>
                    <a:pt x="25" y="453"/>
                    <a:pt x="96" y="906"/>
                    <a:pt x="215" y="1335"/>
                  </a:cubicBezTo>
                  <a:cubicBezTo>
                    <a:pt x="382" y="1763"/>
                    <a:pt x="525" y="1882"/>
                    <a:pt x="549" y="1906"/>
                  </a:cubicBezTo>
                  <a:cubicBezTo>
                    <a:pt x="596" y="1906"/>
                    <a:pt x="739" y="1763"/>
                    <a:pt x="882" y="1335"/>
                  </a:cubicBezTo>
                  <a:cubicBezTo>
                    <a:pt x="1025" y="906"/>
                    <a:pt x="1096" y="453"/>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98"/>
            <p:cNvSpPr/>
            <p:nvPr/>
          </p:nvSpPr>
          <p:spPr>
            <a:xfrm>
              <a:off x="2715408" y="2071222"/>
              <a:ext cx="42673" cy="55075"/>
            </a:xfrm>
            <a:custGeom>
              <a:avLst/>
              <a:gdLst/>
              <a:ahLst/>
              <a:cxnLst/>
              <a:rect l="l" t="t" r="r" b="b"/>
              <a:pathLst>
                <a:path w="1311" h="1692" extrusionOk="0">
                  <a:moveTo>
                    <a:pt x="1" y="1"/>
                  </a:moveTo>
                  <a:lnTo>
                    <a:pt x="1" y="1"/>
                  </a:lnTo>
                  <a:cubicBezTo>
                    <a:pt x="215" y="549"/>
                    <a:pt x="310" y="1120"/>
                    <a:pt x="334" y="1692"/>
                  </a:cubicBezTo>
                  <a:lnTo>
                    <a:pt x="1311" y="1692"/>
                  </a:lnTo>
                  <a:cubicBezTo>
                    <a:pt x="1215" y="930"/>
                    <a:pt x="715" y="287"/>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98"/>
            <p:cNvSpPr/>
            <p:nvPr/>
          </p:nvSpPr>
          <p:spPr>
            <a:xfrm>
              <a:off x="2677421" y="1949547"/>
              <a:ext cx="162066" cy="41892"/>
            </a:xfrm>
            <a:custGeom>
              <a:avLst/>
              <a:gdLst/>
              <a:ahLst/>
              <a:cxnLst/>
              <a:rect l="l" t="t" r="r" b="b"/>
              <a:pathLst>
                <a:path w="4979" h="1287" extrusionOk="0">
                  <a:moveTo>
                    <a:pt x="1" y="0"/>
                  </a:moveTo>
                  <a:lnTo>
                    <a:pt x="739" y="1286"/>
                  </a:lnTo>
                  <a:lnTo>
                    <a:pt x="4978" y="1286"/>
                  </a:lnTo>
                  <a:lnTo>
                    <a:pt x="497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98"/>
            <p:cNvSpPr/>
            <p:nvPr/>
          </p:nvSpPr>
          <p:spPr>
            <a:xfrm>
              <a:off x="2616974" y="2071222"/>
              <a:ext cx="42673" cy="55075"/>
            </a:xfrm>
            <a:custGeom>
              <a:avLst/>
              <a:gdLst/>
              <a:ahLst/>
              <a:cxnLst/>
              <a:rect l="l" t="t" r="r" b="b"/>
              <a:pathLst>
                <a:path w="1311" h="1692" extrusionOk="0">
                  <a:moveTo>
                    <a:pt x="1310" y="1"/>
                  </a:moveTo>
                  <a:lnTo>
                    <a:pt x="1310" y="1"/>
                  </a:lnTo>
                  <a:cubicBezTo>
                    <a:pt x="620" y="287"/>
                    <a:pt x="119" y="930"/>
                    <a:pt x="0" y="1692"/>
                  </a:cubicBezTo>
                  <a:lnTo>
                    <a:pt x="1001" y="1692"/>
                  </a:lnTo>
                  <a:cubicBezTo>
                    <a:pt x="1001" y="1120"/>
                    <a:pt x="1120" y="549"/>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98"/>
            <p:cNvSpPr/>
            <p:nvPr/>
          </p:nvSpPr>
          <p:spPr>
            <a:xfrm>
              <a:off x="2616974" y="2146415"/>
              <a:ext cx="42673" cy="55856"/>
            </a:xfrm>
            <a:custGeom>
              <a:avLst/>
              <a:gdLst/>
              <a:ahLst/>
              <a:cxnLst/>
              <a:rect l="l" t="t" r="r" b="b"/>
              <a:pathLst>
                <a:path w="1311" h="1716" extrusionOk="0">
                  <a:moveTo>
                    <a:pt x="0" y="1"/>
                  </a:moveTo>
                  <a:cubicBezTo>
                    <a:pt x="119" y="763"/>
                    <a:pt x="620" y="1406"/>
                    <a:pt x="1310" y="1716"/>
                  </a:cubicBezTo>
                  <a:cubicBezTo>
                    <a:pt x="1120" y="1168"/>
                    <a:pt x="1001" y="596"/>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98"/>
            <p:cNvSpPr/>
            <p:nvPr/>
          </p:nvSpPr>
          <p:spPr>
            <a:xfrm>
              <a:off x="2513885" y="1934802"/>
              <a:ext cx="348838" cy="324816"/>
            </a:xfrm>
            <a:custGeom>
              <a:avLst/>
              <a:gdLst/>
              <a:ahLst/>
              <a:cxnLst/>
              <a:rect l="l" t="t" r="r" b="b"/>
              <a:pathLst>
                <a:path w="10717" h="9979" extrusionOk="0">
                  <a:moveTo>
                    <a:pt x="5315" y="3371"/>
                  </a:moveTo>
                  <a:cubicBezTo>
                    <a:pt x="6767" y="3371"/>
                    <a:pt x="8168" y="4497"/>
                    <a:pt x="8168" y="6192"/>
                  </a:cubicBezTo>
                  <a:cubicBezTo>
                    <a:pt x="8168" y="7740"/>
                    <a:pt x="6906" y="9002"/>
                    <a:pt x="5335" y="9002"/>
                  </a:cubicBezTo>
                  <a:cubicBezTo>
                    <a:pt x="2834" y="9002"/>
                    <a:pt x="1572" y="5978"/>
                    <a:pt x="3358" y="4192"/>
                  </a:cubicBezTo>
                  <a:cubicBezTo>
                    <a:pt x="3925" y="3625"/>
                    <a:pt x="4626" y="3371"/>
                    <a:pt x="5315" y="3371"/>
                  </a:cubicBezTo>
                  <a:close/>
                  <a:moveTo>
                    <a:pt x="0" y="1"/>
                  </a:moveTo>
                  <a:lnTo>
                    <a:pt x="0" y="9979"/>
                  </a:lnTo>
                  <a:lnTo>
                    <a:pt x="10717" y="9979"/>
                  </a:lnTo>
                  <a:lnTo>
                    <a:pt x="10717" y="2382"/>
                  </a:lnTo>
                  <a:lnTo>
                    <a:pt x="5406" y="2382"/>
                  </a:lnTo>
                  <a:lnTo>
                    <a:pt x="40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98"/>
            <p:cNvSpPr/>
            <p:nvPr/>
          </p:nvSpPr>
          <p:spPr>
            <a:xfrm>
              <a:off x="2715408" y="2146415"/>
              <a:ext cx="42673" cy="55856"/>
            </a:xfrm>
            <a:custGeom>
              <a:avLst/>
              <a:gdLst/>
              <a:ahLst/>
              <a:cxnLst/>
              <a:rect l="l" t="t" r="r" b="b"/>
              <a:pathLst>
                <a:path w="1311" h="1716" extrusionOk="0">
                  <a:moveTo>
                    <a:pt x="334" y="1"/>
                  </a:moveTo>
                  <a:cubicBezTo>
                    <a:pt x="310" y="596"/>
                    <a:pt x="215" y="1168"/>
                    <a:pt x="1" y="1716"/>
                  </a:cubicBezTo>
                  <a:cubicBezTo>
                    <a:pt x="715" y="1406"/>
                    <a:pt x="1215" y="763"/>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5" name="Google Shape;10535;p98"/>
          <p:cNvGrpSpPr/>
          <p:nvPr/>
        </p:nvGrpSpPr>
        <p:grpSpPr>
          <a:xfrm>
            <a:off x="1752584" y="1784178"/>
            <a:ext cx="349743" cy="318684"/>
            <a:chOff x="1759614" y="1937894"/>
            <a:chExt cx="348871" cy="317857"/>
          </a:xfrm>
        </p:grpSpPr>
        <p:sp>
          <p:nvSpPr>
            <p:cNvPr id="10536" name="Google Shape;10536;p98"/>
            <p:cNvSpPr/>
            <p:nvPr/>
          </p:nvSpPr>
          <p:spPr>
            <a:xfrm>
              <a:off x="1844898" y="1937894"/>
              <a:ext cx="179090" cy="251188"/>
            </a:xfrm>
            <a:custGeom>
              <a:avLst/>
              <a:gdLst/>
              <a:ahLst/>
              <a:cxnLst/>
              <a:rect l="l" t="t" r="r" b="b"/>
              <a:pathLst>
                <a:path w="5502" h="7717" extrusionOk="0">
                  <a:moveTo>
                    <a:pt x="1858" y="2525"/>
                  </a:moveTo>
                  <a:lnTo>
                    <a:pt x="2310" y="2954"/>
                  </a:lnTo>
                  <a:lnTo>
                    <a:pt x="1286" y="4026"/>
                  </a:lnTo>
                  <a:lnTo>
                    <a:pt x="524" y="3311"/>
                  </a:lnTo>
                  <a:lnTo>
                    <a:pt x="953" y="2859"/>
                  </a:lnTo>
                  <a:lnTo>
                    <a:pt x="1262" y="3144"/>
                  </a:lnTo>
                  <a:lnTo>
                    <a:pt x="1858" y="2525"/>
                  </a:lnTo>
                  <a:close/>
                  <a:moveTo>
                    <a:pt x="4811" y="3406"/>
                  </a:moveTo>
                  <a:lnTo>
                    <a:pt x="4811" y="4026"/>
                  </a:lnTo>
                  <a:lnTo>
                    <a:pt x="2667" y="4026"/>
                  </a:lnTo>
                  <a:lnTo>
                    <a:pt x="2667" y="3406"/>
                  </a:lnTo>
                  <a:close/>
                  <a:moveTo>
                    <a:pt x="1739" y="4692"/>
                  </a:moveTo>
                  <a:lnTo>
                    <a:pt x="1739" y="5312"/>
                  </a:lnTo>
                  <a:lnTo>
                    <a:pt x="1096" y="5312"/>
                  </a:lnTo>
                  <a:lnTo>
                    <a:pt x="1096" y="4692"/>
                  </a:lnTo>
                  <a:close/>
                  <a:moveTo>
                    <a:pt x="4811" y="4692"/>
                  </a:moveTo>
                  <a:lnTo>
                    <a:pt x="4811" y="5312"/>
                  </a:lnTo>
                  <a:lnTo>
                    <a:pt x="2667" y="5312"/>
                  </a:lnTo>
                  <a:lnTo>
                    <a:pt x="2667" y="4692"/>
                  </a:lnTo>
                  <a:close/>
                  <a:moveTo>
                    <a:pt x="1739" y="5954"/>
                  </a:moveTo>
                  <a:lnTo>
                    <a:pt x="1739" y="6597"/>
                  </a:lnTo>
                  <a:lnTo>
                    <a:pt x="1096" y="6597"/>
                  </a:lnTo>
                  <a:lnTo>
                    <a:pt x="1096" y="5954"/>
                  </a:lnTo>
                  <a:close/>
                  <a:moveTo>
                    <a:pt x="4811" y="5954"/>
                  </a:moveTo>
                  <a:lnTo>
                    <a:pt x="4811" y="6597"/>
                  </a:lnTo>
                  <a:lnTo>
                    <a:pt x="2667" y="6597"/>
                  </a:lnTo>
                  <a:lnTo>
                    <a:pt x="2667" y="5954"/>
                  </a:lnTo>
                  <a:close/>
                  <a:moveTo>
                    <a:pt x="1953" y="1"/>
                  </a:moveTo>
                  <a:lnTo>
                    <a:pt x="1953" y="1954"/>
                  </a:lnTo>
                  <a:lnTo>
                    <a:pt x="0" y="1954"/>
                  </a:lnTo>
                  <a:lnTo>
                    <a:pt x="0" y="7717"/>
                  </a:lnTo>
                  <a:lnTo>
                    <a:pt x="5501" y="7717"/>
                  </a:lnTo>
                  <a:lnTo>
                    <a:pt x="550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98"/>
            <p:cNvSpPr/>
            <p:nvPr/>
          </p:nvSpPr>
          <p:spPr>
            <a:xfrm>
              <a:off x="1853426" y="1946422"/>
              <a:ext cx="34894" cy="34145"/>
            </a:xfrm>
            <a:custGeom>
              <a:avLst/>
              <a:gdLst/>
              <a:ahLst/>
              <a:cxnLst/>
              <a:rect l="l" t="t" r="r" b="b"/>
              <a:pathLst>
                <a:path w="1072" h="1049" extrusionOk="0">
                  <a:moveTo>
                    <a:pt x="1072" y="1"/>
                  </a:moveTo>
                  <a:lnTo>
                    <a:pt x="0" y="1049"/>
                  </a:lnTo>
                  <a:lnTo>
                    <a:pt x="1072" y="1049"/>
                  </a:lnTo>
                  <a:lnTo>
                    <a:pt x="107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98"/>
            <p:cNvSpPr/>
            <p:nvPr/>
          </p:nvSpPr>
          <p:spPr>
            <a:xfrm>
              <a:off x="2044110" y="2012338"/>
              <a:ext cx="43454" cy="176747"/>
            </a:xfrm>
            <a:custGeom>
              <a:avLst/>
              <a:gdLst/>
              <a:ahLst/>
              <a:cxnLst/>
              <a:rect l="l" t="t" r="r" b="b"/>
              <a:pathLst>
                <a:path w="1335" h="5430" extrusionOk="0">
                  <a:moveTo>
                    <a:pt x="1" y="0"/>
                  </a:moveTo>
                  <a:lnTo>
                    <a:pt x="1" y="5430"/>
                  </a:lnTo>
                  <a:lnTo>
                    <a:pt x="1334" y="5430"/>
                  </a:lnTo>
                  <a:lnTo>
                    <a:pt x="13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98"/>
            <p:cNvSpPr/>
            <p:nvPr/>
          </p:nvSpPr>
          <p:spPr>
            <a:xfrm>
              <a:off x="1780545" y="2012338"/>
              <a:ext cx="44235" cy="176747"/>
            </a:xfrm>
            <a:custGeom>
              <a:avLst/>
              <a:gdLst/>
              <a:ahLst/>
              <a:cxnLst/>
              <a:rect l="l" t="t" r="r" b="b"/>
              <a:pathLst>
                <a:path w="1359" h="5430" extrusionOk="0">
                  <a:moveTo>
                    <a:pt x="1" y="0"/>
                  </a:moveTo>
                  <a:lnTo>
                    <a:pt x="1" y="5430"/>
                  </a:lnTo>
                  <a:lnTo>
                    <a:pt x="1358" y="5430"/>
                  </a:lnTo>
                  <a:lnTo>
                    <a:pt x="13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98"/>
            <p:cNvSpPr/>
            <p:nvPr/>
          </p:nvSpPr>
          <p:spPr>
            <a:xfrm>
              <a:off x="1759614" y="2209205"/>
              <a:ext cx="348871" cy="46547"/>
            </a:xfrm>
            <a:custGeom>
              <a:avLst/>
              <a:gdLst/>
              <a:ahLst/>
              <a:cxnLst/>
              <a:rect l="l" t="t" r="r" b="b"/>
              <a:pathLst>
                <a:path w="10718" h="1430" extrusionOk="0">
                  <a:moveTo>
                    <a:pt x="1" y="1"/>
                  </a:moveTo>
                  <a:lnTo>
                    <a:pt x="1" y="406"/>
                  </a:lnTo>
                  <a:cubicBezTo>
                    <a:pt x="1" y="977"/>
                    <a:pt x="477" y="1430"/>
                    <a:pt x="1025" y="1430"/>
                  </a:cubicBezTo>
                  <a:lnTo>
                    <a:pt x="9693" y="1430"/>
                  </a:lnTo>
                  <a:cubicBezTo>
                    <a:pt x="10265" y="1430"/>
                    <a:pt x="10717" y="977"/>
                    <a:pt x="10717" y="406"/>
                  </a:cubicBezTo>
                  <a:lnTo>
                    <a:pt x="1071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1" name="Google Shape;10541;p98"/>
          <p:cNvGrpSpPr/>
          <p:nvPr/>
        </p:nvGrpSpPr>
        <p:grpSpPr>
          <a:xfrm>
            <a:off x="1052392" y="1768643"/>
            <a:ext cx="240167" cy="349785"/>
            <a:chOff x="1061169" y="1922400"/>
            <a:chExt cx="239568" cy="348878"/>
          </a:xfrm>
        </p:grpSpPr>
        <p:sp>
          <p:nvSpPr>
            <p:cNvPr id="10542" name="Google Shape;10542;p98"/>
            <p:cNvSpPr/>
            <p:nvPr/>
          </p:nvSpPr>
          <p:spPr>
            <a:xfrm>
              <a:off x="1159635" y="2002247"/>
              <a:ext cx="31801" cy="36456"/>
            </a:xfrm>
            <a:custGeom>
              <a:avLst/>
              <a:gdLst/>
              <a:ahLst/>
              <a:cxnLst/>
              <a:rect l="l" t="t" r="r" b="b"/>
              <a:pathLst>
                <a:path w="977" h="1120" extrusionOk="0">
                  <a:moveTo>
                    <a:pt x="0" y="1"/>
                  </a:moveTo>
                  <a:lnTo>
                    <a:pt x="0" y="1120"/>
                  </a:lnTo>
                  <a:lnTo>
                    <a:pt x="977" y="548"/>
                  </a:ln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98"/>
            <p:cNvSpPr/>
            <p:nvPr/>
          </p:nvSpPr>
          <p:spPr>
            <a:xfrm>
              <a:off x="1061169" y="1922400"/>
              <a:ext cx="239568" cy="265901"/>
            </a:xfrm>
            <a:custGeom>
              <a:avLst/>
              <a:gdLst/>
              <a:ahLst/>
              <a:cxnLst/>
              <a:rect l="l" t="t" r="r" b="b"/>
              <a:pathLst>
                <a:path w="7360" h="8169" extrusionOk="0">
                  <a:moveTo>
                    <a:pt x="2406" y="1358"/>
                  </a:moveTo>
                  <a:lnTo>
                    <a:pt x="5264" y="3025"/>
                  </a:lnTo>
                  <a:lnTo>
                    <a:pt x="2406" y="4668"/>
                  </a:lnTo>
                  <a:lnTo>
                    <a:pt x="2406" y="1358"/>
                  </a:lnTo>
                  <a:close/>
                  <a:moveTo>
                    <a:pt x="5573" y="5335"/>
                  </a:moveTo>
                  <a:lnTo>
                    <a:pt x="5573" y="5954"/>
                  </a:lnTo>
                  <a:lnTo>
                    <a:pt x="1763" y="5954"/>
                  </a:lnTo>
                  <a:lnTo>
                    <a:pt x="1763" y="5335"/>
                  </a:lnTo>
                  <a:close/>
                  <a:moveTo>
                    <a:pt x="5573" y="6645"/>
                  </a:moveTo>
                  <a:lnTo>
                    <a:pt x="5573" y="7264"/>
                  </a:lnTo>
                  <a:lnTo>
                    <a:pt x="1763" y="7264"/>
                  </a:lnTo>
                  <a:lnTo>
                    <a:pt x="1763" y="6645"/>
                  </a:lnTo>
                  <a:close/>
                  <a:moveTo>
                    <a:pt x="1" y="1"/>
                  </a:moveTo>
                  <a:lnTo>
                    <a:pt x="1" y="8169"/>
                  </a:lnTo>
                  <a:lnTo>
                    <a:pt x="7359" y="8169"/>
                  </a:lnTo>
                  <a:lnTo>
                    <a:pt x="735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98"/>
            <p:cNvSpPr/>
            <p:nvPr/>
          </p:nvSpPr>
          <p:spPr>
            <a:xfrm>
              <a:off x="1061169" y="2208456"/>
              <a:ext cx="239568" cy="62822"/>
            </a:xfrm>
            <a:custGeom>
              <a:avLst/>
              <a:gdLst/>
              <a:ahLst/>
              <a:cxnLst/>
              <a:rect l="l" t="t" r="r" b="b"/>
              <a:pathLst>
                <a:path w="7360" h="1930" extrusionOk="0">
                  <a:moveTo>
                    <a:pt x="4002" y="643"/>
                  </a:moveTo>
                  <a:lnTo>
                    <a:pt x="3978" y="1286"/>
                  </a:lnTo>
                  <a:lnTo>
                    <a:pt x="3382" y="1286"/>
                  </a:lnTo>
                  <a:lnTo>
                    <a:pt x="3382" y="643"/>
                  </a:lnTo>
                  <a:close/>
                  <a:moveTo>
                    <a:pt x="1" y="0"/>
                  </a:moveTo>
                  <a:lnTo>
                    <a:pt x="1" y="1929"/>
                  </a:lnTo>
                  <a:lnTo>
                    <a:pt x="7359" y="1929"/>
                  </a:lnTo>
                  <a:lnTo>
                    <a:pt x="73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5" name="Google Shape;10545;p98"/>
          <p:cNvGrpSpPr/>
          <p:nvPr/>
        </p:nvGrpSpPr>
        <p:grpSpPr>
          <a:xfrm>
            <a:off x="3262547" y="2914996"/>
            <a:ext cx="348927" cy="293026"/>
            <a:chOff x="3265812" y="3065780"/>
            <a:chExt cx="348057" cy="292266"/>
          </a:xfrm>
        </p:grpSpPr>
        <p:sp>
          <p:nvSpPr>
            <p:cNvPr id="10546" name="Google Shape;10546;p98"/>
            <p:cNvSpPr/>
            <p:nvPr/>
          </p:nvSpPr>
          <p:spPr>
            <a:xfrm>
              <a:off x="3327040" y="3127040"/>
              <a:ext cx="225604" cy="126359"/>
            </a:xfrm>
            <a:custGeom>
              <a:avLst/>
              <a:gdLst/>
              <a:ahLst/>
              <a:cxnLst/>
              <a:rect l="l" t="t" r="r" b="b"/>
              <a:pathLst>
                <a:path w="6931" h="3882" extrusionOk="0">
                  <a:moveTo>
                    <a:pt x="4763" y="595"/>
                  </a:moveTo>
                  <a:cubicBezTo>
                    <a:pt x="5263" y="595"/>
                    <a:pt x="5692" y="1000"/>
                    <a:pt x="5692" y="1524"/>
                  </a:cubicBezTo>
                  <a:lnTo>
                    <a:pt x="5692" y="2405"/>
                  </a:lnTo>
                  <a:cubicBezTo>
                    <a:pt x="5692" y="2905"/>
                    <a:pt x="5263" y="3310"/>
                    <a:pt x="4763" y="3310"/>
                  </a:cubicBezTo>
                  <a:lnTo>
                    <a:pt x="3763" y="3310"/>
                  </a:lnTo>
                  <a:lnTo>
                    <a:pt x="3763" y="595"/>
                  </a:lnTo>
                  <a:close/>
                  <a:moveTo>
                    <a:pt x="3168" y="595"/>
                  </a:moveTo>
                  <a:lnTo>
                    <a:pt x="3168" y="3310"/>
                  </a:lnTo>
                  <a:lnTo>
                    <a:pt x="2549" y="3310"/>
                  </a:lnTo>
                  <a:lnTo>
                    <a:pt x="2549" y="2286"/>
                  </a:lnTo>
                  <a:lnTo>
                    <a:pt x="1882" y="2286"/>
                  </a:lnTo>
                  <a:lnTo>
                    <a:pt x="1882" y="3334"/>
                  </a:lnTo>
                  <a:lnTo>
                    <a:pt x="1239" y="3334"/>
                  </a:lnTo>
                  <a:lnTo>
                    <a:pt x="1239" y="595"/>
                  </a:lnTo>
                  <a:lnTo>
                    <a:pt x="1882" y="595"/>
                  </a:lnTo>
                  <a:lnTo>
                    <a:pt x="1882" y="1667"/>
                  </a:lnTo>
                  <a:lnTo>
                    <a:pt x="2549" y="1667"/>
                  </a:lnTo>
                  <a:lnTo>
                    <a:pt x="2549" y="595"/>
                  </a:lnTo>
                  <a:close/>
                  <a:moveTo>
                    <a:pt x="0" y="0"/>
                  </a:moveTo>
                  <a:lnTo>
                    <a:pt x="0" y="3882"/>
                  </a:lnTo>
                  <a:lnTo>
                    <a:pt x="6931" y="3882"/>
                  </a:lnTo>
                  <a:lnTo>
                    <a:pt x="693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98"/>
            <p:cNvSpPr/>
            <p:nvPr/>
          </p:nvSpPr>
          <p:spPr>
            <a:xfrm>
              <a:off x="3265812" y="3065780"/>
              <a:ext cx="348057" cy="292266"/>
            </a:xfrm>
            <a:custGeom>
              <a:avLst/>
              <a:gdLst/>
              <a:ahLst/>
              <a:cxnLst/>
              <a:rect l="l" t="t" r="r" b="b"/>
              <a:pathLst>
                <a:path w="10693" h="8979" extrusionOk="0">
                  <a:moveTo>
                    <a:pt x="9454" y="1239"/>
                  </a:moveTo>
                  <a:lnTo>
                    <a:pt x="9454" y="6407"/>
                  </a:lnTo>
                  <a:lnTo>
                    <a:pt x="1238" y="6407"/>
                  </a:lnTo>
                  <a:lnTo>
                    <a:pt x="1238" y="1239"/>
                  </a:lnTo>
                  <a:close/>
                  <a:moveTo>
                    <a:pt x="0" y="1"/>
                  </a:moveTo>
                  <a:lnTo>
                    <a:pt x="0" y="7645"/>
                  </a:lnTo>
                  <a:lnTo>
                    <a:pt x="3358" y="7645"/>
                  </a:lnTo>
                  <a:lnTo>
                    <a:pt x="3358" y="8979"/>
                  </a:lnTo>
                  <a:lnTo>
                    <a:pt x="7359" y="8979"/>
                  </a:lnTo>
                  <a:lnTo>
                    <a:pt x="7359" y="7645"/>
                  </a:lnTo>
                  <a:lnTo>
                    <a:pt x="10693" y="7645"/>
                  </a:lnTo>
                  <a:lnTo>
                    <a:pt x="1069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98"/>
            <p:cNvSpPr/>
            <p:nvPr/>
          </p:nvSpPr>
          <p:spPr>
            <a:xfrm>
              <a:off x="3469679" y="3166557"/>
              <a:ext cx="21743" cy="48109"/>
            </a:xfrm>
            <a:custGeom>
              <a:avLst/>
              <a:gdLst/>
              <a:ahLst/>
              <a:cxnLst/>
              <a:rect l="l" t="t" r="r" b="b"/>
              <a:pathLst>
                <a:path w="668" h="1478" extrusionOk="0">
                  <a:moveTo>
                    <a:pt x="381" y="1"/>
                  </a:moveTo>
                  <a:lnTo>
                    <a:pt x="381" y="24"/>
                  </a:lnTo>
                  <a:lnTo>
                    <a:pt x="0" y="24"/>
                  </a:lnTo>
                  <a:lnTo>
                    <a:pt x="0" y="1477"/>
                  </a:lnTo>
                  <a:lnTo>
                    <a:pt x="381" y="1477"/>
                  </a:lnTo>
                  <a:cubicBezTo>
                    <a:pt x="548" y="1477"/>
                    <a:pt x="667" y="1334"/>
                    <a:pt x="667" y="1191"/>
                  </a:cubicBezTo>
                  <a:lnTo>
                    <a:pt x="667" y="310"/>
                  </a:lnTo>
                  <a:cubicBezTo>
                    <a:pt x="667" y="144"/>
                    <a:pt x="548"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9" name="Google Shape;10549;p98"/>
          <p:cNvGrpSpPr/>
          <p:nvPr/>
        </p:nvGrpSpPr>
        <p:grpSpPr>
          <a:xfrm>
            <a:off x="997211" y="2914996"/>
            <a:ext cx="349749" cy="292249"/>
            <a:chOff x="1006125" y="3065780"/>
            <a:chExt cx="348877" cy="291491"/>
          </a:xfrm>
        </p:grpSpPr>
        <p:sp>
          <p:nvSpPr>
            <p:cNvPr id="10550" name="Google Shape;10550;p98"/>
            <p:cNvSpPr/>
            <p:nvPr/>
          </p:nvSpPr>
          <p:spPr>
            <a:xfrm>
              <a:off x="1027055" y="3113857"/>
              <a:ext cx="307012" cy="176746"/>
            </a:xfrm>
            <a:custGeom>
              <a:avLst/>
              <a:gdLst/>
              <a:ahLst/>
              <a:cxnLst/>
              <a:rect l="l" t="t" r="r" b="b"/>
              <a:pathLst>
                <a:path w="9432" h="5430" extrusionOk="0">
                  <a:moveTo>
                    <a:pt x="1" y="0"/>
                  </a:moveTo>
                  <a:lnTo>
                    <a:pt x="1" y="5430"/>
                  </a:lnTo>
                  <a:lnTo>
                    <a:pt x="882" y="5430"/>
                  </a:lnTo>
                  <a:lnTo>
                    <a:pt x="882" y="5168"/>
                  </a:lnTo>
                  <a:cubicBezTo>
                    <a:pt x="882" y="4430"/>
                    <a:pt x="1287" y="3763"/>
                    <a:pt x="1930" y="3453"/>
                  </a:cubicBezTo>
                  <a:cubicBezTo>
                    <a:pt x="1739" y="3215"/>
                    <a:pt x="1620" y="2882"/>
                    <a:pt x="1644" y="2572"/>
                  </a:cubicBezTo>
                  <a:cubicBezTo>
                    <a:pt x="1682" y="1923"/>
                    <a:pt x="2225" y="1458"/>
                    <a:pt x="2831" y="1458"/>
                  </a:cubicBezTo>
                  <a:cubicBezTo>
                    <a:pt x="2982" y="1458"/>
                    <a:pt x="3136" y="1487"/>
                    <a:pt x="3287" y="1548"/>
                  </a:cubicBezTo>
                  <a:cubicBezTo>
                    <a:pt x="4049" y="1882"/>
                    <a:pt x="4264" y="2834"/>
                    <a:pt x="3716" y="3453"/>
                  </a:cubicBezTo>
                  <a:cubicBezTo>
                    <a:pt x="4359" y="3787"/>
                    <a:pt x="4764" y="4430"/>
                    <a:pt x="4764" y="5168"/>
                  </a:cubicBezTo>
                  <a:lnTo>
                    <a:pt x="4764" y="5430"/>
                  </a:lnTo>
                  <a:lnTo>
                    <a:pt x="9431" y="5430"/>
                  </a:lnTo>
                  <a:lnTo>
                    <a:pt x="9431" y="2263"/>
                  </a:lnTo>
                  <a:lnTo>
                    <a:pt x="7645" y="2263"/>
                  </a:lnTo>
                  <a:lnTo>
                    <a:pt x="5788" y="3477"/>
                  </a:lnTo>
                  <a:lnTo>
                    <a:pt x="5788" y="2263"/>
                  </a:lnTo>
                  <a:lnTo>
                    <a:pt x="5693" y="2263"/>
                  </a:lnTo>
                  <a:cubicBezTo>
                    <a:pt x="5192" y="2263"/>
                    <a:pt x="4788" y="1858"/>
                    <a:pt x="4788" y="1358"/>
                  </a:cubicBezTo>
                  <a:lnTo>
                    <a:pt x="478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98"/>
            <p:cNvSpPr/>
            <p:nvPr/>
          </p:nvSpPr>
          <p:spPr>
            <a:xfrm>
              <a:off x="1203026" y="3065780"/>
              <a:ext cx="151976" cy="123299"/>
            </a:xfrm>
            <a:custGeom>
              <a:avLst/>
              <a:gdLst/>
              <a:ahLst/>
              <a:cxnLst/>
              <a:rect l="l" t="t" r="r" b="b"/>
              <a:pathLst>
                <a:path w="4669" h="3788" extrusionOk="0">
                  <a:moveTo>
                    <a:pt x="1406" y="1168"/>
                  </a:moveTo>
                  <a:lnTo>
                    <a:pt x="1406" y="1763"/>
                  </a:lnTo>
                  <a:lnTo>
                    <a:pt x="763" y="1763"/>
                  </a:lnTo>
                  <a:lnTo>
                    <a:pt x="763" y="1168"/>
                  </a:lnTo>
                  <a:close/>
                  <a:moveTo>
                    <a:pt x="2644" y="1168"/>
                  </a:moveTo>
                  <a:lnTo>
                    <a:pt x="2644" y="1763"/>
                  </a:lnTo>
                  <a:lnTo>
                    <a:pt x="2025" y="1763"/>
                  </a:lnTo>
                  <a:lnTo>
                    <a:pt x="2025" y="1168"/>
                  </a:lnTo>
                  <a:close/>
                  <a:moveTo>
                    <a:pt x="3906" y="1168"/>
                  </a:moveTo>
                  <a:lnTo>
                    <a:pt x="3906" y="1763"/>
                  </a:lnTo>
                  <a:lnTo>
                    <a:pt x="3287" y="1763"/>
                  </a:lnTo>
                  <a:lnTo>
                    <a:pt x="3287" y="1168"/>
                  </a:lnTo>
                  <a:close/>
                  <a:moveTo>
                    <a:pt x="287" y="1"/>
                  </a:moveTo>
                  <a:cubicBezTo>
                    <a:pt x="120" y="1"/>
                    <a:pt x="1" y="120"/>
                    <a:pt x="1" y="287"/>
                  </a:cubicBezTo>
                  <a:lnTo>
                    <a:pt x="1" y="2835"/>
                  </a:lnTo>
                  <a:cubicBezTo>
                    <a:pt x="1" y="2978"/>
                    <a:pt x="120" y="3097"/>
                    <a:pt x="287" y="3097"/>
                  </a:cubicBezTo>
                  <a:lnTo>
                    <a:pt x="1001" y="3097"/>
                  </a:lnTo>
                  <a:lnTo>
                    <a:pt x="1001" y="3787"/>
                  </a:lnTo>
                  <a:lnTo>
                    <a:pt x="2025" y="3097"/>
                  </a:lnTo>
                  <a:lnTo>
                    <a:pt x="4383" y="3097"/>
                  </a:lnTo>
                  <a:cubicBezTo>
                    <a:pt x="4549" y="3097"/>
                    <a:pt x="4668" y="2978"/>
                    <a:pt x="4668" y="2835"/>
                  </a:cubicBezTo>
                  <a:lnTo>
                    <a:pt x="4668" y="287"/>
                  </a:lnTo>
                  <a:cubicBezTo>
                    <a:pt x="4668" y="120"/>
                    <a:pt x="4549" y="1"/>
                    <a:pt x="4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98"/>
            <p:cNvSpPr/>
            <p:nvPr/>
          </p:nvSpPr>
          <p:spPr>
            <a:xfrm>
              <a:off x="1006125" y="3310757"/>
              <a:ext cx="348871" cy="46514"/>
            </a:xfrm>
            <a:custGeom>
              <a:avLst/>
              <a:gdLst/>
              <a:ahLst/>
              <a:cxnLst/>
              <a:rect l="l" t="t" r="r" b="b"/>
              <a:pathLst>
                <a:path w="10718" h="1429" extrusionOk="0">
                  <a:moveTo>
                    <a:pt x="1" y="0"/>
                  </a:moveTo>
                  <a:lnTo>
                    <a:pt x="1" y="405"/>
                  </a:lnTo>
                  <a:cubicBezTo>
                    <a:pt x="1" y="977"/>
                    <a:pt x="453" y="1429"/>
                    <a:pt x="1025" y="1429"/>
                  </a:cubicBezTo>
                  <a:lnTo>
                    <a:pt x="9693" y="1429"/>
                  </a:lnTo>
                  <a:cubicBezTo>
                    <a:pt x="10241" y="1429"/>
                    <a:pt x="10717" y="977"/>
                    <a:pt x="10717" y="405"/>
                  </a:cubicBezTo>
                  <a:lnTo>
                    <a:pt x="1071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98"/>
            <p:cNvSpPr/>
            <p:nvPr/>
          </p:nvSpPr>
          <p:spPr>
            <a:xfrm>
              <a:off x="1075133" y="3237094"/>
              <a:ext cx="88015" cy="53512"/>
            </a:xfrm>
            <a:custGeom>
              <a:avLst/>
              <a:gdLst/>
              <a:ahLst/>
              <a:cxnLst/>
              <a:rect l="l" t="t" r="r" b="b"/>
              <a:pathLst>
                <a:path w="2704" h="1644" extrusionOk="0">
                  <a:moveTo>
                    <a:pt x="1362" y="1"/>
                  </a:moveTo>
                  <a:cubicBezTo>
                    <a:pt x="682" y="1"/>
                    <a:pt x="0" y="471"/>
                    <a:pt x="48" y="1406"/>
                  </a:cubicBezTo>
                  <a:lnTo>
                    <a:pt x="48" y="1644"/>
                  </a:lnTo>
                  <a:lnTo>
                    <a:pt x="2668" y="1644"/>
                  </a:lnTo>
                  <a:lnTo>
                    <a:pt x="2668" y="1382"/>
                  </a:lnTo>
                  <a:cubicBezTo>
                    <a:pt x="2703" y="459"/>
                    <a:pt x="2033" y="1"/>
                    <a:pt x="13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98"/>
            <p:cNvSpPr/>
            <p:nvPr/>
          </p:nvSpPr>
          <p:spPr>
            <a:xfrm>
              <a:off x="1094501" y="3181335"/>
              <a:ext cx="43454" cy="37205"/>
            </a:xfrm>
            <a:custGeom>
              <a:avLst/>
              <a:gdLst/>
              <a:ahLst/>
              <a:cxnLst/>
              <a:rect l="l" t="t" r="r" b="b"/>
              <a:pathLst>
                <a:path w="1335" h="1143" extrusionOk="0">
                  <a:moveTo>
                    <a:pt x="752" y="1"/>
                  </a:moveTo>
                  <a:cubicBezTo>
                    <a:pt x="613" y="1"/>
                    <a:pt x="472" y="52"/>
                    <a:pt x="358" y="166"/>
                  </a:cubicBezTo>
                  <a:cubicBezTo>
                    <a:pt x="1" y="523"/>
                    <a:pt x="263" y="1142"/>
                    <a:pt x="763" y="1142"/>
                  </a:cubicBezTo>
                  <a:cubicBezTo>
                    <a:pt x="1072" y="1142"/>
                    <a:pt x="1334" y="880"/>
                    <a:pt x="1334" y="571"/>
                  </a:cubicBezTo>
                  <a:cubicBezTo>
                    <a:pt x="1334" y="231"/>
                    <a:pt x="1048" y="1"/>
                    <a:pt x="7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5" name="Google Shape;10555;p98"/>
          <p:cNvGrpSpPr/>
          <p:nvPr/>
        </p:nvGrpSpPr>
        <p:grpSpPr>
          <a:xfrm>
            <a:off x="7797037" y="2327460"/>
            <a:ext cx="349752" cy="349750"/>
            <a:chOff x="7788994" y="2479767"/>
            <a:chExt cx="348880" cy="348843"/>
          </a:xfrm>
        </p:grpSpPr>
        <p:sp>
          <p:nvSpPr>
            <p:cNvPr id="10556" name="Google Shape;10556;p98"/>
            <p:cNvSpPr/>
            <p:nvPr/>
          </p:nvSpPr>
          <p:spPr>
            <a:xfrm>
              <a:off x="8109166" y="2698346"/>
              <a:ext cx="28709" cy="29490"/>
            </a:xfrm>
            <a:custGeom>
              <a:avLst/>
              <a:gdLst/>
              <a:ahLst/>
              <a:cxnLst/>
              <a:rect l="l" t="t" r="r" b="b"/>
              <a:pathLst>
                <a:path w="882" h="906" extrusionOk="0">
                  <a:moveTo>
                    <a:pt x="0" y="1"/>
                  </a:moveTo>
                  <a:lnTo>
                    <a:pt x="0" y="906"/>
                  </a:lnTo>
                  <a:lnTo>
                    <a:pt x="881" y="906"/>
                  </a:lnTo>
                  <a:lnTo>
                    <a:pt x="88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98"/>
            <p:cNvSpPr/>
            <p:nvPr/>
          </p:nvSpPr>
          <p:spPr>
            <a:xfrm>
              <a:off x="8024663" y="2698346"/>
              <a:ext cx="63603" cy="29490"/>
            </a:xfrm>
            <a:custGeom>
              <a:avLst/>
              <a:gdLst/>
              <a:ahLst/>
              <a:cxnLst/>
              <a:rect l="l" t="t" r="r" b="b"/>
              <a:pathLst>
                <a:path w="1954" h="906" extrusionOk="0">
                  <a:moveTo>
                    <a:pt x="0" y="1"/>
                  </a:moveTo>
                  <a:lnTo>
                    <a:pt x="1072" y="906"/>
                  </a:lnTo>
                  <a:lnTo>
                    <a:pt x="1953" y="906"/>
                  </a:lnTo>
                  <a:lnTo>
                    <a:pt x="195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98"/>
            <p:cNvSpPr/>
            <p:nvPr/>
          </p:nvSpPr>
          <p:spPr>
            <a:xfrm>
              <a:off x="8109166" y="2479767"/>
              <a:ext cx="28709" cy="29490"/>
            </a:xfrm>
            <a:custGeom>
              <a:avLst/>
              <a:gdLst/>
              <a:ahLst/>
              <a:cxnLst/>
              <a:rect l="l" t="t" r="r" b="b"/>
              <a:pathLst>
                <a:path w="882" h="906" extrusionOk="0">
                  <a:moveTo>
                    <a:pt x="0" y="0"/>
                  </a:moveTo>
                  <a:lnTo>
                    <a:pt x="0" y="905"/>
                  </a:lnTo>
                  <a:lnTo>
                    <a:pt x="881" y="905"/>
                  </a:lnTo>
                  <a:lnTo>
                    <a:pt x="88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98"/>
            <p:cNvSpPr/>
            <p:nvPr/>
          </p:nvSpPr>
          <p:spPr>
            <a:xfrm>
              <a:off x="8109166" y="2530156"/>
              <a:ext cx="28709" cy="148070"/>
            </a:xfrm>
            <a:custGeom>
              <a:avLst/>
              <a:gdLst/>
              <a:ahLst/>
              <a:cxnLst/>
              <a:rect l="l" t="t" r="r" b="b"/>
              <a:pathLst>
                <a:path w="882" h="4549" extrusionOk="0">
                  <a:moveTo>
                    <a:pt x="0" y="0"/>
                  </a:moveTo>
                  <a:lnTo>
                    <a:pt x="0" y="4549"/>
                  </a:lnTo>
                  <a:lnTo>
                    <a:pt x="881" y="4549"/>
                  </a:lnTo>
                  <a:lnTo>
                    <a:pt x="88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98"/>
            <p:cNvSpPr/>
            <p:nvPr/>
          </p:nvSpPr>
          <p:spPr>
            <a:xfrm>
              <a:off x="7968057" y="2678978"/>
              <a:ext cx="87625" cy="149632"/>
            </a:xfrm>
            <a:custGeom>
              <a:avLst/>
              <a:gdLst/>
              <a:ahLst/>
              <a:cxnLst/>
              <a:rect l="l" t="t" r="r" b="b"/>
              <a:pathLst>
                <a:path w="2692" h="4597" extrusionOk="0">
                  <a:moveTo>
                    <a:pt x="1" y="0"/>
                  </a:moveTo>
                  <a:lnTo>
                    <a:pt x="48" y="3477"/>
                  </a:lnTo>
                  <a:lnTo>
                    <a:pt x="1001" y="3025"/>
                  </a:lnTo>
                  <a:lnTo>
                    <a:pt x="1739" y="4597"/>
                  </a:lnTo>
                  <a:lnTo>
                    <a:pt x="2478" y="4239"/>
                  </a:lnTo>
                  <a:lnTo>
                    <a:pt x="1739" y="2668"/>
                  </a:lnTo>
                  <a:lnTo>
                    <a:pt x="2692" y="2215"/>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98"/>
            <p:cNvSpPr/>
            <p:nvPr/>
          </p:nvSpPr>
          <p:spPr>
            <a:xfrm>
              <a:off x="7788994" y="2698346"/>
              <a:ext cx="29490" cy="29490"/>
            </a:xfrm>
            <a:custGeom>
              <a:avLst/>
              <a:gdLst/>
              <a:ahLst/>
              <a:cxnLst/>
              <a:rect l="l" t="t" r="r" b="b"/>
              <a:pathLst>
                <a:path w="906" h="906" extrusionOk="0">
                  <a:moveTo>
                    <a:pt x="1" y="1"/>
                  </a:moveTo>
                  <a:lnTo>
                    <a:pt x="1" y="906"/>
                  </a:lnTo>
                  <a:lnTo>
                    <a:pt x="906" y="906"/>
                  </a:lnTo>
                  <a:lnTo>
                    <a:pt x="90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98"/>
            <p:cNvSpPr/>
            <p:nvPr/>
          </p:nvSpPr>
          <p:spPr>
            <a:xfrm>
              <a:off x="7839383" y="2530156"/>
              <a:ext cx="248877" cy="148070"/>
            </a:xfrm>
            <a:custGeom>
              <a:avLst/>
              <a:gdLst/>
              <a:ahLst/>
              <a:cxnLst/>
              <a:rect l="l" t="t" r="r" b="b"/>
              <a:pathLst>
                <a:path w="7646" h="4549" extrusionOk="0">
                  <a:moveTo>
                    <a:pt x="5692" y="881"/>
                  </a:moveTo>
                  <a:lnTo>
                    <a:pt x="5692" y="1500"/>
                  </a:lnTo>
                  <a:lnTo>
                    <a:pt x="2049" y="1500"/>
                  </a:lnTo>
                  <a:lnTo>
                    <a:pt x="2049" y="881"/>
                  </a:lnTo>
                  <a:close/>
                  <a:moveTo>
                    <a:pt x="6359" y="2167"/>
                  </a:moveTo>
                  <a:lnTo>
                    <a:pt x="6359" y="2786"/>
                  </a:lnTo>
                  <a:lnTo>
                    <a:pt x="1382" y="2786"/>
                  </a:lnTo>
                  <a:lnTo>
                    <a:pt x="1382" y="2167"/>
                  </a:lnTo>
                  <a:close/>
                  <a:moveTo>
                    <a:pt x="1" y="0"/>
                  </a:moveTo>
                  <a:lnTo>
                    <a:pt x="1" y="4549"/>
                  </a:lnTo>
                  <a:lnTo>
                    <a:pt x="3335" y="4549"/>
                  </a:lnTo>
                  <a:lnTo>
                    <a:pt x="3335" y="3239"/>
                  </a:lnTo>
                  <a:lnTo>
                    <a:pt x="4930" y="4549"/>
                  </a:lnTo>
                  <a:lnTo>
                    <a:pt x="7645" y="4549"/>
                  </a:lnTo>
                  <a:lnTo>
                    <a:pt x="764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98"/>
            <p:cNvSpPr/>
            <p:nvPr/>
          </p:nvSpPr>
          <p:spPr>
            <a:xfrm>
              <a:off x="7838602" y="2698346"/>
              <a:ext cx="109335" cy="29490"/>
            </a:xfrm>
            <a:custGeom>
              <a:avLst/>
              <a:gdLst/>
              <a:ahLst/>
              <a:cxnLst/>
              <a:rect l="l" t="t" r="r" b="b"/>
              <a:pathLst>
                <a:path w="3359" h="906" extrusionOk="0">
                  <a:moveTo>
                    <a:pt x="1" y="1"/>
                  </a:moveTo>
                  <a:lnTo>
                    <a:pt x="1" y="906"/>
                  </a:lnTo>
                  <a:lnTo>
                    <a:pt x="3359" y="906"/>
                  </a:lnTo>
                  <a:lnTo>
                    <a:pt x="335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98"/>
            <p:cNvSpPr/>
            <p:nvPr/>
          </p:nvSpPr>
          <p:spPr>
            <a:xfrm>
              <a:off x="7788994" y="2530156"/>
              <a:ext cx="29490" cy="148070"/>
            </a:xfrm>
            <a:custGeom>
              <a:avLst/>
              <a:gdLst/>
              <a:ahLst/>
              <a:cxnLst/>
              <a:rect l="l" t="t" r="r" b="b"/>
              <a:pathLst>
                <a:path w="906" h="4549" extrusionOk="0">
                  <a:moveTo>
                    <a:pt x="1" y="0"/>
                  </a:moveTo>
                  <a:lnTo>
                    <a:pt x="1" y="4549"/>
                  </a:lnTo>
                  <a:lnTo>
                    <a:pt x="906" y="4549"/>
                  </a:lnTo>
                  <a:lnTo>
                    <a:pt x="90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98"/>
            <p:cNvSpPr/>
            <p:nvPr/>
          </p:nvSpPr>
          <p:spPr>
            <a:xfrm>
              <a:off x="7788994" y="2479767"/>
              <a:ext cx="29490" cy="29490"/>
            </a:xfrm>
            <a:custGeom>
              <a:avLst/>
              <a:gdLst/>
              <a:ahLst/>
              <a:cxnLst/>
              <a:rect l="l" t="t" r="r" b="b"/>
              <a:pathLst>
                <a:path w="906" h="906" extrusionOk="0">
                  <a:moveTo>
                    <a:pt x="1" y="0"/>
                  </a:moveTo>
                  <a:lnTo>
                    <a:pt x="1" y="905"/>
                  </a:lnTo>
                  <a:lnTo>
                    <a:pt x="906" y="905"/>
                  </a:lnTo>
                  <a:lnTo>
                    <a:pt x="90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98"/>
            <p:cNvSpPr/>
            <p:nvPr/>
          </p:nvSpPr>
          <p:spPr>
            <a:xfrm>
              <a:off x="7839383" y="2479767"/>
              <a:ext cx="248877" cy="29490"/>
            </a:xfrm>
            <a:custGeom>
              <a:avLst/>
              <a:gdLst/>
              <a:ahLst/>
              <a:cxnLst/>
              <a:rect l="l" t="t" r="r" b="b"/>
              <a:pathLst>
                <a:path w="7646" h="906" extrusionOk="0">
                  <a:moveTo>
                    <a:pt x="1" y="0"/>
                  </a:moveTo>
                  <a:lnTo>
                    <a:pt x="1" y="905"/>
                  </a:lnTo>
                  <a:lnTo>
                    <a:pt x="7645" y="905"/>
                  </a:lnTo>
                  <a:lnTo>
                    <a:pt x="764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7" name="Google Shape;10567;p98"/>
          <p:cNvGrpSpPr/>
          <p:nvPr/>
        </p:nvGrpSpPr>
        <p:grpSpPr>
          <a:xfrm>
            <a:off x="7061113" y="2327460"/>
            <a:ext cx="310096" cy="349426"/>
            <a:chOff x="7054905" y="2479767"/>
            <a:chExt cx="309323" cy="348520"/>
          </a:xfrm>
        </p:grpSpPr>
        <p:sp>
          <p:nvSpPr>
            <p:cNvPr id="10568" name="Google Shape;10568;p98"/>
            <p:cNvSpPr/>
            <p:nvPr/>
          </p:nvSpPr>
          <p:spPr>
            <a:xfrm>
              <a:off x="7155683" y="2595258"/>
              <a:ext cx="105429" cy="105462"/>
            </a:xfrm>
            <a:custGeom>
              <a:avLst/>
              <a:gdLst/>
              <a:ahLst/>
              <a:cxnLst/>
              <a:rect l="l" t="t" r="r" b="b"/>
              <a:pathLst>
                <a:path w="3239" h="3240" extrusionOk="0">
                  <a:moveTo>
                    <a:pt x="1620" y="0"/>
                  </a:moveTo>
                  <a:cubicBezTo>
                    <a:pt x="715" y="0"/>
                    <a:pt x="0" y="715"/>
                    <a:pt x="0" y="1620"/>
                  </a:cubicBezTo>
                  <a:cubicBezTo>
                    <a:pt x="0" y="2525"/>
                    <a:pt x="715" y="3239"/>
                    <a:pt x="1620" y="3239"/>
                  </a:cubicBezTo>
                  <a:cubicBezTo>
                    <a:pt x="2525" y="3239"/>
                    <a:pt x="3239" y="2525"/>
                    <a:pt x="3239" y="1620"/>
                  </a:cubicBezTo>
                  <a:cubicBezTo>
                    <a:pt x="3239" y="715"/>
                    <a:pt x="252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98"/>
            <p:cNvSpPr/>
            <p:nvPr/>
          </p:nvSpPr>
          <p:spPr>
            <a:xfrm>
              <a:off x="7199855" y="2492918"/>
              <a:ext cx="144978" cy="37270"/>
            </a:xfrm>
            <a:custGeom>
              <a:avLst/>
              <a:gdLst/>
              <a:ahLst/>
              <a:cxnLst/>
              <a:rect l="l" t="t" r="r" b="b"/>
              <a:pathLst>
                <a:path w="4454" h="1145" extrusionOk="0">
                  <a:moveTo>
                    <a:pt x="1" y="1"/>
                  </a:moveTo>
                  <a:lnTo>
                    <a:pt x="644" y="1144"/>
                  </a:lnTo>
                  <a:lnTo>
                    <a:pt x="4454" y="1144"/>
                  </a:lnTo>
                  <a:lnTo>
                    <a:pt x="44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98"/>
            <p:cNvSpPr/>
            <p:nvPr/>
          </p:nvSpPr>
          <p:spPr>
            <a:xfrm>
              <a:off x="7054905" y="2479767"/>
              <a:ext cx="309323" cy="288393"/>
            </a:xfrm>
            <a:custGeom>
              <a:avLst/>
              <a:gdLst/>
              <a:ahLst/>
              <a:cxnLst/>
              <a:rect l="l" t="t" r="r" b="b"/>
              <a:pathLst>
                <a:path w="9503" h="8860" extrusionOk="0">
                  <a:moveTo>
                    <a:pt x="0" y="0"/>
                  </a:moveTo>
                  <a:lnTo>
                    <a:pt x="0" y="8859"/>
                  </a:lnTo>
                  <a:lnTo>
                    <a:pt x="3644" y="8859"/>
                  </a:lnTo>
                  <a:lnTo>
                    <a:pt x="3644" y="8049"/>
                  </a:lnTo>
                  <a:lnTo>
                    <a:pt x="4406" y="8049"/>
                  </a:lnTo>
                  <a:lnTo>
                    <a:pt x="4406" y="7406"/>
                  </a:lnTo>
                  <a:cubicBezTo>
                    <a:pt x="3215" y="7240"/>
                    <a:pt x="2358" y="6192"/>
                    <a:pt x="2453" y="5001"/>
                  </a:cubicBezTo>
                  <a:cubicBezTo>
                    <a:pt x="2525" y="3810"/>
                    <a:pt x="3525" y="2905"/>
                    <a:pt x="4716" y="2905"/>
                  </a:cubicBezTo>
                  <a:cubicBezTo>
                    <a:pt x="5906" y="2905"/>
                    <a:pt x="6883" y="3810"/>
                    <a:pt x="6954" y="5001"/>
                  </a:cubicBezTo>
                  <a:cubicBezTo>
                    <a:pt x="7049" y="6192"/>
                    <a:pt x="6192" y="7240"/>
                    <a:pt x="5025" y="7406"/>
                  </a:cubicBezTo>
                  <a:lnTo>
                    <a:pt x="5025" y="8049"/>
                  </a:lnTo>
                  <a:lnTo>
                    <a:pt x="5763" y="8049"/>
                  </a:lnTo>
                  <a:lnTo>
                    <a:pt x="5763" y="8859"/>
                  </a:lnTo>
                  <a:lnTo>
                    <a:pt x="9502" y="8859"/>
                  </a:lnTo>
                  <a:lnTo>
                    <a:pt x="9502" y="2167"/>
                  </a:lnTo>
                  <a:lnTo>
                    <a:pt x="4763" y="2167"/>
                  </a:lnTo>
                  <a:lnTo>
                    <a:pt x="352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98"/>
            <p:cNvSpPr/>
            <p:nvPr/>
          </p:nvSpPr>
          <p:spPr>
            <a:xfrm>
              <a:off x="7194419" y="2761918"/>
              <a:ext cx="28742" cy="66369"/>
            </a:xfrm>
            <a:custGeom>
              <a:avLst/>
              <a:gdLst/>
              <a:ahLst/>
              <a:cxnLst/>
              <a:rect l="l" t="t" r="r" b="b"/>
              <a:pathLst>
                <a:path w="883" h="2039" extrusionOk="0">
                  <a:moveTo>
                    <a:pt x="1" y="1"/>
                  </a:moveTo>
                  <a:lnTo>
                    <a:pt x="1" y="1596"/>
                  </a:lnTo>
                  <a:cubicBezTo>
                    <a:pt x="1" y="1844"/>
                    <a:pt x="199" y="2039"/>
                    <a:pt x="422" y="2039"/>
                  </a:cubicBezTo>
                  <a:cubicBezTo>
                    <a:pt x="456" y="2039"/>
                    <a:pt x="490" y="2034"/>
                    <a:pt x="525" y="2025"/>
                  </a:cubicBezTo>
                  <a:cubicBezTo>
                    <a:pt x="739" y="1977"/>
                    <a:pt x="882" y="1810"/>
                    <a:pt x="882" y="1596"/>
                  </a:cubicBezTo>
                  <a:lnTo>
                    <a:pt x="88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2" name="Google Shape;10572;p98"/>
          <p:cNvGrpSpPr/>
          <p:nvPr/>
        </p:nvGrpSpPr>
        <p:grpSpPr>
          <a:xfrm>
            <a:off x="6323622" y="2327460"/>
            <a:ext cx="274332" cy="349751"/>
            <a:chOff x="6319254" y="2479767"/>
            <a:chExt cx="273648" cy="348844"/>
          </a:xfrm>
        </p:grpSpPr>
        <p:sp>
          <p:nvSpPr>
            <p:cNvPr id="10573" name="Google Shape;10573;p98"/>
            <p:cNvSpPr/>
            <p:nvPr/>
          </p:nvSpPr>
          <p:spPr>
            <a:xfrm>
              <a:off x="6319254" y="2479767"/>
              <a:ext cx="273648" cy="260465"/>
            </a:xfrm>
            <a:custGeom>
              <a:avLst/>
              <a:gdLst/>
              <a:ahLst/>
              <a:cxnLst/>
              <a:rect l="l" t="t" r="r" b="b"/>
              <a:pathLst>
                <a:path w="8407" h="8002" extrusionOk="0">
                  <a:moveTo>
                    <a:pt x="4227" y="1237"/>
                  </a:moveTo>
                  <a:cubicBezTo>
                    <a:pt x="4906" y="1237"/>
                    <a:pt x="5600" y="1488"/>
                    <a:pt x="6168" y="2048"/>
                  </a:cubicBezTo>
                  <a:cubicBezTo>
                    <a:pt x="7907" y="3787"/>
                    <a:pt x="6668" y="6763"/>
                    <a:pt x="4192" y="6763"/>
                  </a:cubicBezTo>
                  <a:cubicBezTo>
                    <a:pt x="2668" y="6763"/>
                    <a:pt x="1453" y="5525"/>
                    <a:pt x="1453" y="4025"/>
                  </a:cubicBezTo>
                  <a:cubicBezTo>
                    <a:pt x="1437" y="2346"/>
                    <a:pt x="2799" y="1237"/>
                    <a:pt x="4227" y="1237"/>
                  </a:cubicBezTo>
                  <a:close/>
                  <a:moveTo>
                    <a:pt x="2906" y="0"/>
                  </a:moveTo>
                  <a:lnTo>
                    <a:pt x="2120" y="1119"/>
                  </a:lnTo>
                  <a:lnTo>
                    <a:pt x="810" y="1524"/>
                  </a:lnTo>
                  <a:lnTo>
                    <a:pt x="810" y="2905"/>
                  </a:lnTo>
                  <a:lnTo>
                    <a:pt x="0" y="4001"/>
                  </a:lnTo>
                  <a:lnTo>
                    <a:pt x="810" y="5096"/>
                  </a:lnTo>
                  <a:lnTo>
                    <a:pt x="786" y="6478"/>
                  </a:lnTo>
                  <a:lnTo>
                    <a:pt x="2096" y="6882"/>
                  </a:lnTo>
                  <a:lnTo>
                    <a:pt x="2906" y="8002"/>
                  </a:lnTo>
                  <a:lnTo>
                    <a:pt x="4192" y="7549"/>
                  </a:lnTo>
                  <a:lnTo>
                    <a:pt x="5502" y="8002"/>
                  </a:lnTo>
                  <a:lnTo>
                    <a:pt x="6287" y="6882"/>
                  </a:lnTo>
                  <a:lnTo>
                    <a:pt x="7597" y="6478"/>
                  </a:lnTo>
                  <a:lnTo>
                    <a:pt x="7597" y="5096"/>
                  </a:lnTo>
                  <a:lnTo>
                    <a:pt x="8407" y="4001"/>
                  </a:lnTo>
                  <a:lnTo>
                    <a:pt x="7597" y="2905"/>
                  </a:lnTo>
                  <a:lnTo>
                    <a:pt x="7621" y="1524"/>
                  </a:lnTo>
                  <a:lnTo>
                    <a:pt x="6311" y="1119"/>
                  </a:lnTo>
                  <a:lnTo>
                    <a:pt x="5502" y="0"/>
                  </a:lnTo>
                  <a:lnTo>
                    <a:pt x="4216" y="453"/>
                  </a:lnTo>
                  <a:lnTo>
                    <a:pt x="290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98"/>
            <p:cNvSpPr/>
            <p:nvPr/>
          </p:nvSpPr>
          <p:spPr>
            <a:xfrm>
              <a:off x="6378171" y="2725493"/>
              <a:ext cx="65133" cy="103118"/>
            </a:xfrm>
            <a:custGeom>
              <a:avLst/>
              <a:gdLst/>
              <a:ahLst/>
              <a:cxnLst/>
              <a:rect l="l" t="t" r="r" b="b"/>
              <a:pathLst>
                <a:path w="2001" h="3168" extrusionOk="0">
                  <a:moveTo>
                    <a:pt x="0" y="0"/>
                  </a:moveTo>
                  <a:lnTo>
                    <a:pt x="0" y="3168"/>
                  </a:lnTo>
                  <a:lnTo>
                    <a:pt x="1001" y="2763"/>
                  </a:lnTo>
                  <a:lnTo>
                    <a:pt x="2001" y="3168"/>
                  </a:lnTo>
                  <a:lnTo>
                    <a:pt x="2001" y="810"/>
                  </a:lnTo>
                  <a:lnTo>
                    <a:pt x="858" y="1191"/>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98"/>
            <p:cNvSpPr/>
            <p:nvPr/>
          </p:nvSpPr>
          <p:spPr>
            <a:xfrm>
              <a:off x="6363426" y="2540214"/>
              <a:ext cx="162066" cy="139444"/>
            </a:xfrm>
            <a:custGeom>
              <a:avLst/>
              <a:gdLst/>
              <a:ahLst/>
              <a:cxnLst/>
              <a:rect l="l" t="t" r="r" b="b"/>
              <a:pathLst>
                <a:path w="4979" h="4284" extrusionOk="0">
                  <a:moveTo>
                    <a:pt x="3144" y="715"/>
                  </a:moveTo>
                  <a:lnTo>
                    <a:pt x="3144" y="2858"/>
                  </a:lnTo>
                  <a:lnTo>
                    <a:pt x="3621" y="2858"/>
                  </a:lnTo>
                  <a:lnTo>
                    <a:pt x="3621" y="3478"/>
                  </a:lnTo>
                  <a:lnTo>
                    <a:pt x="2073" y="3478"/>
                  </a:lnTo>
                  <a:lnTo>
                    <a:pt x="2073" y="2858"/>
                  </a:lnTo>
                  <a:lnTo>
                    <a:pt x="2525" y="2858"/>
                  </a:lnTo>
                  <a:lnTo>
                    <a:pt x="2525" y="1525"/>
                  </a:lnTo>
                  <a:lnTo>
                    <a:pt x="2144" y="1715"/>
                  </a:lnTo>
                  <a:lnTo>
                    <a:pt x="1858" y="1168"/>
                  </a:lnTo>
                  <a:lnTo>
                    <a:pt x="2692" y="715"/>
                  </a:lnTo>
                  <a:close/>
                  <a:moveTo>
                    <a:pt x="2835" y="1"/>
                  </a:moveTo>
                  <a:cubicBezTo>
                    <a:pt x="953" y="1"/>
                    <a:pt x="1" y="2311"/>
                    <a:pt x="1334" y="3644"/>
                  </a:cubicBezTo>
                  <a:cubicBezTo>
                    <a:pt x="1769" y="4086"/>
                    <a:pt x="2306" y="4283"/>
                    <a:pt x="2834" y="4283"/>
                  </a:cubicBezTo>
                  <a:cubicBezTo>
                    <a:pt x="3927" y="4283"/>
                    <a:pt x="4978" y="3437"/>
                    <a:pt x="4978" y="2168"/>
                  </a:cubicBezTo>
                  <a:cubicBezTo>
                    <a:pt x="4978" y="977"/>
                    <a:pt x="4025" y="1"/>
                    <a:pt x="2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98"/>
            <p:cNvSpPr/>
            <p:nvPr/>
          </p:nvSpPr>
          <p:spPr>
            <a:xfrm>
              <a:off x="6468858" y="2725493"/>
              <a:ext cx="65133" cy="103118"/>
            </a:xfrm>
            <a:custGeom>
              <a:avLst/>
              <a:gdLst/>
              <a:ahLst/>
              <a:cxnLst/>
              <a:rect l="l" t="t" r="r" b="b"/>
              <a:pathLst>
                <a:path w="2001" h="3168" extrusionOk="0">
                  <a:moveTo>
                    <a:pt x="2001" y="0"/>
                  </a:moveTo>
                  <a:lnTo>
                    <a:pt x="1144" y="1191"/>
                  </a:lnTo>
                  <a:lnTo>
                    <a:pt x="1" y="810"/>
                  </a:lnTo>
                  <a:lnTo>
                    <a:pt x="1" y="3168"/>
                  </a:lnTo>
                  <a:lnTo>
                    <a:pt x="1001" y="2763"/>
                  </a:lnTo>
                  <a:lnTo>
                    <a:pt x="2001" y="3168"/>
                  </a:lnTo>
                  <a:lnTo>
                    <a:pt x="200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7" name="Google Shape;10577;p98"/>
          <p:cNvGrpSpPr/>
          <p:nvPr/>
        </p:nvGrpSpPr>
        <p:grpSpPr>
          <a:xfrm>
            <a:off x="5530167" y="2327460"/>
            <a:ext cx="349748" cy="349753"/>
            <a:chOff x="5527778" y="2479767"/>
            <a:chExt cx="348876" cy="348846"/>
          </a:xfrm>
        </p:grpSpPr>
        <p:sp>
          <p:nvSpPr>
            <p:cNvPr id="10578" name="Google Shape;10578;p98"/>
            <p:cNvSpPr/>
            <p:nvPr/>
          </p:nvSpPr>
          <p:spPr>
            <a:xfrm>
              <a:off x="5599097" y="2546431"/>
              <a:ext cx="50420" cy="171343"/>
            </a:xfrm>
            <a:custGeom>
              <a:avLst/>
              <a:gdLst/>
              <a:ahLst/>
              <a:cxnLst/>
              <a:rect l="l" t="t" r="r" b="b"/>
              <a:pathLst>
                <a:path w="1549" h="5264" extrusionOk="0">
                  <a:moveTo>
                    <a:pt x="1" y="0"/>
                  </a:moveTo>
                  <a:lnTo>
                    <a:pt x="1" y="5263"/>
                  </a:lnTo>
                  <a:lnTo>
                    <a:pt x="1549" y="5263"/>
                  </a:lnTo>
                  <a:lnTo>
                    <a:pt x="15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98"/>
            <p:cNvSpPr/>
            <p:nvPr/>
          </p:nvSpPr>
          <p:spPr>
            <a:xfrm>
              <a:off x="5527778" y="2479767"/>
              <a:ext cx="121737" cy="46514"/>
            </a:xfrm>
            <a:custGeom>
              <a:avLst/>
              <a:gdLst/>
              <a:ahLst/>
              <a:cxnLst/>
              <a:rect l="l" t="t" r="r" b="b"/>
              <a:pathLst>
                <a:path w="3740" h="1429" extrusionOk="0">
                  <a:moveTo>
                    <a:pt x="1" y="0"/>
                  </a:moveTo>
                  <a:lnTo>
                    <a:pt x="1" y="1429"/>
                  </a:lnTo>
                  <a:lnTo>
                    <a:pt x="3740" y="1429"/>
                  </a:lnTo>
                  <a:lnTo>
                    <a:pt x="374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98"/>
            <p:cNvSpPr/>
            <p:nvPr/>
          </p:nvSpPr>
          <p:spPr>
            <a:xfrm>
              <a:off x="5565764" y="2792939"/>
              <a:ext cx="45765" cy="35675"/>
            </a:xfrm>
            <a:custGeom>
              <a:avLst/>
              <a:gdLst/>
              <a:ahLst/>
              <a:cxnLst/>
              <a:rect l="l" t="t" r="r" b="b"/>
              <a:pathLst>
                <a:path w="1406" h="1096" extrusionOk="0">
                  <a:moveTo>
                    <a:pt x="1" y="0"/>
                  </a:moveTo>
                  <a:lnTo>
                    <a:pt x="691" y="1096"/>
                  </a:lnTo>
                  <a:lnTo>
                    <a:pt x="140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98"/>
            <p:cNvSpPr/>
            <p:nvPr/>
          </p:nvSpPr>
          <p:spPr>
            <a:xfrm>
              <a:off x="5527778" y="2546431"/>
              <a:ext cx="50420" cy="171343"/>
            </a:xfrm>
            <a:custGeom>
              <a:avLst/>
              <a:gdLst/>
              <a:ahLst/>
              <a:cxnLst/>
              <a:rect l="l" t="t" r="r" b="b"/>
              <a:pathLst>
                <a:path w="1549" h="5264" extrusionOk="0">
                  <a:moveTo>
                    <a:pt x="1" y="0"/>
                  </a:moveTo>
                  <a:lnTo>
                    <a:pt x="1" y="5263"/>
                  </a:lnTo>
                  <a:lnTo>
                    <a:pt x="1549" y="5263"/>
                  </a:lnTo>
                  <a:lnTo>
                    <a:pt x="15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98"/>
            <p:cNvSpPr/>
            <p:nvPr/>
          </p:nvSpPr>
          <p:spPr>
            <a:xfrm>
              <a:off x="5529340" y="2737895"/>
              <a:ext cx="118645" cy="34894"/>
            </a:xfrm>
            <a:custGeom>
              <a:avLst/>
              <a:gdLst/>
              <a:ahLst/>
              <a:cxnLst/>
              <a:rect l="l" t="t" r="r" b="b"/>
              <a:pathLst>
                <a:path w="3645" h="1072" extrusionOk="0">
                  <a:moveTo>
                    <a:pt x="0" y="0"/>
                  </a:moveTo>
                  <a:lnTo>
                    <a:pt x="715" y="1072"/>
                  </a:lnTo>
                  <a:lnTo>
                    <a:pt x="2930" y="1072"/>
                  </a:lnTo>
                  <a:lnTo>
                    <a:pt x="364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98"/>
            <p:cNvSpPr/>
            <p:nvPr/>
          </p:nvSpPr>
          <p:spPr>
            <a:xfrm>
              <a:off x="5688254" y="2515411"/>
              <a:ext cx="188399" cy="178309"/>
            </a:xfrm>
            <a:custGeom>
              <a:avLst/>
              <a:gdLst/>
              <a:ahLst/>
              <a:cxnLst/>
              <a:rect l="l" t="t" r="r" b="b"/>
              <a:pathLst>
                <a:path w="5788" h="5478" extrusionOk="0">
                  <a:moveTo>
                    <a:pt x="1953" y="1739"/>
                  </a:moveTo>
                  <a:lnTo>
                    <a:pt x="1953" y="2382"/>
                  </a:lnTo>
                  <a:lnTo>
                    <a:pt x="1334" y="2382"/>
                  </a:lnTo>
                  <a:lnTo>
                    <a:pt x="1334" y="1739"/>
                  </a:lnTo>
                  <a:close/>
                  <a:moveTo>
                    <a:pt x="3192" y="1739"/>
                  </a:moveTo>
                  <a:lnTo>
                    <a:pt x="3192" y="2382"/>
                  </a:lnTo>
                  <a:lnTo>
                    <a:pt x="2572" y="2382"/>
                  </a:lnTo>
                  <a:lnTo>
                    <a:pt x="2572" y="1739"/>
                  </a:lnTo>
                  <a:close/>
                  <a:moveTo>
                    <a:pt x="4430" y="1739"/>
                  </a:moveTo>
                  <a:lnTo>
                    <a:pt x="4454" y="2382"/>
                  </a:lnTo>
                  <a:lnTo>
                    <a:pt x="3811" y="2382"/>
                  </a:lnTo>
                  <a:lnTo>
                    <a:pt x="3811" y="1739"/>
                  </a:lnTo>
                  <a:close/>
                  <a:moveTo>
                    <a:pt x="4906" y="1"/>
                  </a:moveTo>
                  <a:lnTo>
                    <a:pt x="4906" y="24"/>
                  </a:lnTo>
                  <a:lnTo>
                    <a:pt x="882" y="24"/>
                  </a:lnTo>
                  <a:cubicBezTo>
                    <a:pt x="381" y="24"/>
                    <a:pt x="0" y="405"/>
                    <a:pt x="0" y="906"/>
                  </a:cubicBezTo>
                  <a:lnTo>
                    <a:pt x="0" y="3382"/>
                  </a:lnTo>
                  <a:cubicBezTo>
                    <a:pt x="0" y="3859"/>
                    <a:pt x="381" y="4263"/>
                    <a:pt x="882" y="4263"/>
                  </a:cubicBezTo>
                  <a:lnTo>
                    <a:pt x="977" y="4263"/>
                  </a:lnTo>
                  <a:lnTo>
                    <a:pt x="977" y="5478"/>
                  </a:lnTo>
                  <a:lnTo>
                    <a:pt x="2787" y="4263"/>
                  </a:lnTo>
                  <a:lnTo>
                    <a:pt x="4906" y="4263"/>
                  </a:lnTo>
                  <a:cubicBezTo>
                    <a:pt x="5382" y="4263"/>
                    <a:pt x="5787" y="3859"/>
                    <a:pt x="5787" y="3382"/>
                  </a:cubicBezTo>
                  <a:lnTo>
                    <a:pt x="5787" y="906"/>
                  </a:lnTo>
                  <a:cubicBezTo>
                    <a:pt x="5787" y="405"/>
                    <a:pt x="5382"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4" name="Google Shape;10584;p98"/>
          <p:cNvGrpSpPr/>
          <p:nvPr/>
        </p:nvGrpSpPr>
        <p:grpSpPr>
          <a:xfrm>
            <a:off x="4774827" y="2327460"/>
            <a:ext cx="349716" cy="349752"/>
            <a:chOff x="4774321" y="2479767"/>
            <a:chExt cx="348844" cy="348845"/>
          </a:xfrm>
        </p:grpSpPr>
        <p:sp>
          <p:nvSpPr>
            <p:cNvPr id="10585" name="Google Shape;10585;p98"/>
            <p:cNvSpPr/>
            <p:nvPr/>
          </p:nvSpPr>
          <p:spPr>
            <a:xfrm>
              <a:off x="4958787" y="2479767"/>
              <a:ext cx="164378" cy="227915"/>
            </a:xfrm>
            <a:custGeom>
              <a:avLst/>
              <a:gdLst/>
              <a:ahLst/>
              <a:cxnLst/>
              <a:rect l="l" t="t" r="r" b="b"/>
              <a:pathLst>
                <a:path w="5050" h="7002" extrusionOk="0">
                  <a:moveTo>
                    <a:pt x="3883" y="1405"/>
                  </a:moveTo>
                  <a:lnTo>
                    <a:pt x="3883" y="2024"/>
                  </a:lnTo>
                  <a:lnTo>
                    <a:pt x="1192" y="2024"/>
                  </a:lnTo>
                  <a:lnTo>
                    <a:pt x="1192" y="1405"/>
                  </a:lnTo>
                  <a:close/>
                  <a:moveTo>
                    <a:pt x="3883" y="2834"/>
                  </a:moveTo>
                  <a:lnTo>
                    <a:pt x="3883" y="3429"/>
                  </a:lnTo>
                  <a:lnTo>
                    <a:pt x="1192" y="3429"/>
                  </a:lnTo>
                  <a:lnTo>
                    <a:pt x="1192" y="2834"/>
                  </a:lnTo>
                  <a:close/>
                  <a:moveTo>
                    <a:pt x="3883" y="4239"/>
                  </a:moveTo>
                  <a:lnTo>
                    <a:pt x="3883" y="4858"/>
                  </a:lnTo>
                  <a:lnTo>
                    <a:pt x="1192" y="4858"/>
                  </a:lnTo>
                  <a:lnTo>
                    <a:pt x="1192" y="4239"/>
                  </a:lnTo>
                  <a:close/>
                  <a:moveTo>
                    <a:pt x="1597" y="0"/>
                  </a:moveTo>
                  <a:cubicBezTo>
                    <a:pt x="715" y="0"/>
                    <a:pt x="1" y="715"/>
                    <a:pt x="1" y="1596"/>
                  </a:cubicBezTo>
                  <a:lnTo>
                    <a:pt x="1" y="7002"/>
                  </a:lnTo>
                  <a:cubicBezTo>
                    <a:pt x="430" y="6549"/>
                    <a:pt x="1001" y="6311"/>
                    <a:pt x="1597" y="6311"/>
                  </a:cubicBezTo>
                  <a:lnTo>
                    <a:pt x="5050" y="6311"/>
                  </a:lnTo>
                  <a:lnTo>
                    <a:pt x="505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98"/>
            <p:cNvSpPr/>
            <p:nvPr/>
          </p:nvSpPr>
          <p:spPr>
            <a:xfrm>
              <a:off x="4774321" y="2479767"/>
              <a:ext cx="164345" cy="227134"/>
            </a:xfrm>
            <a:custGeom>
              <a:avLst/>
              <a:gdLst/>
              <a:ahLst/>
              <a:cxnLst/>
              <a:rect l="l" t="t" r="r" b="b"/>
              <a:pathLst>
                <a:path w="5049" h="6978" extrusionOk="0">
                  <a:moveTo>
                    <a:pt x="3882" y="1405"/>
                  </a:moveTo>
                  <a:lnTo>
                    <a:pt x="3882" y="2024"/>
                  </a:lnTo>
                  <a:lnTo>
                    <a:pt x="1191" y="2024"/>
                  </a:lnTo>
                  <a:lnTo>
                    <a:pt x="1191" y="1405"/>
                  </a:lnTo>
                  <a:close/>
                  <a:moveTo>
                    <a:pt x="3882" y="2834"/>
                  </a:moveTo>
                  <a:lnTo>
                    <a:pt x="3882" y="3429"/>
                  </a:lnTo>
                  <a:lnTo>
                    <a:pt x="1191" y="3429"/>
                  </a:lnTo>
                  <a:lnTo>
                    <a:pt x="1191" y="2834"/>
                  </a:lnTo>
                  <a:close/>
                  <a:moveTo>
                    <a:pt x="3882" y="4239"/>
                  </a:moveTo>
                  <a:lnTo>
                    <a:pt x="3882" y="4858"/>
                  </a:lnTo>
                  <a:lnTo>
                    <a:pt x="1191" y="4858"/>
                  </a:lnTo>
                  <a:lnTo>
                    <a:pt x="1191" y="4239"/>
                  </a:lnTo>
                  <a:close/>
                  <a:moveTo>
                    <a:pt x="0" y="0"/>
                  </a:moveTo>
                  <a:lnTo>
                    <a:pt x="0" y="6287"/>
                  </a:lnTo>
                  <a:lnTo>
                    <a:pt x="3453" y="6287"/>
                  </a:lnTo>
                  <a:cubicBezTo>
                    <a:pt x="4049" y="6311"/>
                    <a:pt x="4620" y="6549"/>
                    <a:pt x="5049" y="6978"/>
                  </a:cubicBezTo>
                  <a:lnTo>
                    <a:pt x="5049" y="1596"/>
                  </a:lnTo>
                  <a:cubicBezTo>
                    <a:pt x="5049" y="715"/>
                    <a:pt x="4334" y="0"/>
                    <a:pt x="3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98"/>
            <p:cNvSpPr/>
            <p:nvPr/>
          </p:nvSpPr>
          <p:spPr>
            <a:xfrm>
              <a:off x="4961131" y="2705345"/>
              <a:ext cx="162034" cy="41892"/>
            </a:xfrm>
            <a:custGeom>
              <a:avLst/>
              <a:gdLst/>
              <a:ahLst/>
              <a:cxnLst/>
              <a:rect l="l" t="t" r="r" b="b"/>
              <a:pathLst>
                <a:path w="4978" h="1287" extrusionOk="0">
                  <a:moveTo>
                    <a:pt x="1548" y="0"/>
                  </a:moveTo>
                  <a:cubicBezTo>
                    <a:pt x="786" y="0"/>
                    <a:pt x="143" y="524"/>
                    <a:pt x="0" y="1286"/>
                  </a:cubicBezTo>
                  <a:lnTo>
                    <a:pt x="4978" y="1286"/>
                  </a:lnTo>
                  <a:lnTo>
                    <a:pt x="497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98"/>
            <p:cNvSpPr/>
            <p:nvPr/>
          </p:nvSpPr>
          <p:spPr>
            <a:xfrm>
              <a:off x="4774321" y="2705345"/>
              <a:ext cx="162034" cy="41892"/>
            </a:xfrm>
            <a:custGeom>
              <a:avLst/>
              <a:gdLst/>
              <a:ahLst/>
              <a:cxnLst/>
              <a:rect l="l" t="t" r="r" b="b"/>
              <a:pathLst>
                <a:path w="4978" h="1287" extrusionOk="0">
                  <a:moveTo>
                    <a:pt x="0" y="0"/>
                  </a:moveTo>
                  <a:lnTo>
                    <a:pt x="0" y="1286"/>
                  </a:lnTo>
                  <a:lnTo>
                    <a:pt x="4977" y="1286"/>
                  </a:lnTo>
                  <a:cubicBezTo>
                    <a:pt x="4834" y="524"/>
                    <a:pt x="4191" y="0"/>
                    <a:pt x="3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98"/>
            <p:cNvSpPr/>
            <p:nvPr/>
          </p:nvSpPr>
          <p:spPr>
            <a:xfrm>
              <a:off x="4847951" y="2767354"/>
              <a:ext cx="201582" cy="61259"/>
            </a:xfrm>
            <a:custGeom>
              <a:avLst/>
              <a:gdLst/>
              <a:ahLst/>
              <a:cxnLst/>
              <a:rect l="l" t="t" r="r" b="b"/>
              <a:pathLst>
                <a:path w="6193" h="1882" extrusionOk="0">
                  <a:moveTo>
                    <a:pt x="1739" y="0"/>
                  </a:moveTo>
                  <a:lnTo>
                    <a:pt x="1739" y="619"/>
                  </a:lnTo>
                  <a:cubicBezTo>
                    <a:pt x="1739" y="977"/>
                    <a:pt x="1453" y="1262"/>
                    <a:pt x="1120" y="1262"/>
                  </a:cubicBezTo>
                  <a:lnTo>
                    <a:pt x="1" y="1262"/>
                  </a:lnTo>
                  <a:lnTo>
                    <a:pt x="1" y="1882"/>
                  </a:lnTo>
                  <a:lnTo>
                    <a:pt x="6192" y="1882"/>
                  </a:lnTo>
                  <a:lnTo>
                    <a:pt x="6192" y="1239"/>
                  </a:lnTo>
                  <a:lnTo>
                    <a:pt x="5073" y="1239"/>
                  </a:lnTo>
                  <a:cubicBezTo>
                    <a:pt x="5059" y="1240"/>
                    <a:pt x="5045" y="1240"/>
                    <a:pt x="5031" y="1240"/>
                  </a:cubicBezTo>
                  <a:cubicBezTo>
                    <a:pt x="4694" y="1240"/>
                    <a:pt x="4430" y="963"/>
                    <a:pt x="4430" y="619"/>
                  </a:cubicBezTo>
                  <a:lnTo>
                    <a:pt x="4430" y="477"/>
                  </a:lnTo>
                  <a:lnTo>
                    <a:pt x="443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0" name="Google Shape;10590;p98"/>
          <p:cNvGrpSpPr/>
          <p:nvPr/>
        </p:nvGrpSpPr>
        <p:grpSpPr>
          <a:xfrm>
            <a:off x="4019454" y="2376413"/>
            <a:ext cx="349719" cy="251846"/>
            <a:chOff x="4020831" y="2528594"/>
            <a:chExt cx="348847" cy="251193"/>
          </a:xfrm>
        </p:grpSpPr>
        <p:sp>
          <p:nvSpPr>
            <p:cNvPr id="10591" name="Google Shape;10591;p98"/>
            <p:cNvSpPr/>
            <p:nvPr/>
          </p:nvSpPr>
          <p:spPr>
            <a:xfrm>
              <a:off x="4169654" y="2596820"/>
              <a:ext cx="40362" cy="46514"/>
            </a:xfrm>
            <a:custGeom>
              <a:avLst/>
              <a:gdLst/>
              <a:ahLst/>
              <a:cxnLst/>
              <a:rect l="l" t="t" r="r" b="b"/>
              <a:pathLst>
                <a:path w="1240" h="1429" extrusionOk="0">
                  <a:moveTo>
                    <a:pt x="1" y="0"/>
                  </a:moveTo>
                  <a:lnTo>
                    <a:pt x="1" y="1429"/>
                  </a:lnTo>
                  <a:lnTo>
                    <a:pt x="1239" y="715"/>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98"/>
            <p:cNvSpPr/>
            <p:nvPr/>
          </p:nvSpPr>
          <p:spPr>
            <a:xfrm>
              <a:off x="4266558" y="2726828"/>
              <a:ext cx="41111" cy="52178"/>
            </a:xfrm>
            <a:custGeom>
              <a:avLst/>
              <a:gdLst/>
              <a:ahLst/>
              <a:cxnLst/>
              <a:rect l="l" t="t" r="r" b="b"/>
              <a:pathLst>
                <a:path w="1263" h="1603" extrusionOk="0">
                  <a:moveTo>
                    <a:pt x="632" y="1"/>
                  </a:moveTo>
                  <a:cubicBezTo>
                    <a:pt x="316" y="1"/>
                    <a:pt x="1" y="209"/>
                    <a:pt x="1" y="626"/>
                  </a:cubicBezTo>
                  <a:lnTo>
                    <a:pt x="1" y="1602"/>
                  </a:lnTo>
                  <a:lnTo>
                    <a:pt x="1263" y="1602"/>
                  </a:lnTo>
                  <a:lnTo>
                    <a:pt x="1263" y="626"/>
                  </a:lnTo>
                  <a:cubicBezTo>
                    <a:pt x="1263" y="209"/>
                    <a:pt x="94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98"/>
            <p:cNvSpPr/>
            <p:nvPr/>
          </p:nvSpPr>
          <p:spPr>
            <a:xfrm>
              <a:off x="4204549" y="2725103"/>
              <a:ext cx="42673" cy="53903"/>
            </a:xfrm>
            <a:custGeom>
              <a:avLst/>
              <a:gdLst/>
              <a:ahLst/>
              <a:cxnLst/>
              <a:rect l="l" t="t" r="r" b="b"/>
              <a:pathLst>
                <a:path w="1311" h="1656" extrusionOk="0">
                  <a:moveTo>
                    <a:pt x="655" y="0"/>
                  </a:moveTo>
                  <a:cubicBezTo>
                    <a:pt x="328" y="0"/>
                    <a:pt x="0" y="227"/>
                    <a:pt x="24" y="679"/>
                  </a:cubicBezTo>
                  <a:lnTo>
                    <a:pt x="24" y="1655"/>
                  </a:lnTo>
                  <a:lnTo>
                    <a:pt x="1286" y="1655"/>
                  </a:lnTo>
                  <a:lnTo>
                    <a:pt x="1286" y="679"/>
                  </a:lnTo>
                  <a:cubicBezTo>
                    <a:pt x="1310" y="227"/>
                    <a:pt x="98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98"/>
            <p:cNvSpPr/>
            <p:nvPr/>
          </p:nvSpPr>
          <p:spPr>
            <a:xfrm>
              <a:off x="4020831" y="2528594"/>
              <a:ext cx="348838" cy="191492"/>
            </a:xfrm>
            <a:custGeom>
              <a:avLst/>
              <a:gdLst/>
              <a:ahLst/>
              <a:cxnLst/>
              <a:rect l="l" t="t" r="r" b="b"/>
              <a:pathLst>
                <a:path w="10717" h="5883" extrusionOk="0">
                  <a:moveTo>
                    <a:pt x="3954" y="1024"/>
                  </a:moveTo>
                  <a:lnTo>
                    <a:pt x="7050" y="2811"/>
                  </a:lnTo>
                  <a:lnTo>
                    <a:pt x="3954" y="4597"/>
                  </a:lnTo>
                  <a:lnTo>
                    <a:pt x="3954" y="1024"/>
                  </a:lnTo>
                  <a:close/>
                  <a:moveTo>
                    <a:pt x="0" y="0"/>
                  </a:moveTo>
                  <a:lnTo>
                    <a:pt x="0" y="5621"/>
                  </a:lnTo>
                  <a:cubicBezTo>
                    <a:pt x="191" y="5525"/>
                    <a:pt x="405" y="5454"/>
                    <a:pt x="643" y="5454"/>
                  </a:cubicBezTo>
                  <a:cubicBezTo>
                    <a:pt x="1001" y="5454"/>
                    <a:pt x="1334" y="5621"/>
                    <a:pt x="1572" y="5883"/>
                  </a:cubicBezTo>
                  <a:cubicBezTo>
                    <a:pt x="1822" y="5597"/>
                    <a:pt x="2168" y="5454"/>
                    <a:pt x="2516" y="5454"/>
                  </a:cubicBezTo>
                  <a:cubicBezTo>
                    <a:pt x="2864" y="5454"/>
                    <a:pt x="3215" y="5597"/>
                    <a:pt x="3477" y="5883"/>
                  </a:cubicBezTo>
                  <a:cubicBezTo>
                    <a:pt x="3727" y="5597"/>
                    <a:pt x="4073" y="5454"/>
                    <a:pt x="4418" y="5454"/>
                  </a:cubicBezTo>
                  <a:cubicBezTo>
                    <a:pt x="4763" y="5454"/>
                    <a:pt x="5109" y="5597"/>
                    <a:pt x="5359" y="5883"/>
                  </a:cubicBezTo>
                  <a:cubicBezTo>
                    <a:pt x="5609" y="5597"/>
                    <a:pt x="5954" y="5454"/>
                    <a:pt x="6299" y="5454"/>
                  </a:cubicBezTo>
                  <a:cubicBezTo>
                    <a:pt x="6645" y="5454"/>
                    <a:pt x="6990" y="5597"/>
                    <a:pt x="7240" y="5883"/>
                  </a:cubicBezTo>
                  <a:cubicBezTo>
                    <a:pt x="7490" y="5597"/>
                    <a:pt x="7841" y="5454"/>
                    <a:pt x="8193" y="5454"/>
                  </a:cubicBezTo>
                  <a:cubicBezTo>
                    <a:pt x="8544" y="5454"/>
                    <a:pt x="8895" y="5597"/>
                    <a:pt x="9145" y="5883"/>
                  </a:cubicBezTo>
                  <a:cubicBezTo>
                    <a:pt x="9383" y="5621"/>
                    <a:pt x="9717" y="5454"/>
                    <a:pt x="10098" y="5454"/>
                  </a:cubicBezTo>
                  <a:cubicBezTo>
                    <a:pt x="10312" y="5454"/>
                    <a:pt x="10526" y="5525"/>
                    <a:pt x="10717" y="5644"/>
                  </a:cubicBezTo>
                  <a:lnTo>
                    <a:pt x="1071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98"/>
            <p:cNvSpPr/>
            <p:nvPr/>
          </p:nvSpPr>
          <p:spPr>
            <a:xfrm>
              <a:off x="4328568" y="2726828"/>
              <a:ext cx="41111" cy="52959"/>
            </a:xfrm>
            <a:custGeom>
              <a:avLst/>
              <a:gdLst/>
              <a:ahLst/>
              <a:cxnLst/>
              <a:rect l="l" t="t" r="r" b="b"/>
              <a:pathLst>
                <a:path w="1263" h="1627" extrusionOk="0">
                  <a:moveTo>
                    <a:pt x="632" y="1"/>
                  </a:moveTo>
                  <a:cubicBezTo>
                    <a:pt x="316" y="1"/>
                    <a:pt x="1" y="209"/>
                    <a:pt x="1" y="626"/>
                  </a:cubicBezTo>
                  <a:lnTo>
                    <a:pt x="1" y="1626"/>
                  </a:lnTo>
                  <a:lnTo>
                    <a:pt x="1263" y="1626"/>
                  </a:lnTo>
                  <a:lnTo>
                    <a:pt x="1263" y="1079"/>
                  </a:lnTo>
                  <a:lnTo>
                    <a:pt x="1263" y="626"/>
                  </a:lnTo>
                  <a:cubicBezTo>
                    <a:pt x="1263" y="209"/>
                    <a:pt x="94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98"/>
            <p:cNvSpPr/>
            <p:nvPr/>
          </p:nvSpPr>
          <p:spPr>
            <a:xfrm>
              <a:off x="4144069" y="2726828"/>
              <a:ext cx="41143" cy="52178"/>
            </a:xfrm>
            <a:custGeom>
              <a:avLst/>
              <a:gdLst/>
              <a:ahLst/>
              <a:cxnLst/>
              <a:rect l="l" t="t" r="r" b="b"/>
              <a:pathLst>
                <a:path w="1264" h="1603" extrusionOk="0">
                  <a:moveTo>
                    <a:pt x="632" y="1"/>
                  </a:moveTo>
                  <a:cubicBezTo>
                    <a:pt x="316" y="1"/>
                    <a:pt x="1" y="209"/>
                    <a:pt x="1" y="626"/>
                  </a:cubicBezTo>
                  <a:lnTo>
                    <a:pt x="1" y="1602"/>
                  </a:lnTo>
                  <a:lnTo>
                    <a:pt x="1263" y="1602"/>
                  </a:lnTo>
                  <a:lnTo>
                    <a:pt x="1263" y="626"/>
                  </a:lnTo>
                  <a:cubicBezTo>
                    <a:pt x="1263" y="209"/>
                    <a:pt x="948"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98"/>
            <p:cNvSpPr/>
            <p:nvPr/>
          </p:nvSpPr>
          <p:spPr>
            <a:xfrm>
              <a:off x="4020831" y="2726828"/>
              <a:ext cx="41111" cy="52178"/>
            </a:xfrm>
            <a:custGeom>
              <a:avLst/>
              <a:gdLst/>
              <a:ahLst/>
              <a:cxnLst/>
              <a:rect l="l" t="t" r="r" b="b"/>
              <a:pathLst>
                <a:path w="1263" h="1603" extrusionOk="0">
                  <a:moveTo>
                    <a:pt x="632" y="1"/>
                  </a:moveTo>
                  <a:cubicBezTo>
                    <a:pt x="316" y="1"/>
                    <a:pt x="0" y="209"/>
                    <a:pt x="0" y="626"/>
                  </a:cubicBezTo>
                  <a:lnTo>
                    <a:pt x="0" y="1602"/>
                  </a:lnTo>
                  <a:lnTo>
                    <a:pt x="1263" y="1602"/>
                  </a:lnTo>
                  <a:lnTo>
                    <a:pt x="1263" y="626"/>
                  </a:lnTo>
                  <a:cubicBezTo>
                    <a:pt x="1263" y="209"/>
                    <a:pt x="94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98"/>
            <p:cNvSpPr/>
            <p:nvPr/>
          </p:nvSpPr>
          <p:spPr>
            <a:xfrm>
              <a:off x="4081669" y="2725103"/>
              <a:ext cx="43064" cy="53903"/>
            </a:xfrm>
            <a:custGeom>
              <a:avLst/>
              <a:gdLst/>
              <a:ahLst/>
              <a:cxnLst/>
              <a:rect l="l" t="t" r="r" b="b"/>
              <a:pathLst>
                <a:path w="1323" h="1656" extrusionOk="0">
                  <a:moveTo>
                    <a:pt x="659" y="0"/>
                  </a:moveTo>
                  <a:cubicBezTo>
                    <a:pt x="328" y="0"/>
                    <a:pt x="1" y="227"/>
                    <a:pt x="37" y="679"/>
                  </a:cubicBezTo>
                  <a:lnTo>
                    <a:pt x="37" y="1655"/>
                  </a:lnTo>
                  <a:lnTo>
                    <a:pt x="1299" y="1655"/>
                  </a:lnTo>
                  <a:lnTo>
                    <a:pt x="1299" y="679"/>
                  </a:lnTo>
                  <a:cubicBezTo>
                    <a:pt x="1323" y="227"/>
                    <a:pt x="989" y="0"/>
                    <a:pt x="6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9" name="Google Shape;10599;p98"/>
          <p:cNvGrpSpPr/>
          <p:nvPr/>
        </p:nvGrpSpPr>
        <p:grpSpPr>
          <a:xfrm>
            <a:off x="3274980" y="2348445"/>
            <a:ext cx="349710" cy="307784"/>
            <a:chOff x="3278214" y="2500698"/>
            <a:chExt cx="348838" cy="306985"/>
          </a:xfrm>
        </p:grpSpPr>
        <p:sp>
          <p:nvSpPr>
            <p:cNvPr id="10600" name="Google Shape;10600;p98"/>
            <p:cNvSpPr/>
            <p:nvPr/>
          </p:nvSpPr>
          <p:spPr>
            <a:xfrm>
              <a:off x="3340223" y="2561926"/>
              <a:ext cx="225604" cy="120956"/>
            </a:xfrm>
            <a:custGeom>
              <a:avLst/>
              <a:gdLst/>
              <a:ahLst/>
              <a:cxnLst/>
              <a:rect l="l" t="t" r="r" b="b"/>
              <a:pathLst>
                <a:path w="6931" h="3716" extrusionOk="0">
                  <a:moveTo>
                    <a:pt x="5501" y="763"/>
                  </a:moveTo>
                  <a:lnTo>
                    <a:pt x="5501" y="1382"/>
                  </a:lnTo>
                  <a:lnTo>
                    <a:pt x="1405" y="1382"/>
                  </a:lnTo>
                  <a:lnTo>
                    <a:pt x="1405" y="763"/>
                  </a:lnTo>
                  <a:close/>
                  <a:moveTo>
                    <a:pt x="3501" y="2049"/>
                  </a:moveTo>
                  <a:lnTo>
                    <a:pt x="3501" y="2691"/>
                  </a:lnTo>
                  <a:lnTo>
                    <a:pt x="810" y="2691"/>
                  </a:lnTo>
                  <a:lnTo>
                    <a:pt x="810" y="2049"/>
                  </a:lnTo>
                  <a:close/>
                  <a:moveTo>
                    <a:pt x="834" y="0"/>
                  </a:moveTo>
                  <a:cubicBezTo>
                    <a:pt x="762" y="215"/>
                    <a:pt x="667" y="381"/>
                    <a:pt x="524" y="524"/>
                  </a:cubicBezTo>
                  <a:cubicBezTo>
                    <a:pt x="358" y="667"/>
                    <a:pt x="191" y="786"/>
                    <a:pt x="0" y="858"/>
                  </a:cubicBezTo>
                  <a:lnTo>
                    <a:pt x="0" y="2858"/>
                  </a:lnTo>
                  <a:cubicBezTo>
                    <a:pt x="381" y="2977"/>
                    <a:pt x="715" y="3311"/>
                    <a:pt x="834" y="3716"/>
                  </a:cubicBezTo>
                  <a:lnTo>
                    <a:pt x="3811" y="3716"/>
                  </a:lnTo>
                  <a:cubicBezTo>
                    <a:pt x="4000" y="2743"/>
                    <a:pt x="4852" y="2054"/>
                    <a:pt x="5823" y="2049"/>
                  </a:cubicBezTo>
                  <a:lnTo>
                    <a:pt x="5823" y="2049"/>
                  </a:lnTo>
                  <a:cubicBezTo>
                    <a:pt x="6223" y="2051"/>
                    <a:pt x="6600" y="2170"/>
                    <a:pt x="6930" y="2382"/>
                  </a:cubicBezTo>
                  <a:lnTo>
                    <a:pt x="6930" y="858"/>
                  </a:lnTo>
                  <a:cubicBezTo>
                    <a:pt x="6740" y="786"/>
                    <a:pt x="6549" y="667"/>
                    <a:pt x="6406" y="524"/>
                  </a:cubicBezTo>
                  <a:cubicBezTo>
                    <a:pt x="6264" y="381"/>
                    <a:pt x="6144" y="215"/>
                    <a:pt x="6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98"/>
            <p:cNvSpPr/>
            <p:nvPr/>
          </p:nvSpPr>
          <p:spPr>
            <a:xfrm>
              <a:off x="3278214" y="2500698"/>
              <a:ext cx="348838" cy="243409"/>
            </a:xfrm>
            <a:custGeom>
              <a:avLst/>
              <a:gdLst/>
              <a:ahLst/>
              <a:cxnLst/>
              <a:rect l="l" t="t" r="r" b="b"/>
              <a:pathLst>
                <a:path w="10717" h="7478" extrusionOk="0">
                  <a:moveTo>
                    <a:pt x="0" y="0"/>
                  </a:moveTo>
                  <a:lnTo>
                    <a:pt x="0" y="7478"/>
                  </a:lnTo>
                  <a:lnTo>
                    <a:pt x="6311" y="7478"/>
                  </a:lnTo>
                  <a:cubicBezTo>
                    <a:pt x="5954" y="7144"/>
                    <a:pt x="5739" y="6692"/>
                    <a:pt x="5692" y="6216"/>
                  </a:cubicBezTo>
                  <a:lnTo>
                    <a:pt x="2191" y="6216"/>
                  </a:lnTo>
                  <a:lnTo>
                    <a:pt x="2167" y="5906"/>
                  </a:lnTo>
                  <a:cubicBezTo>
                    <a:pt x="2143" y="5597"/>
                    <a:pt x="1882" y="5335"/>
                    <a:pt x="1548" y="5311"/>
                  </a:cubicBezTo>
                  <a:lnTo>
                    <a:pt x="1262" y="5287"/>
                  </a:lnTo>
                  <a:lnTo>
                    <a:pt x="1262" y="2191"/>
                  </a:lnTo>
                  <a:lnTo>
                    <a:pt x="1548" y="2167"/>
                  </a:lnTo>
                  <a:cubicBezTo>
                    <a:pt x="1882" y="2120"/>
                    <a:pt x="2143" y="1881"/>
                    <a:pt x="2167" y="1548"/>
                  </a:cubicBezTo>
                  <a:lnTo>
                    <a:pt x="2191" y="1238"/>
                  </a:lnTo>
                  <a:lnTo>
                    <a:pt x="8526" y="1238"/>
                  </a:lnTo>
                  <a:lnTo>
                    <a:pt x="8550" y="1548"/>
                  </a:lnTo>
                  <a:cubicBezTo>
                    <a:pt x="8573" y="1881"/>
                    <a:pt x="8835" y="2120"/>
                    <a:pt x="9169" y="2167"/>
                  </a:cubicBezTo>
                  <a:lnTo>
                    <a:pt x="9478" y="2191"/>
                  </a:lnTo>
                  <a:lnTo>
                    <a:pt x="9478" y="4906"/>
                  </a:lnTo>
                  <a:cubicBezTo>
                    <a:pt x="9978" y="5716"/>
                    <a:pt x="9859" y="6811"/>
                    <a:pt x="9145" y="7478"/>
                  </a:cubicBezTo>
                  <a:lnTo>
                    <a:pt x="10717" y="7478"/>
                  </a:lnTo>
                  <a:lnTo>
                    <a:pt x="1071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98"/>
            <p:cNvSpPr/>
            <p:nvPr/>
          </p:nvSpPr>
          <p:spPr>
            <a:xfrm>
              <a:off x="3483643" y="2648901"/>
              <a:ext cx="107773" cy="92898"/>
            </a:xfrm>
            <a:custGeom>
              <a:avLst/>
              <a:gdLst/>
              <a:ahLst/>
              <a:cxnLst/>
              <a:rect l="l" t="t" r="r" b="b"/>
              <a:pathLst>
                <a:path w="3311" h="2854" extrusionOk="0">
                  <a:moveTo>
                    <a:pt x="1428" y="1"/>
                  </a:moveTo>
                  <a:cubicBezTo>
                    <a:pt x="697" y="1"/>
                    <a:pt x="0" y="571"/>
                    <a:pt x="0" y="1425"/>
                  </a:cubicBezTo>
                  <a:cubicBezTo>
                    <a:pt x="0" y="2210"/>
                    <a:pt x="619" y="2853"/>
                    <a:pt x="1405" y="2853"/>
                  </a:cubicBezTo>
                  <a:cubicBezTo>
                    <a:pt x="2691" y="2853"/>
                    <a:pt x="3310" y="1329"/>
                    <a:pt x="2429" y="424"/>
                  </a:cubicBezTo>
                  <a:cubicBezTo>
                    <a:pt x="2136" y="131"/>
                    <a:pt x="1778" y="1"/>
                    <a:pt x="14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98"/>
            <p:cNvSpPr/>
            <p:nvPr/>
          </p:nvSpPr>
          <p:spPr>
            <a:xfrm>
              <a:off x="3499137" y="2754952"/>
              <a:ext cx="61259" cy="52731"/>
            </a:xfrm>
            <a:custGeom>
              <a:avLst/>
              <a:gdLst/>
              <a:ahLst/>
              <a:cxnLst/>
              <a:rect l="l" t="t" r="r" b="b"/>
              <a:pathLst>
                <a:path w="1882" h="1620" extrusionOk="0">
                  <a:moveTo>
                    <a:pt x="0" y="0"/>
                  </a:moveTo>
                  <a:lnTo>
                    <a:pt x="0" y="1620"/>
                  </a:lnTo>
                  <a:lnTo>
                    <a:pt x="953" y="1191"/>
                  </a:lnTo>
                  <a:lnTo>
                    <a:pt x="1882" y="1620"/>
                  </a:lnTo>
                  <a:lnTo>
                    <a:pt x="1882" y="0"/>
                  </a:lnTo>
                  <a:cubicBezTo>
                    <a:pt x="1596" y="143"/>
                    <a:pt x="1262" y="215"/>
                    <a:pt x="953" y="215"/>
                  </a:cubicBezTo>
                  <a:cubicBezTo>
                    <a:pt x="619" y="215"/>
                    <a:pt x="286" y="143"/>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4" name="Google Shape;10604;p98"/>
          <p:cNvGrpSpPr/>
          <p:nvPr/>
        </p:nvGrpSpPr>
        <p:grpSpPr>
          <a:xfrm>
            <a:off x="2508740" y="2327460"/>
            <a:ext cx="355943" cy="350530"/>
            <a:chOff x="2513885" y="2479767"/>
            <a:chExt cx="355055" cy="349621"/>
          </a:xfrm>
        </p:grpSpPr>
        <p:sp>
          <p:nvSpPr>
            <p:cNvPr id="10605" name="Google Shape;10605;p98"/>
            <p:cNvSpPr/>
            <p:nvPr/>
          </p:nvSpPr>
          <p:spPr>
            <a:xfrm>
              <a:off x="2606134" y="2572765"/>
              <a:ext cx="52731" cy="66695"/>
            </a:xfrm>
            <a:custGeom>
              <a:avLst/>
              <a:gdLst/>
              <a:ahLst/>
              <a:cxnLst/>
              <a:rect l="l" t="t" r="r" b="b"/>
              <a:pathLst>
                <a:path w="1620" h="2049" extrusionOk="0">
                  <a:moveTo>
                    <a:pt x="0" y="1"/>
                  </a:moveTo>
                  <a:cubicBezTo>
                    <a:pt x="119" y="930"/>
                    <a:pt x="738" y="1716"/>
                    <a:pt x="1619" y="2049"/>
                  </a:cubicBezTo>
                  <a:cubicBezTo>
                    <a:pt x="1572" y="1977"/>
                    <a:pt x="1548" y="1882"/>
                    <a:pt x="1524" y="1787"/>
                  </a:cubicBezTo>
                  <a:cubicBezTo>
                    <a:pt x="1334" y="1215"/>
                    <a:pt x="1215" y="596"/>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98"/>
            <p:cNvSpPr/>
            <p:nvPr/>
          </p:nvSpPr>
          <p:spPr>
            <a:xfrm>
              <a:off x="2606134" y="2485171"/>
              <a:ext cx="52731" cy="67476"/>
            </a:xfrm>
            <a:custGeom>
              <a:avLst/>
              <a:gdLst/>
              <a:ahLst/>
              <a:cxnLst/>
              <a:rect l="l" t="t" r="r" b="b"/>
              <a:pathLst>
                <a:path w="1620" h="2073" extrusionOk="0">
                  <a:moveTo>
                    <a:pt x="1619" y="1"/>
                  </a:moveTo>
                  <a:lnTo>
                    <a:pt x="1619" y="1"/>
                  </a:lnTo>
                  <a:cubicBezTo>
                    <a:pt x="738" y="334"/>
                    <a:pt x="119" y="1120"/>
                    <a:pt x="0" y="2073"/>
                  </a:cubicBezTo>
                  <a:lnTo>
                    <a:pt x="1215" y="2073"/>
                  </a:lnTo>
                  <a:cubicBezTo>
                    <a:pt x="1215" y="1454"/>
                    <a:pt x="1334" y="834"/>
                    <a:pt x="1500" y="263"/>
                  </a:cubicBezTo>
                  <a:cubicBezTo>
                    <a:pt x="1548" y="168"/>
                    <a:pt x="1572" y="72"/>
                    <a:pt x="1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98"/>
            <p:cNvSpPr/>
            <p:nvPr/>
          </p:nvSpPr>
          <p:spPr>
            <a:xfrm>
              <a:off x="2716970" y="2572765"/>
              <a:ext cx="52731" cy="66695"/>
            </a:xfrm>
            <a:custGeom>
              <a:avLst/>
              <a:gdLst/>
              <a:ahLst/>
              <a:cxnLst/>
              <a:rect l="l" t="t" r="r" b="b"/>
              <a:pathLst>
                <a:path w="1620" h="2049" extrusionOk="0">
                  <a:moveTo>
                    <a:pt x="405" y="1"/>
                  </a:moveTo>
                  <a:cubicBezTo>
                    <a:pt x="382" y="596"/>
                    <a:pt x="286" y="1215"/>
                    <a:pt x="96" y="1787"/>
                  </a:cubicBezTo>
                  <a:cubicBezTo>
                    <a:pt x="72" y="1882"/>
                    <a:pt x="24" y="1977"/>
                    <a:pt x="0" y="2049"/>
                  </a:cubicBezTo>
                  <a:cubicBezTo>
                    <a:pt x="882" y="1716"/>
                    <a:pt x="1501" y="930"/>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98"/>
            <p:cNvSpPr/>
            <p:nvPr/>
          </p:nvSpPr>
          <p:spPr>
            <a:xfrm>
              <a:off x="2665800" y="2479767"/>
              <a:ext cx="43454" cy="72098"/>
            </a:xfrm>
            <a:custGeom>
              <a:avLst/>
              <a:gdLst/>
              <a:ahLst/>
              <a:cxnLst/>
              <a:rect l="l" t="t" r="r" b="b"/>
              <a:pathLst>
                <a:path w="1335" h="2215" extrusionOk="0">
                  <a:moveTo>
                    <a:pt x="668" y="0"/>
                  </a:moveTo>
                  <a:cubicBezTo>
                    <a:pt x="620" y="0"/>
                    <a:pt x="429" y="143"/>
                    <a:pt x="263" y="619"/>
                  </a:cubicBezTo>
                  <a:cubicBezTo>
                    <a:pt x="120" y="1143"/>
                    <a:pt x="25" y="1691"/>
                    <a:pt x="1" y="2215"/>
                  </a:cubicBezTo>
                  <a:lnTo>
                    <a:pt x="1334" y="2215"/>
                  </a:lnTo>
                  <a:cubicBezTo>
                    <a:pt x="1334" y="1691"/>
                    <a:pt x="1239" y="1143"/>
                    <a:pt x="1072" y="619"/>
                  </a:cubicBezTo>
                  <a:cubicBezTo>
                    <a:pt x="906" y="167"/>
                    <a:pt x="739"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98"/>
            <p:cNvSpPr/>
            <p:nvPr/>
          </p:nvSpPr>
          <p:spPr>
            <a:xfrm>
              <a:off x="2716970" y="2485171"/>
              <a:ext cx="52731" cy="66695"/>
            </a:xfrm>
            <a:custGeom>
              <a:avLst/>
              <a:gdLst/>
              <a:ahLst/>
              <a:cxnLst/>
              <a:rect l="l" t="t" r="r" b="b"/>
              <a:pathLst>
                <a:path w="1620" h="2049" extrusionOk="0">
                  <a:moveTo>
                    <a:pt x="0" y="1"/>
                  </a:moveTo>
                  <a:cubicBezTo>
                    <a:pt x="24" y="72"/>
                    <a:pt x="72" y="168"/>
                    <a:pt x="96" y="263"/>
                  </a:cubicBezTo>
                  <a:cubicBezTo>
                    <a:pt x="286" y="834"/>
                    <a:pt x="382" y="1454"/>
                    <a:pt x="405" y="2049"/>
                  </a:cubicBezTo>
                  <a:lnTo>
                    <a:pt x="1620" y="2049"/>
                  </a:lnTo>
                  <a:cubicBezTo>
                    <a:pt x="1501" y="1120"/>
                    <a:pt x="882" y="334"/>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98"/>
            <p:cNvSpPr/>
            <p:nvPr/>
          </p:nvSpPr>
          <p:spPr>
            <a:xfrm>
              <a:off x="2665800" y="2572765"/>
              <a:ext cx="43454" cy="72131"/>
            </a:xfrm>
            <a:custGeom>
              <a:avLst/>
              <a:gdLst/>
              <a:ahLst/>
              <a:cxnLst/>
              <a:rect l="l" t="t" r="r" b="b"/>
              <a:pathLst>
                <a:path w="1335" h="2216" extrusionOk="0">
                  <a:moveTo>
                    <a:pt x="1" y="1"/>
                  </a:moveTo>
                  <a:cubicBezTo>
                    <a:pt x="25" y="525"/>
                    <a:pt x="120" y="1073"/>
                    <a:pt x="263" y="1596"/>
                  </a:cubicBezTo>
                  <a:cubicBezTo>
                    <a:pt x="429" y="2049"/>
                    <a:pt x="620" y="2216"/>
                    <a:pt x="668" y="2216"/>
                  </a:cubicBezTo>
                  <a:cubicBezTo>
                    <a:pt x="739" y="2216"/>
                    <a:pt x="906" y="2049"/>
                    <a:pt x="1072" y="1596"/>
                  </a:cubicBezTo>
                  <a:cubicBezTo>
                    <a:pt x="1239" y="1073"/>
                    <a:pt x="1334" y="525"/>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98"/>
            <p:cNvSpPr/>
            <p:nvPr/>
          </p:nvSpPr>
          <p:spPr>
            <a:xfrm>
              <a:off x="2513885" y="2549524"/>
              <a:ext cx="355055" cy="279865"/>
            </a:xfrm>
            <a:custGeom>
              <a:avLst/>
              <a:gdLst/>
              <a:ahLst/>
              <a:cxnLst/>
              <a:rect l="l" t="t" r="r" b="b"/>
              <a:pathLst>
                <a:path w="10908" h="8598" extrusionOk="0">
                  <a:moveTo>
                    <a:pt x="2215" y="4835"/>
                  </a:moveTo>
                  <a:lnTo>
                    <a:pt x="2215" y="5454"/>
                  </a:lnTo>
                  <a:lnTo>
                    <a:pt x="1572" y="5454"/>
                  </a:lnTo>
                  <a:lnTo>
                    <a:pt x="1572" y="4835"/>
                  </a:lnTo>
                  <a:close/>
                  <a:moveTo>
                    <a:pt x="3358" y="4835"/>
                  </a:moveTo>
                  <a:lnTo>
                    <a:pt x="3358" y="5454"/>
                  </a:lnTo>
                  <a:lnTo>
                    <a:pt x="2739" y="5454"/>
                  </a:lnTo>
                  <a:lnTo>
                    <a:pt x="2739" y="4835"/>
                  </a:lnTo>
                  <a:close/>
                  <a:moveTo>
                    <a:pt x="4501" y="4835"/>
                  </a:moveTo>
                  <a:lnTo>
                    <a:pt x="4501" y="5454"/>
                  </a:lnTo>
                  <a:lnTo>
                    <a:pt x="3882" y="5454"/>
                  </a:lnTo>
                  <a:lnTo>
                    <a:pt x="3882" y="4835"/>
                  </a:lnTo>
                  <a:close/>
                  <a:moveTo>
                    <a:pt x="5668" y="4835"/>
                  </a:moveTo>
                  <a:lnTo>
                    <a:pt x="5668" y="5454"/>
                  </a:lnTo>
                  <a:lnTo>
                    <a:pt x="5025" y="5454"/>
                  </a:lnTo>
                  <a:lnTo>
                    <a:pt x="5025" y="4835"/>
                  </a:lnTo>
                  <a:close/>
                  <a:moveTo>
                    <a:pt x="6811" y="4835"/>
                  </a:moveTo>
                  <a:lnTo>
                    <a:pt x="6811" y="5454"/>
                  </a:lnTo>
                  <a:lnTo>
                    <a:pt x="6192" y="5454"/>
                  </a:lnTo>
                  <a:lnTo>
                    <a:pt x="6192" y="4835"/>
                  </a:lnTo>
                  <a:close/>
                  <a:moveTo>
                    <a:pt x="7954" y="4835"/>
                  </a:moveTo>
                  <a:lnTo>
                    <a:pt x="7954" y="5454"/>
                  </a:lnTo>
                  <a:lnTo>
                    <a:pt x="7335" y="5454"/>
                  </a:lnTo>
                  <a:lnTo>
                    <a:pt x="7335" y="4835"/>
                  </a:lnTo>
                  <a:close/>
                  <a:moveTo>
                    <a:pt x="9097" y="4835"/>
                  </a:moveTo>
                  <a:lnTo>
                    <a:pt x="9097" y="5454"/>
                  </a:lnTo>
                  <a:lnTo>
                    <a:pt x="8478" y="5454"/>
                  </a:lnTo>
                  <a:lnTo>
                    <a:pt x="8478" y="4835"/>
                  </a:lnTo>
                  <a:close/>
                  <a:moveTo>
                    <a:pt x="2215" y="5835"/>
                  </a:moveTo>
                  <a:lnTo>
                    <a:pt x="2215" y="6454"/>
                  </a:lnTo>
                  <a:lnTo>
                    <a:pt x="1572" y="6454"/>
                  </a:lnTo>
                  <a:lnTo>
                    <a:pt x="1572" y="5835"/>
                  </a:lnTo>
                  <a:close/>
                  <a:moveTo>
                    <a:pt x="3358" y="5835"/>
                  </a:moveTo>
                  <a:lnTo>
                    <a:pt x="3358" y="6454"/>
                  </a:lnTo>
                  <a:lnTo>
                    <a:pt x="2739" y="6454"/>
                  </a:lnTo>
                  <a:lnTo>
                    <a:pt x="2739" y="5835"/>
                  </a:lnTo>
                  <a:close/>
                  <a:moveTo>
                    <a:pt x="4501" y="5835"/>
                  </a:moveTo>
                  <a:lnTo>
                    <a:pt x="4501" y="6454"/>
                  </a:lnTo>
                  <a:lnTo>
                    <a:pt x="3882" y="6454"/>
                  </a:lnTo>
                  <a:lnTo>
                    <a:pt x="3882" y="5835"/>
                  </a:lnTo>
                  <a:close/>
                  <a:moveTo>
                    <a:pt x="5668" y="5835"/>
                  </a:moveTo>
                  <a:lnTo>
                    <a:pt x="5668" y="6454"/>
                  </a:lnTo>
                  <a:lnTo>
                    <a:pt x="5025" y="6454"/>
                  </a:lnTo>
                  <a:lnTo>
                    <a:pt x="5025" y="5835"/>
                  </a:lnTo>
                  <a:close/>
                  <a:moveTo>
                    <a:pt x="6811" y="5835"/>
                  </a:moveTo>
                  <a:lnTo>
                    <a:pt x="6811" y="6454"/>
                  </a:lnTo>
                  <a:lnTo>
                    <a:pt x="6192" y="6454"/>
                  </a:lnTo>
                  <a:lnTo>
                    <a:pt x="6192" y="5835"/>
                  </a:lnTo>
                  <a:close/>
                  <a:moveTo>
                    <a:pt x="7954" y="5835"/>
                  </a:moveTo>
                  <a:lnTo>
                    <a:pt x="7954" y="6454"/>
                  </a:lnTo>
                  <a:lnTo>
                    <a:pt x="7335" y="6454"/>
                  </a:lnTo>
                  <a:lnTo>
                    <a:pt x="7335" y="5835"/>
                  </a:lnTo>
                  <a:close/>
                  <a:moveTo>
                    <a:pt x="9097" y="5835"/>
                  </a:moveTo>
                  <a:lnTo>
                    <a:pt x="9097" y="6454"/>
                  </a:lnTo>
                  <a:lnTo>
                    <a:pt x="8478" y="6454"/>
                  </a:lnTo>
                  <a:lnTo>
                    <a:pt x="8478" y="5835"/>
                  </a:lnTo>
                  <a:close/>
                  <a:moveTo>
                    <a:pt x="3358" y="6930"/>
                  </a:moveTo>
                  <a:lnTo>
                    <a:pt x="3358" y="7573"/>
                  </a:lnTo>
                  <a:lnTo>
                    <a:pt x="2739" y="7573"/>
                  </a:lnTo>
                  <a:lnTo>
                    <a:pt x="2739" y="6930"/>
                  </a:lnTo>
                  <a:close/>
                  <a:moveTo>
                    <a:pt x="6835" y="6930"/>
                  </a:moveTo>
                  <a:lnTo>
                    <a:pt x="6835" y="7573"/>
                  </a:lnTo>
                  <a:lnTo>
                    <a:pt x="3882" y="7573"/>
                  </a:lnTo>
                  <a:lnTo>
                    <a:pt x="3882" y="6930"/>
                  </a:lnTo>
                  <a:close/>
                  <a:moveTo>
                    <a:pt x="7954" y="6930"/>
                  </a:moveTo>
                  <a:lnTo>
                    <a:pt x="7954" y="7573"/>
                  </a:lnTo>
                  <a:lnTo>
                    <a:pt x="7335" y="7573"/>
                  </a:lnTo>
                  <a:lnTo>
                    <a:pt x="7335" y="6930"/>
                  </a:lnTo>
                  <a:close/>
                  <a:moveTo>
                    <a:pt x="8478" y="0"/>
                  </a:moveTo>
                  <a:cubicBezTo>
                    <a:pt x="8502" y="143"/>
                    <a:pt x="8502" y="262"/>
                    <a:pt x="8502" y="405"/>
                  </a:cubicBezTo>
                  <a:lnTo>
                    <a:pt x="8502" y="620"/>
                  </a:lnTo>
                  <a:lnTo>
                    <a:pt x="9312" y="620"/>
                  </a:lnTo>
                  <a:cubicBezTo>
                    <a:pt x="9621" y="620"/>
                    <a:pt x="9859" y="858"/>
                    <a:pt x="9883" y="1144"/>
                  </a:cubicBezTo>
                  <a:cubicBezTo>
                    <a:pt x="9907" y="1477"/>
                    <a:pt x="9645" y="1763"/>
                    <a:pt x="9335" y="1763"/>
                  </a:cubicBezTo>
                  <a:lnTo>
                    <a:pt x="9264" y="1763"/>
                  </a:lnTo>
                  <a:cubicBezTo>
                    <a:pt x="8597" y="1763"/>
                    <a:pt x="8073" y="2287"/>
                    <a:pt x="8073" y="2953"/>
                  </a:cubicBezTo>
                  <a:lnTo>
                    <a:pt x="8073" y="3739"/>
                  </a:lnTo>
                  <a:lnTo>
                    <a:pt x="0" y="3739"/>
                  </a:lnTo>
                  <a:lnTo>
                    <a:pt x="0" y="8597"/>
                  </a:lnTo>
                  <a:lnTo>
                    <a:pt x="10717" y="8597"/>
                  </a:lnTo>
                  <a:lnTo>
                    <a:pt x="10717" y="3739"/>
                  </a:lnTo>
                  <a:lnTo>
                    <a:pt x="8692" y="3715"/>
                  </a:lnTo>
                  <a:lnTo>
                    <a:pt x="8692" y="2930"/>
                  </a:lnTo>
                  <a:cubicBezTo>
                    <a:pt x="8692" y="2620"/>
                    <a:pt x="8931" y="2382"/>
                    <a:pt x="9240" y="2382"/>
                  </a:cubicBezTo>
                  <a:lnTo>
                    <a:pt x="9312" y="2382"/>
                  </a:lnTo>
                  <a:cubicBezTo>
                    <a:pt x="10883" y="2382"/>
                    <a:pt x="10907" y="0"/>
                    <a:pt x="9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2" name="Google Shape;10612;p98"/>
          <p:cNvGrpSpPr/>
          <p:nvPr/>
        </p:nvGrpSpPr>
        <p:grpSpPr>
          <a:xfrm>
            <a:off x="5530950" y="3445126"/>
            <a:ext cx="331868" cy="348902"/>
            <a:chOff x="5528559" y="3594535"/>
            <a:chExt cx="331041" cy="347997"/>
          </a:xfrm>
        </p:grpSpPr>
        <p:sp>
          <p:nvSpPr>
            <p:cNvPr id="10613" name="Google Shape;10613;p98"/>
            <p:cNvSpPr/>
            <p:nvPr/>
          </p:nvSpPr>
          <p:spPr>
            <a:xfrm>
              <a:off x="5771975" y="3792899"/>
              <a:ext cx="87625" cy="149632"/>
            </a:xfrm>
            <a:custGeom>
              <a:avLst/>
              <a:gdLst/>
              <a:ahLst/>
              <a:cxnLst/>
              <a:rect l="l" t="t" r="r" b="b"/>
              <a:pathLst>
                <a:path w="2692" h="4597" extrusionOk="0">
                  <a:moveTo>
                    <a:pt x="0" y="1"/>
                  </a:moveTo>
                  <a:lnTo>
                    <a:pt x="48" y="3478"/>
                  </a:lnTo>
                  <a:lnTo>
                    <a:pt x="1001" y="3025"/>
                  </a:lnTo>
                  <a:lnTo>
                    <a:pt x="1739" y="4597"/>
                  </a:lnTo>
                  <a:lnTo>
                    <a:pt x="2477" y="4263"/>
                  </a:lnTo>
                  <a:lnTo>
                    <a:pt x="1739" y="2692"/>
                  </a:lnTo>
                  <a:lnTo>
                    <a:pt x="2691" y="2239"/>
                  </a:ln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98"/>
            <p:cNvSpPr/>
            <p:nvPr/>
          </p:nvSpPr>
          <p:spPr>
            <a:xfrm>
              <a:off x="5528559" y="3594535"/>
              <a:ext cx="323905" cy="304766"/>
            </a:xfrm>
            <a:custGeom>
              <a:avLst/>
              <a:gdLst/>
              <a:ahLst/>
              <a:cxnLst/>
              <a:rect l="l" t="t" r="r" b="b"/>
              <a:pathLst>
                <a:path w="9951" h="9363" extrusionOk="0">
                  <a:moveTo>
                    <a:pt x="5215" y="0"/>
                  </a:moveTo>
                  <a:cubicBezTo>
                    <a:pt x="4949" y="0"/>
                    <a:pt x="4679" y="23"/>
                    <a:pt x="4406" y="70"/>
                  </a:cubicBezTo>
                  <a:cubicBezTo>
                    <a:pt x="3740" y="189"/>
                    <a:pt x="3073" y="451"/>
                    <a:pt x="2525" y="856"/>
                  </a:cubicBezTo>
                  <a:cubicBezTo>
                    <a:pt x="596" y="2237"/>
                    <a:pt x="1" y="4809"/>
                    <a:pt x="1120" y="6881"/>
                  </a:cubicBezTo>
                  <a:cubicBezTo>
                    <a:pt x="1949" y="8449"/>
                    <a:pt x="3570" y="9362"/>
                    <a:pt x="5259" y="9362"/>
                  </a:cubicBezTo>
                  <a:cubicBezTo>
                    <a:pt x="5801" y="9362"/>
                    <a:pt x="6351" y="9268"/>
                    <a:pt x="6883" y="9071"/>
                  </a:cubicBezTo>
                  <a:lnTo>
                    <a:pt x="6859" y="7714"/>
                  </a:lnTo>
                  <a:cubicBezTo>
                    <a:pt x="6335" y="8000"/>
                    <a:pt x="5764" y="8143"/>
                    <a:pt x="5168" y="8143"/>
                  </a:cubicBezTo>
                  <a:cubicBezTo>
                    <a:pt x="1739" y="8071"/>
                    <a:pt x="453" y="3618"/>
                    <a:pt x="3335" y="1760"/>
                  </a:cubicBezTo>
                  <a:cubicBezTo>
                    <a:pt x="3949" y="1364"/>
                    <a:pt x="4594" y="1189"/>
                    <a:pt x="5215" y="1189"/>
                  </a:cubicBezTo>
                  <a:cubicBezTo>
                    <a:pt x="7505" y="1189"/>
                    <a:pt x="9470" y="3574"/>
                    <a:pt x="8383" y="6047"/>
                  </a:cubicBezTo>
                  <a:lnTo>
                    <a:pt x="9360" y="6857"/>
                  </a:lnTo>
                  <a:cubicBezTo>
                    <a:pt x="9693" y="6214"/>
                    <a:pt x="9884" y="5499"/>
                    <a:pt x="9907" y="4785"/>
                  </a:cubicBezTo>
                  <a:cubicBezTo>
                    <a:pt x="9951" y="2109"/>
                    <a:pt x="7784" y="0"/>
                    <a:pt x="5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98"/>
            <p:cNvSpPr/>
            <p:nvPr/>
          </p:nvSpPr>
          <p:spPr>
            <a:xfrm>
              <a:off x="5591350" y="3654917"/>
              <a:ext cx="214635" cy="183940"/>
            </a:xfrm>
            <a:custGeom>
              <a:avLst/>
              <a:gdLst/>
              <a:ahLst/>
              <a:cxnLst/>
              <a:rect l="l" t="t" r="r" b="b"/>
              <a:pathLst>
                <a:path w="6594" h="5651" extrusionOk="0">
                  <a:moveTo>
                    <a:pt x="3204" y="760"/>
                  </a:moveTo>
                  <a:cubicBezTo>
                    <a:pt x="3231" y="760"/>
                    <a:pt x="3259" y="761"/>
                    <a:pt x="3287" y="763"/>
                  </a:cubicBezTo>
                  <a:cubicBezTo>
                    <a:pt x="4502" y="810"/>
                    <a:pt x="4930" y="2382"/>
                    <a:pt x="3906" y="3049"/>
                  </a:cubicBezTo>
                  <a:cubicBezTo>
                    <a:pt x="3692" y="3192"/>
                    <a:pt x="3549" y="3454"/>
                    <a:pt x="3549" y="3716"/>
                  </a:cubicBezTo>
                  <a:lnTo>
                    <a:pt x="3549" y="3906"/>
                  </a:lnTo>
                  <a:lnTo>
                    <a:pt x="2930" y="3906"/>
                  </a:lnTo>
                  <a:lnTo>
                    <a:pt x="2930" y="3716"/>
                  </a:lnTo>
                  <a:cubicBezTo>
                    <a:pt x="2906" y="3239"/>
                    <a:pt x="3168" y="2787"/>
                    <a:pt x="3573" y="2525"/>
                  </a:cubicBezTo>
                  <a:cubicBezTo>
                    <a:pt x="4158" y="2129"/>
                    <a:pt x="3741" y="1373"/>
                    <a:pt x="3222" y="1373"/>
                  </a:cubicBezTo>
                  <a:cubicBezTo>
                    <a:pt x="3087" y="1373"/>
                    <a:pt x="2944" y="1425"/>
                    <a:pt x="2811" y="1549"/>
                  </a:cubicBezTo>
                  <a:cubicBezTo>
                    <a:pt x="2692" y="1668"/>
                    <a:pt x="2620" y="1834"/>
                    <a:pt x="2620" y="2001"/>
                  </a:cubicBezTo>
                  <a:lnTo>
                    <a:pt x="2001" y="2001"/>
                  </a:lnTo>
                  <a:cubicBezTo>
                    <a:pt x="1978" y="1315"/>
                    <a:pt x="2527" y="760"/>
                    <a:pt x="3204" y="760"/>
                  </a:cubicBezTo>
                  <a:close/>
                  <a:moveTo>
                    <a:pt x="3549" y="4263"/>
                  </a:moveTo>
                  <a:lnTo>
                    <a:pt x="3549" y="4835"/>
                  </a:lnTo>
                  <a:lnTo>
                    <a:pt x="2930" y="4835"/>
                  </a:lnTo>
                  <a:lnTo>
                    <a:pt x="2930" y="4263"/>
                  </a:lnTo>
                  <a:close/>
                  <a:moveTo>
                    <a:pt x="3322" y="1"/>
                  </a:moveTo>
                  <a:cubicBezTo>
                    <a:pt x="3311" y="1"/>
                    <a:pt x="3299" y="1"/>
                    <a:pt x="3287" y="1"/>
                  </a:cubicBezTo>
                  <a:cubicBezTo>
                    <a:pt x="1358" y="1"/>
                    <a:pt x="1" y="1858"/>
                    <a:pt x="596" y="3692"/>
                  </a:cubicBezTo>
                  <a:cubicBezTo>
                    <a:pt x="983" y="4917"/>
                    <a:pt x="2122" y="5650"/>
                    <a:pt x="3297" y="5650"/>
                  </a:cubicBezTo>
                  <a:cubicBezTo>
                    <a:pt x="3859" y="5650"/>
                    <a:pt x="4430" y="5483"/>
                    <a:pt x="4930" y="5121"/>
                  </a:cubicBezTo>
                  <a:lnTo>
                    <a:pt x="4906" y="2906"/>
                  </a:lnTo>
                  <a:lnTo>
                    <a:pt x="4906" y="2906"/>
                  </a:lnTo>
                  <a:lnTo>
                    <a:pt x="5954" y="3763"/>
                  </a:lnTo>
                  <a:cubicBezTo>
                    <a:pt x="6593" y="1941"/>
                    <a:pt x="5256" y="1"/>
                    <a:pt x="3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6" name="Google Shape;10616;p98"/>
          <p:cNvGrpSpPr/>
          <p:nvPr/>
        </p:nvGrpSpPr>
        <p:grpSpPr>
          <a:xfrm>
            <a:off x="3216698" y="3443886"/>
            <a:ext cx="404531" cy="350142"/>
            <a:chOff x="3220078" y="3593298"/>
            <a:chExt cx="403522" cy="349234"/>
          </a:xfrm>
        </p:grpSpPr>
        <p:sp>
          <p:nvSpPr>
            <p:cNvPr id="10617" name="Google Shape;10617;p98"/>
            <p:cNvSpPr/>
            <p:nvPr/>
          </p:nvSpPr>
          <p:spPr>
            <a:xfrm>
              <a:off x="3504573" y="3792899"/>
              <a:ext cx="87625" cy="149632"/>
            </a:xfrm>
            <a:custGeom>
              <a:avLst/>
              <a:gdLst/>
              <a:ahLst/>
              <a:cxnLst/>
              <a:rect l="l" t="t" r="r" b="b"/>
              <a:pathLst>
                <a:path w="2692" h="4597" extrusionOk="0">
                  <a:moveTo>
                    <a:pt x="0" y="1"/>
                  </a:moveTo>
                  <a:lnTo>
                    <a:pt x="48" y="3478"/>
                  </a:lnTo>
                  <a:lnTo>
                    <a:pt x="1000" y="3025"/>
                  </a:lnTo>
                  <a:lnTo>
                    <a:pt x="1738" y="4597"/>
                  </a:lnTo>
                  <a:lnTo>
                    <a:pt x="2477" y="4263"/>
                  </a:lnTo>
                  <a:lnTo>
                    <a:pt x="1738" y="2692"/>
                  </a:lnTo>
                  <a:lnTo>
                    <a:pt x="2691" y="2239"/>
                  </a:ln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98"/>
            <p:cNvSpPr/>
            <p:nvPr/>
          </p:nvSpPr>
          <p:spPr>
            <a:xfrm>
              <a:off x="3324046" y="3654917"/>
              <a:ext cx="214504" cy="183940"/>
            </a:xfrm>
            <a:custGeom>
              <a:avLst/>
              <a:gdLst/>
              <a:ahLst/>
              <a:cxnLst/>
              <a:rect l="l" t="t" r="r" b="b"/>
              <a:pathLst>
                <a:path w="6590" h="5651" extrusionOk="0">
                  <a:moveTo>
                    <a:pt x="3546" y="906"/>
                  </a:moveTo>
                  <a:lnTo>
                    <a:pt x="3546" y="3740"/>
                  </a:lnTo>
                  <a:lnTo>
                    <a:pt x="2926" y="3740"/>
                  </a:lnTo>
                  <a:lnTo>
                    <a:pt x="2926" y="906"/>
                  </a:lnTo>
                  <a:close/>
                  <a:moveTo>
                    <a:pt x="3546" y="4263"/>
                  </a:moveTo>
                  <a:lnTo>
                    <a:pt x="3546" y="4835"/>
                  </a:lnTo>
                  <a:lnTo>
                    <a:pt x="2926" y="4835"/>
                  </a:lnTo>
                  <a:lnTo>
                    <a:pt x="2926" y="4263"/>
                  </a:lnTo>
                  <a:close/>
                  <a:moveTo>
                    <a:pt x="3248" y="0"/>
                  </a:moveTo>
                  <a:cubicBezTo>
                    <a:pt x="1361" y="0"/>
                    <a:pt x="1" y="1870"/>
                    <a:pt x="593" y="3692"/>
                  </a:cubicBezTo>
                  <a:cubicBezTo>
                    <a:pt x="995" y="4917"/>
                    <a:pt x="2129" y="5650"/>
                    <a:pt x="3299" y="5650"/>
                  </a:cubicBezTo>
                  <a:cubicBezTo>
                    <a:pt x="3858" y="5650"/>
                    <a:pt x="4426" y="5483"/>
                    <a:pt x="4927" y="5121"/>
                  </a:cubicBezTo>
                  <a:lnTo>
                    <a:pt x="4903" y="2906"/>
                  </a:lnTo>
                  <a:lnTo>
                    <a:pt x="5951" y="3763"/>
                  </a:lnTo>
                  <a:cubicBezTo>
                    <a:pt x="6590" y="1941"/>
                    <a:pt x="5253" y="1"/>
                    <a:pt x="3319" y="1"/>
                  </a:cubicBezTo>
                  <a:cubicBezTo>
                    <a:pt x="3307" y="1"/>
                    <a:pt x="3295" y="1"/>
                    <a:pt x="3284" y="1"/>
                  </a:cubicBezTo>
                  <a:cubicBezTo>
                    <a:pt x="3272" y="1"/>
                    <a:pt x="3260" y="0"/>
                    <a:pt x="3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98"/>
            <p:cNvSpPr/>
            <p:nvPr/>
          </p:nvSpPr>
          <p:spPr>
            <a:xfrm>
              <a:off x="3220078" y="3593298"/>
              <a:ext cx="403522" cy="305840"/>
            </a:xfrm>
            <a:custGeom>
              <a:avLst/>
              <a:gdLst/>
              <a:ahLst/>
              <a:cxnLst/>
              <a:rect l="l" t="t" r="r" b="b"/>
              <a:pathLst>
                <a:path w="12397" h="9396" extrusionOk="0">
                  <a:moveTo>
                    <a:pt x="6491" y="0"/>
                  </a:moveTo>
                  <a:cubicBezTo>
                    <a:pt x="5691" y="0"/>
                    <a:pt x="4857" y="216"/>
                    <a:pt x="4049" y="703"/>
                  </a:cubicBezTo>
                  <a:cubicBezTo>
                    <a:pt x="0" y="3156"/>
                    <a:pt x="1739" y="9395"/>
                    <a:pt x="6478" y="9395"/>
                  </a:cubicBezTo>
                  <a:cubicBezTo>
                    <a:pt x="7049" y="9395"/>
                    <a:pt x="7621" y="9300"/>
                    <a:pt x="8145" y="9109"/>
                  </a:cubicBezTo>
                  <a:lnTo>
                    <a:pt x="8145" y="7752"/>
                  </a:lnTo>
                  <a:cubicBezTo>
                    <a:pt x="7564" y="8068"/>
                    <a:pt x="6984" y="8208"/>
                    <a:pt x="6433" y="8208"/>
                  </a:cubicBezTo>
                  <a:cubicBezTo>
                    <a:pt x="3710" y="8208"/>
                    <a:pt x="1707" y="4787"/>
                    <a:pt x="3906" y="2370"/>
                  </a:cubicBezTo>
                  <a:cubicBezTo>
                    <a:pt x="4582" y="1623"/>
                    <a:pt x="5517" y="1235"/>
                    <a:pt x="6459" y="1235"/>
                  </a:cubicBezTo>
                  <a:cubicBezTo>
                    <a:pt x="7109" y="1235"/>
                    <a:pt x="7762" y="1419"/>
                    <a:pt x="8335" y="1798"/>
                  </a:cubicBezTo>
                  <a:cubicBezTo>
                    <a:pt x="9764" y="2703"/>
                    <a:pt x="10336" y="4513"/>
                    <a:pt x="9645" y="6085"/>
                  </a:cubicBezTo>
                  <a:lnTo>
                    <a:pt x="10621" y="6895"/>
                  </a:lnTo>
                  <a:cubicBezTo>
                    <a:pt x="12396" y="3516"/>
                    <a:pt x="9720" y="0"/>
                    <a:pt x="6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0" name="Google Shape;10620;p98"/>
          <p:cNvGrpSpPr/>
          <p:nvPr/>
        </p:nvGrpSpPr>
        <p:grpSpPr>
          <a:xfrm>
            <a:off x="2507957" y="3445061"/>
            <a:ext cx="349710" cy="349752"/>
            <a:chOff x="2513104" y="3594470"/>
            <a:chExt cx="348838" cy="348845"/>
          </a:xfrm>
        </p:grpSpPr>
        <p:sp>
          <p:nvSpPr>
            <p:cNvPr id="10621" name="Google Shape;10621;p98"/>
            <p:cNvSpPr/>
            <p:nvPr/>
          </p:nvSpPr>
          <p:spPr>
            <a:xfrm>
              <a:off x="2661146" y="3856471"/>
              <a:ext cx="53545" cy="86843"/>
            </a:xfrm>
            <a:custGeom>
              <a:avLst/>
              <a:gdLst/>
              <a:ahLst/>
              <a:cxnLst/>
              <a:rect l="l" t="t" r="r" b="b"/>
              <a:pathLst>
                <a:path w="1645" h="2668" extrusionOk="0">
                  <a:moveTo>
                    <a:pt x="1" y="0"/>
                  </a:moveTo>
                  <a:cubicBezTo>
                    <a:pt x="25" y="643"/>
                    <a:pt x="120" y="1286"/>
                    <a:pt x="310" y="1906"/>
                  </a:cubicBezTo>
                  <a:cubicBezTo>
                    <a:pt x="501" y="2453"/>
                    <a:pt x="715" y="2668"/>
                    <a:pt x="811" y="2668"/>
                  </a:cubicBezTo>
                  <a:cubicBezTo>
                    <a:pt x="930" y="2668"/>
                    <a:pt x="1144" y="2453"/>
                    <a:pt x="1334" y="1906"/>
                  </a:cubicBezTo>
                  <a:cubicBezTo>
                    <a:pt x="1525" y="1286"/>
                    <a:pt x="1620" y="643"/>
                    <a:pt x="1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98"/>
            <p:cNvSpPr/>
            <p:nvPr/>
          </p:nvSpPr>
          <p:spPr>
            <a:xfrm>
              <a:off x="2718533" y="3856471"/>
              <a:ext cx="65133" cy="81408"/>
            </a:xfrm>
            <a:custGeom>
              <a:avLst/>
              <a:gdLst/>
              <a:ahLst/>
              <a:cxnLst/>
              <a:rect l="l" t="t" r="r" b="b"/>
              <a:pathLst>
                <a:path w="2001" h="2501" extrusionOk="0">
                  <a:moveTo>
                    <a:pt x="500" y="0"/>
                  </a:moveTo>
                  <a:cubicBezTo>
                    <a:pt x="500" y="715"/>
                    <a:pt x="381" y="1429"/>
                    <a:pt x="143" y="2120"/>
                  </a:cubicBezTo>
                  <a:cubicBezTo>
                    <a:pt x="119" y="2239"/>
                    <a:pt x="48" y="2382"/>
                    <a:pt x="0" y="2501"/>
                  </a:cubicBezTo>
                  <a:cubicBezTo>
                    <a:pt x="1096" y="2120"/>
                    <a:pt x="1881" y="1144"/>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98"/>
            <p:cNvSpPr/>
            <p:nvPr/>
          </p:nvSpPr>
          <p:spPr>
            <a:xfrm>
              <a:off x="2592170" y="3856471"/>
              <a:ext cx="65133" cy="81408"/>
            </a:xfrm>
            <a:custGeom>
              <a:avLst/>
              <a:gdLst/>
              <a:ahLst/>
              <a:cxnLst/>
              <a:rect l="l" t="t" r="r" b="b"/>
              <a:pathLst>
                <a:path w="2001" h="2501" extrusionOk="0">
                  <a:moveTo>
                    <a:pt x="0" y="0"/>
                  </a:moveTo>
                  <a:cubicBezTo>
                    <a:pt x="119" y="1144"/>
                    <a:pt x="905" y="2120"/>
                    <a:pt x="2001" y="2501"/>
                  </a:cubicBezTo>
                  <a:cubicBezTo>
                    <a:pt x="1953" y="2382"/>
                    <a:pt x="1882" y="2263"/>
                    <a:pt x="1834" y="2120"/>
                  </a:cubicBezTo>
                  <a:cubicBezTo>
                    <a:pt x="1620" y="1429"/>
                    <a:pt x="1501" y="715"/>
                    <a:pt x="1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98"/>
            <p:cNvSpPr/>
            <p:nvPr/>
          </p:nvSpPr>
          <p:spPr>
            <a:xfrm>
              <a:off x="2596044" y="3729328"/>
              <a:ext cx="180653" cy="44235"/>
            </a:xfrm>
            <a:custGeom>
              <a:avLst/>
              <a:gdLst/>
              <a:ahLst/>
              <a:cxnLst/>
              <a:rect l="l" t="t" r="r" b="b"/>
              <a:pathLst>
                <a:path w="5550" h="1359" extrusionOk="0">
                  <a:moveTo>
                    <a:pt x="0" y="1"/>
                  </a:moveTo>
                  <a:lnTo>
                    <a:pt x="0" y="1358"/>
                  </a:lnTo>
                  <a:lnTo>
                    <a:pt x="5549" y="1358"/>
                  </a:lnTo>
                  <a:lnTo>
                    <a:pt x="55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98"/>
            <p:cNvSpPr/>
            <p:nvPr/>
          </p:nvSpPr>
          <p:spPr>
            <a:xfrm>
              <a:off x="2730154" y="3792899"/>
              <a:ext cx="53512" cy="43454"/>
            </a:xfrm>
            <a:custGeom>
              <a:avLst/>
              <a:gdLst/>
              <a:ahLst/>
              <a:cxnLst/>
              <a:rect l="l" t="t" r="r" b="b"/>
              <a:pathLst>
                <a:path w="1644" h="1335" extrusionOk="0">
                  <a:moveTo>
                    <a:pt x="0" y="1"/>
                  </a:moveTo>
                  <a:cubicBezTo>
                    <a:pt x="72" y="429"/>
                    <a:pt x="119" y="882"/>
                    <a:pt x="143" y="1334"/>
                  </a:cubicBezTo>
                  <a:lnTo>
                    <a:pt x="1644" y="1334"/>
                  </a:lnTo>
                  <a:cubicBezTo>
                    <a:pt x="1596" y="858"/>
                    <a:pt x="1429" y="382"/>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98"/>
            <p:cNvSpPr/>
            <p:nvPr/>
          </p:nvSpPr>
          <p:spPr>
            <a:xfrm>
              <a:off x="2513104" y="3594470"/>
              <a:ext cx="348838" cy="177528"/>
            </a:xfrm>
            <a:custGeom>
              <a:avLst/>
              <a:gdLst/>
              <a:ahLst/>
              <a:cxnLst/>
              <a:rect l="l" t="t" r="r" b="b"/>
              <a:pathLst>
                <a:path w="10717" h="5454" extrusionOk="0">
                  <a:moveTo>
                    <a:pt x="5359" y="0"/>
                  </a:moveTo>
                  <a:lnTo>
                    <a:pt x="0" y="2286"/>
                  </a:lnTo>
                  <a:lnTo>
                    <a:pt x="0" y="2763"/>
                  </a:lnTo>
                  <a:lnTo>
                    <a:pt x="1715" y="3501"/>
                  </a:lnTo>
                  <a:lnTo>
                    <a:pt x="9002" y="3501"/>
                  </a:lnTo>
                  <a:lnTo>
                    <a:pt x="9312" y="3382"/>
                  </a:lnTo>
                  <a:lnTo>
                    <a:pt x="9312" y="5454"/>
                  </a:lnTo>
                  <a:lnTo>
                    <a:pt x="9931" y="5454"/>
                  </a:lnTo>
                  <a:lnTo>
                    <a:pt x="9931" y="3120"/>
                  </a:lnTo>
                  <a:lnTo>
                    <a:pt x="10717" y="2786"/>
                  </a:lnTo>
                  <a:lnTo>
                    <a:pt x="10717" y="2286"/>
                  </a:lnTo>
                  <a:lnTo>
                    <a:pt x="53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98"/>
            <p:cNvSpPr/>
            <p:nvPr/>
          </p:nvSpPr>
          <p:spPr>
            <a:xfrm>
              <a:off x="2591389" y="3792899"/>
              <a:ext cx="54293" cy="43454"/>
            </a:xfrm>
            <a:custGeom>
              <a:avLst/>
              <a:gdLst/>
              <a:ahLst/>
              <a:cxnLst/>
              <a:rect l="l" t="t" r="r" b="b"/>
              <a:pathLst>
                <a:path w="1668" h="1335" extrusionOk="0">
                  <a:moveTo>
                    <a:pt x="501" y="1"/>
                  </a:moveTo>
                  <a:cubicBezTo>
                    <a:pt x="239" y="382"/>
                    <a:pt x="72" y="858"/>
                    <a:pt x="1" y="1334"/>
                  </a:cubicBezTo>
                  <a:lnTo>
                    <a:pt x="1525" y="1334"/>
                  </a:lnTo>
                  <a:cubicBezTo>
                    <a:pt x="1525" y="882"/>
                    <a:pt x="1572" y="429"/>
                    <a:pt x="1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98"/>
            <p:cNvSpPr/>
            <p:nvPr/>
          </p:nvSpPr>
          <p:spPr>
            <a:xfrm>
              <a:off x="2661146" y="3792899"/>
              <a:ext cx="53545" cy="43454"/>
            </a:xfrm>
            <a:custGeom>
              <a:avLst/>
              <a:gdLst/>
              <a:ahLst/>
              <a:cxnLst/>
              <a:rect l="l" t="t" r="r" b="b"/>
              <a:pathLst>
                <a:path w="1645" h="1335" extrusionOk="0">
                  <a:moveTo>
                    <a:pt x="144" y="1"/>
                  </a:moveTo>
                  <a:cubicBezTo>
                    <a:pt x="72" y="429"/>
                    <a:pt x="1" y="882"/>
                    <a:pt x="1" y="1334"/>
                  </a:cubicBezTo>
                  <a:lnTo>
                    <a:pt x="1644" y="1334"/>
                  </a:lnTo>
                  <a:cubicBezTo>
                    <a:pt x="1620" y="882"/>
                    <a:pt x="1573" y="429"/>
                    <a:pt x="1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9" name="Google Shape;10629;p98"/>
          <p:cNvGrpSpPr/>
          <p:nvPr/>
        </p:nvGrpSpPr>
        <p:grpSpPr>
          <a:xfrm>
            <a:off x="1752584" y="3501781"/>
            <a:ext cx="349751" cy="235526"/>
            <a:chOff x="1759614" y="3651043"/>
            <a:chExt cx="348879" cy="234916"/>
          </a:xfrm>
        </p:grpSpPr>
        <p:sp>
          <p:nvSpPr>
            <p:cNvPr id="10630" name="Google Shape;10630;p98"/>
            <p:cNvSpPr/>
            <p:nvPr/>
          </p:nvSpPr>
          <p:spPr>
            <a:xfrm>
              <a:off x="1759614" y="3651043"/>
              <a:ext cx="262028" cy="95371"/>
            </a:xfrm>
            <a:custGeom>
              <a:avLst/>
              <a:gdLst/>
              <a:ahLst/>
              <a:cxnLst/>
              <a:rect l="l" t="t" r="r" b="b"/>
              <a:pathLst>
                <a:path w="8050" h="2930" extrusionOk="0">
                  <a:moveTo>
                    <a:pt x="1" y="1"/>
                  </a:moveTo>
                  <a:lnTo>
                    <a:pt x="1" y="2930"/>
                  </a:lnTo>
                  <a:lnTo>
                    <a:pt x="5049" y="2930"/>
                  </a:lnTo>
                  <a:lnTo>
                    <a:pt x="5025" y="1477"/>
                  </a:lnTo>
                  <a:lnTo>
                    <a:pt x="6788" y="2930"/>
                  </a:lnTo>
                  <a:lnTo>
                    <a:pt x="8050" y="2930"/>
                  </a:lnTo>
                  <a:lnTo>
                    <a:pt x="805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98"/>
            <p:cNvSpPr/>
            <p:nvPr/>
          </p:nvSpPr>
          <p:spPr>
            <a:xfrm>
              <a:off x="2041799" y="3651043"/>
              <a:ext cx="66695" cy="95371"/>
            </a:xfrm>
            <a:custGeom>
              <a:avLst/>
              <a:gdLst/>
              <a:ahLst/>
              <a:cxnLst/>
              <a:rect l="l" t="t" r="r" b="b"/>
              <a:pathLst>
                <a:path w="2049" h="2930" extrusionOk="0">
                  <a:moveTo>
                    <a:pt x="0" y="1"/>
                  </a:moveTo>
                  <a:lnTo>
                    <a:pt x="0" y="2930"/>
                  </a:lnTo>
                  <a:lnTo>
                    <a:pt x="2048" y="2930"/>
                  </a:lnTo>
                  <a:lnTo>
                    <a:pt x="204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98"/>
            <p:cNvSpPr/>
            <p:nvPr/>
          </p:nvSpPr>
          <p:spPr>
            <a:xfrm>
              <a:off x="1944894" y="3742511"/>
              <a:ext cx="82970" cy="143448"/>
            </a:xfrm>
            <a:custGeom>
              <a:avLst/>
              <a:gdLst/>
              <a:ahLst/>
              <a:cxnLst/>
              <a:rect l="l" t="t" r="r" b="b"/>
              <a:pathLst>
                <a:path w="2549" h="4407" extrusionOk="0">
                  <a:moveTo>
                    <a:pt x="0" y="1"/>
                  </a:moveTo>
                  <a:lnTo>
                    <a:pt x="48" y="3335"/>
                  </a:lnTo>
                  <a:lnTo>
                    <a:pt x="953" y="2882"/>
                  </a:lnTo>
                  <a:lnTo>
                    <a:pt x="1667" y="4406"/>
                  </a:lnTo>
                  <a:lnTo>
                    <a:pt x="2358" y="4073"/>
                  </a:lnTo>
                  <a:lnTo>
                    <a:pt x="1643" y="2549"/>
                  </a:lnTo>
                  <a:lnTo>
                    <a:pt x="2548" y="2120"/>
                  </a:ln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3" name="Google Shape;10633;p98"/>
          <p:cNvGrpSpPr/>
          <p:nvPr/>
        </p:nvGrpSpPr>
        <p:grpSpPr>
          <a:xfrm>
            <a:off x="997211" y="3469929"/>
            <a:ext cx="349743" cy="299233"/>
            <a:chOff x="1006125" y="3619273"/>
            <a:chExt cx="348871" cy="298457"/>
          </a:xfrm>
        </p:grpSpPr>
        <p:sp>
          <p:nvSpPr>
            <p:cNvPr id="10634" name="Google Shape;10634;p98"/>
            <p:cNvSpPr/>
            <p:nvPr/>
          </p:nvSpPr>
          <p:spPr>
            <a:xfrm>
              <a:off x="1085972" y="3747361"/>
              <a:ext cx="107806" cy="57190"/>
            </a:xfrm>
            <a:custGeom>
              <a:avLst/>
              <a:gdLst/>
              <a:ahLst/>
              <a:cxnLst/>
              <a:rect l="l" t="t" r="r" b="b"/>
              <a:pathLst>
                <a:path w="3312" h="1757" extrusionOk="0">
                  <a:moveTo>
                    <a:pt x="2442" y="1"/>
                  </a:moveTo>
                  <a:cubicBezTo>
                    <a:pt x="2216" y="1"/>
                    <a:pt x="1989" y="78"/>
                    <a:pt x="1811" y="233"/>
                  </a:cubicBezTo>
                  <a:cubicBezTo>
                    <a:pt x="1525" y="447"/>
                    <a:pt x="1168" y="566"/>
                    <a:pt x="811" y="566"/>
                  </a:cubicBezTo>
                  <a:cubicBezTo>
                    <a:pt x="525" y="566"/>
                    <a:pt x="239" y="495"/>
                    <a:pt x="1" y="352"/>
                  </a:cubicBezTo>
                  <a:lnTo>
                    <a:pt x="1" y="352"/>
                  </a:lnTo>
                  <a:cubicBezTo>
                    <a:pt x="145" y="1287"/>
                    <a:pt x="897" y="1757"/>
                    <a:pt x="1652" y="1757"/>
                  </a:cubicBezTo>
                  <a:cubicBezTo>
                    <a:pt x="2398" y="1757"/>
                    <a:pt x="3145" y="1298"/>
                    <a:pt x="3311" y="376"/>
                  </a:cubicBezTo>
                  <a:cubicBezTo>
                    <a:pt x="3216" y="328"/>
                    <a:pt x="3144" y="280"/>
                    <a:pt x="3073" y="233"/>
                  </a:cubicBezTo>
                  <a:cubicBezTo>
                    <a:pt x="2894" y="78"/>
                    <a:pt x="2668"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98"/>
            <p:cNvSpPr/>
            <p:nvPr/>
          </p:nvSpPr>
          <p:spPr>
            <a:xfrm>
              <a:off x="1088316" y="3663445"/>
              <a:ext cx="103900" cy="82026"/>
            </a:xfrm>
            <a:custGeom>
              <a:avLst/>
              <a:gdLst/>
              <a:ahLst/>
              <a:cxnLst/>
              <a:rect l="l" t="t" r="r" b="b"/>
              <a:pathLst>
                <a:path w="3192" h="2520" extrusionOk="0">
                  <a:moveTo>
                    <a:pt x="1072" y="1"/>
                  </a:moveTo>
                  <a:lnTo>
                    <a:pt x="1072" y="1072"/>
                  </a:lnTo>
                  <a:lnTo>
                    <a:pt x="905" y="1144"/>
                  </a:lnTo>
                  <a:cubicBezTo>
                    <a:pt x="453" y="1358"/>
                    <a:pt x="143" y="1739"/>
                    <a:pt x="0" y="2215"/>
                  </a:cubicBezTo>
                  <a:lnTo>
                    <a:pt x="143" y="2287"/>
                  </a:lnTo>
                  <a:cubicBezTo>
                    <a:pt x="322" y="2442"/>
                    <a:pt x="542" y="2519"/>
                    <a:pt x="765" y="2519"/>
                  </a:cubicBezTo>
                  <a:cubicBezTo>
                    <a:pt x="989" y="2519"/>
                    <a:pt x="1215" y="2442"/>
                    <a:pt x="1405" y="2287"/>
                  </a:cubicBezTo>
                  <a:cubicBezTo>
                    <a:pt x="1667" y="2073"/>
                    <a:pt x="2024" y="1953"/>
                    <a:pt x="2382" y="1953"/>
                  </a:cubicBezTo>
                  <a:cubicBezTo>
                    <a:pt x="2667" y="1953"/>
                    <a:pt x="2953" y="2025"/>
                    <a:pt x="3191" y="2168"/>
                  </a:cubicBezTo>
                  <a:cubicBezTo>
                    <a:pt x="3049" y="1715"/>
                    <a:pt x="2715" y="1358"/>
                    <a:pt x="2286" y="1144"/>
                  </a:cubicBezTo>
                  <a:lnTo>
                    <a:pt x="2096" y="1072"/>
                  </a:lnTo>
                  <a:lnTo>
                    <a:pt x="209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98"/>
            <p:cNvSpPr/>
            <p:nvPr/>
          </p:nvSpPr>
          <p:spPr>
            <a:xfrm>
              <a:off x="1123178" y="3619273"/>
              <a:ext cx="33364" cy="24054"/>
            </a:xfrm>
            <a:custGeom>
              <a:avLst/>
              <a:gdLst/>
              <a:ahLst/>
              <a:cxnLst/>
              <a:rect l="l" t="t" r="r" b="b"/>
              <a:pathLst>
                <a:path w="1025" h="739" extrusionOk="0">
                  <a:moveTo>
                    <a:pt x="1" y="0"/>
                  </a:moveTo>
                  <a:lnTo>
                    <a:pt x="1" y="739"/>
                  </a:lnTo>
                  <a:lnTo>
                    <a:pt x="1025" y="739"/>
                  </a:lnTo>
                  <a:lnTo>
                    <a:pt x="102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98"/>
            <p:cNvSpPr/>
            <p:nvPr/>
          </p:nvSpPr>
          <p:spPr>
            <a:xfrm>
              <a:off x="1006125" y="3871184"/>
              <a:ext cx="348871" cy="46546"/>
            </a:xfrm>
            <a:custGeom>
              <a:avLst/>
              <a:gdLst/>
              <a:ahLst/>
              <a:cxnLst/>
              <a:rect l="l" t="t" r="r" b="b"/>
              <a:pathLst>
                <a:path w="10718" h="1430" extrusionOk="0">
                  <a:moveTo>
                    <a:pt x="1" y="1"/>
                  </a:moveTo>
                  <a:lnTo>
                    <a:pt x="1" y="406"/>
                  </a:lnTo>
                  <a:cubicBezTo>
                    <a:pt x="1" y="977"/>
                    <a:pt x="453" y="1430"/>
                    <a:pt x="1025" y="1430"/>
                  </a:cubicBezTo>
                  <a:lnTo>
                    <a:pt x="9693" y="1430"/>
                  </a:lnTo>
                  <a:cubicBezTo>
                    <a:pt x="10241" y="1430"/>
                    <a:pt x="10717" y="953"/>
                    <a:pt x="10717" y="406"/>
                  </a:cubicBezTo>
                  <a:lnTo>
                    <a:pt x="1071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98"/>
            <p:cNvSpPr/>
            <p:nvPr/>
          </p:nvSpPr>
          <p:spPr>
            <a:xfrm>
              <a:off x="1027055" y="3673536"/>
              <a:ext cx="307012" cy="177528"/>
            </a:xfrm>
            <a:custGeom>
              <a:avLst/>
              <a:gdLst/>
              <a:ahLst/>
              <a:cxnLst/>
              <a:rect l="l" t="t" r="r" b="b"/>
              <a:pathLst>
                <a:path w="9432" h="5454" extrusionOk="0">
                  <a:moveTo>
                    <a:pt x="8241" y="1286"/>
                  </a:moveTo>
                  <a:lnTo>
                    <a:pt x="8241" y="1905"/>
                  </a:lnTo>
                  <a:lnTo>
                    <a:pt x="6621" y="1905"/>
                  </a:lnTo>
                  <a:lnTo>
                    <a:pt x="6621" y="1286"/>
                  </a:lnTo>
                  <a:close/>
                  <a:moveTo>
                    <a:pt x="8241" y="2525"/>
                  </a:moveTo>
                  <a:lnTo>
                    <a:pt x="8241" y="3144"/>
                  </a:lnTo>
                  <a:lnTo>
                    <a:pt x="6621" y="3144"/>
                  </a:lnTo>
                  <a:lnTo>
                    <a:pt x="6621" y="2525"/>
                  </a:lnTo>
                  <a:close/>
                  <a:moveTo>
                    <a:pt x="8241" y="3739"/>
                  </a:moveTo>
                  <a:lnTo>
                    <a:pt x="8241" y="4358"/>
                  </a:lnTo>
                  <a:lnTo>
                    <a:pt x="6621" y="4358"/>
                  </a:lnTo>
                  <a:lnTo>
                    <a:pt x="6621" y="3739"/>
                  </a:lnTo>
                  <a:close/>
                  <a:moveTo>
                    <a:pt x="4621" y="0"/>
                  </a:moveTo>
                  <a:lnTo>
                    <a:pt x="4621" y="381"/>
                  </a:lnTo>
                  <a:cubicBezTo>
                    <a:pt x="6645" y="1548"/>
                    <a:pt x="5812" y="4644"/>
                    <a:pt x="3478" y="4644"/>
                  </a:cubicBezTo>
                  <a:cubicBezTo>
                    <a:pt x="1120" y="4644"/>
                    <a:pt x="310" y="1548"/>
                    <a:pt x="2335" y="381"/>
                  </a:cubicBezTo>
                  <a:lnTo>
                    <a:pt x="2335" y="24"/>
                  </a:lnTo>
                  <a:lnTo>
                    <a:pt x="1" y="24"/>
                  </a:lnTo>
                  <a:lnTo>
                    <a:pt x="1" y="5454"/>
                  </a:lnTo>
                  <a:lnTo>
                    <a:pt x="9431" y="5454"/>
                  </a:lnTo>
                  <a:lnTo>
                    <a:pt x="943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9" name="Google Shape;10639;p98"/>
          <p:cNvGrpSpPr/>
          <p:nvPr/>
        </p:nvGrpSpPr>
        <p:grpSpPr>
          <a:xfrm>
            <a:off x="7797037" y="2937351"/>
            <a:ext cx="349751" cy="248156"/>
            <a:chOff x="7788994" y="3088077"/>
            <a:chExt cx="348878" cy="247513"/>
          </a:xfrm>
        </p:grpSpPr>
        <p:sp>
          <p:nvSpPr>
            <p:cNvPr id="10640" name="Google Shape;10640;p98"/>
            <p:cNvSpPr/>
            <p:nvPr/>
          </p:nvSpPr>
          <p:spPr>
            <a:xfrm>
              <a:off x="7989769" y="3127789"/>
              <a:ext cx="58167" cy="27179"/>
            </a:xfrm>
            <a:custGeom>
              <a:avLst/>
              <a:gdLst/>
              <a:ahLst/>
              <a:cxnLst/>
              <a:rect l="l" t="t" r="r" b="b"/>
              <a:pathLst>
                <a:path w="1787" h="835" extrusionOk="0">
                  <a:moveTo>
                    <a:pt x="903" y="1"/>
                  </a:moveTo>
                  <a:cubicBezTo>
                    <a:pt x="560" y="1"/>
                    <a:pt x="215" y="168"/>
                    <a:pt x="1" y="501"/>
                  </a:cubicBezTo>
                  <a:lnTo>
                    <a:pt x="525" y="834"/>
                  </a:lnTo>
                  <a:cubicBezTo>
                    <a:pt x="620" y="703"/>
                    <a:pt x="763" y="638"/>
                    <a:pt x="903" y="638"/>
                  </a:cubicBezTo>
                  <a:cubicBezTo>
                    <a:pt x="1042" y="638"/>
                    <a:pt x="1179" y="703"/>
                    <a:pt x="1263" y="834"/>
                  </a:cubicBezTo>
                  <a:lnTo>
                    <a:pt x="1787" y="501"/>
                  </a:lnTo>
                  <a:cubicBezTo>
                    <a:pt x="1584" y="168"/>
                    <a:pt x="1245" y="1"/>
                    <a:pt x="9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98"/>
            <p:cNvSpPr/>
            <p:nvPr/>
          </p:nvSpPr>
          <p:spPr>
            <a:xfrm>
              <a:off x="7955655" y="3088077"/>
              <a:ext cx="126392" cy="45961"/>
            </a:xfrm>
            <a:custGeom>
              <a:avLst/>
              <a:gdLst/>
              <a:ahLst/>
              <a:cxnLst/>
              <a:rect l="l" t="t" r="r" b="b"/>
              <a:pathLst>
                <a:path w="3883" h="1412" extrusionOk="0">
                  <a:moveTo>
                    <a:pt x="1942" y="0"/>
                  </a:moveTo>
                  <a:cubicBezTo>
                    <a:pt x="1197" y="0"/>
                    <a:pt x="453" y="352"/>
                    <a:pt x="1" y="1054"/>
                  </a:cubicBezTo>
                  <a:lnTo>
                    <a:pt x="549" y="1411"/>
                  </a:lnTo>
                  <a:cubicBezTo>
                    <a:pt x="834" y="911"/>
                    <a:pt x="1382" y="626"/>
                    <a:pt x="1954" y="626"/>
                  </a:cubicBezTo>
                  <a:cubicBezTo>
                    <a:pt x="2525" y="626"/>
                    <a:pt x="3049" y="911"/>
                    <a:pt x="3359" y="1411"/>
                  </a:cubicBezTo>
                  <a:lnTo>
                    <a:pt x="3883" y="1054"/>
                  </a:lnTo>
                  <a:cubicBezTo>
                    <a:pt x="3430" y="352"/>
                    <a:pt x="2686" y="0"/>
                    <a:pt x="1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98"/>
            <p:cNvSpPr/>
            <p:nvPr/>
          </p:nvSpPr>
          <p:spPr>
            <a:xfrm>
              <a:off x="7935506" y="3181368"/>
              <a:ext cx="145759" cy="124764"/>
            </a:xfrm>
            <a:custGeom>
              <a:avLst/>
              <a:gdLst/>
              <a:ahLst/>
              <a:cxnLst/>
              <a:rect l="l" t="t" r="r" b="b"/>
              <a:pathLst>
                <a:path w="4478" h="3833" extrusionOk="0">
                  <a:moveTo>
                    <a:pt x="2544" y="821"/>
                  </a:moveTo>
                  <a:cubicBezTo>
                    <a:pt x="3106" y="821"/>
                    <a:pt x="3644" y="1264"/>
                    <a:pt x="3644" y="1927"/>
                  </a:cubicBezTo>
                  <a:cubicBezTo>
                    <a:pt x="3644" y="2522"/>
                    <a:pt x="3168" y="2999"/>
                    <a:pt x="2573" y="2999"/>
                  </a:cubicBezTo>
                  <a:cubicBezTo>
                    <a:pt x="1596" y="2999"/>
                    <a:pt x="1096" y="1832"/>
                    <a:pt x="1787" y="1141"/>
                  </a:cubicBezTo>
                  <a:cubicBezTo>
                    <a:pt x="2008" y="920"/>
                    <a:pt x="2279" y="821"/>
                    <a:pt x="2544" y="821"/>
                  </a:cubicBezTo>
                  <a:close/>
                  <a:moveTo>
                    <a:pt x="2549" y="0"/>
                  </a:moveTo>
                  <a:cubicBezTo>
                    <a:pt x="2079" y="0"/>
                    <a:pt x="1601" y="176"/>
                    <a:pt x="1215" y="570"/>
                  </a:cubicBezTo>
                  <a:cubicBezTo>
                    <a:pt x="1" y="1784"/>
                    <a:pt x="858" y="3832"/>
                    <a:pt x="2573" y="3832"/>
                  </a:cubicBezTo>
                  <a:cubicBezTo>
                    <a:pt x="3620" y="3832"/>
                    <a:pt x="4478" y="2975"/>
                    <a:pt x="4478" y="1927"/>
                  </a:cubicBezTo>
                  <a:cubicBezTo>
                    <a:pt x="4478" y="768"/>
                    <a:pt x="3530" y="0"/>
                    <a:pt x="2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98"/>
            <p:cNvSpPr/>
            <p:nvPr/>
          </p:nvSpPr>
          <p:spPr>
            <a:xfrm>
              <a:off x="7999078" y="3229347"/>
              <a:ext cx="34926" cy="29621"/>
            </a:xfrm>
            <a:custGeom>
              <a:avLst/>
              <a:gdLst/>
              <a:ahLst/>
              <a:cxnLst/>
              <a:rect l="l" t="t" r="r" b="b"/>
              <a:pathLst>
                <a:path w="1073" h="910" extrusionOk="0">
                  <a:moveTo>
                    <a:pt x="620" y="1"/>
                  </a:moveTo>
                  <a:cubicBezTo>
                    <a:pt x="191" y="1"/>
                    <a:pt x="0" y="477"/>
                    <a:pt x="286" y="763"/>
                  </a:cubicBezTo>
                  <a:cubicBezTo>
                    <a:pt x="381" y="865"/>
                    <a:pt x="498" y="910"/>
                    <a:pt x="614" y="910"/>
                  </a:cubicBezTo>
                  <a:cubicBezTo>
                    <a:pt x="848" y="910"/>
                    <a:pt x="1072" y="724"/>
                    <a:pt x="1072" y="453"/>
                  </a:cubicBezTo>
                  <a:cubicBezTo>
                    <a:pt x="1072" y="191"/>
                    <a:pt x="858"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98"/>
            <p:cNvSpPr/>
            <p:nvPr/>
          </p:nvSpPr>
          <p:spPr>
            <a:xfrm>
              <a:off x="8044812" y="3184395"/>
              <a:ext cx="93060" cy="150414"/>
            </a:xfrm>
            <a:custGeom>
              <a:avLst/>
              <a:gdLst/>
              <a:ahLst/>
              <a:cxnLst/>
              <a:rect l="l" t="t" r="r" b="b"/>
              <a:pathLst>
                <a:path w="2859" h="4621" extrusionOk="0">
                  <a:moveTo>
                    <a:pt x="953" y="0"/>
                  </a:moveTo>
                  <a:cubicBezTo>
                    <a:pt x="2358" y="1310"/>
                    <a:pt x="1834" y="3668"/>
                    <a:pt x="0" y="4263"/>
                  </a:cubicBezTo>
                  <a:lnTo>
                    <a:pt x="0" y="4620"/>
                  </a:lnTo>
                  <a:lnTo>
                    <a:pt x="1834" y="4620"/>
                  </a:lnTo>
                  <a:lnTo>
                    <a:pt x="1834" y="3692"/>
                  </a:lnTo>
                  <a:lnTo>
                    <a:pt x="2858" y="3692"/>
                  </a:lnTo>
                  <a:lnTo>
                    <a:pt x="28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98"/>
            <p:cNvSpPr/>
            <p:nvPr/>
          </p:nvSpPr>
          <p:spPr>
            <a:xfrm>
              <a:off x="7788994" y="3184395"/>
              <a:ext cx="173687" cy="151195"/>
            </a:xfrm>
            <a:custGeom>
              <a:avLst/>
              <a:gdLst/>
              <a:ahLst/>
              <a:cxnLst/>
              <a:rect l="l" t="t" r="r" b="b"/>
              <a:pathLst>
                <a:path w="5336" h="4645" extrusionOk="0">
                  <a:moveTo>
                    <a:pt x="2692" y="1501"/>
                  </a:moveTo>
                  <a:lnTo>
                    <a:pt x="2692" y="2144"/>
                  </a:lnTo>
                  <a:lnTo>
                    <a:pt x="834" y="2144"/>
                  </a:lnTo>
                  <a:lnTo>
                    <a:pt x="834" y="1501"/>
                  </a:lnTo>
                  <a:close/>
                  <a:moveTo>
                    <a:pt x="3763" y="1501"/>
                  </a:moveTo>
                  <a:lnTo>
                    <a:pt x="3763" y="2144"/>
                  </a:lnTo>
                  <a:lnTo>
                    <a:pt x="3168" y="2144"/>
                  </a:lnTo>
                  <a:lnTo>
                    <a:pt x="3168" y="1501"/>
                  </a:lnTo>
                  <a:close/>
                  <a:moveTo>
                    <a:pt x="1" y="0"/>
                  </a:moveTo>
                  <a:lnTo>
                    <a:pt x="1" y="3692"/>
                  </a:lnTo>
                  <a:lnTo>
                    <a:pt x="1025" y="3692"/>
                  </a:lnTo>
                  <a:lnTo>
                    <a:pt x="1025" y="4644"/>
                  </a:lnTo>
                  <a:lnTo>
                    <a:pt x="2858" y="4644"/>
                  </a:lnTo>
                  <a:lnTo>
                    <a:pt x="2858" y="3692"/>
                  </a:lnTo>
                  <a:lnTo>
                    <a:pt x="5335" y="3692"/>
                  </a:lnTo>
                  <a:cubicBezTo>
                    <a:pt x="4811" y="3215"/>
                    <a:pt x="4525" y="2549"/>
                    <a:pt x="4525" y="1834"/>
                  </a:cubicBezTo>
                  <a:cubicBezTo>
                    <a:pt x="4525" y="1143"/>
                    <a:pt x="4811" y="477"/>
                    <a:pt x="5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6" name="Google Shape;10646;p98"/>
          <p:cNvGrpSpPr/>
          <p:nvPr/>
        </p:nvGrpSpPr>
        <p:grpSpPr>
          <a:xfrm>
            <a:off x="7041664" y="2886244"/>
            <a:ext cx="349748" cy="349784"/>
            <a:chOff x="7035505" y="3037102"/>
            <a:chExt cx="348876" cy="348877"/>
          </a:xfrm>
        </p:grpSpPr>
        <p:sp>
          <p:nvSpPr>
            <p:cNvPr id="10647" name="Google Shape;10647;p98"/>
            <p:cNvSpPr/>
            <p:nvPr/>
          </p:nvSpPr>
          <p:spPr>
            <a:xfrm>
              <a:off x="7220004" y="3037102"/>
              <a:ext cx="164377" cy="218638"/>
            </a:xfrm>
            <a:custGeom>
              <a:avLst/>
              <a:gdLst/>
              <a:ahLst/>
              <a:cxnLst/>
              <a:rect l="l" t="t" r="r" b="b"/>
              <a:pathLst>
                <a:path w="5050" h="6717" extrusionOk="0">
                  <a:moveTo>
                    <a:pt x="2430" y="1406"/>
                  </a:moveTo>
                  <a:cubicBezTo>
                    <a:pt x="3287" y="1406"/>
                    <a:pt x="3764" y="2382"/>
                    <a:pt x="3263" y="3073"/>
                  </a:cubicBezTo>
                  <a:cubicBezTo>
                    <a:pt x="3764" y="3358"/>
                    <a:pt x="4073" y="3906"/>
                    <a:pt x="4073" y="4502"/>
                  </a:cubicBezTo>
                  <a:lnTo>
                    <a:pt x="4073" y="5287"/>
                  </a:lnTo>
                  <a:lnTo>
                    <a:pt x="811" y="5287"/>
                  </a:lnTo>
                  <a:lnTo>
                    <a:pt x="811" y="4502"/>
                  </a:lnTo>
                  <a:cubicBezTo>
                    <a:pt x="811" y="3906"/>
                    <a:pt x="1120" y="3358"/>
                    <a:pt x="1620" y="3073"/>
                  </a:cubicBezTo>
                  <a:cubicBezTo>
                    <a:pt x="1096" y="2382"/>
                    <a:pt x="1573" y="1406"/>
                    <a:pt x="2430" y="1406"/>
                  </a:cubicBezTo>
                  <a:close/>
                  <a:moveTo>
                    <a:pt x="1" y="1"/>
                  </a:moveTo>
                  <a:lnTo>
                    <a:pt x="1" y="6716"/>
                  </a:lnTo>
                  <a:lnTo>
                    <a:pt x="5050" y="6716"/>
                  </a:lnTo>
                  <a:lnTo>
                    <a:pt x="505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98"/>
            <p:cNvSpPr/>
            <p:nvPr/>
          </p:nvSpPr>
          <p:spPr>
            <a:xfrm>
              <a:off x="7281265" y="3103669"/>
              <a:ext cx="31020" cy="26496"/>
            </a:xfrm>
            <a:custGeom>
              <a:avLst/>
              <a:gdLst/>
              <a:ahLst/>
              <a:cxnLst/>
              <a:rect l="l" t="t" r="r" b="b"/>
              <a:pathLst>
                <a:path w="953" h="814" extrusionOk="0">
                  <a:moveTo>
                    <a:pt x="547" y="1"/>
                  </a:moveTo>
                  <a:cubicBezTo>
                    <a:pt x="448" y="1"/>
                    <a:pt x="347" y="38"/>
                    <a:pt x="262" y="123"/>
                  </a:cubicBezTo>
                  <a:cubicBezTo>
                    <a:pt x="0" y="385"/>
                    <a:pt x="191" y="813"/>
                    <a:pt x="548" y="813"/>
                  </a:cubicBezTo>
                  <a:cubicBezTo>
                    <a:pt x="762" y="813"/>
                    <a:pt x="953" y="623"/>
                    <a:pt x="953" y="409"/>
                  </a:cubicBezTo>
                  <a:cubicBezTo>
                    <a:pt x="953" y="166"/>
                    <a:pt x="756" y="1"/>
                    <a:pt x="5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98"/>
            <p:cNvSpPr/>
            <p:nvPr/>
          </p:nvSpPr>
          <p:spPr>
            <a:xfrm>
              <a:off x="7102951" y="3103669"/>
              <a:ext cx="31053" cy="26496"/>
            </a:xfrm>
            <a:custGeom>
              <a:avLst/>
              <a:gdLst/>
              <a:ahLst/>
              <a:cxnLst/>
              <a:rect l="l" t="t" r="r" b="b"/>
              <a:pathLst>
                <a:path w="954" h="814" extrusionOk="0">
                  <a:moveTo>
                    <a:pt x="538" y="1"/>
                  </a:moveTo>
                  <a:cubicBezTo>
                    <a:pt x="439" y="1"/>
                    <a:pt x="340" y="38"/>
                    <a:pt x="263" y="123"/>
                  </a:cubicBezTo>
                  <a:cubicBezTo>
                    <a:pt x="1" y="385"/>
                    <a:pt x="191" y="813"/>
                    <a:pt x="549" y="813"/>
                  </a:cubicBezTo>
                  <a:cubicBezTo>
                    <a:pt x="763" y="813"/>
                    <a:pt x="953" y="623"/>
                    <a:pt x="953" y="409"/>
                  </a:cubicBezTo>
                  <a:cubicBezTo>
                    <a:pt x="953" y="166"/>
                    <a:pt x="746"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98"/>
            <p:cNvSpPr/>
            <p:nvPr/>
          </p:nvSpPr>
          <p:spPr>
            <a:xfrm>
              <a:off x="7087456" y="3150477"/>
              <a:ext cx="66695" cy="37823"/>
            </a:xfrm>
            <a:custGeom>
              <a:avLst/>
              <a:gdLst/>
              <a:ahLst/>
              <a:cxnLst/>
              <a:rect l="l" t="t" r="r" b="b"/>
              <a:pathLst>
                <a:path w="2049" h="1162" extrusionOk="0">
                  <a:moveTo>
                    <a:pt x="1016" y="1"/>
                  </a:moveTo>
                  <a:cubicBezTo>
                    <a:pt x="507" y="1"/>
                    <a:pt x="1" y="340"/>
                    <a:pt x="1" y="1019"/>
                  </a:cubicBezTo>
                  <a:lnTo>
                    <a:pt x="1" y="1161"/>
                  </a:lnTo>
                  <a:lnTo>
                    <a:pt x="2049" y="1161"/>
                  </a:lnTo>
                  <a:lnTo>
                    <a:pt x="2049" y="1019"/>
                  </a:lnTo>
                  <a:cubicBezTo>
                    <a:pt x="2037" y="340"/>
                    <a:pt x="1525" y="1"/>
                    <a:pt x="1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98"/>
            <p:cNvSpPr/>
            <p:nvPr/>
          </p:nvSpPr>
          <p:spPr>
            <a:xfrm>
              <a:off x="7035505" y="3037102"/>
              <a:ext cx="164377" cy="218638"/>
            </a:xfrm>
            <a:custGeom>
              <a:avLst/>
              <a:gdLst/>
              <a:ahLst/>
              <a:cxnLst/>
              <a:rect l="l" t="t" r="r" b="b"/>
              <a:pathLst>
                <a:path w="5050" h="6717" extrusionOk="0">
                  <a:moveTo>
                    <a:pt x="2621" y="1406"/>
                  </a:moveTo>
                  <a:cubicBezTo>
                    <a:pt x="3478" y="1406"/>
                    <a:pt x="3954" y="2382"/>
                    <a:pt x="3454" y="3073"/>
                  </a:cubicBezTo>
                  <a:cubicBezTo>
                    <a:pt x="3954" y="3358"/>
                    <a:pt x="4264" y="3906"/>
                    <a:pt x="4264" y="4502"/>
                  </a:cubicBezTo>
                  <a:lnTo>
                    <a:pt x="4264" y="5287"/>
                  </a:lnTo>
                  <a:lnTo>
                    <a:pt x="1001" y="5287"/>
                  </a:lnTo>
                  <a:lnTo>
                    <a:pt x="977" y="4502"/>
                  </a:lnTo>
                  <a:cubicBezTo>
                    <a:pt x="977" y="3906"/>
                    <a:pt x="1287" y="3358"/>
                    <a:pt x="1811" y="3073"/>
                  </a:cubicBezTo>
                  <a:cubicBezTo>
                    <a:pt x="1287" y="2382"/>
                    <a:pt x="1763" y="1406"/>
                    <a:pt x="2621" y="1406"/>
                  </a:cubicBezTo>
                  <a:close/>
                  <a:moveTo>
                    <a:pt x="1" y="1"/>
                  </a:moveTo>
                  <a:lnTo>
                    <a:pt x="1" y="6716"/>
                  </a:lnTo>
                  <a:lnTo>
                    <a:pt x="5050" y="6716"/>
                  </a:lnTo>
                  <a:lnTo>
                    <a:pt x="505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98"/>
            <p:cNvSpPr/>
            <p:nvPr/>
          </p:nvSpPr>
          <p:spPr>
            <a:xfrm>
              <a:off x="7035505" y="3276644"/>
              <a:ext cx="348871" cy="109335"/>
            </a:xfrm>
            <a:custGeom>
              <a:avLst/>
              <a:gdLst/>
              <a:ahLst/>
              <a:cxnLst/>
              <a:rect l="l" t="t" r="r" b="b"/>
              <a:pathLst>
                <a:path w="10718" h="3359" extrusionOk="0">
                  <a:moveTo>
                    <a:pt x="1" y="0"/>
                  </a:moveTo>
                  <a:lnTo>
                    <a:pt x="1" y="1572"/>
                  </a:lnTo>
                  <a:lnTo>
                    <a:pt x="3978" y="1572"/>
                  </a:lnTo>
                  <a:lnTo>
                    <a:pt x="3978" y="1953"/>
                  </a:lnTo>
                  <a:cubicBezTo>
                    <a:pt x="3978" y="2382"/>
                    <a:pt x="3645" y="2739"/>
                    <a:pt x="3216" y="2739"/>
                  </a:cubicBezTo>
                  <a:lnTo>
                    <a:pt x="2240" y="2739"/>
                  </a:lnTo>
                  <a:lnTo>
                    <a:pt x="2240" y="3358"/>
                  </a:lnTo>
                  <a:lnTo>
                    <a:pt x="8431" y="3358"/>
                  </a:lnTo>
                  <a:lnTo>
                    <a:pt x="8431" y="2715"/>
                  </a:lnTo>
                  <a:lnTo>
                    <a:pt x="7479" y="2715"/>
                  </a:lnTo>
                  <a:cubicBezTo>
                    <a:pt x="7050" y="2715"/>
                    <a:pt x="6693" y="2382"/>
                    <a:pt x="6693" y="1953"/>
                  </a:cubicBezTo>
                  <a:lnTo>
                    <a:pt x="6693" y="1572"/>
                  </a:lnTo>
                  <a:lnTo>
                    <a:pt x="10718" y="1572"/>
                  </a:lnTo>
                  <a:lnTo>
                    <a:pt x="1071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98"/>
            <p:cNvSpPr/>
            <p:nvPr/>
          </p:nvSpPr>
          <p:spPr>
            <a:xfrm>
              <a:off x="7266128" y="3150477"/>
              <a:ext cx="66304" cy="37823"/>
            </a:xfrm>
            <a:custGeom>
              <a:avLst/>
              <a:gdLst/>
              <a:ahLst/>
              <a:cxnLst/>
              <a:rect l="l" t="t" r="r" b="b"/>
              <a:pathLst>
                <a:path w="2037" h="1162" extrusionOk="0">
                  <a:moveTo>
                    <a:pt x="1007" y="1"/>
                  </a:moveTo>
                  <a:cubicBezTo>
                    <a:pt x="501" y="1"/>
                    <a:pt x="1" y="340"/>
                    <a:pt x="13" y="1019"/>
                  </a:cubicBezTo>
                  <a:lnTo>
                    <a:pt x="13" y="1161"/>
                  </a:lnTo>
                  <a:lnTo>
                    <a:pt x="2037" y="1161"/>
                  </a:lnTo>
                  <a:lnTo>
                    <a:pt x="2037" y="1019"/>
                  </a:lnTo>
                  <a:cubicBezTo>
                    <a:pt x="2025" y="340"/>
                    <a:pt x="1513" y="1"/>
                    <a:pt x="1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4" name="Google Shape;10654;p98"/>
          <p:cNvGrpSpPr/>
          <p:nvPr/>
        </p:nvGrpSpPr>
        <p:grpSpPr>
          <a:xfrm>
            <a:off x="6285540" y="2886244"/>
            <a:ext cx="349716" cy="349784"/>
            <a:chOff x="6281267" y="3037102"/>
            <a:chExt cx="348844" cy="348877"/>
          </a:xfrm>
        </p:grpSpPr>
        <p:sp>
          <p:nvSpPr>
            <p:cNvPr id="10655" name="Google Shape;10655;p98"/>
            <p:cNvSpPr/>
            <p:nvPr/>
          </p:nvSpPr>
          <p:spPr>
            <a:xfrm>
              <a:off x="6466547" y="3037102"/>
              <a:ext cx="163564" cy="218638"/>
            </a:xfrm>
            <a:custGeom>
              <a:avLst/>
              <a:gdLst/>
              <a:ahLst/>
              <a:cxnLst/>
              <a:rect l="l" t="t" r="r" b="b"/>
              <a:pathLst>
                <a:path w="5025" h="6717" extrusionOk="0">
                  <a:moveTo>
                    <a:pt x="2446" y="1834"/>
                  </a:moveTo>
                  <a:cubicBezTo>
                    <a:pt x="3023" y="1834"/>
                    <a:pt x="3501" y="2324"/>
                    <a:pt x="3501" y="2906"/>
                  </a:cubicBezTo>
                  <a:lnTo>
                    <a:pt x="3501" y="5002"/>
                  </a:lnTo>
                  <a:lnTo>
                    <a:pt x="2882" y="5002"/>
                  </a:lnTo>
                  <a:lnTo>
                    <a:pt x="2882" y="4001"/>
                  </a:lnTo>
                  <a:lnTo>
                    <a:pt x="1977" y="4001"/>
                  </a:lnTo>
                  <a:lnTo>
                    <a:pt x="1977" y="5002"/>
                  </a:lnTo>
                  <a:lnTo>
                    <a:pt x="1358" y="5002"/>
                  </a:lnTo>
                  <a:lnTo>
                    <a:pt x="1358" y="2930"/>
                  </a:lnTo>
                  <a:cubicBezTo>
                    <a:pt x="1358" y="2334"/>
                    <a:pt x="1810" y="1858"/>
                    <a:pt x="2405" y="1834"/>
                  </a:cubicBezTo>
                  <a:cubicBezTo>
                    <a:pt x="2419" y="1834"/>
                    <a:pt x="2433" y="1834"/>
                    <a:pt x="2446" y="1834"/>
                  </a:cubicBezTo>
                  <a:close/>
                  <a:moveTo>
                    <a:pt x="0" y="1"/>
                  </a:moveTo>
                  <a:lnTo>
                    <a:pt x="0" y="6716"/>
                  </a:lnTo>
                  <a:lnTo>
                    <a:pt x="5025" y="6716"/>
                  </a:lnTo>
                  <a:lnTo>
                    <a:pt x="502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98"/>
            <p:cNvSpPr/>
            <p:nvPr/>
          </p:nvSpPr>
          <p:spPr>
            <a:xfrm>
              <a:off x="6349494" y="3116949"/>
              <a:ext cx="29490" cy="63603"/>
            </a:xfrm>
            <a:custGeom>
              <a:avLst/>
              <a:gdLst/>
              <a:ahLst/>
              <a:cxnLst/>
              <a:rect l="l" t="t" r="r" b="b"/>
              <a:pathLst>
                <a:path w="906" h="1954" extrusionOk="0">
                  <a:moveTo>
                    <a:pt x="476" y="1"/>
                  </a:moveTo>
                  <a:cubicBezTo>
                    <a:pt x="214" y="1"/>
                    <a:pt x="0" y="191"/>
                    <a:pt x="0" y="453"/>
                  </a:cubicBezTo>
                  <a:lnTo>
                    <a:pt x="0" y="1501"/>
                  </a:lnTo>
                  <a:cubicBezTo>
                    <a:pt x="0" y="1739"/>
                    <a:pt x="214" y="1953"/>
                    <a:pt x="476" y="1953"/>
                  </a:cubicBezTo>
                  <a:cubicBezTo>
                    <a:pt x="715" y="1930"/>
                    <a:pt x="905" y="1739"/>
                    <a:pt x="905" y="1477"/>
                  </a:cubicBezTo>
                  <a:lnTo>
                    <a:pt x="905" y="477"/>
                  </a:lnTo>
                  <a:cubicBezTo>
                    <a:pt x="905" y="215"/>
                    <a:pt x="715" y="24"/>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98"/>
            <p:cNvSpPr/>
            <p:nvPr/>
          </p:nvSpPr>
          <p:spPr>
            <a:xfrm>
              <a:off x="6529728" y="3115387"/>
              <a:ext cx="31801" cy="31834"/>
            </a:xfrm>
            <a:custGeom>
              <a:avLst/>
              <a:gdLst/>
              <a:ahLst/>
              <a:cxnLst/>
              <a:rect l="l" t="t" r="r" b="b"/>
              <a:pathLst>
                <a:path w="977" h="978" extrusionOk="0">
                  <a:moveTo>
                    <a:pt x="488" y="1"/>
                  </a:moveTo>
                  <a:cubicBezTo>
                    <a:pt x="244" y="1"/>
                    <a:pt x="0" y="168"/>
                    <a:pt x="36" y="501"/>
                  </a:cubicBezTo>
                  <a:lnTo>
                    <a:pt x="36" y="977"/>
                  </a:lnTo>
                  <a:lnTo>
                    <a:pt x="941" y="977"/>
                  </a:lnTo>
                  <a:lnTo>
                    <a:pt x="941" y="501"/>
                  </a:lnTo>
                  <a:cubicBezTo>
                    <a:pt x="976" y="168"/>
                    <a:pt x="732" y="1"/>
                    <a:pt x="4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98"/>
            <p:cNvSpPr/>
            <p:nvPr/>
          </p:nvSpPr>
          <p:spPr>
            <a:xfrm>
              <a:off x="6281267" y="3276644"/>
              <a:ext cx="348838" cy="109335"/>
            </a:xfrm>
            <a:custGeom>
              <a:avLst/>
              <a:gdLst/>
              <a:ahLst/>
              <a:cxnLst/>
              <a:rect l="l" t="t" r="r" b="b"/>
              <a:pathLst>
                <a:path w="10717" h="3359" extrusionOk="0">
                  <a:moveTo>
                    <a:pt x="0" y="0"/>
                  </a:moveTo>
                  <a:lnTo>
                    <a:pt x="0" y="1572"/>
                  </a:lnTo>
                  <a:lnTo>
                    <a:pt x="4001" y="1572"/>
                  </a:lnTo>
                  <a:lnTo>
                    <a:pt x="4001" y="1953"/>
                  </a:lnTo>
                  <a:cubicBezTo>
                    <a:pt x="4001" y="2382"/>
                    <a:pt x="3668" y="2739"/>
                    <a:pt x="3239" y="2739"/>
                  </a:cubicBezTo>
                  <a:lnTo>
                    <a:pt x="2263" y="2739"/>
                  </a:lnTo>
                  <a:lnTo>
                    <a:pt x="2263" y="3358"/>
                  </a:lnTo>
                  <a:lnTo>
                    <a:pt x="8455" y="3358"/>
                  </a:lnTo>
                  <a:lnTo>
                    <a:pt x="8455" y="2715"/>
                  </a:lnTo>
                  <a:lnTo>
                    <a:pt x="7502" y="2715"/>
                  </a:lnTo>
                  <a:cubicBezTo>
                    <a:pt x="7073" y="2715"/>
                    <a:pt x="6716" y="2382"/>
                    <a:pt x="6740" y="1953"/>
                  </a:cubicBezTo>
                  <a:lnTo>
                    <a:pt x="6740" y="1572"/>
                  </a:lnTo>
                  <a:lnTo>
                    <a:pt x="10717" y="1572"/>
                  </a:lnTo>
                  <a:lnTo>
                    <a:pt x="1071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98"/>
            <p:cNvSpPr/>
            <p:nvPr/>
          </p:nvSpPr>
          <p:spPr>
            <a:xfrm>
              <a:off x="6282048" y="3037102"/>
              <a:ext cx="163596" cy="218638"/>
            </a:xfrm>
            <a:custGeom>
              <a:avLst/>
              <a:gdLst/>
              <a:ahLst/>
              <a:cxnLst/>
              <a:rect l="l" t="t" r="r" b="b"/>
              <a:pathLst>
                <a:path w="5026" h="6717" extrusionOk="0">
                  <a:moveTo>
                    <a:pt x="2527" y="1831"/>
                  </a:moveTo>
                  <a:cubicBezTo>
                    <a:pt x="2809" y="1831"/>
                    <a:pt x="3115" y="1939"/>
                    <a:pt x="3406" y="2192"/>
                  </a:cubicBezTo>
                  <a:cubicBezTo>
                    <a:pt x="3549" y="2311"/>
                    <a:pt x="3620" y="2477"/>
                    <a:pt x="3620" y="2644"/>
                  </a:cubicBezTo>
                  <a:lnTo>
                    <a:pt x="3620" y="3954"/>
                  </a:lnTo>
                  <a:cubicBezTo>
                    <a:pt x="3620" y="4001"/>
                    <a:pt x="3620" y="4073"/>
                    <a:pt x="3596" y="4144"/>
                  </a:cubicBezTo>
                  <a:lnTo>
                    <a:pt x="4073" y="4525"/>
                  </a:lnTo>
                  <a:lnTo>
                    <a:pt x="3692" y="5002"/>
                  </a:lnTo>
                  <a:lnTo>
                    <a:pt x="3311" y="4716"/>
                  </a:lnTo>
                  <a:cubicBezTo>
                    <a:pt x="3115" y="4911"/>
                    <a:pt x="2844" y="5032"/>
                    <a:pt x="2547" y="5032"/>
                  </a:cubicBezTo>
                  <a:cubicBezTo>
                    <a:pt x="2264" y="5032"/>
                    <a:pt x="1957" y="4923"/>
                    <a:pt x="1667" y="4668"/>
                  </a:cubicBezTo>
                  <a:cubicBezTo>
                    <a:pt x="1524" y="4549"/>
                    <a:pt x="1453" y="4383"/>
                    <a:pt x="1453" y="4216"/>
                  </a:cubicBezTo>
                  <a:lnTo>
                    <a:pt x="1453" y="2906"/>
                  </a:lnTo>
                  <a:cubicBezTo>
                    <a:pt x="1453" y="2308"/>
                    <a:pt x="1935" y="1831"/>
                    <a:pt x="2527" y="1831"/>
                  </a:cubicBezTo>
                  <a:close/>
                  <a:moveTo>
                    <a:pt x="0" y="1"/>
                  </a:moveTo>
                  <a:lnTo>
                    <a:pt x="0" y="6716"/>
                  </a:lnTo>
                  <a:lnTo>
                    <a:pt x="5025" y="6716"/>
                  </a:lnTo>
                  <a:lnTo>
                    <a:pt x="502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0" name="Google Shape;10660;p98"/>
          <p:cNvGrpSpPr/>
          <p:nvPr/>
        </p:nvGrpSpPr>
        <p:grpSpPr>
          <a:xfrm>
            <a:off x="4774827" y="4032596"/>
            <a:ext cx="349716" cy="291498"/>
            <a:chOff x="4774321" y="4180482"/>
            <a:chExt cx="348844" cy="290743"/>
          </a:xfrm>
        </p:grpSpPr>
        <p:sp>
          <p:nvSpPr>
            <p:cNvPr id="10661" name="Google Shape;10661;p98"/>
            <p:cNvSpPr/>
            <p:nvPr/>
          </p:nvSpPr>
          <p:spPr>
            <a:xfrm>
              <a:off x="4833433" y="4180482"/>
              <a:ext cx="201354" cy="172059"/>
            </a:xfrm>
            <a:custGeom>
              <a:avLst/>
              <a:gdLst/>
              <a:ahLst/>
              <a:cxnLst/>
              <a:rect l="l" t="t" r="r" b="b"/>
              <a:pathLst>
                <a:path w="6186" h="5286" extrusionOk="0">
                  <a:moveTo>
                    <a:pt x="2518" y="953"/>
                  </a:moveTo>
                  <a:lnTo>
                    <a:pt x="5495" y="2668"/>
                  </a:lnTo>
                  <a:lnTo>
                    <a:pt x="2518" y="4359"/>
                  </a:lnTo>
                  <a:lnTo>
                    <a:pt x="2518" y="953"/>
                  </a:lnTo>
                  <a:close/>
                  <a:moveTo>
                    <a:pt x="3513" y="1"/>
                  </a:moveTo>
                  <a:cubicBezTo>
                    <a:pt x="1175" y="1"/>
                    <a:pt x="1" y="2842"/>
                    <a:pt x="1661" y="4502"/>
                  </a:cubicBezTo>
                  <a:cubicBezTo>
                    <a:pt x="2202" y="5043"/>
                    <a:pt x="2869" y="5286"/>
                    <a:pt x="3523" y="5286"/>
                  </a:cubicBezTo>
                  <a:cubicBezTo>
                    <a:pt x="4883" y="5286"/>
                    <a:pt x="6186" y="4236"/>
                    <a:pt x="6186" y="2644"/>
                  </a:cubicBezTo>
                  <a:cubicBezTo>
                    <a:pt x="6186" y="1168"/>
                    <a:pt x="4995" y="1"/>
                    <a:pt x="3542" y="1"/>
                  </a:cubicBezTo>
                  <a:cubicBezTo>
                    <a:pt x="3533" y="1"/>
                    <a:pt x="3523"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98"/>
            <p:cNvSpPr/>
            <p:nvPr/>
          </p:nvSpPr>
          <p:spPr>
            <a:xfrm>
              <a:off x="4774321" y="4196009"/>
              <a:ext cx="164345" cy="227134"/>
            </a:xfrm>
            <a:custGeom>
              <a:avLst/>
              <a:gdLst/>
              <a:ahLst/>
              <a:cxnLst/>
              <a:rect l="l" t="t" r="r" b="b"/>
              <a:pathLst>
                <a:path w="5049" h="6978" extrusionOk="0">
                  <a:moveTo>
                    <a:pt x="0" y="0"/>
                  </a:moveTo>
                  <a:lnTo>
                    <a:pt x="0" y="6287"/>
                  </a:lnTo>
                  <a:lnTo>
                    <a:pt x="3453" y="6287"/>
                  </a:lnTo>
                  <a:cubicBezTo>
                    <a:pt x="4049" y="6287"/>
                    <a:pt x="4620" y="6549"/>
                    <a:pt x="5049" y="6978"/>
                  </a:cubicBezTo>
                  <a:lnTo>
                    <a:pt x="5049" y="5430"/>
                  </a:lnTo>
                  <a:cubicBezTo>
                    <a:pt x="2382" y="5168"/>
                    <a:pt x="1143" y="2001"/>
                    <a:pt x="2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98"/>
            <p:cNvSpPr/>
            <p:nvPr/>
          </p:nvSpPr>
          <p:spPr>
            <a:xfrm>
              <a:off x="4935546" y="4247146"/>
              <a:ext cx="35675" cy="40362"/>
            </a:xfrm>
            <a:custGeom>
              <a:avLst/>
              <a:gdLst/>
              <a:ahLst/>
              <a:cxnLst/>
              <a:rect l="l" t="t" r="r" b="b"/>
              <a:pathLst>
                <a:path w="1096" h="1240" extrusionOk="0">
                  <a:moveTo>
                    <a:pt x="1" y="1"/>
                  </a:moveTo>
                  <a:lnTo>
                    <a:pt x="1" y="1239"/>
                  </a:lnTo>
                  <a:lnTo>
                    <a:pt x="1096" y="620"/>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98"/>
            <p:cNvSpPr/>
            <p:nvPr/>
          </p:nvSpPr>
          <p:spPr>
            <a:xfrm>
              <a:off x="4775069" y="4420805"/>
              <a:ext cx="164378" cy="50420"/>
            </a:xfrm>
            <a:custGeom>
              <a:avLst/>
              <a:gdLst/>
              <a:ahLst/>
              <a:cxnLst/>
              <a:rect l="l" t="t" r="r" b="b"/>
              <a:pathLst>
                <a:path w="5050" h="1549" extrusionOk="0">
                  <a:moveTo>
                    <a:pt x="1" y="0"/>
                  </a:moveTo>
                  <a:lnTo>
                    <a:pt x="1" y="1548"/>
                  </a:lnTo>
                  <a:lnTo>
                    <a:pt x="5050" y="1548"/>
                  </a:lnTo>
                  <a:cubicBezTo>
                    <a:pt x="5002" y="691"/>
                    <a:pt x="4311" y="24"/>
                    <a:pt x="3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98"/>
            <p:cNvSpPr/>
            <p:nvPr/>
          </p:nvSpPr>
          <p:spPr>
            <a:xfrm>
              <a:off x="4958787" y="4196009"/>
              <a:ext cx="164378" cy="227134"/>
            </a:xfrm>
            <a:custGeom>
              <a:avLst/>
              <a:gdLst/>
              <a:ahLst/>
              <a:cxnLst/>
              <a:rect l="l" t="t" r="r" b="b"/>
              <a:pathLst>
                <a:path w="5050" h="6978" extrusionOk="0">
                  <a:moveTo>
                    <a:pt x="2144" y="0"/>
                  </a:moveTo>
                  <a:cubicBezTo>
                    <a:pt x="3907" y="2001"/>
                    <a:pt x="2668" y="5168"/>
                    <a:pt x="1" y="5430"/>
                  </a:cubicBezTo>
                  <a:lnTo>
                    <a:pt x="1" y="6978"/>
                  </a:lnTo>
                  <a:cubicBezTo>
                    <a:pt x="430" y="6549"/>
                    <a:pt x="1001" y="6287"/>
                    <a:pt x="1597" y="6287"/>
                  </a:cubicBezTo>
                  <a:lnTo>
                    <a:pt x="5050" y="6287"/>
                  </a:lnTo>
                  <a:lnTo>
                    <a:pt x="505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98"/>
            <p:cNvSpPr/>
            <p:nvPr/>
          </p:nvSpPr>
          <p:spPr>
            <a:xfrm>
              <a:off x="4958787" y="4420805"/>
              <a:ext cx="164378" cy="50420"/>
            </a:xfrm>
            <a:custGeom>
              <a:avLst/>
              <a:gdLst/>
              <a:ahLst/>
              <a:cxnLst/>
              <a:rect l="l" t="t" r="r" b="b"/>
              <a:pathLst>
                <a:path w="5050" h="1549" extrusionOk="0">
                  <a:moveTo>
                    <a:pt x="1597" y="0"/>
                  </a:moveTo>
                  <a:cubicBezTo>
                    <a:pt x="739" y="0"/>
                    <a:pt x="25" y="691"/>
                    <a:pt x="1" y="1548"/>
                  </a:cubicBezTo>
                  <a:lnTo>
                    <a:pt x="5050" y="1548"/>
                  </a:lnTo>
                  <a:lnTo>
                    <a:pt x="505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7" name="Google Shape;10667;p98"/>
          <p:cNvGrpSpPr/>
          <p:nvPr/>
        </p:nvGrpSpPr>
        <p:grpSpPr>
          <a:xfrm>
            <a:off x="5571349" y="2886244"/>
            <a:ext cx="267387" cy="349783"/>
            <a:chOff x="5568857" y="3037102"/>
            <a:chExt cx="266720" cy="348876"/>
          </a:xfrm>
        </p:grpSpPr>
        <p:sp>
          <p:nvSpPr>
            <p:cNvPr id="10668" name="Google Shape;10668;p98"/>
            <p:cNvSpPr/>
            <p:nvPr/>
          </p:nvSpPr>
          <p:spPr>
            <a:xfrm>
              <a:off x="5747171" y="3234002"/>
              <a:ext cx="88406" cy="151976"/>
            </a:xfrm>
            <a:custGeom>
              <a:avLst/>
              <a:gdLst/>
              <a:ahLst/>
              <a:cxnLst/>
              <a:rect l="l" t="t" r="r" b="b"/>
              <a:pathLst>
                <a:path w="2716" h="4669" extrusionOk="0">
                  <a:moveTo>
                    <a:pt x="0" y="1"/>
                  </a:moveTo>
                  <a:lnTo>
                    <a:pt x="24" y="3549"/>
                  </a:lnTo>
                  <a:lnTo>
                    <a:pt x="1001" y="3073"/>
                  </a:lnTo>
                  <a:lnTo>
                    <a:pt x="1763" y="4668"/>
                  </a:lnTo>
                  <a:lnTo>
                    <a:pt x="2501" y="4311"/>
                  </a:lnTo>
                  <a:lnTo>
                    <a:pt x="1763" y="2715"/>
                  </a:lnTo>
                  <a:lnTo>
                    <a:pt x="2715" y="2263"/>
                  </a:ln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98"/>
            <p:cNvSpPr/>
            <p:nvPr/>
          </p:nvSpPr>
          <p:spPr>
            <a:xfrm>
              <a:off x="5569638" y="3037884"/>
              <a:ext cx="62821" cy="62822"/>
            </a:xfrm>
            <a:custGeom>
              <a:avLst/>
              <a:gdLst/>
              <a:ahLst/>
              <a:cxnLst/>
              <a:rect l="l" t="t" r="r" b="b"/>
              <a:pathLst>
                <a:path w="1930" h="1930" extrusionOk="0">
                  <a:moveTo>
                    <a:pt x="1930" y="0"/>
                  </a:moveTo>
                  <a:lnTo>
                    <a:pt x="1" y="1929"/>
                  </a:lnTo>
                  <a:lnTo>
                    <a:pt x="1930" y="1929"/>
                  </a:lnTo>
                  <a:lnTo>
                    <a:pt x="193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98"/>
            <p:cNvSpPr/>
            <p:nvPr/>
          </p:nvSpPr>
          <p:spPr>
            <a:xfrm>
              <a:off x="5568857" y="3037102"/>
              <a:ext cx="219420" cy="292266"/>
            </a:xfrm>
            <a:custGeom>
              <a:avLst/>
              <a:gdLst/>
              <a:ahLst/>
              <a:cxnLst/>
              <a:rect l="l" t="t" r="r" b="b"/>
              <a:pathLst>
                <a:path w="6741" h="8979" extrusionOk="0">
                  <a:moveTo>
                    <a:pt x="5454" y="4025"/>
                  </a:moveTo>
                  <a:lnTo>
                    <a:pt x="5454" y="4644"/>
                  </a:lnTo>
                  <a:lnTo>
                    <a:pt x="3311" y="4644"/>
                  </a:lnTo>
                  <a:lnTo>
                    <a:pt x="3311" y="4025"/>
                  </a:lnTo>
                  <a:close/>
                  <a:moveTo>
                    <a:pt x="2478" y="3168"/>
                  </a:moveTo>
                  <a:lnTo>
                    <a:pt x="2930" y="3597"/>
                  </a:lnTo>
                  <a:lnTo>
                    <a:pt x="1930" y="4668"/>
                  </a:lnTo>
                  <a:lnTo>
                    <a:pt x="1168" y="3954"/>
                  </a:lnTo>
                  <a:lnTo>
                    <a:pt x="1597" y="3501"/>
                  </a:lnTo>
                  <a:lnTo>
                    <a:pt x="1882" y="3787"/>
                  </a:lnTo>
                  <a:lnTo>
                    <a:pt x="2478" y="3168"/>
                  </a:lnTo>
                  <a:close/>
                  <a:moveTo>
                    <a:pt x="2359" y="5311"/>
                  </a:moveTo>
                  <a:lnTo>
                    <a:pt x="2359" y="5954"/>
                  </a:lnTo>
                  <a:lnTo>
                    <a:pt x="1716" y="5954"/>
                  </a:lnTo>
                  <a:lnTo>
                    <a:pt x="1716" y="5311"/>
                  </a:lnTo>
                  <a:close/>
                  <a:moveTo>
                    <a:pt x="2359" y="6597"/>
                  </a:moveTo>
                  <a:lnTo>
                    <a:pt x="2359" y="7216"/>
                  </a:lnTo>
                  <a:lnTo>
                    <a:pt x="1716" y="7216"/>
                  </a:lnTo>
                  <a:lnTo>
                    <a:pt x="1716" y="6597"/>
                  </a:lnTo>
                  <a:close/>
                  <a:moveTo>
                    <a:pt x="2573" y="1"/>
                  </a:moveTo>
                  <a:lnTo>
                    <a:pt x="2573" y="2573"/>
                  </a:lnTo>
                  <a:lnTo>
                    <a:pt x="1" y="2573"/>
                  </a:lnTo>
                  <a:lnTo>
                    <a:pt x="1" y="8979"/>
                  </a:lnTo>
                  <a:lnTo>
                    <a:pt x="4883" y="8979"/>
                  </a:lnTo>
                  <a:lnTo>
                    <a:pt x="4859" y="7216"/>
                  </a:lnTo>
                  <a:lnTo>
                    <a:pt x="3311" y="7216"/>
                  </a:lnTo>
                  <a:lnTo>
                    <a:pt x="3311" y="6597"/>
                  </a:lnTo>
                  <a:lnTo>
                    <a:pt x="4859" y="6597"/>
                  </a:lnTo>
                  <a:lnTo>
                    <a:pt x="4859" y="5954"/>
                  </a:lnTo>
                  <a:lnTo>
                    <a:pt x="3311" y="5954"/>
                  </a:lnTo>
                  <a:lnTo>
                    <a:pt x="3311" y="5311"/>
                  </a:lnTo>
                  <a:lnTo>
                    <a:pt x="4835" y="5311"/>
                  </a:lnTo>
                  <a:lnTo>
                    <a:pt x="4835" y="4692"/>
                  </a:lnTo>
                  <a:lnTo>
                    <a:pt x="6740" y="6288"/>
                  </a:lnTo>
                  <a:lnTo>
                    <a:pt x="674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1" name="Google Shape;10671;p98"/>
          <p:cNvGrpSpPr/>
          <p:nvPr/>
        </p:nvGrpSpPr>
        <p:grpSpPr>
          <a:xfrm>
            <a:off x="4774827" y="2887027"/>
            <a:ext cx="349710" cy="348999"/>
            <a:chOff x="4774321" y="3037884"/>
            <a:chExt cx="348838" cy="348094"/>
          </a:xfrm>
        </p:grpSpPr>
        <p:sp>
          <p:nvSpPr>
            <p:cNvPr id="10672" name="Google Shape;10672;p98"/>
            <p:cNvSpPr/>
            <p:nvPr/>
          </p:nvSpPr>
          <p:spPr>
            <a:xfrm>
              <a:off x="4909960" y="3144846"/>
              <a:ext cx="29490" cy="30272"/>
            </a:xfrm>
            <a:custGeom>
              <a:avLst/>
              <a:gdLst/>
              <a:ahLst/>
              <a:cxnLst/>
              <a:rect l="l" t="t" r="r" b="b"/>
              <a:pathLst>
                <a:path w="906" h="930" extrusionOk="0">
                  <a:moveTo>
                    <a:pt x="429" y="1"/>
                  </a:moveTo>
                  <a:cubicBezTo>
                    <a:pt x="191" y="25"/>
                    <a:pt x="1" y="215"/>
                    <a:pt x="1" y="453"/>
                  </a:cubicBezTo>
                  <a:lnTo>
                    <a:pt x="1" y="930"/>
                  </a:lnTo>
                  <a:lnTo>
                    <a:pt x="906" y="930"/>
                  </a:lnTo>
                  <a:lnTo>
                    <a:pt x="906" y="453"/>
                  </a:lnTo>
                  <a:cubicBezTo>
                    <a:pt x="906" y="191"/>
                    <a:pt x="691"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98"/>
            <p:cNvSpPr/>
            <p:nvPr/>
          </p:nvSpPr>
          <p:spPr>
            <a:xfrm>
              <a:off x="4784379" y="3165776"/>
              <a:ext cx="37237" cy="51982"/>
            </a:xfrm>
            <a:custGeom>
              <a:avLst/>
              <a:gdLst/>
              <a:ahLst/>
              <a:cxnLst/>
              <a:rect l="l" t="t" r="r" b="b"/>
              <a:pathLst>
                <a:path w="1144" h="1597" extrusionOk="0">
                  <a:moveTo>
                    <a:pt x="1144" y="1"/>
                  </a:moveTo>
                  <a:lnTo>
                    <a:pt x="1" y="882"/>
                  </a:lnTo>
                  <a:lnTo>
                    <a:pt x="1144" y="1596"/>
                  </a:lnTo>
                  <a:lnTo>
                    <a:pt x="11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98"/>
            <p:cNvSpPr/>
            <p:nvPr/>
          </p:nvSpPr>
          <p:spPr>
            <a:xfrm>
              <a:off x="5075840" y="3166557"/>
              <a:ext cx="37270" cy="51201"/>
            </a:xfrm>
            <a:custGeom>
              <a:avLst/>
              <a:gdLst/>
              <a:ahLst/>
              <a:cxnLst/>
              <a:rect l="l" t="t" r="r" b="b"/>
              <a:pathLst>
                <a:path w="1145" h="1573" extrusionOk="0">
                  <a:moveTo>
                    <a:pt x="1" y="1"/>
                  </a:moveTo>
                  <a:lnTo>
                    <a:pt x="1" y="1572"/>
                  </a:lnTo>
                  <a:lnTo>
                    <a:pt x="1144" y="858"/>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98"/>
            <p:cNvSpPr/>
            <p:nvPr/>
          </p:nvSpPr>
          <p:spPr>
            <a:xfrm>
              <a:off x="4841734" y="3037884"/>
              <a:ext cx="213984" cy="258935"/>
            </a:xfrm>
            <a:custGeom>
              <a:avLst/>
              <a:gdLst/>
              <a:ahLst/>
              <a:cxnLst/>
              <a:rect l="l" t="t" r="r" b="b"/>
              <a:pathLst>
                <a:path w="6574" h="7955" extrusionOk="0">
                  <a:moveTo>
                    <a:pt x="4740" y="1334"/>
                  </a:moveTo>
                  <a:lnTo>
                    <a:pt x="4740" y="1929"/>
                  </a:lnTo>
                  <a:lnTo>
                    <a:pt x="5335" y="1929"/>
                  </a:lnTo>
                  <a:lnTo>
                    <a:pt x="5335" y="2549"/>
                  </a:lnTo>
                  <a:lnTo>
                    <a:pt x="4788" y="2549"/>
                  </a:lnTo>
                  <a:lnTo>
                    <a:pt x="4788" y="3144"/>
                  </a:lnTo>
                  <a:lnTo>
                    <a:pt x="4145" y="3144"/>
                  </a:lnTo>
                  <a:lnTo>
                    <a:pt x="4145" y="2549"/>
                  </a:lnTo>
                  <a:lnTo>
                    <a:pt x="3549" y="2549"/>
                  </a:lnTo>
                  <a:lnTo>
                    <a:pt x="3549" y="1929"/>
                  </a:lnTo>
                  <a:lnTo>
                    <a:pt x="4145" y="1929"/>
                  </a:lnTo>
                  <a:lnTo>
                    <a:pt x="4145" y="1334"/>
                  </a:lnTo>
                  <a:close/>
                  <a:moveTo>
                    <a:pt x="2547" y="2617"/>
                  </a:moveTo>
                  <a:cubicBezTo>
                    <a:pt x="3101" y="2617"/>
                    <a:pt x="3656" y="2992"/>
                    <a:pt x="3621" y="3739"/>
                  </a:cubicBezTo>
                  <a:lnTo>
                    <a:pt x="3621" y="5835"/>
                  </a:lnTo>
                  <a:lnTo>
                    <a:pt x="3002" y="5835"/>
                  </a:lnTo>
                  <a:lnTo>
                    <a:pt x="3002" y="4835"/>
                  </a:lnTo>
                  <a:lnTo>
                    <a:pt x="2097" y="4835"/>
                  </a:lnTo>
                  <a:lnTo>
                    <a:pt x="2097" y="5835"/>
                  </a:lnTo>
                  <a:lnTo>
                    <a:pt x="1477" y="5835"/>
                  </a:lnTo>
                  <a:lnTo>
                    <a:pt x="1477" y="3763"/>
                  </a:lnTo>
                  <a:cubicBezTo>
                    <a:pt x="1430" y="2998"/>
                    <a:pt x="1988" y="2617"/>
                    <a:pt x="2547" y="2617"/>
                  </a:cubicBezTo>
                  <a:close/>
                  <a:moveTo>
                    <a:pt x="1" y="0"/>
                  </a:moveTo>
                  <a:lnTo>
                    <a:pt x="1" y="5930"/>
                  </a:lnTo>
                  <a:lnTo>
                    <a:pt x="3287" y="7954"/>
                  </a:lnTo>
                  <a:lnTo>
                    <a:pt x="6574" y="5930"/>
                  </a:lnTo>
                  <a:lnTo>
                    <a:pt x="657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98"/>
            <p:cNvSpPr/>
            <p:nvPr/>
          </p:nvSpPr>
          <p:spPr>
            <a:xfrm>
              <a:off x="4774321" y="3212291"/>
              <a:ext cx="348838" cy="173687"/>
            </a:xfrm>
            <a:custGeom>
              <a:avLst/>
              <a:gdLst/>
              <a:ahLst/>
              <a:cxnLst/>
              <a:rect l="l" t="t" r="r" b="b"/>
              <a:pathLst>
                <a:path w="10717" h="5336" extrusionOk="0">
                  <a:moveTo>
                    <a:pt x="0" y="1"/>
                  </a:moveTo>
                  <a:lnTo>
                    <a:pt x="0" y="5335"/>
                  </a:lnTo>
                  <a:lnTo>
                    <a:pt x="10717" y="5335"/>
                  </a:lnTo>
                  <a:lnTo>
                    <a:pt x="10717" y="1"/>
                  </a:lnTo>
                  <a:lnTo>
                    <a:pt x="5358" y="3311"/>
                  </a:ln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7" name="Google Shape;10677;p98"/>
          <p:cNvGrpSpPr/>
          <p:nvPr/>
        </p:nvGrpSpPr>
        <p:grpSpPr>
          <a:xfrm>
            <a:off x="4019454" y="2887027"/>
            <a:ext cx="349710" cy="349002"/>
            <a:chOff x="4020831" y="3037884"/>
            <a:chExt cx="348838" cy="348097"/>
          </a:xfrm>
        </p:grpSpPr>
        <p:sp>
          <p:nvSpPr>
            <p:cNvPr id="10678" name="Google Shape;10678;p98"/>
            <p:cNvSpPr/>
            <p:nvPr/>
          </p:nvSpPr>
          <p:spPr>
            <a:xfrm>
              <a:off x="4127794" y="3037884"/>
              <a:ext cx="136482" cy="182964"/>
            </a:xfrm>
            <a:custGeom>
              <a:avLst/>
              <a:gdLst/>
              <a:ahLst/>
              <a:cxnLst/>
              <a:rect l="l" t="t" r="r" b="b"/>
              <a:pathLst>
                <a:path w="4193" h="5621" extrusionOk="0">
                  <a:moveTo>
                    <a:pt x="2065" y="721"/>
                  </a:moveTo>
                  <a:cubicBezTo>
                    <a:pt x="2763" y="721"/>
                    <a:pt x="3430" y="1265"/>
                    <a:pt x="3430" y="2072"/>
                  </a:cubicBezTo>
                  <a:cubicBezTo>
                    <a:pt x="3430" y="2834"/>
                    <a:pt x="2835" y="3430"/>
                    <a:pt x="2073" y="3430"/>
                  </a:cubicBezTo>
                  <a:cubicBezTo>
                    <a:pt x="882" y="3430"/>
                    <a:pt x="263" y="1977"/>
                    <a:pt x="1120" y="1120"/>
                  </a:cubicBezTo>
                  <a:cubicBezTo>
                    <a:pt x="1396" y="844"/>
                    <a:pt x="1734" y="721"/>
                    <a:pt x="2065" y="721"/>
                  </a:cubicBezTo>
                  <a:close/>
                  <a:moveTo>
                    <a:pt x="2073" y="0"/>
                  </a:moveTo>
                  <a:cubicBezTo>
                    <a:pt x="930" y="0"/>
                    <a:pt x="1" y="929"/>
                    <a:pt x="1" y="2072"/>
                  </a:cubicBezTo>
                  <a:cubicBezTo>
                    <a:pt x="1" y="2715"/>
                    <a:pt x="334" y="3239"/>
                    <a:pt x="739" y="3787"/>
                  </a:cubicBezTo>
                  <a:lnTo>
                    <a:pt x="2097" y="5621"/>
                  </a:lnTo>
                  <a:cubicBezTo>
                    <a:pt x="2120" y="5573"/>
                    <a:pt x="2168" y="5549"/>
                    <a:pt x="2192" y="5502"/>
                  </a:cubicBezTo>
                  <a:cubicBezTo>
                    <a:pt x="2216" y="5454"/>
                    <a:pt x="2311" y="5335"/>
                    <a:pt x="2358" y="5263"/>
                  </a:cubicBezTo>
                  <a:lnTo>
                    <a:pt x="3430" y="3787"/>
                  </a:lnTo>
                  <a:cubicBezTo>
                    <a:pt x="3835" y="3239"/>
                    <a:pt x="4192" y="2715"/>
                    <a:pt x="4192" y="2072"/>
                  </a:cubicBezTo>
                  <a:lnTo>
                    <a:pt x="4168" y="2072"/>
                  </a:lnTo>
                  <a:cubicBezTo>
                    <a:pt x="4168" y="929"/>
                    <a:pt x="3240" y="0"/>
                    <a:pt x="2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98"/>
            <p:cNvSpPr/>
            <p:nvPr/>
          </p:nvSpPr>
          <p:spPr>
            <a:xfrm>
              <a:off x="4135541" y="3229347"/>
              <a:ext cx="118645" cy="42087"/>
            </a:xfrm>
            <a:custGeom>
              <a:avLst/>
              <a:gdLst/>
              <a:ahLst/>
              <a:cxnLst/>
              <a:rect l="l" t="t" r="r" b="b"/>
              <a:pathLst>
                <a:path w="3645" h="1293" extrusionOk="0">
                  <a:moveTo>
                    <a:pt x="1239" y="1"/>
                  </a:moveTo>
                  <a:cubicBezTo>
                    <a:pt x="954" y="48"/>
                    <a:pt x="692" y="120"/>
                    <a:pt x="453" y="239"/>
                  </a:cubicBezTo>
                  <a:cubicBezTo>
                    <a:pt x="168" y="358"/>
                    <a:pt x="1" y="501"/>
                    <a:pt x="1" y="644"/>
                  </a:cubicBezTo>
                  <a:lnTo>
                    <a:pt x="25" y="644"/>
                  </a:lnTo>
                  <a:cubicBezTo>
                    <a:pt x="25" y="763"/>
                    <a:pt x="192" y="906"/>
                    <a:pt x="453" y="1025"/>
                  </a:cubicBezTo>
                  <a:cubicBezTo>
                    <a:pt x="894" y="1203"/>
                    <a:pt x="1358" y="1293"/>
                    <a:pt x="1826" y="1293"/>
                  </a:cubicBezTo>
                  <a:cubicBezTo>
                    <a:pt x="2293" y="1293"/>
                    <a:pt x="2763" y="1203"/>
                    <a:pt x="3216" y="1025"/>
                  </a:cubicBezTo>
                  <a:cubicBezTo>
                    <a:pt x="3478" y="906"/>
                    <a:pt x="3645" y="763"/>
                    <a:pt x="3645" y="644"/>
                  </a:cubicBezTo>
                  <a:cubicBezTo>
                    <a:pt x="3645" y="501"/>
                    <a:pt x="3478" y="358"/>
                    <a:pt x="3216" y="239"/>
                  </a:cubicBezTo>
                  <a:cubicBezTo>
                    <a:pt x="2954" y="120"/>
                    <a:pt x="2692" y="48"/>
                    <a:pt x="2430" y="24"/>
                  </a:cubicBezTo>
                  <a:cubicBezTo>
                    <a:pt x="2311" y="167"/>
                    <a:pt x="2192" y="310"/>
                    <a:pt x="2073" y="477"/>
                  </a:cubicBezTo>
                  <a:lnTo>
                    <a:pt x="1835" y="810"/>
                  </a:lnTo>
                  <a:lnTo>
                    <a:pt x="123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98"/>
            <p:cNvSpPr/>
            <p:nvPr/>
          </p:nvSpPr>
          <p:spPr>
            <a:xfrm>
              <a:off x="4171217" y="3082055"/>
              <a:ext cx="47328" cy="47328"/>
            </a:xfrm>
            <a:custGeom>
              <a:avLst/>
              <a:gdLst/>
              <a:ahLst/>
              <a:cxnLst/>
              <a:rect l="l" t="t" r="r" b="b"/>
              <a:pathLst>
                <a:path w="1454" h="1454" extrusionOk="0">
                  <a:moveTo>
                    <a:pt x="739" y="1"/>
                  </a:moveTo>
                  <a:cubicBezTo>
                    <a:pt x="334" y="1"/>
                    <a:pt x="0" y="310"/>
                    <a:pt x="0" y="715"/>
                  </a:cubicBezTo>
                  <a:cubicBezTo>
                    <a:pt x="0" y="1120"/>
                    <a:pt x="334" y="1454"/>
                    <a:pt x="739" y="1454"/>
                  </a:cubicBezTo>
                  <a:cubicBezTo>
                    <a:pt x="1144" y="1454"/>
                    <a:pt x="1453" y="1120"/>
                    <a:pt x="1453" y="715"/>
                  </a:cubicBezTo>
                  <a:cubicBezTo>
                    <a:pt x="1453" y="310"/>
                    <a:pt x="1144"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98"/>
            <p:cNvSpPr/>
            <p:nvPr/>
          </p:nvSpPr>
          <p:spPr>
            <a:xfrm>
              <a:off x="4020831" y="3339434"/>
              <a:ext cx="348838" cy="46546"/>
            </a:xfrm>
            <a:custGeom>
              <a:avLst/>
              <a:gdLst/>
              <a:ahLst/>
              <a:cxnLst/>
              <a:rect l="l" t="t" r="r" b="b"/>
              <a:pathLst>
                <a:path w="10717" h="1430" extrusionOk="0">
                  <a:moveTo>
                    <a:pt x="0" y="0"/>
                  </a:moveTo>
                  <a:lnTo>
                    <a:pt x="0" y="405"/>
                  </a:lnTo>
                  <a:cubicBezTo>
                    <a:pt x="0" y="977"/>
                    <a:pt x="453" y="1429"/>
                    <a:pt x="1024" y="1429"/>
                  </a:cubicBezTo>
                  <a:lnTo>
                    <a:pt x="9693" y="1429"/>
                  </a:lnTo>
                  <a:cubicBezTo>
                    <a:pt x="10241" y="1429"/>
                    <a:pt x="10717" y="977"/>
                    <a:pt x="10717" y="405"/>
                  </a:cubicBezTo>
                  <a:lnTo>
                    <a:pt x="1071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98"/>
            <p:cNvSpPr/>
            <p:nvPr/>
          </p:nvSpPr>
          <p:spPr>
            <a:xfrm>
              <a:off x="4041762" y="3141753"/>
              <a:ext cx="306979" cy="177560"/>
            </a:xfrm>
            <a:custGeom>
              <a:avLst/>
              <a:gdLst/>
              <a:ahLst/>
              <a:cxnLst/>
              <a:rect l="l" t="t" r="r" b="b"/>
              <a:pathLst>
                <a:path w="9431" h="5455" extrusionOk="0">
                  <a:moveTo>
                    <a:pt x="7169" y="1"/>
                  </a:moveTo>
                  <a:cubicBezTo>
                    <a:pt x="7169" y="1"/>
                    <a:pt x="6788" y="667"/>
                    <a:pt x="6573" y="977"/>
                  </a:cubicBezTo>
                  <a:lnTo>
                    <a:pt x="5716" y="2144"/>
                  </a:lnTo>
                  <a:cubicBezTo>
                    <a:pt x="5930" y="2192"/>
                    <a:pt x="6145" y="2239"/>
                    <a:pt x="6359" y="2334"/>
                  </a:cubicBezTo>
                  <a:cubicBezTo>
                    <a:pt x="6883" y="2573"/>
                    <a:pt x="7169" y="2930"/>
                    <a:pt x="7169" y="3311"/>
                  </a:cubicBezTo>
                  <a:cubicBezTo>
                    <a:pt x="7169" y="3692"/>
                    <a:pt x="6859" y="4049"/>
                    <a:pt x="6359" y="4287"/>
                  </a:cubicBezTo>
                  <a:cubicBezTo>
                    <a:pt x="5823" y="4490"/>
                    <a:pt x="5263" y="4591"/>
                    <a:pt x="4707" y="4591"/>
                  </a:cubicBezTo>
                  <a:cubicBezTo>
                    <a:pt x="4150" y="4591"/>
                    <a:pt x="3596" y="4490"/>
                    <a:pt x="3073" y="4287"/>
                  </a:cubicBezTo>
                  <a:cubicBezTo>
                    <a:pt x="2549" y="4049"/>
                    <a:pt x="2263" y="3692"/>
                    <a:pt x="2263" y="3311"/>
                  </a:cubicBezTo>
                  <a:cubicBezTo>
                    <a:pt x="2263" y="2930"/>
                    <a:pt x="2572" y="2573"/>
                    <a:pt x="3073" y="2334"/>
                  </a:cubicBezTo>
                  <a:cubicBezTo>
                    <a:pt x="3287" y="2239"/>
                    <a:pt x="3501" y="2192"/>
                    <a:pt x="3716" y="2144"/>
                  </a:cubicBezTo>
                  <a:lnTo>
                    <a:pt x="2858" y="977"/>
                  </a:lnTo>
                  <a:cubicBezTo>
                    <a:pt x="2644" y="667"/>
                    <a:pt x="2430" y="358"/>
                    <a:pt x="2263" y="24"/>
                  </a:cubicBezTo>
                  <a:lnTo>
                    <a:pt x="0" y="24"/>
                  </a:lnTo>
                  <a:lnTo>
                    <a:pt x="0" y="5454"/>
                  </a:lnTo>
                  <a:lnTo>
                    <a:pt x="9431" y="5454"/>
                  </a:lnTo>
                  <a:lnTo>
                    <a:pt x="943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3" name="Google Shape;10683;p98"/>
          <p:cNvGrpSpPr/>
          <p:nvPr/>
        </p:nvGrpSpPr>
        <p:grpSpPr>
          <a:xfrm>
            <a:off x="6322839" y="3444277"/>
            <a:ext cx="275898" cy="349749"/>
            <a:chOff x="6318473" y="3593689"/>
            <a:chExt cx="275210" cy="348842"/>
          </a:xfrm>
        </p:grpSpPr>
        <p:sp>
          <p:nvSpPr>
            <p:cNvPr id="10684" name="Google Shape;10684;p98"/>
            <p:cNvSpPr/>
            <p:nvPr/>
          </p:nvSpPr>
          <p:spPr>
            <a:xfrm>
              <a:off x="6318473" y="3593689"/>
              <a:ext cx="275210" cy="128703"/>
            </a:xfrm>
            <a:custGeom>
              <a:avLst/>
              <a:gdLst/>
              <a:ahLst/>
              <a:cxnLst/>
              <a:rect l="l" t="t" r="r" b="b"/>
              <a:pathLst>
                <a:path w="8455" h="3954" extrusionOk="0">
                  <a:moveTo>
                    <a:pt x="4525" y="929"/>
                  </a:moveTo>
                  <a:lnTo>
                    <a:pt x="4525" y="1572"/>
                  </a:lnTo>
                  <a:lnTo>
                    <a:pt x="3906" y="1572"/>
                  </a:lnTo>
                  <a:lnTo>
                    <a:pt x="3906" y="929"/>
                  </a:lnTo>
                  <a:close/>
                  <a:moveTo>
                    <a:pt x="4216" y="0"/>
                  </a:moveTo>
                  <a:cubicBezTo>
                    <a:pt x="2001" y="0"/>
                    <a:pt x="143" y="1715"/>
                    <a:pt x="1" y="3954"/>
                  </a:cubicBezTo>
                  <a:lnTo>
                    <a:pt x="1882" y="3954"/>
                  </a:lnTo>
                  <a:cubicBezTo>
                    <a:pt x="2084" y="2596"/>
                    <a:pt x="3156" y="1917"/>
                    <a:pt x="4228" y="1917"/>
                  </a:cubicBezTo>
                  <a:cubicBezTo>
                    <a:pt x="5299" y="1917"/>
                    <a:pt x="6371" y="2596"/>
                    <a:pt x="6573" y="3954"/>
                  </a:cubicBezTo>
                  <a:lnTo>
                    <a:pt x="8455" y="3954"/>
                  </a:lnTo>
                  <a:cubicBezTo>
                    <a:pt x="8312" y="1715"/>
                    <a:pt x="6454" y="0"/>
                    <a:pt x="4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98"/>
            <p:cNvSpPr/>
            <p:nvPr/>
          </p:nvSpPr>
          <p:spPr>
            <a:xfrm>
              <a:off x="6440962" y="3717707"/>
              <a:ext cx="29490" cy="29490"/>
            </a:xfrm>
            <a:custGeom>
              <a:avLst/>
              <a:gdLst/>
              <a:ahLst/>
              <a:cxnLst/>
              <a:rect l="l" t="t" r="r" b="b"/>
              <a:pathLst>
                <a:path w="906" h="906" extrusionOk="0">
                  <a:moveTo>
                    <a:pt x="453" y="1"/>
                  </a:moveTo>
                  <a:cubicBezTo>
                    <a:pt x="215" y="1"/>
                    <a:pt x="0" y="191"/>
                    <a:pt x="0" y="453"/>
                  </a:cubicBezTo>
                  <a:cubicBezTo>
                    <a:pt x="0" y="691"/>
                    <a:pt x="215" y="906"/>
                    <a:pt x="453" y="906"/>
                  </a:cubicBezTo>
                  <a:cubicBezTo>
                    <a:pt x="715" y="906"/>
                    <a:pt x="905" y="691"/>
                    <a:pt x="905" y="453"/>
                  </a:cubicBezTo>
                  <a:cubicBezTo>
                    <a:pt x="905" y="191"/>
                    <a:pt x="715"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98"/>
            <p:cNvSpPr/>
            <p:nvPr/>
          </p:nvSpPr>
          <p:spPr>
            <a:xfrm>
              <a:off x="6319254" y="3742511"/>
              <a:ext cx="274429" cy="200020"/>
            </a:xfrm>
            <a:custGeom>
              <a:avLst/>
              <a:gdLst/>
              <a:ahLst/>
              <a:cxnLst/>
              <a:rect l="l" t="t" r="r" b="b"/>
              <a:pathLst>
                <a:path w="8431" h="6145" extrusionOk="0">
                  <a:moveTo>
                    <a:pt x="0" y="1"/>
                  </a:moveTo>
                  <a:cubicBezTo>
                    <a:pt x="119" y="1715"/>
                    <a:pt x="1239" y="3168"/>
                    <a:pt x="2858" y="3716"/>
                  </a:cubicBezTo>
                  <a:lnTo>
                    <a:pt x="2858" y="4764"/>
                  </a:lnTo>
                  <a:cubicBezTo>
                    <a:pt x="2858" y="5168"/>
                    <a:pt x="2525" y="5526"/>
                    <a:pt x="2096" y="5526"/>
                  </a:cubicBezTo>
                  <a:lnTo>
                    <a:pt x="1096" y="5526"/>
                  </a:lnTo>
                  <a:lnTo>
                    <a:pt x="1096" y="6145"/>
                  </a:lnTo>
                  <a:lnTo>
                    <a:pt x="7288" y="6145"/>
                  </a:lnTo>
                  <a:lnTo>
                    <a:pt x="7288" y="5526"/>
                  </a:lnTo>
                  <a:lnTo>
                    <a:pt x="6335" y="5526"/>
                  </a:lnTo>
                  <a:cubicBezTo>
                    <a:pt x="5906" y="5526"/>
                    <a:pt x="5549" y="5168"/>
                    <a:pt x="5549" y="4740"/>
                  </a:cubicBezTo>
                  <a:lnTo>
                    <a:pt x="5549" y="4740"/>
                  </a:lnTo>
                  <a:lnTo>
                    <a:pt x="5573" y="4764"/>
                  </a:lnTo>
                  <a:lnTo>
                    <a:pt x="5573" y="3716"/>
                  </a:lnTo>
                  <a:cubicBezTo>
                    <a:pt x="7169" y="3168"/>
                    <a:pt x="8312" y="1715"/>
                    <a:pt x="8431" y="1"/>
                  </a:cubicBezTo>
                  <a:lnTo>
                    <a:pt x="6549" y="1"/>
                  </a:lnTo>
                  <a:cubicBezTo>
                    <a:pt x="6323" y="1322"/>
                    <a:pt x="5263" y="1983"/>
                    <a:pt x="4204" y="1983"/>
                  </a:cubicBezTo>
                  <a:cubicBezTo>
                    <a:pt x="3144" y="1983"/>
                    <a:pt x="2084" y="1322"/>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98"/>
            <p:cNvSpPr/>
            <p:nvPr/>
          </p:nvSpPr>
          <p:spPr>
            <a:xfrm>
              <a:off x="6379701" y="3675847"/>
              <a:ext cx="133390" cy="113534"/>
            </a:xfrm>
            <a:custGeom>
              <a:avLst/>
              <a:gdLst/>
              <a:ahLst/>
              <a:cxnLst/>
              <a:rect l="l" t="t" r="r" b="b"/>
              <a:pathLst>
                <a:path w="4098" h="3488" extrusionOk="0">
                  <a:moveTo>
                    <a:pt x="2344" y="651"/>
                  </a:moveTo>
                  <a:cubicBezTo>
                    <a:pt x="2901" y="651"/>
                    <a:pt x="3430" y="1081"/>
                    <a:pt x="3430" y="1739"/>
                  </a:cubicBezTo>
                  <a:cubicBezTo>
                    <a:pt x="3430" y="2335"/>
                    <a:pt x="2930" y="2811"/>
                    <a:pt x="2335" y="2811"/>
                  </a:cubicBezTo>
                  <a:cubicBezTo>
                    <a:pt x="1382" y="2811"/>
                    <a:pt x="906" y="1644"/>
                    <a:pt x="1573" y="977"/>
                  </a:cubicBezTo>
                  <a:cubicBezTo>
                    <a:pt x="1798" y="752"/>
                    <a:pt x="2074" y="651"/>
                    <a:pt x="2344" y="651"/>
                  </a:cubicBezTo>
                  <a:close/>
                  <a:moveTo>
                    <a:pt x="2335" y="1"/>
                  </a:moveTo>
                  <a:cubicBezTo>
                    <a:pt x="787" y="1"/>
                    <a:pt x="1" y="1882"/>
                    <a:pt x="1096" y="2978"/>
                  </a:cubicBezTo>
                  <a:cubicBezTo>
                    <a:pt x="1457" y="3330"/>
                    <a:pt x="1896" y="3488"/>
                    <a:pt x="2326" y="3488"/>
                  </a:cubicBezTo>
                  <a:cubicBezTo>
                    <a:pt x="3232" y="3488"/>
                    <a:pt x="4097" y="2789"/>
                    <a:pt x="4097" y="1739"/>
                  </a:cubicBezTo>
                  <a:cubicBezTo>
                    <a:pt x="4097" y="763"/>
                    <a:pt x="3311"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8" name="Google Shape;10688;p98"/>
          <p:cNvGrpSpPr/>
          <p:nvPr/>
        </p:nvGrpSpPr>
        <p:grpSpPr>
          <a:xfrm>
            <a:off x="7041664" y="3445061"/>
            <a:ext cx="348960" cy="348967"/>
            <a:chOff x="7035505" y="3594470"/>
            <a:chExt cx="348090" cy="348062"/>
          </a:xfrm>
        </p:grpSpPr>
        <p:sp>
          <p:nvSpPr>
            <p:cNvPr id="10689" name="Google Shape;10689;p98"/>
            <p:cNvSpPr/>
            <p:nvPr/>
          </p:nvSpPr>
          <p:spPr>
            <a:xfrm>
              <a:off x="7116915" y="3731671"/>
              <a:ext cx="182182" cy="57386"/>
            </a:xfrm>
            <a:custGeom>
              <a:avLst/>
              <a:gdLst/>
              <a:ahLst/>
              <a:cxnLst/>
              <a:rect l="l" t="t" r="r" b="b"/>
              <a:pathLst>
                <a:path w="5597" h="1763" extrusionOk="0">
                  <a:moveTo>
                    <a:pt x="1" y="0"/>
                  </a:moveTo>
                  <a:lnTo>
                    <a:pt x="1" y="1763"/>
                  </a:lnTo>
                  <a:lnTo>
                    <a:pt x="3192" y="1763"/>
                  </a:lnTo>
                  <a:lnTo>
                    <a:pt x="3168" y="524"/>
                  </a:lnTo>
                  <a:lnTo>
                    <a:pt x="4668" y="1763"/>
                  </a:lnTo>
                  <a:lnTo>
                    <a:pt x="5597" y="1763"/>
                  </a:lnTo>
                  <a:lnTo>
                    <a:pt x="559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98"/>
            <p:cNvSpPr/>
            <p:nvPr/>
          </p:nvSpPr>
          <p:spPr>
            <a:xfrm>
              <a:off x="7240934" y="3792899"/>
              <a:ext cx="87625" cy="149632"/>
            </a:xfrm>
            <a:custGeom>
              <a:avLst/>
              <a:gdLst/>
              <a:ahLst/>
              <a:cxnLst/>
              <a:rect l="l" t="t" r="r" b="b"/>
              <a:pathLst>
                <a:path w="2692" h="4597" extrusionOk="0">
                  <a:moveTo>
                    <a:pt x="1" y="1"/>
                  </a:moveTo>
                  <a:lnTo>
                    <a:pt x="48" y="3478"/>
                  </a:lnTo>
                  <a:lnTo>
                    <a:pt x="1001" y="3025"/>
                  </a:lnTo>
                  <a:lnTo>
                    <a:pt x="1739" y="4597"/>
                  </a:lnTo>
                  <a:lnTo>
                    <a:pt x="2478" y="4240"/>
                  </a:lnTo>
                  <a:lnTo>
                    <a:pt x="1739" y="2668"/>
                  </a:lnTo>
                  <a:lnTo>
                    <a:pt x="2692" y="2215"/>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98"/>
            <p:cNvSpPr/>
            <p:nvPr/>
          </p:nvSpPr>
          <p:spPr>
            <a:xfrm>
              <a:off x="7035505" y="3594470"/>
              <a:ext cx="348090" cy="176746"/>
            </a:xfrm>
            <a:custGeom>
              <a:avLst/>
              <a:gdLst/>
              <a:ahLst/>
              <a:cxnLst/>
              <a:rect l="l" t="t" r="r" b="b"/>
              <a:pathLst>
                <a:path w="10694" h="5430" extrusionOk="0">
                  <a:moveTo>
                    <a:pt x="5359" y="0"/>
                  </a:moveTo>
                  <a:lnTo>
                    <a:pt x="1" y="2286"/>
                  </a:lnTo>
                  <a:lnTo>
                    <a:pt x="1" y="2763"/>
                  </a:lnTo>
                  <a:lnTo>
                    <a:pt x="1906" y="3596"/>
                  </a:lnTo>
                  <a:lnTo>
                    <a:pt x="8765" y="3596"/>
                  </a:lnTo>
                  <a:lnTo>
                    <a:pt x="9289" y="3382"/>
                  </a:lnTo>
                  <a:lnTo>
                    <a:pt x="9289" y="5430"/>
                  </a:lnTo>
                  <a:lnTo>
                    <a:pt x="9908" y="5430"/>
                  </a:lnTo>
                  <a:lnTo>
                    <a:pt x="9908" y="3120"/>
                  </a:lnTo>
                  <a:lnTo>
                    <a:pt x="10694" y="2786"/>
                  </a:lnTo>
                  <a:lnTo>
                    <a:pt x="10694" y="2310"/>
                  </a:lnTo>
                  <a:lnTo>
                    <a:pt x="53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2" name="Google Shape;10692;p98"/>
          <p:cNvGrpSpPr/>
          <p:nvPr/>
        </p:nvGrpSpPr>
        <p:grpSpPr>
          <a:xfrm>
            <a:off x="7797037" y="3445061"/>
            <a:ext cx="349743" cy="348968"/>
            <a:chOff x="7788994" y="3594470"/>
            <a:chExt cx="348871" cy="348063"/>
          </a:xfrm>
        </p:grpSpPr>
        <p:sp>
          <p:nvSpPr>
            <p:cNvPr id="10693" name="Google Shape;10693;p98"/>
            <p:cNvSpPr/>
            <p:nvPr/>
          </p:nvSpPr>
          <p:spPr>
            <a:xfrm>
              <a:off x="7788994" y="3833230"/>
              <a:ext cx="348871" cy="109303"/>
            </a:xfrm>
            <a:custGeom>
              <a:avLst/>
              <a:gdLst/>
              <a:ahLst/>
              <a:cxnLst/>
              <a:rect l="l" t="t" r="r" b="b"/>
              <a:pathLst>
                <a:path w="10718" h="3358" extrusionOk="0">
                  <a:moveTo>
                    <a:pt x="1" y="0"/>
                  </a:moveTo>
                  <a:lnTo>
                    <a:pt x="1" y="1596"/>
                  </a:lnTo>
                  <a:lnTo>
                    <a:pt x="4001" y="1596"/>
                  </a:lnTo>
                  <a:lnTo>
                    <a:pt x="4001" y="1953"/>
                  </a:lnTo>
                  <a:cubicBezTo>
                    <a:pt x="4001" y="2381"/>
                    <a:pt x="3644" y="2739"/>
                    <a:pt x="3216" y="2739"/>
                  </a:cubicBezTo>
                  <a:lnTo>
                    <a:pt x="2263" y="2739"/>
                  </a:lnTo>
                  <a:lnTo>
                    <a:pt x="2263" y="3358"/>
                  </a:lnTo>
                  <a:lnTo>
                    <a:pt x="8455" y="3358"/>
                  </a:lnTo>
                  <a:lnTo>
                    <a:pt x="8455" y="2739"/>
                  </a:lnTo>
                  <a:lnTo>
                    <a:pt x="7478" y="2739"/>
                  </a:lnTo>
                  <a:cubicBezTo>
                    <a:pt x="7074" y="2739"/>
                    <a:pt x="6716" y="2381"/>
                    <a:pt x="6716" y="1953"/>
                  </a:cubicBezTo>
                  <a:lnTo>
                    <a:pt x="6716" y="1596"/>
                  </a:lnTo>
                  <a:lnTo>
                    <a:pt x="10717" y="1596"/>
                  </a:lnTo>
                  <a:lnTo>
                    <a:pt x="1071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98"/>
            <p:cNvSpPr/>
            <p:nvPr/>
          </p:nvSpPr>
          <p:spPr>
            <a:xfrm>
              <a:off x="7852566" y="3651043"/>
              <a:ext cx="101589" cy="70568"/>
            </a:xfrm>
            <a:custGeom>
              <a:avLst/>
              <a:gdLst/>
              <a:ahLst/>
              <a:cxnLst/>
              <a:rect l="l" t="t" r="r" b="b"/>
              <a:pathLst>
                <a:path w="3121" h="2168" extrusionOk="0">
                  <a:moveTo>
                    <a:pt x="1858" y="286"/>
                  </a:moveTo>
                  <a:lnTo>
                    <a:pt x="1858" y="787"/>
                  </a:lnTo>
                  <a:lnTo>
                    <a:pt x="2358" y="787"/>
                  </a:lnTo>
                  <a:lnTo>
                    <a:pt x="2358" y="1406"/>
                  </a:lnTo>
                  <a:lnTo>
                    <a:pt x="1858" y="1406"/>
                  </a:lnTo>
                  <a:lnTo>
                    <a:pt x="1858" y="1906"/>
                  </a:lnTo>
                  <a:lnTo>
                    <a:pt x="1239" y="1906"/>
                  </a:lnTo>
                  <a:lnTo>
                    <a:pt x="1239" y="1406"/>
                  </a:lnTo>
                  <a:lnTo>
                    <a:pt x="739" y="1406"/>
                  </a:lnTo>
                  <a:lnTo>
                    <a:pt x="739" y="787"/>
                  </a:lnTo>
                  <a:lnTo>
                    <a:pt x="1239" y="787"/>
                  </a:lnTo>
                  <a:lnTo>
                    <a:pt x="1239" y="286"/>
                  </a:lnTo>
                  <a:close/>
                  <a:moveTo>
                    <a:pt x="24" y="1"/>
                  </a:moveTo>
                  <a:lnTo>
                    <a:pt x="0" y="2168"/>
                  </a:lnTo>
                  <a:lnTo>
                    <a:pt x="3120" y="2168"/>
                  </a:lnTo>
                  <a:lnTo>
                    <a:pt x="312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98"/>
            <p:cNvSpPr/>
            <p:nvPr/>
          </p:nvSpPr>
          <p:spPr>
            <a:xfrm>
              <a:off x="7853348" y="3741730"/>
              <a:ext cx="100807" cy="71350"/>
            </a:xfrm>
            <a:custGeom>
              <a:avLst/>
              <a:gdLst/>
              <a:ahLst/>
              <a:cxnLst/>
              <a:rect l="l" t="t" r="r" b="b"/>
              <a:pathLst>
                <a:path w="3097" h="2192" extrusionOk="0">
                  <a:moveTo>
                    <a:pt x="2334" y="763"/>
                  </a:moveTo>
                  <a:lnTo>
                    <a:pt x="2334" y="1382"/>
                  </a:lnTo>
                  <a:lnTo>
                    <a:pt x="715" y="1382"/>
                  </a:lnTo>
                  <a:lnTo>
                    <a:pt x="715" y="763"/>
                  </a:lnTo>
                  <a:close/>
                  <a:moveTo>
                    <a:pt x="0" y="1"/>
                  </a:moveTo>
                  <a:lnTo>
                    <a:pt x="0" y="2192"/>
                  </a:lnTo>
                  <a:lnTo>
                    <a:pt x="3096" y="2192"/>
                  </a:lnTo>
                  <a:lnTo>
                    <a:pt x="309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98"/>
            <p:cNvSpPr/>
            <p:nvPr/>
          </p:nvSpPr>
          <p:spPr>
            <a:xfrm>
              <a:off x="7973493" y="3651043"/>
              <a:ext cx="100807" cy="70568"/>
            </a:xfrm>
            <a:custGeom>
              <a:avLst/>
              <a:gdLst/>
              <a:ahLst/>
              <a:cxnLst/>
              <a:rect l="l" t="t" r="r" b="b"/>
              <a:pathLst>
                <a:path w="3097" h="2168" extrusionOk="0">
                  <a:moveTo>
                    <a:pt x="1906" y="263"/>
                  </a:moveTo>
                  <a:lnTo>
                    <a:pt x="2358" y="715"/>
                  </a:lnTo>
                  <a:lnTo>
                    <a:pt x="2001" y="1072"/>
                  </a:lnTo>
                  <a:lnTo>
                    <a:pt x="2358" y="1430"/>
                  </a:lnTo>
                  <a:lnTo>
                    <a:pt x="1906" y="1882"/>
                  </a:lnTo>
                  <a:lnTo>
                    <a:pt x="1548" y="1525"/>
                  </a:lnTo>
                  <a:lnTo>
                    <a:pt x="1191" y="1882"/>
                  </a:lnTo>
                  <a:lnTo>
                    <a:pt x="763" y="1430"/>
                  </a:lnTo>
                  <a:lnTo>
                    <a:pt x="1120" y="1072"/>
                  </a:lnTo>
                  <a:lnTo>
                    <a:pt x="763" y="715"/>
                  </a:lnTo>
                  <a:lnTo>
                    <a:pt x="1191" y="263"/>
                  </a:lnTo>
                  <a:lnTo>
                    <a:pt x="1548" y="620"/>
                  </a:lnTo>
                  <a:lnTo>
                    <a:pt x="1906" y="263"/>
                  </a:lnTo>
                  <a:close/>
                  <a:moveTo>
                    <a:pt x="1" y="1"/>
                  </a:moveTo>
                  <a:lnTo>
                    <a:pt x="1" y="2168"/>
                  </a:lnTo>
                  <a:lnTo>
                    <a:pt x="3096" y="2168"/>
                  </a:lnTo>
                  <a:lnTo>
                    <a:pt x="309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98"/>
            <p:cNvSpPr/>
            <p:nvPr/>
          </p:nvSpPr>
          <p:spPr>
            <a:xfrm>
              <a:off x="7973493" y="3741730"/>
              <a:ext cx="100807" cy="71350"/>
            </a:xfrm>
            <a:custGeom>
              <a:avLst/>
              <a:gdLst/>
              <a:ahLst/>
              <a:cxnLst/>
              <a:rect l="l" t="t" r="r" b="b"/>
              <a:pathLst>
                <a:path w="3097" h="2192" extrusionOk="0">
                  <a:moveTo>
                    <a:pt x="1906" y="287"/>
                  </a:moveTo>
                  <a:lnTo>
                    <a:pt x="2334" y="739"/>
                  </a:lnTo>
                  <a:lnTo>
                    <a:pt x="1191" y="1906"/>
                  </a:lnTo>
                  <a:lnTo>
                    <a:pt x="739" y="1454"/>
                  </a:lnTo>
                  <a:lnTo>
                    <a:pt x="1906" y="287"/>
                  </a:lnTo>
                  <a:close/>
                  <a:moveTo>
                    <a:pt x="1" y="1"/>
                  </a:moveTo>
                  <a:lnTo>
                    <a:pt x="1" y="2192"/>
                  </a:lnTo>
                  <a:lnTo>
                    <a:pt x="3096" y="2192"/>
                  </a:lnTo>
                  <a:lnTo>
                    <a:pt x="309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98"/>
            <p:cNvSpPr/>
            <p:nvPr/>
          </p:nvSpPr>
          <p:spPr>
            <a:xfrm>
              <a:off x="7788994" y="3594470"/>
              <a:ext cx="348871" cy="218606"/>
            </a:xfrm>
            <a:custGeom>
              <a:avLst/>
              <a:gdLst/>
              <a:ahLst/>
              <a:cxnLst/>
              <a:rect l="l" t="t" r="r" b="b"/>
              <a:pathLst>
                <a:path w="10718" h="6716" extrusionOk="0">
                  <a:moveTo>
                    <a:pt x="1" y="0"/>
                  </a:moveTo>
                  <a:lnTo>
                    <a:pt x="1" y="6716"/>
                  </a:lnTo>
                  <a:lnTo>
                    <a:pt x="1334" y="6716"/>
                  </a:lnTo>
                  <a:lnTo>
                    <a:pt x="1334" y="1072"/>
                  </a:lnTo>
                  <a:lnTo>
                    <a:pt x="9407" y="1072"/>
                  </a:lnTo>
                  <a:lnTo>
                    <a:pt x="9407" y="6716"/>
                  </a:lnTo>
                  <a:lnTo>
                    <a:pt x="10717" y="6716"/>
                  </a:lnTo>
                  <a:lnTo>
                    <a:pt x="1071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99" name="Google Shape;10699;p98"/>
          <p:cNvSpPr/>
          <p:nvPr/>
        </p:nvSpPr>
        <p:spPr>
          <a:xfrm>
            <a:off x="997289" y="4003001"/>
            <a:ext cx="348999" cy="349782"/>
          </a:xfrm>
          <a:custGeom>
            <a:avLst/>
            <a:gdLst/>
            <a:ahLst/>
            <a:cxnLst/>
            <a:rect l="l" t="t" r="r" b="b"/>
            <a:pathLst>
              <a:path w="10694" h="10718" extrusionOk="0">
                <a:moveTo>
                  <a:pt x="9598" y="1311"/>
                </a:moveTo>
                <a:cubicBezTo>
                  <a:pt x="9860" y="1311"/>
                  <a:pt x="10074" y="1525"/>
                  <a:pt x="10074" y="1787"/>
                </a:cubicBezTo>
                <a:lnTo>
                  <a:pt x="10074" y="2882"/>
                </a:lnTo>
                <a:cubicBezTo>
                  <a:pt x="10074" y="3144"/>
                  <a:pt x="9860" y="3359"/>
                  <a:pt x="9598" y="3359"/>
                </a:cubicBezTo>
                <a:lnTo>
                  <a:pt x="9003" y="3359"/>
                </a:lnTo>
                <a:cubicBezTo>
                  <a:pt x="9122" y="3073"/>
                  <a:pt x="9169" y="2763"/>
                  <a:pt x="9169" y="2478"/>
                </a:cubicBezTo>
                <a:lnTo>
                  <a:pt x="9169" y="2216"/>
                </a:lnTo>
                <a:lnTo>
                  <a:pt x="1525" y="2216"/>
                </a:lnTo>
                <a:lnTo>
                  <a:pt x="1525" y="2454"/>
                </a:lnTo>
                <a:cubicBezTo>
                  <a:pt x="1525" y="2763"/>
                  <a:pt x="1596" y="3073"/>
                  <a:pt x="1692" y="3359"/>
                </a:cubicBezTo>
                <a:lnTo>
                  <a:pt x="1096" y="3359"/>
                </a:lnTo>
                <a:cubicBezTo>
                  <a:pt x="834" y="3359"/>
                  <a:pt x="620" y="3144"/>
                  <a:pt x="620" y="2882"/>
                </a:cubicBezTo>
                <a:lnTo>
                  <a:pt x="620" y="1787"/>
                </a:lnTo>
                <a:cubicBezTo>
                  <a:pt x="620" y="1525"/>
                  <a:pt x="834" y="1311"/>
                  <a:pt x="1096" y="1311"/>
                </a:cubicBezTo>
                <a:lnTo>
                  <a:pt x="1525" y="1311"/>
                </a:lnTo>
                <a:lnTo>
                  <a:pt x="1525" y="1596"/>
                </a:lnTo>
                <a:lnTo>
                  <a:pt x="9169" y="1596"/>
                </a:lnTo>
                <a:lnTo>
                  <a:pt x="9169" y="1311"/>
                </a:lnTo>
                <a:close/>
                <a:moveTo>
                  <a:pt x="7241" y="7907"/>
                </a:moveTo>
                <a:lnTo>
                  <a:pt x="7241" y="10074"/>
                </a:lnTo>
                <a:lnTo>
                  <a:pt x="6598" y="10074"/>
                </a:lnTo>
                <a:lnTo>
                  <a:pt x="6598" y="8526"/>
                </a:lnTo>
                <a:lnTo>
                  <a:pt x="4049" y="8526"/>
                </a:lnTo>
                <a:lnTo>
                  <a:pt x="4049" y="10074"/>
                </a:lnTo>
                <a:lnTo>
                  <a:pt x="3430" y="10074"/>
                </a:lnTo>
                <a:lnTo>
                  <a:pt x="3430" y="7907"/>
                </a:lnTo>
                <a:close/>
                <a:moveTo>
                  <a:pt x="1525" y="1"/>
                </a:moveTo>
                <a:lnTo>
                  <a:pt x="1525" y="668"/>
                </a:lnTo>
                <a:lnTo>
                  <a:pt x="1120" y="668"/>
                </a:lnTo>
                <a:cubicBezTo>
                  <a:pt x="501" y="668"/>
                  <a:pt x="1" y="1168"/>
                  <a:pt x="1" y="1763"/>
                </a:cubicBezTo>
                <a:lnTo>
                  <a:pt x="1" y="2882"/>
                </a:lnTo>
                <a:cubicBezTo>
                  <a:pt x="1" y="3478"/>
                  <a:pt x="501" y="3978"/>
                  <a:pt x="1120" y="3978"/>
                </a:cubicBezTo>
                <a:lnTo>
                  <a:pt x="2001" y="3978"/>
                </a:lnTo>
                <a:cubicBezTo>
                  <a:pt x="2239" y="4287"/>
                  <a:pt x="2549" y="4549"/>
                  <a:pt x="2906" y="4740"/>
                </a:cubicBezTo>
                <a:lnTo>
                  <a:pt x="4097" y="5359"/>
                </a:lnTo>
                <a:lnTo>
                  <a:pt x="4097" y="6717"/>
                </a:lnTo>
                <a:lnTo>
                  <a:pt x="2216" y="6717"/>
                </a:lnTo>
                <a:lnTo>
                  <a:pt x="2216" y="10074"/>
                </a:lnTo>
                <a:lnTo>
                  <a:pt x="1263" y="10074"/>
                </a:lnTo>
                <a:lnTo>
                  <a:pt x="1263" y="10717"/>
                </a:lnTo>
                <a:lnTo>
                  <a:pt x="9408" y="10717"/>
                </a:lnTo>
                <a:lnTo>
                  <a:pt x="9408" y="10098"/>
                </a:lnTo>
                <a:lnTo>
                  <a:pt x="8455" y="10098"/>
                </a:lnTo>
                <a:lnTo>
                  <a:pt x="8455" y="6717"/>
                </a:lnTo>
                <a:lnTo>
                  <a:pt x="6598" y="6717"/>
                </a:lnTo>
                <a:lnTo>
                  <a:pt x="6598" y="5359"/>
                </a:lnTo>
                <a:lnTo>
                  <a:pt x="7788" y="4740"/>
                </a:lnTo>
                <a:cubicBezTo>
                  <a:pt x="8145" y="4549"/>
                  <a:pt x="8455" y="4287"/>
                  <a:pt x="8693" y="3978"/>
                </a:cubicBezTo>
                <a:lnTo>
                  <a:pt x="9598" y="3978"/>
                </a:lnTo>
                <a:cubicBezTo>
                  <a:pt x="10194" y="3978"/>
                  <a:pt x="10694" y="3478"/>
                  <a:pt x="10694" y="2882"/>
                </a:cubicBezTo>
                <a:lnTo>
                  <a:pt x="10694" y="1787"/>
                </a:lnTo>
                <a:cubicBezTo>
                  <a:pt x="10694" y="1192"/>
                  <a:pt x="10194" y="692"/>
                  <a:pt x="9598" y="692"/>
                </a:cubicBezTo>
                <a:lnTo>
                  <a:pt x="9622" y="668"/>
                </a:lnTo>
                <a:lnTo>
                  <a:pt x="9193" y="668"/>
                </a:lnTo>
                <a:lnTo>
                  <a:pt x="919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00" name="Google Shape;10700;p98"/>
          <p:cNvGrpSpPr/>
          <p:nvPr/>
        </p:nvGrpSpPr>
        <p:grpSpPr>
          <a:xfrm>
            <a:off x="1752584" y="4003061"/>
            <a:ext cx="349743" cy="350108"/>
            <a:chOff x="1759614" y="4151023"/>
            <a:chExt cx="348871" cy="349200"/>
          </a:xfrm>
        </p:grpSpPr>
        <p:sp>
          <p:nvSpPr>
            <p:cNvPr id="10701" name="Google Shape;10701;p98"/>
            <p:cNvSpPr/>
            <p:nvPr/>
          </p:nvSpPr>
          <p:spPr>
            <a:xfrm>
              <a:off x="1854956" y="4330867"/>
              <a:ext cx="138793" cy="118970"/>
            </a:xfrm>
            <a:custGeom>
              <a:avLst/>
              <a:gdLst/>
              <a:ahLst/>
              <a:cxnLst/>
              <a:rect l="l" t="t" r="r" b="b"/>
              <a:pathLst>
                <a:path w="4264" h="3655" extrusionOk="0">
                  <a:moveTo>
                    <a:pt x="2739" y="620"/>
                  </a:moveTo>
                  <a:lnTo>
                    <a:pt x="2739" y="1501"/>
                  </a:lnTo>
                  <a:lnTo>
                    <a:pt x="3430" y="1501"/>
                  </a:lnTo>
                  <a:lnTo>
                    <a:pt x="3430" y="2144"/>
                  </a:lnTo>
                  <a:lnTo>
                    <a:pt x="2120" y="2144"/>
                  </a:lnTo>
                  <a:lnTo>
                    <a:pt x="2120" y="620"/>
                  </a:lnTo>
                  <a:close/>
                  <a:moveTo>
                    <a:pt x="2430" y="1"/>
                  </a:moveTo>
                  <a:cubicBezTo>
                    <a:pt x="810" y="1"/>
                    <a:pt x="1" y="1954"/>
                    <a:pt x="1144" y="3121"/>
                  </a:cubicBezTo>
                  <a:cubicBezTo>
                    <a:pt x="1513" y="3489"/>
                    <a:pt x="1968" y="3655"/>
                    <a:pt x="2416" y="3655"/>
                  </a:cubicBezTo>
                  <a:cubicBezTo>
                    <a:pt x="3356" y="3655"/>
                    <a:pt x="4264" y="2924"/>
                    <a:pt x="4264" y="1811"/>
                  </a:cubicBezTo>
                  <a:cubicBezTo>
                    <a:pt x="4264" y="811"/>
                    <a:pt x="3430" y="1"/>
                    <a:pt x="2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98"/>
            <p:cNvSpPr/>
            <p:nvPr/>
          </p:nvSpPr>
          <p:spPr>
            <a:xfrm>
              <a:off x="1759614" y="4151023"/>
              <a:ext cx="235695" cy="59729"/>
            </a:xfrm>
            <a:custGeom>
              <a:avLst/>
              <a:gdLst/>
              <a:ahLst/>
              <a:cxnLst/>
              <a:rect l="l" t="t" r="r" b="b"/>
              <a:pathLst>
                <a:path w="7241" h="1835" extrusionOk="0">
                  <a:moveTo>
                    <a:pt x="1763" y="596"/>
                  </a:moveTo>
                  <a:lnTo>
                    <a:pt x="1763" y="1215"/>
                  </a:lnTo>
                  <a:lnTo>
                    <a:pt x="1144" y="1215"/>
                  </a:lnTo>
                  <a:lnTo>
                    <a:pt x="1144" y="596"/>
                  </a:lnTo>
                  <a:close/>
                  <a:moveTo>
                    <a:pt x="2930" y="596"/>
                  </a:moveTo>
                  <a:lnTo>
                    <a:pt x="2930" y="1215"/>
                  </a:lnTo>
                  <a:lnTo>
                    <a:pt x="2311" y="1215"/>
                  </a:lnTo>
                  <a:lnTo>
                    <a:pt x="2311" y="596"/>
                  </a:lnTo>
                  <a:close/>
                  <a:moveTo>
                    <a:pt x="4097" y="596"/>
                  </a:moveTo>
                  <a:lnTo>
                    <a:pt x="4097" y="1215"/>
                  </a:lnTo>
                  <a:lnTo>
                    <a:pt x="3454" y="1215"/>
                  </a:lnTo>
                  <a:lnTo>
                    <a:pt x="3454" y="596"/>
                  </a:lnTo>
                  <a:close/>
                  <a:moveTo>
                    <a:pt x="1" y="1"/>
                  </a:moveTo>
                  <a:lnTo>
                    <a:pt x="1" y="1835"/>
                  </a:lnTo>
                  <a:lnTo>
                    <a:pt x="5716" y="1835"/>
                  </a:lnTo>
                  <a:lnTo>
                    <a:pt x="724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98"/>
            <p:cNvSpPr/>
            <p:nvPr/>
          </p:nvSpPr>
          <p:spPr>
            <a:xfrm>
              <a:off x="1759614" y="4151023"/>
              <a:ext cx="348871" cy="308574"/>
            </a:xfrm>
            <a:custGeom>
              <a:avLst/>
              <a:gdLst/>
              <a:ahLst/>
              <a:cxnLst/>
              <a:rect l="l" t="t" r="r" b="b"/>
              <a:pathLst>
                <a:path w="10718" h="9480" extrusionOk="0">
                  <a:moveTo>
                    <a:pt x="8074" y="1"/>
                  </a:moveTo>
                  <a:lnTo>
                    <a:pt x="6026" y="2478"/>
                  </a:lnTo>
                  <a:lnTo>
                    <a:pt x="1" y="2478"/>
                  </a:lnTo>
                  <a:lnTo>
                    <a:pt x="1" y="9479"/>
                  </a:lnTo>
                  <a:lnTo>
                    <a:pt x="2001" y="9479"/>
                  </a:lnTo>
                  <a:cubicBezTo>
                    <a:pt x="310" y="6812"/>
                    <a:pt x="2215" y="3335"/>
                    <a:pt x="5359" y="3335"/>
                  </a:cubicBezTo>
                  <a:cubicBezTo>
                    <a:pt x="8502" y="3335"/>
                    <a:pt x="10431" y="6812"/>
                    <a:pt x="8741" y="9479"/>
                  </a:cubicBezTo>
                  <a:lnTo>
                    <a:pt x="10717" y="9479"/>
                  </a:lnTo>
                  <a:lnTo>
                    <a:pt x="1071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98"/>
            <p:cNvSpPr/>
            <p:nvPr/>
          </p:nvSpPr>
          <p:spPr>
            <a:xfrm>
              <a:off x="1787511" y="4280478"/>
              <a:ext cx="256624" cy="219745"/>
            </a:xfrm>
            <a:custGeom>
              <a:avLst/>
              <a:gdLst/>
              <a:ahLst/>
              <a:cxnLst/>
              <a:rect l="l" t="t" r="r" b="b"/>
              <a:pathLst>
                <a:path w="7884" h="6751" extrusionOk="0">
                  <a:moveTo>
                    <a:pt x="4486" y="919"/>
                  </a:moveTo>
                  <a:cubicBezTo>
                    <a:pt x="5747" y="919"/>
                    <a:pt x="6955" y="1894"/>
                    <a:pt x="6955" y="3359"/>
                  </a:cubicBezTo>
                  <a:cubicBezTo>
                    <a:pt x="6955" y="4716"/>
                    <a:pt x="5859" y="5812"/>
                    <a:pt x="4502" y="5812"/>
                  </a:cubicBezTo>
                  <a:cubicBezTo>
                    <a:pt x="2311" y="5812"/>
                    <a:pt x="1239" y="3168"/>
                    <a:pt x="2763" y="1644"/>
                  </a:cubicBezTo>
                  <a:cubicBezTo>
                    <a:pt x="3265" y="1143"/>
                    <a:pt x="3881" y="919"/>
                    <a:pt x="4486" y="919"/>
                  </a:cubicBezTo>
                  <a:close/>
                  <a:moveTo>
                    <a:pt x="4502" y="1"/>
                  </a:moveTo>
                  <a:cubicBezTo>
                    <a:pt x="1501" y="1"/>
                    <a:pt x="1" y="3621"/>
                    <a:pt x="2120" y="5764"/>
                  </a:cubicBezTo>
                  <a:cubicBezTo>
                    <a:pt x="2802" y="6446"/>
                    <a:pt x="3641" y="6750"/>
                    <a:pt x="4466" y="6750"/>
                  </a:cubicBezTo>
                  <a:cubicBezTo>
                    <a:pt x="6207" y="6750"/>
                    <a:pt x="7884" y="5394"/>
                    <a:pt x="7884" y="3359"/>
                  </a:cubicBezTo>
                  <a:cubicBezTo>
                    <a:pt x="7860" y="1501"/>
                    <a:pt x="6359" y="1"/>
                    <a:pt x="45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5" name="Google Shape;10705;p98"/>
          <p:cNvGrpSpPr/>
          <p:nvPr/>
        </p:nvGrpSpPr>
        <p:grpSpPr>
          <a:xfrm>
            <a:off x="2506390" y="4003224"/>
            <a:ext cx="352843" cy="349228"/>
            <a:chOff x="2511541" y="4151186"/>
            <a:chExt cx="351963" cy="348323"/>
          </a:xfrm>
        </p:grpSpPr>
        <p:sp>
          <p:nvSpPr>
            <p:cNvPr id="10706" name="Google Shape;10706;p98"/>
            <p:cNvSpPr/>
            <p:nvPr/>
          </p:nvSpPr>
          <p:spPr>
            <a:xfrm>
              <a:off x="2603010" y="4361888"/>
              <a:ext cx="172124" cy="137621"/>
            </a:xfrm>
            <a:custGeom>
              <a:avLst/>
              <a:gdLst/>
              <a:ahLst/>
              <a:cxnLst/>
              <a:rect l="l" t="t" r="r" b="b"/>
              <a:pathLst>
                <a:path w="5288" h="4228" extrusionOk="0">
                  <a:moveTo>
                    <a:pt x="1525" y="0"/>
                  </a:moveTo>
                  <a:cubicBezTo>
                    <a:pt x="1215" y="0"/>
                    <a:pt x="906" y="119"/>
                    <a:pt x="668" y="286"/>
                  </a:cubicBezTo>
                  <a:cubicBezTo>
                    <a:pt x="310" y="548"/>
                    <a:pt x="96" y="929"/>
                    <a:pt x="48" y="1358"/>
                  </a:cubicBezTo>
                  <a:cubicBezTo>
                    <a:pt x="1" y="1882"/>
                    <a:pt x="72" y="2406"/>
                    <a:pt x="287" y="2882"/>
                  </a:cubicBezTo>
                  <a:cubicBezTo>
                    <a:pt x="453" y="3406"/>
                    <a:pt x="810" y="3835"/>
                    <a:pt x="1263" y="4120"/>
                  </a:cubicBezTo>
                  <a:cubicBezTo>
                    <a:pt x="1406" y="4192"/>
                    <a:pt x="1567" y="4227"/>
                    <a:pt x="1727" y="4227"/>
                  </a:cubicBezTo>
                  <a:cubicBezTo>
                    <a:pt x="1888" y="4227"/>
                    <a:pt x="2049" y="4192"/>
                    <a:pt x="2192" y="4120"/>
                  </a:cubicBezTo>
                  <a:lnTo>
                    <a:pt x="2644" y="3906"/>
                  </a:lnTo>
                  <a:lnTo>
                    <a:pt x="3097" y="4120"/>
                  </a:lnTo>
                  <a:cubicBezTo>
                    <a:pt x="3240" y="4192"/>
                    <a:pt x="3400" y="4227"/>
                    <a:pt x="3561" y="4227"/>
                  </a:cubicBezTo>
                  <a:cubicBezTo>
                    <a:pt x="3722" y="4227"/>
                    <a:pt x="3883" y="4192"/>
                    <a:pt x="4025" y="4120"/>
                  </a:cubicBezTo>
                  <a:cubicBezTo>
                    <a:pt x="4478" y="3835"/>
                    <a:pt x="4835" y="3406"/>
                    <a:pt x="5026" y="2882"/>
                  </a:cubicBezTo>
                  <a:cubicBezTo>
                    <a:pt x="5216" y="2406"/>
                    <a:pt x="5288" y="1882"/>
                    <a:pt x="5240" y="1358"/>
                  </a:cubicBezTo>
                  <a:cubicBezTo>
                    <a:pt x="5192" y="929"/>
                    <a:pt x="4978" y="548"/>
                    <a:pt x="4621" y="286"/>
                  </a:cubicBezTo>
                  <a:cubicBezTo>
                    <a:pt x="4373" y="110"/>
                    <a:pt x="4087" y="12"/>
                    <a:pt x="3790" y="12"/>
                  </a:cubicBezTo>
                  <a:cubicBezTo>
                    <a:pt x="3687" y="12"/>
                    <a:pt x="3582" y="23"/>
                    <a:pt x="3478" y="48"/>
                  </a:cubicBezTo>
                  <a:cubicBezTo>
                    <a:pt x="3263" y="96"/>
                    <a:pt x="3073" y="167"/>
                    <a:pt x="2882" y="262"/>
                  </a:cubicBezTo>
                  <a:lnTo>
                    <a:pt x="2644" y="524"/>
                  </a:lnTo>
                  <a:lnTo>
                    <a:pt x="2430" y="262"/>
                  </a:lnTo>
                  <a:cubicBezTo>
                    <a:pt x="2239" y="167"/>
                    <a:pt x="2025" y="96"/>
                    <a:pt x="1834" y="48"/>
                  </a:cubicBezTo>
                  <a:cubicBezTo>
                    <a:pt x="1739" y="24"/>
                    <a:pt x="1620"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98"/>
            <p:cNvSpPr/>
            <p:nvPr/>
          </p:nvSpPr>
          <p:spPr>
            <a:xfrm>
              <a:off x="2511541" y="4151186"/>
              <a:ext cx="351963" cy="245622"/>
            </a:xfrm>
            <a:custGeom>
              <a:avLst/>
              <a:gdLst/>
              <a:ahLst/>
              <a:cxnLst/>
              <a:rect l="l" t="t" r="r" b="b"/>
              <a:pathLst>
                <a:path w="10813" h="7546" extrusionOk="0">
                  <a:moveTo>
                    <a:pt x="5309" y="0"/>
                  </a:moveTo>
                  <a:cubicBezTo>
                    <a:pt x="5200" y="0"/>
                    <a:pt x="5089" y="7"/>
                    <a:pt x="4978" y="20"/>
                  </a:cubicBezTo>
                  <a:cubicBezTo>
                    <a:pt x="3525" y="186"/>
                    <a:pt x="2430" y="1425"/>
                    <a:pt x="2430" y="2877"/>
                  </a:cubicBezTo>
                  <a:lnTo>
                    <a:pt x="2430" y="2949"/>
                  </a:lnTo>
                  <a:lnTo>
                    <a:pt x="2358" y="2949"/>
                  </a:lnTo>
                  <a:cubicBezTo>
                    <a:pt x="2344" y="2949"/>
                    <a:pt x="2329" y="2948"/>
                    <a:pt x="2314" y="2948"/>
                  </a:cubicBezTo>
                  <a:cubicBezTo>
                    <a:pt x="1072" y="2948"/>
                    <a:pt x="48" y="3940"/>
                    <a:pt x="24" y="5211"/>
                  </a:cubicBezTo>
                  <a:cubicBezTo>
                    <a:pt x="1" y="6473"/>
                    <a:pt x="1001" y="7521"/>
                    <a:pt x="2287" y="7545"/>
                  </a:cubicBezTo>
                  <a:cubicBezTo>
                    <a:pt x="2382" y="7021"/>
                    <a:pt x="2692" y="6569"/>
                    <a:pt x="3097" y="6259"/>
                  </a:cubicBezTo>
                  <a:cubicBezTo>
                    <a:pt x="3461" y="6004"/>
                    <a:pt x="3895" y="5860"/>
                    <a:pt x="4335" y="5860"/>
                  </a:cubicBezTo>
                  <a:cubicBezTo>
                    <a:pt x="4470" y="5860"/>
                    <a:pt x="4606" y="5874"/>
                    <a:pt x="4740" y="5902"/>
                  </a:cubicBezTo>
                  <a:cubicBezTo>
                    <a:pt x="4883" y="5926"/>
                    <a:pt x="5002" y="5973"/>
                    <a:pt x="5145" y="6021"/>
                  </a:cubicBezTo>
                  <a:lnTo>
                    <a:pt x="5145" y="5711"/>
                  </a:lnTo>
                  <a:cubicBezTo>
                    <a:pt x="5145" y="4973"/>
                    <a:pt x="4549" y="4378"/>
                    <a:pt x="3811" y="4378"/>
                  </a:cubicBezTo>
                  <a:lnTo>
                    <a:pt x="3811" y="3759"/>
                  </a:lnTo>
                  <a:cubicBezTo>
                    <a:pt x="4287" y="3759"/>
                    <a:pt x="4764" y="3925"/>
                    <a:pt x="5121" y="4259"/>
                  </a:cubicBezTo>
                  <a:cubicBezTo>
                    <a:pt x="5240" y="3663"/>
                    <a:pt x="5764" y="3235"/>
                    <a:pt x="6359" y="3235"/>
                  </a:cubicBezTo>
                  <a:lnTo>
                    <a:pt x="7455" y="3235"/>
                  </a:lnTo>
                  <a:lnTo>
                    <a:pt x="7455" y="3901"/>
                  </a:lnTo>
                  <a:cubicBezTo>
                    <a:pt x="7455" y="4616"/>
                    <a:pt x="6883" y="5164"/>
                    <a:pt x="6169" y="5187"/>
                  </a:cubicBezTo>
                  <a:lnTo>
                    <a:pt x="5692" y="5187"/>
                  </a:lnTo>
                  <a:cubicBezTo>
                    <a:pt x="5740" y="5354"/>
                    <a:pt x="5764" y="5521"/>
                    <a:pt x="5764" y="5711"/>
                  </a:cubicBezTo>
                  <a:lnTo>
                    <a:pt x="5764" y="6021"/>
                  </a:lnTo>
                  <a:cubicBezTo>
                    <a:pt x="5907" y="5973"/>
                    <a:pt x="6026" y="5926"/>
                    <a:pt x="6169" y="5902"/>
                  </a:cubicBezTo>
                  <a:cubicBezTo>
                    <a:pt x="6311" y="5872"/>
                    <a:pt x="6456" y="5857"/>
                    <a:pt x="6599" y="5857"/>
                  </a:cubicBezTo>
                  <a:cubicBezTo>
                    <a:pt x="7030" y="5857"/>
                    <a:pt x="7455" y="5991"/>
                    <a:pt x="7812" y="6259"/>
                  </a:cubicBezTo>
                  <a:cubicBezTo>
                    <a:pt x="8217" y="6569"/>
                    <a:pt x="8502" y="6997"/>
                    <a:pt x="8621" y="7497"/>
                  </a:cubicBezTo>
                  <a:cubicBezTo>
                    <a:pt x="9931" y="7188"/>
                    <a:pt x="10812" y="5949"/>
                    <a:pt x="10693" y="4616"/>
                  </a:cubicBezTo>
                  <a:cubicBezTo>
                    <a:pt x="10550" y="3282"/>
                    <a:pt x="9455" y="2234"/>
                    <a:pt x="8098" y="2211"/>
                  </a:cubicBezTo>
                  <a:cubicBezTo>
                    <a:pt x="7790" y="893"/>
                    <a:pt x="6612" y="0"/>
                    <a:pt x="53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98"/>
            <p:cNvSpPr/>
            <p:nvPr/>
          </p:nvSpPr>
          <p:spPr>
            <a:xfrm>
              <a:off x="2697603" y="4277386"/>
              <a:ext cx="35675" cy="22525"/>
            </a:xfrm>
            <a:custGeom>
              <a:avLst/>
              <a:gdLst/>
              <a:ahLst/>
              <a:cxnLst/>
              <a:rect l="l" t="t" r="r" b="b"/>
              <a:pathLst>
                <a:path w="1096" h="692" extrusionOk="0">
                  <a:moveTo>
                    <a:pt x="667" y="1"/>
                  </a:moveTo>
                  <a:cubicBezTo>
                    <a:pt x="310" y="1"/>
                    <a:pt x="0" y="286"/>
                    <a:pt x="0" y="644"/>
                  </a:cubicBezTo>
                  <a:lnTo>
                    <a:pt x="0" y="691"/>
                  </a:lnTo>
                  <a:lnTo>
                    <a:pt x="453" y="691"/>
                  </a:lnTo>
                  <a:cubicBezTo>
                    <a:pt x="810" y="691"/>
                    <a:pt x="1096" y="405"/>
                    <a:pt x="1096" y="48"/>
                  </a:cubicBezTo>
                  <a:lnTo>
                    <a:pt x="109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9" name="Google Shape;10709;p98"/>
          <p:cNvGrpSpPr/>
          <p:nvPr/>
        </p:nvGrpSpPr>
        <p:grpSpPr>
          <a:xfrm>
            <a:off x="3288196" y="4003551"/>
            <a:ext cx="286770" cy="349293"/>
            <a:chOff x="3291397" y="4151512"/>
            <a:chExt cx="286055" cy="348388"/>
          </a:xfrm>
        </p:grpSpPr>
        <p:sp>
          <p:nvSpPr>
            <p:cNvPr id="10710" name="Google Shape;10710;p98"/>
            <p:cNvSpPr/>
            <p:nvPr/>
          </p:nvSpPr>
          <p:spPr>
            <a:xfrm>
              <a:off x="3490609" y="4350267"/>
              <a:ext cx="86843" cy="149632"/>
            </a:xfrm>
            <a:custGeom>
              <a:avLst/>
              <a:gdLst/>
              <a:ahLst/>
              <a:cxnLst/>
              <a:rect l="l" t="t" r="r" b="b"/>
              <a:pathLst>
                <a:path w="2668" h="4597" extrusionOk="0">
                  <a:moveTo>
                    <a:pt x="0" y="0"/>
                  </a:moveTo>
                  <a:lnTo>
                    <a:pt x="24" y="3477"/>
                  </a:lnTo>
                  <a:lnTo>
                    <a:pt x="977" y="3025"/>
                  </a:lnTo>
                  <a:lnTo>
                    <a:pt x="1739" y="4596"/>
                  </a:lnTo>
                  <a:lnTo>
                    <a:pt x="2477" y="4239"/>
                  </a:lnTo>
                  <a:lnTo>
                    <a:pt x="1715" y="2667"/>
                  </a:lnTo>
                  <a:lnTo>
                    <a:pt x="2668" y="2215"/>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98"/>
            <p:cNvSpPr/>
            <p:nvPr/>
          </p:nvSpPr>
          <p:spPr>
            <a:xfrm>
              <a:off x="3414765" y="4261892"/>
              <a:ext cx="35545" cy="33461"/>
            </a:xfrm>
            <a:custGeom>
              <a:avLst/>
              <a:gdLst/>
              <a:ahLst/>
              <a:cxnLst/>
              <a:rect l="l" t="t" r="r" b="b"/>
              <a:pathLst>
                <a:path w="1092" h="1028" extrusionOk="0">
                  <a:moveTo>
                    <a:pt x="616" y="0"/>
                  </a:moveTo>
                  <a:cubicBezTo>
                    <a:pt x="449" y="24"/>
                    <a:pt x="258" y="119"/>
                    <a:pt x="187" y="286"/>
                  </a:cubicBezTo>
                  <a:cubicBezTo>
                    <a:pt x="0" y="639"/>
                    <a:pt x="265" y="1028"/>
                    <a:pt x="636" y="1028"/>
                  </a:cubicBezTo>
                  <a:cubicBezTo>
                    <a:pt x="691" y="1028"/>
                    <a:pt x="748" y="1019"/>
                    <a:pt x="806" y="1001"/>
                  </a:cubicBezTo>
                  <a:cubicBezTo>
                    <a:pt x="973" y="953"/>
                    <a:pt x="1092" y="786"/>
                    <a:pt x="1092" y="596"/>
                  </a:cubicBezTo>
                  <a:lnTo>
                    <a:pt x="1092" y="167"/>
                  </a:lnTo>
                  <a:cubicBezTo>
                    <a:pt x="1092" y="72"/>
                    <a:pt x="1044" y="0"/>
                    <a:pt x="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98"/>
            <p:cNvSpPr/>
            <p:nvPr/>
          </p:nvSpPr>
          <p:spPr>
            <a:xfrm>
              <a:off x="3291397" y="4151512"/>
              <a:ext cx="282957" cy="256754"/>
            </a:xfrm>
            <a:custGeom>
              <a:avLst/>
              <a:gdLst/>
              <a:ahLst/>
              <a:cxnLst/>
              <a:rect l="l" t="t" r="r" b="b"/>
              <a:pathLst>
                <a:path w="8693" h="7888" extrusionOk="0">
                  <a:moveTo>
                    <a:pt x="5787" y="1486"/>
                  </a:moveTo>
                  <a:cubicBezTo>
                    <a:pt x="6311" y="1486"/>
                    <a:pt x="6740" y="1915"/>
                    <a:pt x="6740" y="2439"/>
                  </a:cubicBezTo>
                  <a:lnTo>
                    <a:pt x="6740" y="4153"/>
                  </a:lnTo>
                  <a:cubicBezTo>
                    <a:pt x="6740" y="4272"/>
                    <a:pt x="6692" y="4368"/>
                    <a:pt x="6597" y="4463"/>
                  </a:cubicBezTo>
                  <a:cubicBezTo>
                    <a:pt x="6396" y="4692"/>
                    <a:pt x="6118" y="4809"/>
                    <a:pt x="5835" y="4809"/>
                  </a:cubicBezTo>
                  <a:cubicBezTo>
                    <a:pt x="5647" y="4809"/>
                    <a:pt x="5458" y="4758"/>
                    <a:pt x="5287" y="4654"/>
                  </a:cubicBezTo>
                  <a:cubicBezTo>
                    <a:pt x="5073" y="4915"/>
                    <a:pt x="4763" y="5058"/>
                    <a:pt x="4430" y="5058"/>
                  </a:cubicBezTo>
                  <a:cubicBezTo>
                    <a:pt x="3477" y="5058"/>
                    <a:pt x="2810" y="3891"/>
                    <a:pt x="3739" y="2915"/>
                  </a:cubicBezTo>
                  <a:cubicBezTo>
                    <a:pt x="3834" y="2820"/>
                    <a:pt x="3953" y="2748"/>
                    <a:pt x="4096" y="2748"/>
                  </a:cubicBezTo>
                  <a:lnTo>
                    <a:pt x="5215" y="2748"/>
                  </a:lnTo>
                  <a:cubicBezTo>
                    <a:pt x="5382" y="2748"/>
                    <a:pt x="5525" y="2891"/>
                    <a:pt x="5525" y="3058"/>
                  </a:cubicBezTo>
                  <a:lnTo>
                    <a:pt x="5525" y="3939"/>
                  </a:lnTo>
                  <a:cubicBezTo>
                    <a:pt x="5525" y="3987"/>
                    <a:pt x="5525" y="4011"/>
                    <a:pt x="5549" y="4034"/>
                  </a:cubicBezTo>
                  <a:cubicBezTo>
                    <a:pt x="5612" y="4134"/>
                    <a:pt x="5710" y="4178"/>
                    <a:pt x="5805" y="4178"/>
                  </a:cubicBezTo>
                  <a:cubicBezTo>
                    <a:pt x="5961" y="4178"/>
                    <a:pt x="6111" y="4060"/>
                    <a:pt x="6097" y="3868"/>
                  </a:cubicBezTo>
                  <a:lnTo>
                    <a:pt x="6097" y="3653"/>
                  </a:lnTo>
                  <a:cubicBezTo>
                    <a:pt x="6097" y="2796"/>
                    <a:pt x="5406" y="2129"/>
                    <a:pt x="4572" y="2129"/>
                  </a:cubicBezTo>
                  <a:lnTo>
                    <a:pt x="4239" y="2129"/>
                  </a:lnTo>
                  <a:cubicBezTo>
                    <a:pt x="3405" y="2129"/>
                    <a:pt x="2715" y="2796"/>
                    <a:pt x="2715" y="3653"/>
                  </a:cubicBezTo>
                  <a:lnTo>
                    <a:pt x="2715" y="4058"/>
                  </a:lnTo>
                  <a:cubicBezTo>
                    <a:pt x="2715" y="4939"/>
                    <a:pt x="3429" y="5678"/>
                    <a:pt x="4334" y="5678"/>
                  </a:cubicBezTo>
                  <a:lnTo>
                    <a:pt x="4691" y="5678"/>
                  </a:lnTo>
                  <a:lnTo>
                    <a:pt x="4691" y="6297"/>
                  </a:lnTo>
                  <a:lnTo>
                    <a:pt x="4334" y="6297"/>
                  </a:lnTo>
                  <a:cubicBezTo>
                    <a:pt x="3096" y="6297"/>
                    <a:pt x="2096" y="5297"/>
                    <a:pt x="2096" y="4058"/>
                  </a:cubicBezTo>
                  <a:lnTo>
                    <a:pt x="2096" y="2439"/>
                  </a:lnTo>
                  <a:cubicBezTo>
                    <a:pt x="2096" y="1915"/>
                    <a:pt x="2501" y="1486"/>
                    <a:pt x="3024" y="1486"/>
                  </a:cubicBezTo>
                  <a:close/>
                  <a:moveTo>
                    <a:pt x="4393" y="0"/>
                  </a:moveTo>
                  <a:cubicBezTo>
                    <a:pt x="3632" y="0"/>
                    <a:pt x="2864" y="221"/>
                    <a:pt x="2191" y="677"/>
                  </a:cubicBezTo>
                  <a:cubicBezTo>
                    <a:pt x="572" y="1748"/>
                    <a:pt x="0" y="3844"/>
                    <a:pt x="810" y="5630"/>
                  </a:cubicBezTo>
                  <a:cubicBezTo>
                    <a:pt x="1477" y="7041"/>
                    <a:pt x="2893" y="7887"/>
                    <a:pt x="4384" y="7887"/>
                  </a:cubicBezTo>
                  <a:cubicBezTo>
                    <a:pt x="4755" y="7887"/>
                    <a:pt x="5131" y="7835"/>
                    <a:pt x="5501" y="7726"/>
                  </a:cubicBezTo>
                  <a:lnTo>
                    <a:pt x="5477" y="4749"/>
                  </a:lnTo>
                  <a:lnTo>
                    <a:pt x="7454" y="6416"/>
                  </a:lnTo>
                  <a:cubicBezTo>
                    <a:pt x="8692" y="4892"/>
                    <a:pt x="8597" y="2701"/>
                    <a:pt x="7287" y="1272"/>
                  </a:cubicBezTo>
                  <a:cubicBezTo>
                    <a:pt x="6522" y="437"/>
                    <a:pt x="5464" y="0"/>
                    <a:pt x="4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3" name="Google Shape;10713;p98"/>
          <p:cNvGrpSpPr/>
          <p:nvPr/>
        </p:nvGrpSpPr>
        <p:grpSpPr>
          <a:xfrm>
            <a:off x="4019454" y="4003061"/>
            <a:ext cx="349710" cy="349784"/>
            <a:chOff x="4020831" y="4151023"/>
            <a:chExt cx="348838" cy="348877"/>
          </a:xfrm>
        </p:grpSpPr>
        <p:sp>
          <p:nvSpPr>
            <p:cNvPr id="10714" name="Google Shape;10714;p98"/>
            <p:cNvSpPr/>
            <p:nvPr/>
          </p:nvSpPr>
          <p:spPr>
            <a:xfrm>
              <a:off x="4094462" y="4234712"/>
              <a:ext cx="82221" cy="69852"/>
            </a:xfrm>
            <a:custGeom>
              <a:avLst/>
              <a:gdLst/>
              <a:ahLst/>
              <a:cxnLst/>
              <a:rect l="l" t="t" r="r" b="b"/>
              <a:pathLst>
                <a:path w="2526" h="2146" extrusionOk="0">
                  <a:moveTo>
                    <a:pt x="1092" y="1"/>
                  </a:moveTo>
                  <a:cubicBezTo>
                    <a:pt x="540" y="1"/>
                    <a:pt x="8" y="428"/>
                    <a:pt x="25" y="1074"/>
                  </a:cubicBezTo>
                  <a:cubicBezTo>
                    <a:pt x="1" y="1669"/>
                    <a:pt x="501" y="2145"/>
                    <a:pt x="1096" y="2145"/>
                  </a:cubicBezTo>
                  <a:cubicBezTo>
                    <a:pt x="2049" y="2145"/>
                    <a:pt x="2525" y="978"/>
                    <a:pt x="1835" y="311"/>
                  </a:cubicBezTo>
                  <a:cubicBezTo>
                    <a:pt x="1620" y="97"/>
                    <a:pt x="1353" y="1"/>
                    <a:pt x="10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98"/>
            <p:cNvSpPr/>
            <p:nvPr/>
          </p:nvSpPr>
          <p:spPr>
            <a:xfrm>
              <a:off x="4225479" y="4234712"/>
              <a:ext cx="82189" cy="69852"/>
            </a:xfrm>
            <a:custGeom>
              <a:avLst/>
              <a:gdLst/>
              <a:ahLst/>
              <a:cxnLst/>
              <a:rect l="l" t="t" r="r" b="b"/>
              <a:pathLst>
                <a:path w="2525" h="2146" extrusionOk="0">
                  <a:moveTo>
                    <a:pt x="1090" y="1"/>
                  </a:moveTo>
                  <a:cubicBezTo>
                    <a:pt x="537" y="1"/>
                    <a:pt x="0" y="428"/>
                    <a:pt x="0" y="1074"/>
                  </a:cubicBezTo>
                  <a:cubicBezTo>
                    <a:pt x="0" y="1669"/>
                    <a:pt x="501" y="2145"/>
                    <a:pt x="1072" y="2145"/>
                  </a:cubicBezTo>
                  <a:cubicBezTo>
                    <a:pt x="2025" y="2145"/>
                    <a:pt x="2525" y="978"/>
                    <a:pt x="1834" y="311"/>
                  </a:cubicBezTo>
                  <a:cubicBezTo>
                    <a:pt x="1620" y="97"/>
                    <a:pt x="1353" y="1"/>
                    <a:pt x="10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98"/>
            <p:cNvSpPr/>
            <p:nvPr/>
          </p:nvSpPr>
          <p:spPr>
            <a:xfrm>
              <a:off x="4020831" y="4151023"/>
              <a:ext cx="348838" cy="218638"/>
            </a:xfrm>
            <a:custGeom>
              <a:avLst/>
              <a:gdLst/>
              <a:ahLst/>
              <a:cxnLst/>
              <a:rect l="l" t="t" r="r" b="b"/>
              <a:pathLst>
                <a:path w="10717" h="6717" extrusionOk="0">
                  <a:moveTo>
                    <a:pt x="7362" y="1951"/>
                  </a:moveTo>
                  <a:cubicBezTo>
                    <a:pt x="7955" y="1951"/>
                    <a:pt x="8545" y="2254"/>
                    <a:pt x="8859" y="2859"/>
                  </a:cubicBezTo>
                  <a:lnTo>
                    <a:pt x="9526" y="2859"/>
                  </a:lnTo>
                  <a:lnTo>
                    <a:pt x="9526" y="3478"/>
                  </a:lnTo>
                  <a:lnTo>
                    <a:pt x="9074" y="3478"/>
                  </a:lnTo>
                  <a:cubicBezTo>
                    <a:pt x="9098" y="3978"/>
                    <a:pt x="8955" y="4454"/>
                    <a:pt x="8645" y="4835"/>
                  </a:cubicBezTo>
                  <a:cubicBezTo>
                    <a:pt x="8597" y="4883"/>
                    <a:pt x="8574" y="4930"/>
                    <a:pt x="8526" y="4954"/>
                  </a:cubicBezTo>
                  <a:cubicBezTo>
                    <a:pt x="8136" y="5223"/>
                    <a:pt x="7738" y="5340"/>
                    <a:pt x="7368" y="5340"/>
                  </a:cubicBezTo>
                  <a:cubicBezTo>
                    <a:pt x="6429" y="5340"/>
                    <a:pt x="5668" y="4584"/>
                    <a:pt x="5668" y="3645"/>
                  </a:cubicBezTo>
                  <a:lnTo>
                    <a:pt x="5668" y="3478"/>
                  </a:lnTo>
                  <a:cubicBezTo>
                    <a:pt x="5668" y="3454"/>
                    <a:pt x="5668" y="3430"/>
                    <a:pt x="5644" y="3406"/>
                  </a:cubicBezTo>
                  <a:cubicBezTo>
                    <a:pt x="5572" y="3307"/>
                    <a:pt x="5472" y="3262"/>
                    <a:pt x="5375" y="3262"/>
                  </a:cubicBezTo>
                  <a:cubicBezTo>
                    <a:pt x="5216" y="3262"/>
                    <a:pt x="5064" y="3381"/>
                    <a:pt x="5049" y="3573"/>
                  </a:cubicBezTo>
                  <a:lnTo>
                    <a:pt x="5049" y="4264"/>
                  </a:lnTo>
                  <a:cubicBezTo>
                    <a:pt x="5049" y="4383"/>
                    <a:pt x="5001" y="4502"/>
                    <a:pt x="4906" y="4597"/>
                  </a:cubicBezTo>
                  <a:cubicBezTo>
                    <a:pt x="4401" y="5119"/>
                    <a:pt x="3852" y="5336"/>
                    <a:pt x="3351" y="5336"/>
                  </a:cubicBezTo>
                  <a:cubicBezTo>
                    <a:pt x="2413" y="5336"/>
                    <a:pt x="1644" y="4576"/>
                    <a:pt x="1644" y="3645"/>
                  </a:cubicBezTo>
                  <a:cubicBezTo>
                    <a:pt x="1644" y="3597"/>
                    <a:pt x="1644" y="3525"/>
                    <a:pt x="1644" y="3478"/>
                  </a:cubicBezTo>
                  <a:lnTo>
                    <a:pt x="1191" y="3478"/>
                  </a:lnTo>
                  <a:lnTo>
                    <a:pt x="1191" y="2859"/>
                  </a:lnTo>
                  <a:lnTo>
                    <a:pt x="1834" y="2859"/>
                  </a:lnTo>
                  <a:cubicBezTo>
                    <a:pt x="2161" y="2254"/>
                    <a:pt x="2757" y="1951"/>
                    <a:pt x="3349" y="1951"/>
                  </a:cubicBezTo>
                  <a:cubicBezTo>
                    <a:pt x="3924" y="1951"/>
                    <a:pt x="4494" y="2236"/>
                    <a:pt x="4811" y="2811"/>
                  </a:cubicBezTo>
                  <a:cubicBezTo>
                    <a:pt x="4978" y="2692"/>
                    <a:pt x="5168" y="2632"/>
                    <a:pt x="5356" y="2632"/>
                  </a:cubicBezTo>
                  <a:cubicBezTo>
                    <a:pt x="5543" y="2632"/>
                    <a:pt x="5728" y="2692"/>
                    <a:pt x="5883" y="2811"/>
                  </a:cubicBezTo>
                  <a:cubicBezTo>
                    <a:pt x="6211" y="2236"/>
                    <a:pt x="6788" y="1951"/>
                    <a:pt x="7362" y="1951"/>
                  </a:cubicBezTo>
                  <a:close/>
                  <a:moveTo>
                    <a:pt x="0" y="1"/>
                  </a:moveTo>
                  <a:lnTo>
                    <a:pt x="0" y="6717"/>
                  </a:lnTo>
                  <a:lnTo>
                    <a:pt x="10717" y="6717"/>
                  </a:lnTo>
                  <a:lnTo>
                    <a:pt x="1071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98"/>
            <p:cNvSpPr/>
            <p:nvPr/>
          </p:nvSpPr>
          <p:spPr>
            <a:xfrm>
              <a:off x="4020831" y="4389784"/>
              <a:ext cx="348838" cy="110117"/>
            </a:xfrm>
            <a:custGeom>
              <a:avLst/>
              <a:gdLst/>
              <a:ahLst/>
              <a:cxnLst/>
              <a:rect l="l" t="t" r="r" b="b"/>
              <a:pathLst>
                <a:path w="10717" h="3383" extrusionOk="0">
                  <a:moveTo>
                    <a:pt x="0" y="1"/>
                  </a:moveTo>
                  <a:lnTo>
                    <a:pt x="0" y="1596"/>
                  </a:lnTo>
                  <a:lnTo>
                    <a:pt x="4001" y="1596"/>
                  </a:lnTo>
                  <a:lnTo>
                    <a:pt x="4001" y="1977"/>
                  </a:lnTo>
                  <a:cubicBezTo>
                    <a:pt x="4001" y="2406"/>
                    <a:pt x="3644" y="2739"/>
                    <a:pt x="3215" y="2739"/>
                  </a:cubicBezTo>
                  <a:lnTo>
                    <a:pt x="2263" y="2739"/>
                  </a:lnTo>
                  <a:lnTo>
                    <a:pt x="2263" y="3382"/>
                  </a:lnTo>
                  <a:lnTo>
                    <a:pt x="8455" y="3382"/>
                  </a:lnTo>
                  <a:lnTo>
                    <a:pt x="8455" y="2763"/>
                  </a:lnTo>
                  <a:lnTo>
                    <a:pt x="7478" y="2763"/>
                  </a:lnTo>
                  <a:cubicBezTo>
                    <a:pt x="7050" y="2763"/>
                    <a:pt x="6716" y="2406"/>
                    <a:pt x="6716" y="1977"/>
                  </a:cubicBezTo>
                  <a:lnTo>
                    <a:pt x="6716" y="1596"/>
                  </a:lnTo>
                  <a:lnTo>
                    <a:pt x="10717" y="1596"/>
                  </a:lnTo>
                  <a:lnTo>
                    <a:pt x="1071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18" name="Google Shape;10718;p98"/>
          <p:cNvSpPr txBox="1"/>
          <p:nvPr/>
        </p:nvSpPr>
        <p:spPr>
          <a:xfrm>
            <a:off x="1048350" y="11586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FFFFFF"/>
                </a:solidFill>
              </a:rPr>
              <a:t>Online Learning</a:t>
            </a:r>
            <a:endParaRPr sz="1600">
              <a:solidFill>
                <a:srgbClr val="FFFFFF"/>
              </a:solidFill>
            </a:endParaRPr>
          </a:p>
        </p:txBody>
      </p:sp>
      <p:sp>
        <p:nvSpPr>
          <p:cNvPr id="10719" name="Google Shape;10719;p98"/>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Premium Icons</a:t>
            </a:r>
            <a:endParaRP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10723"/>
        <p:cNvGrpSpPr/>
        <p:nvPr/>
      </p:nvGrpSpPr>
      <p:grpSpPr>
        <a:xfrm>
          <a:off x="0" y="0"/>
          <a:ext cx="0" cy="0"/>
          <a:chOff x="0" y="0"/>
          <a:chExt cx="0" cy="0"/>
        </a:xfrm>
      </p:grpSpPr>
      <p:grpSp>
        <p:nvGrpSpPr>
          <p:cNvPr id="10724" name="Google Shape;10724;p99"/>
          <p:cNvGrpSpPr/>
          <p:nvPr/>
        </p:nvGrpSpPr>
        <p:grpSpPr>
          <a:xfrm>
            <a:off x="1034263" y="1766172"/>
            <a:ext cx="298736" cy="349479"/>
            <a:chOff x="1034263" y="1766172"/>
            <a:chExt cx="298736" cy="349479"/>
          </a:xfrm>
        </p:grpSpPr>
        <p:sp>
          <p:nvSpPr>
            <p:cNvPr id="10725" name="Google Shape;10725;p99"/>
            <p:cNvSpPr/>
            <p:nvPr/>
          </p:nvSpPr>
          <p:spPr>
            <a:xfrm>
              <a:off x="1251489" y="1766172"/>
              <a:ext cx="54339" cy="53440"/>
            </a:xfrm>
            <a:custGeom>
              <a:avLst/>
              <a:gdLst/>
              <a:ahLst/>
              <a:cxnLst/>
              <a:rect l="l" t="t" r="r" b="b"/>
              <a:pathLst>
                <a:path w="1668" h="1638" extrusionOk="0">
                  <a:moveTo>
                    <a:pt x="432" y="1"/>
                  </a:moveTo>
                  <a:cubicBezTo>
                    <a:pt x="352" y="1"/>
                    <a:pt x="274" y="31"/>
                    <a:pt x="215" y="90"/>
                  </a:cubicBezTo>
                  <a:lnTo>
                    <a:pt x="1" y="304"/>
                  </a:lnTo>
                  <a:lnTo>
                    <a:pt x="1310" y="1638"/>
                  </a:lnTo>
                  <a:lnTo>
                    <a:pt x="1548" y="1424"/>
                  </a:lnTo>
                  <a:cubicBezTo>
                    <a:pt x="1668" y="1305"/>
                    <a:pt x="1668" y="1090"/>
                    <a:pt x="1548" y="971"/>
                  </a:cubicBezTo>
                  <a:lnTo>
                    <a:pt x="667" y="90"/>
                  </a:lnTo>
                  <a:cubicBezTo>
                    <a:pt x="596" y="31"/>
                    <a:pt x="513" y="1"/>
                    <a:pt x="4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99"/>
            <p:cNvSpPr/>
            <p:nvPr/>
          </p:nvSpPr>
          <p:spPr>
            <a:xfrm>
              <a:off x="1110299" y="1906623"/>
              <a:ext cx="54339" cy="53440"/>
            </a:xfrm>
            <a:custGeom>
              <a:avLst/>
              <a:gdLst/>
              <a:ahLst/>
              <a:cxnLst/>
              <a:rect l="l" t="t" r="r" b="b"/>
              <a:pathLst>
                <a:path w="1668" h="1638" extrusionOk="0">
                  <a:moveTo>
                    <a:pt x="358" y="0"/>
                  </a:moveTo>
                  <a:lnTo>
                    <a:pt x="119" y="215"/>
                  </a:lnTo>
                  <a:cubicBezTo>
                    <a:pt x="0" y="334"/>
                    <a:pt x="0" y="524"/>
                    <a:pt x="119" y="667"/>
                  </a:cubicBezTo>
                  <a:lnTo>
                    <a:pt x="1024" y="1548"/>
                  </a:lnTo>
                  <a:cubicBezTo>
                    <a:pt x="1084" y="1608"/>
                    <a:pt x="1161" y="1637"/>
                    <a:pt x="1239" y="1637"/>
                  </a:cubicBezTo>
                  <a:cubicBezTo>
                    <a:pt x="1316" y="1637"/>
                    <a:pt x="1393" y="1608"/>
                    <a:pt x="1453" y="1548"/>
                  </a:cubicBezTo>
                  <a:lnTo>
                    <a:pt x="1667" y="1334"/>
                  </a:lnTo>
                  <a:lnTo>
                    <a:pt x="3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99"/>
            <p:cNvSpPr/>
            <p:nvPr/>
          </p:nvSpPr>
          <p:spPr>
            <a:xfrm>
              <a:off x="1125024" y="1780168"/>
              <a:ext cx="166829" cy="165115"/>
            </a:xfrm>
            <a:custGeom>
              <a:avLst/>
              <a:gdLst/>
              <a:ahLst/>
              <a:cxnLst/>
              <a:rect l="l" t="t" r="r" b="b"/>
              <a:pathLst>
                <a:path w="5121" h="5061" extrusionOk="0">
                  <a:moveTo>
                    <a:pt x="3001" y="0"/>
                  </a:moveTo>
                  <a:cubicBezTo>
                    <a:pt x="2924" y="0"/>
                    <a:pt x="2847" y="30"/>
                    <a:pt x="2787" y="90"/>
                  </a:cubicBezTo>
                  <a:lnTo>
                    <a:pt x="144" y="2757"/>
                  </a:lnTo>
                  <a:cubicBezTo>
                    <a:pt x="1" y="2876"/>
                    <a:pt x="1" y="3090"/>
                    <a:pt x="144" y="3209"/>
                  </a:cubicBezTo>
                  <a:lnTo>
                    <a:pt x="1882" y="4972"/>
                  </a:lnTo>
                  <a:cubicBezTo>
                    <a:pt x="1942" y="5031"/>
                    <a:pt x="2025" y="5061"/>
                    <a:pt x="2108" y="5061"/>
                  </a:cubicBezTo>
                  <a:cubicBezTo>
                    <a:pt x="2192" y="5061"/>
                    <a:pt x="2275" y="5031"/>
                    <a:pt x="2335" y="4972"/>
                  </a:cubicBezTo>
                  <a:lnTo>
                    <a:pt x="5002" y="2328"/>
                  </a:lnTo>
                  <a:cubicBezTo>
                    <a:pt x="5121" y="2185"/>
                    <a:pt x="5121" y="1995"/>
                    <a:pt x="5002" y="1876"/>
                  </a:cubicBezTo>
                  <a:lnTo>
                    <a:pt x="3216" y="90"/>
                  </a:lnTo>
                  <a:cubicBezTo>
                    <a:pt x="3156" y="30"/>
                    <a:pt x="3079"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99"/>
            <p:cNvSpPr/>
            <p:nvPr/>
          </p:nvSpPr>
          <p:spPr>
            <a:xfrm>
              <a:off x="1034263" y="1878630"/>
              <a:ext cx="298736" cy="237021"/>
            </a:xfrm>
            <a:custGeom>
              <a:avLst/>
              <a:gdLst/>
              <a:ahLst/>
              <a:cxnLst/>
              <a:rect l="l" t="t" r="r" b="b"/>
              <a:pathLst>
                <a:path w="9170" h="7265" extrusionOk="0">
                  <a:moveTo>
                    <a:pt x="7955" y="1"/>
                  </a:moveTo>
                  <a:lnTo>
                    <a:pt x="6597" y="1358"/>
                  </a:lnTo>
                  <a:cubicBezTo>
                    <a:pt x="7216" y="2382"/>
                    <a:pt x="6907" y="3692"/>
                    <a:pt x="5930" y="4335"/>
                  </a:cubicBezTo>
                  <a:cubicBezTo>
                    <a:pt x="5549" y="4156"/>
                    <a:pt x="5138" y="4067"/>
                    <a:pt x="4728" y="4067"/>
                  </a:cubicBezTo>
                  <a:cubicBezTo>
                    <a:pt x="4317" y="4067"/>
                    <a:pt x="3906" y="4156"/>
                    <a:pt x="3525" y="4335"/>
                  </a:cubicBezTo>
                  <a:cubicBezTo>
                    <a:pt x="3192" y="4121"/>
                    <a:pt x="2906" y="3811"/>
                    <a:pt x="2739" y="3454"/>
                  </a:cubicBezTo>
                  <a:lnTo>
                    <a:pt x="3001" y="3454"/>
                  </a:lnTo>
                  <a:cubicBezTo>
                    <a:pt x="3168" y="3454"/>
                    <a:pt x="3287" y="3335"/>
                    <a:pt x="3335" y="3192"/>
                  </a:cubicBezTo>
                  <a:cubicBezTo>
                    <a:pt x="3358" y="3001"/>
                    <a:pt x="3215" y="2835"/>
                    <a:pt x="3025" y="2811"/>
                  </a:cubicBezTo>
                  <a:lnTo>
                    <a:pt x="358" y="2811"/>
                  </a:lnTo>
                  <a:cubicBezTo>
                    <a:pt x="191" y="2811"/>
                    <a:pt x="72" y="2930"/>
                    <a:pt x="24" y="3073"/>
                  </a:cubicBezTo>
                  <a:cubicBezTo>
                    <a:pt x="0" y="3263"/>
                    <a:pt x="143" y="3430"/>
                    <a:pt x="334" y="3454"/>
                  </a:cubicBezTo>
                  <a:lnTo>
                    <a:pt x="763" y="3454"/>
                  </a:lnTo>
                  <a:cubicBezTo>
                    <a:pt x="929" y="4145"/>
                    <a:pt x="1286" y="4811"/>
                    <a:pt x="1787" y="5335"/>
                  </a:cubicBezTo>
                  <a:lnTo>
                    <a:pt x="953" y="5335"/>
                  </a:lnTo>
                  <a:cubicBezTo>
                    <a:pt x="786" y="5335"/>
                    <a:pt x="643" y="5478"/>
                    <a:pt x="643" y="5645"/>
                  </a:cubicBezTo>
                  <a:lnTo>
                    <a:pt x="643" y="6931"/>
                  </a:lnTo>
                  <a:cubicBezTo>
                    <a:pt x="643" y="7121"/>
                    <a:pt x="786" y="7264"/>
                    <a:pt x="953" y="7264"/>
                  </a:cubicBezTo>
                  <a:lnTo>
                    <a:pt x="8478" y="7264"/>
                  </a:lnTo>
                  <a:cubicBezTo>
                    <a:pt x="8645" y="7264"/>
                    <a:pt x="8788" y="7121"/>
                    <a:pt x="8788" y="6931"/>
                  </a:cubicBezTo>
                  <a:lnTo>
                    <a:pt x="8788" y="5645"/>
                  </a:lnTo>
                  <a:cubicBezTo>
                    <a:pt x="8788" y="5454"/>
                    <a:pt x="8645" y="5311"/>
                    <a:pt x="8455" y="5311"/>
                  </a:cubicBezTo>
                  <a:lnTo>
                    <a:pt x="7645" y="5311"/>
                  </a:lnTo>
                  <a:cubicBezTo>
                    <a:pt x="9050" y="3859"/>
                    <a:pt x="9169" y="1620"/>
                    <a:pt x="79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9" name="Google Shape;10729;p99"/>
          <p:cNvGrpSpPr/>
          <p:nvPr/>
        </p:nvGrpSpPr>
        <p:grpSpPr>
          <a:xfrm>
            <a:off x="1818599" y="1765976"/>
            <a:ext cx="214490" cy="349446"/>
            <a:chOff x="1818599" y="1765976"/>
            <a:chExt cx="214490" cy="349446"/>
          </a:xfrm>
        </p:grpSpPr>
        <p:sp>
          <p:nvSpPr>
            <p:cNvPr id="10730" name="Google Shape;10730;p99"/>
            <p:cNvSpPr/>
            <p:nvPr/>
          </p:nvSpPr>
          <p:spPr>
            <a:xfrm>
              <a:off x="1893853" y="2016177"/>
              <a:ext cx="39614" cy="34615"/>
            </a:xfrm>
            <a:custGeom>
              <a:avLst/>
              <a:gdLst/>
              <a:ahLst/>
              <a:cxnLst/>
              <a:rect l="l" t="t" r="r" b="b"/>
              <a:pathLst>
                <a:path w="1216" h="1061" extrusionOk="0">
                  <a:moveTo>
                    <a:pt x="692" y="0"/>
                  </a:moveTo>
                  <a:cubicBezTo>
                    <a:pt x="239" y="0"/>
                    <a:pt x="1" y="572"/>
                    <a:pt x="334" y="905"/>
                  </a:cubicBezTo>
                  <a:cubicBezTo>
                    <a:pt x="442" y="1012"/>
                    <a:pt x="571" y="1060"/>
                    <a:pt x="698" y="1060"/>
                  </a:cubicBezTo>
                  <a:cubicBezTo>
                    <a:pt x="964" y="1060"/>
                    <a:pt x="1215" y="847"/>
                    <a:pt x="1215" y="524"/>
                  </a:cubicBezTo>
                  <a:cubicBezTo>
                    <a:pt x="1215" y="238"/>
                    <a:pt x="977" y="0"/>
                    <a:pt x="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99"/>
            <p:cNvSpPr/>
            <p:nvPr/>
          </p:nvSpPr>
          <p:spPr>
            <a:xfrm>
              <a:off x="1818599" y="1765976"/>
              <a:ext cx="180023" cy="349446"/>
            </a:xfrm>
            <a:custGeom>
              <a:avLst/>
              <a:gdLst/>
              <a:ahLst/>
              <a:cxnLst/>
              <a:rect l="l" t="t" r="r" b="b"/>
              <a:pathLst>
                <a:path w="5526" h="10711" extrusionOk="0">
                  <a:moveTo>
                    <a:pt x="3013" y="1287"/>
                  </a:moveTo>
                  <a:cubicBezTo>
                    <a:pt x="3162" y="1287"/>
                    <a:pt x="3311" y="1382"/>
                    <a:pt x="3335" y="1573"/>
                  </a:cubicBezTo>
                  <a:lnTo>
                    <a:pt x="3335" y="7097"/>
                  </a:lnTo>
                  <a:cubicBezTo>
                    <a:pt x="4621" y="7455"/>
                    <a:pt x="4359" y="9360"/>
                    <a:pt x="3002" y="9360"/>
                  </a:cubicBezTo>
                  <a:cubicBezTo>
                    <a:pt x="1668" y="9360"/>
                    <a:pt x="1406" y="7455"/>
                    <a:pt x="2692" y="7097"/>
                  </a:cubicBezTo>
                  <a:lnTo>
                    <a:pt x="2692" y="1573"/>
                  </a:lnTo>
                  <a:cubicBezTo>
                    <a:pt x="2716" y="1382"/>
                    <a:pt x="2865" y="1287"/>
                    <a:pt x="3013" y="1287"/>
                  </a:cubicBezTo>
                  <a:close/>
                  <a:moveTo>
                    <a:pt x="3013" y="1"/>
                  </a:moveTo>
                  <a:cubicBezTo>
                    <a:pt x="2234" y="1"/>
                    <a:pt x="1454" y="525"/>
                    <a:pt x="1454" y="1573"/>
                  </a:cubicBezTo>
                  <a:lnTo>
                    <a:pt x="1454" y="6240"/>
                  </a:lnTo>
                  <a:cubicBezTo>
                    <a:pt x="1" y="7407"/>
                    <a:pt x="263" y="9669"/>
                    <a:pt x="1930" y="10455"/>
                  </a:cubicBezTo>
                  <a:cubicBezTo>
                    <a:pt x="2290" y="10630"/>
                    <a:pt x="2662" y="10711"/>
                    <a:pt x="3024" y="10711"/>
                  </a:cubicBezTo>
                  <a:cubicBezTo>
                    <a:pt x="4340" y="10711"/>
                    <a:pt x="5526" y="9649"/>
                    <a:pt x="5526" y="8193"/>
                  </a:cubicBezTo>
                  <a:cubicBezTo>
                    <a:pt x="5526" y="7431"/>
                    <a:pt x="5169" y="6716"/>
                    <a:pt x="4573" y="6240"/>
                  </a:cubicBezTo>
                  <a:lnTo>
                    <a:pt x="4573" y="1573"/>
                  </a:lnTo>
                  <a:cubicBezTo>
                    <a:pt x="4573" y="525"/>
                    <a:pt x="3793"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99"/>
            <p:cNvSpPr/>
            <p:nvPr/>
          </p:nvSpPr>
          <p:spPr>
            <a:xfrm>
              <a:off x="1984646" y="1828910"/>
              <a:ext cx="47335" cy="20228"/>
            </a:xfrm>
            <a:custGeom>
              <a:avLst/>
              <a:gdLst/>
              <a:ahLst/>
              <a:cxnLst/>
              <a:rect l="l" t="t" r="r" b="b"/>
              <a:pathLst>
                <a:path w="1453" h="620" extrusionOk="0">
                  <a:moveTo>
                    <a:pt x="429" y="1"/>
                  </a:moveTo>
                  <a:cubicBezTo>
                    <a:pt x="0" y="1"/>
                    <a:pt x="0" y="620"/>
                    <a:pt x="429" y="620"/>
                  </a:cubicBezTo>
                  <a:lnTo>
                    <a:pt x="1048" y="620"/>
                  </a:lnTo>
                  <a:cubicBezTo>
                    <a:pt x="1453" y="620"/>
                    <a:pt x="145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99"/>
            <p:cNvSpPr/>
            <p:nvPr/>
          </p:nvSpPr>
          <p:spPr>
            <a:xfrm>
              <a:off x="1983571" y="1870017"/>
              <a:ext cx="49518" cy="20391"/>
            </a:xfrm>
            <a:custGeom>
              <a:avLst/>
              <a:gdLst/>
              <a:ahLst/>
              <a:cxnLst/>
              <a:rect l="l" t="t" r="r" b="b"/>
              <a:pathLst>
                <a:path w="1520" h="625" extrusionOk="0">
                  <a:moveTo>
                    <a:pt x="417" y="1"/>
                  </a:moveTo>
                  <a:cubicBezTo>
                    <a:pt x="0" y="1"/>
                    <a:pt x="0" y="624"/>
                    <a:pt x="417" y="624"/>
                  </a:cubicBezTo>
                  <a:cubicBezTo>
                    <a:pt x="432" y="624"/>
                    <a:pt x="447" y="624"/>
                    <a:pt x="462" y="622"/>
                  </a:cubicBezTo>
                  <a:lnTo>
                    <a:pt x="1081" y="622"/>
                  </a:lnTo>
                  <a:cubicBezTo>
                    <a:pt x="1096" y="624"/>
                    <a:pt x="1110" y="624"/>
                    <a:pt x="1123" y="624"/>
                  </a:cubicBezTo>
                  <a:cubicBezTo>
                    <a:pt x="1519" y="624"/>
                    <a:pt x="1519" y="1"/>
                    <a:pt x="1123" y="1"/>
                  </a:cubicBezTo>
                  <a:cubicBezTo>
                    <a:pt x="1110" y="1"/>
                    <a:pt x="1096" y="1"/>
                    <a:pt x="1081" y="3"/>
                  </a:cubicBezTo>
                  <a:lnTo>
                    <a:pt x="462" y="3"/>
                  </a:lnTo>
                  <a:cubicBezTo>
                    <a:pt x="447" y="1"/>
                    <a:pt x="43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99"/>
            <p:cNvSpPr/>
            <p:nvPr/>
          </p:nvSpPr>
          <p:spPr>
            <a:xfrm>
              <a:off x="1984646" y="1910505"/>
              <a:ext cx="47335" cy="21010"/>
            </a:xfrm>
            <a:custGeom>
              <a:avLst/>
              <a:gdLst/>
              <a:ahLst/>
              <a:cxnLst/>
              <a:rect l="l" t="t" r="r" b="b"/>
              <a:pathLst>
                <a:path w="1453" h="644" extrusionOk="0">
                  <a:moveTo>
                    <a:pt x="429" y="0"/>
                  </a:moveTo>
                  <a:cubicBezTo>
                    <a:pt x="0" y="0"/>
                    <a:pt x="0" y="643"/>
                    <a:pt x="429" y="643"/>
                  </a:cubicBezTo>
                  <a:lnTo>
                    <a:pt x="1048" y="643"/>
                  </a:lnTo>
                  <a:cubicBezTo>
                    <a:pt x="1453" y="643"/>
                    <a:pt x="145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5" name="Google Shape;10735;p99"/>
          <p:cNvGrpSpPr/>
          <p:nvPr/>
        </p:nvGrpSpPr>
        <p:grpSpPr>
          <a:xfrm>
            <a:off x="2553319" y="1765976"/>
            <a:ext cx="266126" cy="348892"/>
            <a:chOff x="2553319" y="1765976"/>
            <a:chExt cx="266126" cy="348892"/>
          </a:xfrm>
        </p:grpSpPr>
        <p:sp>
          <p:nvSpPr>
            <p:cNvPr id="10736" name="Google Shape;10736;p99"/>
            <p:cNvSpPr/>
            <p:nvPr/>
          </p:nvSpPr>
          <p:spPr>
            <a:xfrm>
              <a:off x="2553319" y="1766759"/>
              <a:ext cx="183118" cy="158525"/>
            </a:xfrm>
            <a:custGeom>
              <a:avLst/>
              <a:gdLst/>
              <a:ahLst/>
              <a:cxnLst/>
              <a:rect l="l" t="t" r="r" b="b"/>
              <a:pathLst>
                <a:path w="5621" h="4859" extrusionOk="0">
                  <a:moveTo>
                    <a:pt x="310" y="1"/>
                  </a:moveTo>
                  <a:cubicBezTo>
                    <a:pt x="143" y="24"/>
                    <a:pt x="0" y="144"/>
                    <a:pt x="0" y="334"/>
                  </a:cubicBezTo>
                  <a:cubicBezTo>
                    <a:pt x="0" y="1953"/>
                    <a:pt x="1239" y="3525"/>
                    <a:pt x="2406" y="4859"/>
                  </a:cubicBezTo>
                  <a:cubicBezTo>
                    <a:pt x="2834" y="4359"/>
                    <a:pt x="3239" y="3930"/>
                    <a:pt x="3668" y="3454"/>
                  </a:cubicBezTo>
                  <a:cubicBezTo>
                    <a:pt x="3477" y="3239"/>
                    <a:pt x="3310" y="3025"/>
                    <a:pt x="3144" y="2835"/>
                  </a:cubicBezTo>
                  <a:lnTo>
                    <a:pt x="4215" y="2835"/>
                  </a:lnTo>
                  <a:cubicBezTo>
                    <a:pt x="4406" y="2620"/>
                    <a:pt x="4573" y="2406"/>
                    <a:pt x="4716" y="2192"/>
                  </a:cubicBezTo>
                  <a:lnTo>
                    <a:pt x="2667" y="2192"/>
                  </a:lnTo>
                  <a:cubicBezTo>
                    <a:pt x="2477" y="1906"/>
                    <a:pt x="2286" y="1572"/>
                    <a:pt x="2144" y="1263"/>
                  </a:cubicBezTo>
                  <a:lnTo>
                    <a:pt x="5335" y="1263"/>
                  </a:lnTo>
                  <a:cubicBezTo>
                    <a:pt x="5454" y="1048"/>
                    <a:pt x="5549" y="834"/>
                    <a:pt x="5620" y="620"/>
                  </a:cubicBezTo>
                  <a:lnTo>
                    <a:pt x="1905" y="620"/>
                  </a:lnTo>
                  <a:cubicBezTo>
                    <a:pt x="1905" y="525"/>
                    <a:pt x="1882" y="429"/>
                    <a:pt x="1882" y="334"/>
                  </a:cubicBezTo>
                  <a:cubicBezTo>
                    <a:pt x="1882" y="144"/>
                    <a:pt x="1739" y="24"/>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99"/>
            <p:cNvSpPr/>
            <p:nvPr/>
          </p:nvSpPr>
          <p:spPr>
            <a:xfrm>
              <a:off x="2637108" y="1957126"/>
              <a:ext cx="182336" cy="157742"/>
            </a:xfrm>
            <a:custGeom>
              <a:avLst/>
              <a:gdLst/>
              <a:ahLst/>
              <a:cxnLst/>
              <a:rect l="l" t="t" r="r" b="b"/>
              <a:pathLst>
                <a:path w="5597" h="4835" extrusionOk="0">
                  <a:moveTo>
                    <a:pt x="3191" y="0"/>
                  </a:moveTo>
                  <a:cubicBezTo>
                    <a:pt x="2763" y="476"/>
                    <a:pt x="2358" y="929"/>
                    <a:pt x="1929" y="1405"/>
                  </a:cubicBezTo>
                  <a:cubicBezTo>
                    <a:pt x="2120" y="1620"/>
                    <a:pt x="2286" y="1810"/>
                    <a:pt x="2453" y="2024"/>
                  </a:cubicBezTo>
                  <a:lnTo>
                    <a:pt x="1381" y="2024"/>
                  </a:lnTo>
                  <a:cubicBezTo>
                    <a:pt x="1215" y="2239"/>
                    <a:pt x="1048" y="2453"/>
                    <a:pt x="881" y="2667"/>
                  </a:cubicBezTo>
                  <a:lnTo>
                    <a:pt x="2906" y="2667"/>
                  </a:lnTo>
                  <a:cubicBezTo>
                    <a:pt x="3120" y="2953"/>
                    <a:pt x="3310" y="3263"/>
                    <a:pt x="3477" y="3596"/>
                  </a:cubicBezTo>
                  <a:lnTo>
                    <a:pt x="262" y="3596"/>
                  </a:lnTo>
                  <a:cubicBezTo>
                    <a:pt x="143" y="3787"/>
                    <a:pt x="48" y="4001"/>
                    <a:pt x="0" y="4215"/>
                  </a:cubicBezTo>
                  <a:lnTo>
                    <a:pt x="3668" y="4215"/>
                  </a:lnTo>
                  <a:cubicBezTo>
                    <a:pt x="3691" y="4334"/>
                    <a:pt x="3715" y="4430"/>
                    <a:pt x="3715" y="4549"/>
                  </a:cubicBezTo>
                  <a:cubicBezTo>
                    <a:pt x="3715" y="4715"/>
                    <a:pt x="3858" y="4834"/>
                    <a:pt x="4025" y="4834"/>
                  </a:cubicBezTo>
                  <a:lnTo>
                    <a:pt x="5263" y="4834"/>
                  </a:lnTo>
                  <a:cubicBezTo>
                    <a:pt x="5454" y="4834"/>
                    <a:pt x="5597" y="4715"/>
                    <a:pt x="5597" y="4549"/>
                  </a:cubicBezTo>
                  <a:cubicBezTo>
                    <a:pt x="5597" y="2882"/>
                    <a:pt x="4334" y="1286"/>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99"/>
            <p:cNvSpPr/>
            <p:nvPr/>
          </p:nvSpPr>
          <p:spPr>
            <a:xfrm>
              <a:off x="2553319" y="1765976"/>
              <a:ext cx="266126" cy="348892"/>
            </a:xfrm>
            <a:custGeom>
              <a:avLst/>
              <a:gdLst/>
              <a:ahLst/>
              <a:cxnLst/>
              <a:rect l="l" t="t" r="r" b="b"/>
              <a:pathLst>
                <a:path w="8169" h="10694" extrusionOk="0">
                  <a:moveTo>
                    <a:pt x="6597" y="1"/>
                  </a:moveTo>
                  <a:cubicBezTo>
                    <a:pt x="6430" y="1"/>
                    <a:pt x="6287" y="144"/>
                    <a:pt x="6287" y="310"/>
                  </a:cubicBezTo>
                  <a:cubicBezTo>
                    <a:pt x="6311" y="2168"/>
                    <a:pt x="2882" y="4930"/>
                    <a:pt x="1167" y="7407"/>
                  </a:cubicBezTo>
                  <a:cubicBezTo>
                    <a:pt x="381" y="8526"/>
                    <a:pt x="0" y="9479"/>
                    <a:pt x="0" y="10384"/>
                  </a:cubicBezTo>
                  <a:cubicBezTo>
                    <a:pt x="0" y="10574"/>
                    <a:pt x="143" y="10693"/>
                    <a:pt x="334" y="10693"/>
                  </a:cubicBezTo>
                  <a:lnTo>
                    <a:pt x="1572" y="10693"/>
                  </a:lnTo>
                  <a:cubicBezTo>
                    <a:pt x="1739" y="10693"/>
                    <a:pt x="1882" y="10574"/>
                    <a:pt x="1882" y="10384"/>
                  </a:cubicBezTo>
                  <a:cubicBezTo>
                    <a:pt x="1882" y="8550"/>
                    <a:pt x="5311" y="5788"/>
                    <a:pt x="7002" y="3335"/>
                  </a:cubicBezTo>
                  <a:cubicBezTo>
                    <a:pt x="7811" y="2192"/>
                    <a:pt x="8169" y="1263"/>
                    <a:pt x="8169" y="310"/>
                  </a:cubicBezTo>
                  <a:cubicBezTo>
                    <a:pt x="8169" y="144"/>
                    <a:pt x="8026" y="1"/>
                    <a:pt x="7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39" name="Google Shape;10739;p99"/>
          <p:cNvSpPr/>
          <p:nvPr/>
        </p:nvSpPr>
        <p:spPr>
          <a:xfrm>
            <a:off x="3296542" y="1765976"/>
            <a:ext cx="285542" cy="349675"/>
          </a:xfrm>
          <a:custGeom>
            <a:avLst/>
            <a:gdLst/>
            <a:ahLst/>
            <a:cxnLst/>
            <a:rect l="l" t="t" r="r" b="b"/>
            <a:pathLst>
              <a:path w="8765" h="10718" extrusionOk="0">
                <a:moveTo>
                  <a:pt x="2477" y="1"/>
                </a:moveTo>
                <a:cubicBezTo>
                  <a:pt x="2096" y="25"/>
                  <a:pt x="2096" y="572"/>
                  <a:pt x="2477" y="620"/>
                </a:cubicBezTo>
                <a:lnTo>
                  <a:pt x="2811" y="620"/>
                </a:lnTo>
                <a:lnTo>
                  <a:pt x="2811" y="4668"/>
                </a:lnTo>
                <a:lnTo>
                  <a:pt x="429" y="9003"/>
                </a:lnTo>
                <a:cubicBezTo>
                  <a:pt x="1" y="9765"/>
                  <a:pt x="548" y="10717"/>
                  <a:pt x="1429" y="10717"/>
                </a:cubicBezTo>
                <a:lnTo>
                  <a:pt x="7335" y="10717"/>
                </a:lnTo>
                <a:cubicBezTo>
                  <a:pt x="8217" y="10717"/>
                  <a:pt x="8764" y="9765"/>
                  <a:pt x="8336" y="9003"/>
                </a:cubicBezTo>
                <a:lnTo>
                  <a:pt x="5930" y="4668"/>
                </a:lnTo>
                <a:lnTo>
                  <a:pt x="5930" y="4430"/>
                </a:lnTo>
                <a:lnTo>
                  <a:pt x="5002" y="4430"/>
                </a:lnTo>
                <a:cubicBezTo>
                  <a:pt x="4835" y="4430"/>
                  <a:pt x="4692" y="4311"/>
                  <a:pt x="4692" y="4168"/>
                </a:cubicBezTo>
                <a:cubicBezTo>
                  <a:pt x="4668" y="3978"/>
                  <a:pt x="4811" y="3811"/>
                  <a:pt x="5002" y="3811"/>
                </a:cubicBezTo>
                <a:lnTo>
                  <a:pt x="5930" y="3811"/>
                </a:lnTo>
                <a:lnTo>
                  <a:pt x="5930" y="3192"/>
                </a:lnTo>
                <a:lnTo>
                  <a:pt x="4382" y="3192"/>
                </a:lnTo>
                <a:cubicBezTo>
                  <a:pt x="4375" y="3192"/>
                  <a:pt x="4367" y="3193"/>
                  <a:pt x="4359" y="3193"/>
                </a:cubicBezTo>
                <a:cubicBezTo>
                  <a:pt x="3921" y="3193"/>
                  <a:pt x="3914" y="2547"/>
                  <a:pt x="4338" y="2547"/>
                </a:cubicBezTo>
                <a:cubicBezTo>
                  <a:pt x="4352" y="2547"/>
                  <a:pt x="4367" y="2547"/>
                  <a:pt x="4382" y="2549"/>
                </a:cubicBezTo>
                <a:lnTo>
                  <a:pt x="5954" y="2549"/>
                </a:lnTo>
                <a:lnTo>
                  <a:pt x="5954" y="1930"/>
                </a:lnTo>
                <a:lnTo>
                  <a:pt x="5002" y="1930"/>
                </a:lnTo>
                <a:cubicBezTo>
                  <a:pt x="4859" y="1930"/>
                  <a:pt x="4716" y="1811"/>
                  <a:pt x="4692" y="1644"/>
                </a:cubicBezTo>
                <a:cubicBezTo>
                  <a:pt x="4670" y="1466"/>
                  <a:pt x="4793" y="1308"/>
                  <a:pt x="4965" y="1308"/>
                </a:cubicBezTo>
                <a:cubicBezTo>
                  <a:pt x="4977" y="1308"/>
                  <a:pt x="4989" y="1309"/>
                  <a:pt x="5002" y="1311"/>
                </a:cubicBezTo>
                <a:lnTo>
                  <a:pt x="5954" y="1311"/>
                </a:lnTo>
                <a:lnTo>
                  <a:pt x="5954" y="620"/>
                </a:lnTo>
                <a:lnTo>
                  <a:pt x="6264" y="620"/>
                </a:lnTo>
                <a:cubicBezTo>
                  <a:pt x="6383" y="620"/>
                  <a:pt x="6526" y="549"/>
                  <a:pt x="6550" y="406"/>
                </a:cubicBezTo>
                <a:cubicBezTo>
                  <a:pt x="6621" y="191"/>
                  <a:pt x="6478"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99"/>
          <p:cNvSpPr/>
          <p:nvPr/>
        </p:nvSpPr>
        <p:spPr>
          <a:xfrm>
            <a:off x="4064589" y="1910962"/>
            <a:ext cx="136597" cy="102116"/>
          </a:xfrm>
          <a:custGeom>
            <a:avLst/>
            <a:gdLst/>
            <a:ahLst/>
            <a:cxnLst/>
            <a:rect l="l" t="t" r="r" b="b"/>
            <a:pathLst>
              <a:path w="4193" h="3130" extrusionOk="0">
                <a:moveTo>
                  <a:pt x="306" y="1"/>
                </a:moveTo>
                <a:cubicBezTo>
                  <a:pt x="263" y="1"/>
                  <a:pt x="233" y="23"/>
                  <a:pt x="215" y="58"/>
                </a:cubicBezTo>
                <a:cubicBezTo>
                  <a:pt x="1" y="248"/>
                  <a:pt x="144" y="605"/>
                  <a:pt x="430" y="629"/>
                </a:cubicBezTo>
                <a:lnTo>
                  <a:pt x="525" y="629"/>
                </a:lnTo>
                <a:lnTo>
                  <a:pt x="525" y="2439"/>
                </a:lnTo>
                <a:lnTo>
                  <a:pt x="144" y="3130"/>
                </a:lnTo>
                <a:lnTo>
                  <a:pt x="4049" y="3130"/>
                </a:lnTo>
                <a:lnTo>
                  <a:pt x="3668" y="2439"/>
                </a:lnTo>
                <a:lnTo>
                  <a:pt x="3668" y="629"/>
                </a:lnTo>
                <a:lnTo>
                  <a:pt x="3859" y="629"/>
                </a:lnTo>
                <a:cubicBezTo>
                  <a:pt x="3906" y="629"/>
                  <a:pt x="3954" y="605"/>
                  <a:pt x="3978" y="558"/>
                </a:cubicBezTo>
                <a:cubicBezTo>
                  <a:pt x="4192" y="367"/>
                  <a:pt x="4073" y="10"/>
                  <a:pt x="3764" y="10"/>
                </a:cubicBezTo>
                <a:lnTo>
                  <a:pt x="358" y="10"/>
                </a:lnTo>
                <a:cubicBezTo>
                  <a:pt x="339" y="4"/>
                  <a:pt x="322" y="1"/>
                  <a:pt x="3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99"/>
          <p:cNvSpPr/>
          <p:nvPr/>
        </p:nvSpPr>
        <p:spPr>
          <a:xfrm>
            <a:off x="4031230" y="2033240"/>
            <a:ext cx="203316" cy="82411"/>
          </a:xfrm>
          <a:custGeom>
            <a:avLst/>
            <a:gdLst/>
            <a:ahLst/>
            <a:cxnLst/>
            <a:rect l="l" t="t" r="r" b="b"/>
            <a:pathLst>
              <a:path w="6241" h="2526" extrusionOk="0">
                <a:moveTo>
                  <a:pt x="834" y="1"/>
                </a:moveTo>
                <a:lnTo>
                  <a:pt x="477" y="668"/>
                </a:lnTo>
                <a:cubicBezTo>
                  <a:pt x="1" y="1501"/>
                  <a:pt x="620" y="2525"/>
                  <a:pt x="1573" y="2525"/>
                </a:cubicBezTo>
                <a:lnTo>
                  <a:pt x="4668" y="2525"/>
                </a:lnTo>
                <a:cubicBezTo>
                  <a:pt x="5621" y="2525"/>
                  <a:pt x="6240" y="1501"/>
                  <a:pt x="5764" y="668"/>
                </a:cubicBezTo>
                <a:lnTo>
                  <a:pt x="543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99"/>
          <p:cNvSpPr/>
          <p:nvPr/>
        </p:nvSpPr>
        <p:spPr>
          <a:xfrm>
            <a:off x="4119678" y="1870017"/>
            <a:ext cx="24075" cy="20228"/>
          </a:xfrm>
          <a:custGeom>
            <a:avLst/>
            <a:gdLst/>
            <a:ahLst/>
            <a:cxnLst/>
            <a:rect l="l" t="t" r="r" b="b"/>
            <a:pathLst>
              <a:path w="739" h="620" extrusionOk="0">
                <a:moveTo>
                  <a:pt x="447" y="0"/>
                </a:moveTo>
                <a:cubicBezTo>
                  <a:pt x="433" y="0"/>
                  <a:pt x="420" y="1"/>
                  <a:pt x="406" y="3"/>
                </a:cubicBezTo>
                <a:cubicBezTo>
                  <a:pt x="144" y="3"/>
                  <a:pt x="1" y="336"/>
                  <a:pt x="191" y="527"/>
                </a:cubicBezTo>
                <a:cubicBezTo>
                  <a:pt x="255" y="590"/>
                  <a:pt x="337" y="619"/>
                  <a:pt x="418" y="619"/>
                </a:cubicBezTo>
                <a:cubicBezTo>
                  <a:pt x="580" y="619"/>
                  <a:pt x="739" y="503"/>
                  <a:pt x="739" y="313"/>
                </a:cubicBezTo>
                <a:cubicBezTo>
                  <a:pt x="739" y="136"/>
                  <a:pt x="616" y="0"/>
                  <a:pt x="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99"/>
          <p:cNvSpPr/>
          <p:nvPr/>
        </p:nvSpPr>
        <p:spPr>
          <a:xfrm>
            <a:off x="4098730" y="1828845"/>
            <a:ext cx="24824" cy="20554"/>
          </a:xfrm>
          <a:custGeom>
            <a:avLst/>
            <a:gdLst/>
            <a:ahLst/>
            <a:cxnLst/>
            <a:rect l="l" t="t" r="r" b="b"/>
            <a:pathLst>
              <a:path w="762" h="630" extrusionOk="0">
                <a:moveTo>
                  <a:pt x="466" y="0"/>
                </a:moveTo>
                <a:cubicBezTo>
                  <a:pt x="454" y="0"/>
                  <a:pt x="442" y="1"/>
                  <a:pt x="429" y="3"/>
                </a:cubicBezTo>
                <a:cubicBezTo>
                  <a:pt x="144" y="3"/>
                  <a:pt x="1" y="336"/>
                  <a:pt x="215" y="527"/>
                </a:cubicBezTo>
                <a:cubicBezTo>
                  <a:pt x="279" y="598"/>
                  <a:pt x="358" y="630"/>
                  <a:pt x="436" y="630"/>
                </a:cubicBezTo>
                <a:cubicBezTo>
                  <a:pt x="591" y="630"/>
                  <a:pt x="739" y="503"/>
                  <a:pt x="739" y="312"/>
                </a:cubicBezTo>
                <a:cubicBezTo>
                  <a:pt x="761" y="156"/>
                  <a:pt x="638"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99"/>
          <p:cNvSpPr/>
          <p:nvPr/>
        </p:nvSpPr>
        <p:spPr>
          <a:xfrm>
            <a:off x="4149160" y="1765585"/>
            <a:ext cx="155981" cy="82802"/>
          </a:xfrm>
          <a:custGeom>
            <a:avLst/>
            <a:gdLst/>
            <a:ahLst/>
            <a:cxnLst/>
            <a:rect l="l" t="t" r="r" b="b"/>
            <a:pathLst>
              <a:path w="4788" h="2538" extrusionOk="0">
                <a:moveTo>
                  <a:pt x="2537" y="1"/>
                </a:moveTo>
                <a:cubicBezTo>
                  <a:pt x="2460" y="1"/>
                  <a:pt x="2380" y="32"/>
                  <a:pt x="2311" y="108"/>
                </a:cubicBezTo>
                <a:lnTo>
                  <a:pt x="120" y="2299"/>
                </a:lnTo>
                <a:cubicBezTo>
                  <a:pt x="48" y="2370"/>
                  <a:pt x="1" y="2466"/>
                  <a:pt x="24" y="2537"/>
                </a:cubicBezTo>
                <a:lnTo>
                  <a:pt x="4787" y="2537"/>
                </a:lnTo>
                <a:lnTo>
                  <a:pt x="2763" y="537"/>
                </a:lnTo>
                <a:cubicBezTo>
                  <a:pt x="2979" y="303"/>
                  <a:pt x="2773" y="1"/>
                  <a:pt x="2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99"/>
          <p:cNvSpPr/>
          <p:nvPr/>
        </p:nvSpPr>
        <p:spPr>
          <a:xfrm>
            <a:off x="4180989" y="1869332"/>
            <a:ext cx="187353" cy="94971"/>
          </a:xfrm>
          <a:custGeom>
            <a:avLst/>
            <a:gdLst/>
            <a:ahLst/>
            <a:cxnLst/>
            <a:rect l="l" t="t" r="r" b="b"/>
            <a:pathLst>
              <a:path w="5751" h="2911" extrusionOk="0">
                <a:moveTo>
                  <a:pt x="0" y="0"/>
                </a:moveTo>
                <a:lnTo>
                  <a:pt x="2453" y="2453"/>
                </a:lnTo>
                <a:cubicBezTo>
                  <a:pt x="2791" y="2775"/>
                  <a:pt x="3165" y="2911"/>
                  <a:pt x="3522" y="2911"/>
                </a:cubicBezTo>
                <a:cubicBezTo>
                  <a:pt x="4725" y="2911"/>
                  <a:pt x="5751" y="1376"/>
                  <a:pt x="4668" y="238"/>
                </a:cubicBezTo>
                <a:lnTo>
                  <a:pt x="443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46" name="Google Shape;10746;p99"/>
          <p:cNvGrpSpPr/>
          <p:nvPr/>
        </p:nvGrpSpPr>
        <p:grpSpPr>
          <a:xfrm>
            <a:off x="4765168" y="1807867"/>
            <a:ext cx="361545" cy="265829"/>
            <a:chOff x="4765168" y="1807867"/>
            <a:chExt cx="361545" cy="265829"/>
          </a:xfrm>
        </p:grpSpPr>
        <p:sp>
          <p:nvSpPr>
            <p:cNvPr id="10747" name="Google Shape;10747;p99"/>
            <p:cNvSpPr/>
            <p:nvPr/>
          </p:nvSpPr>
          <p:spPr>
            <a:xfrm>
              <a:off x="4819475" y="1807932"/>
              <a:ext cx="134252" cy="143778"/>
            </a:xfrm>
            <a:custGeom>
              <a:avLst/>
              <a:gdLst/>
              <a:ahLst/>
              <a:cxnLst/>
              <a:rect l="l" t="t" r="r" b="b"/>
              <a:pathLst>
                <a:path w="4121" h="4407" extrusionOk="0">
                  <a:moveTo>
                    <a:pt x="500" y="1"/>
                  </a:moveTo>
                  <a:cubicBezTo>
                    <a:pt x="334" y="1"/>
                    <a:pt x="191" y="120"/>
                    <a:pt x="167" y="287"/>
                  </a:cubicBezTo>
                  <a:cubicBezTo>
                    <a:pt x="143" y="477"/>
                    <a:pt x="286" y="620"/>
                    <a:pt x="477" y="644"/>
                  </a:cubicBezTo>
                  <a:lnTo>
                    <a:pt x="477" y="3573"/>
                  </a:lnTo>
                  <a:lnTo>
                    <a:pt x="0" y="4406"/>
                  </a:lnTo>
                  <a:lnTo>
                    <a:pt x="4120" y="4406"/>
                  </a:lnTo>
                  <a:cubicBezTo>
                    <a:pt x="4025" y="4240"/>
                    <a:pt x="3715" y="3740"/>
                    <a:pt x="3620" y="3573"/>
                  </a:cubicBezTo>
                  <a:lnTo>
                    <a:pt x="3620" y="644"/>
                  </a:lnTo>
                  <a:cubicBezTo>
                    <a:pt x="3811" y="620"/>
                    <a:pt x="3954" y="477"/>
                    <a:pt x="3930" y="287"/>
                  </a:cubicBezTo>
                  <a:cubicBezTo>
                    <a:pt x="3906" y="120"/>
                    <a:pt x="3763" y="1"/>
                    <a:pt x="3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99"/>
            <p:cNvSpPr/>
            <p:nvPr/>
          </p:nvSpPr>
          <p:spPr>
            <a:xfrm>
              <a:off x="5008001" y="2012262"/>
              <a:ext cx="110177" cy="61433"/>
            </a:xfrm>
            <a:custGeom>
              <a:avLst/>
              <a:gdLst/>
              <a:ahLst/>
              <a:cxnLst/>
              <a:rect l="l" t="t" r="r" b="b"/>
              <a:pathLst>
                <a:path w="3382" h="1883" extrusionOk="0">
                  <a:moveTo>
                    <a:pt x="191" y="1"/>
                  </a:moveTo>
                  <a:cubicBezTo>
                    <a:pt x="453" y="596"/>
                    <a:pt x="381" y="1263"/>
                    <a:pt x="0" y="1787"/>
                  </a:cubicBezTo>
                  <a:cubicBezTo>
                    <a:pt x="240" y="1852"/>
                    <a:pt x="481" y="1883"/>
                    <a:pt x="719" y="1883"/>
                  </a:cubicBezTo>
                  <a:cubicBezTo>
                    <a:pt x="1880" y="1883"/>
                    <a:pt x="2967" y="1147"/>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99"/>
            <p:cNvSpPr/>
            <p:nvPr/>
          </p:nvSpPr>
          <p:spPr>
            <a:xfrm>
              <a:off x="4765168" y="1971090"/>
              <a:ext cx="242865" cy="102606"/>
            </a:xfrm>
            <a:custGeom>
              <a:avLst/>
              <a:gdLst/>
              <a:ahLst/>
              <a:cxnLst/>
              <a:rect l="l" t="t" r="r" b="b"/>
              <a:pathLst>
                <a:path w="7455" h="3145" extrusionOk="0">
                  <a:moveTo>
                    <a:pt x="3102" y="660"/>
                  </a:moveTo>
                  <a:cubicBezTo>
                    <a:pt x="3258" y="660"/>
                    <a:pt x="3406" y="787"/>
                    <a:pt x="3406" y="977"/>
                  </a:cubicBezTo>
                  <a:cubicBezTo>
                    <a:pt x="3406" y="1144"/>
                    <a:pt x="3263" y="1287"/>
                    <a:pt x="3096" y="1287"/>
                  </a:cubicBezTo>
                  <a:cubicBezTo>
                    <a:pt x="2810" y="1287"/>
                    <a:pt x="2668" y="953"/>
                    <a:pt x="2882" y="763"/>
                  </a:cubicBezTo>
                  <a:cubicBezTo>
                    <a:pt x="2945" y="691"/>
                    <a:pt x="3025" y="660"/>
                    <a:pt x="3102" y="660"/>
                  </a:cubicBezTo>
                  <a:close/>
                  <a:moveTo>
                    <a:pt x="4358" y="1279"/>
                  </a:moveTo>
                  <a:cubicBezTo>
                    <a:pt x="4520" y="1279"/>
                    <a:pt x="4668" y="1406"/>
                    <a:pt x="4668" y="1596"/>
                  </a:cubicBezTo>
                  <a:cubicBezTo>
                    <a:pt x="4668" y="1763"/>
                    <a:pt x="4525" y="1906"/>
                    <a:pt x="4358" y="1906"/>
                  </a:cubicBezTo>
                  <a:cubicBezTo>
                    <a:pt x="4073" y="1906"/>
                    <a:pt x="3930" y="1573"/>
                    <a:pt x="4120" y="1382"/>
                  </a:cubicBezTo>
                  <a:cubicBezTo>
                    <a:pt x="4192" y="1311"/>
                    <a:pt x="4276" y="1279"/>
                    <a:pt x="4358" y="1279"/>
                  </a:cubicBezTo>
                  <a:close/>
                  <a:moveTo>
                    <a:pt x="1286" y="1"/>
                  </a:moveTo>
                  <a:lnTo>
                    <a:pt x="453" y="1406"/>
                  </a:lnTo>
                  <a:cubicBezTo>
                    <a:pt x="0" y="2168"/>
                    <a:pt x="548" y="3144"/>
                    <a:pt x="1453" y="3144"/>
                  </a:cubicBezTo>
                  <a:lnTo>
                    <a:pt x="6025" y="3144"/>
                  </a:lnTo>
                  <a:cubicBezTo>
                    <a:pt x="6907" y="3144"/>
                    <a:pt x="7454" y="2168"/>
                    <a:pt x="7002" y="1406"/>
                  </a:cubicBezTo>
                  <a:lnTo>
                    <a:pt x="616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99"/>
            <p:cNvSpPr/>
            <p:nvPr/>
          </p:nvSpPr>
          <p:spPr>
            <a:xfrm>
              <a:off x="4961448" y="1807867"/>
              <a:ext cx="165266" cy="184233"/>
            </a:xfrm>
            <a:custGeom>
              <a:avLst/>
              <a:gdLst/>
              <a:ahLst/>
              <a:cxnLst/>
              <a:rect l="l" t="t" r="r" b="b"/>
              <a:pathLst>
                <a:path w="5073" h="5647" extrusionOk="0">
                  <a:moveTo>
                    <a:pt x="2786" y="3924"/>
                  </a:moveTo>
                  <a:cubicBezTo>
                    <a:pt x="2948" y="3924"/>
                    <a:pt x="3096" y="4051"/>
                    <a:pt x="3096" y="4242"/>
                  </a:cubicBezTo>
                  <a:cubicBezTo>
                    <a:pt x="3096" y="4408"/>
                    <a:pt x="2953" y="4551"/>
                    <a:pt x="2787" y="4551"/>
                  </a:cubicBezTo>
                  <a:cubicBezTo>
                    <a:pt x="2501" y="4551"/>
                    <a:pt x="2358" y="4218"/>
                    <a:pt x="2549" y="4027"/>
                  </a:cubicBezTo>
                  <a:cubicBezTo>
                    <a:pt x="2620" y="3956"/>
                    <a:pt x="2705" y="3924"/>
                    <a:pt x="2786" y="3924"/>
                  </a:cubicBezTo>
                  <a:close/>
                  <a:moveTo>
                    <a:pt x="1480" y="4382"/>
                  </a:moveTo>
                  <a:cubicBezTo>
                    <a:pt x="1494" y="4382"/>
                    <a:pt x="1509" y="4383"/>
                    <a:pt x="1525" y="4385"/>
                  </a:cubicBezTo>
                  <a:cubicBezTo>
                    <a:pt x="1906" y="4432"/>
                    <a:pt x="1906" y="4980"/>
                    <a:pt x="1525" y="5004"/>
                  </a:cubicBezTo>
                  <a:cubicBezTo>
                    <a:pt x="1509" y="5005"/>
                    <a:pt x="1494" y="5006"/>
                    <a:pt x="1480" y="5006"/>
                  </a:cubicBezTo>
                  <a:cubicBezTo>
                    <a:pt x="1063" y="5006"/>
                    <a:pt x="1063" y="4382"/>
                    <a:pt x="1480" y="4382"/>
                  </a:cubicBezTo>
                  <a:close/>
                  <a:moveTo>
                    <a:pt x="551" y="1"/>
                  </a:moveTo>
                  <a:cubicBezTo>
                    <a:pt x="134" y="1"/>
                    <a:pt x="134" y="624"/>
                    <a:pt x="551" y="624"/>
                  </a:cubicBezTo>
                  <a:cubicBezTo>
                    <a:pt x="566" y="624"/>
                    <a:pt x="580" y="623"/>
                    <a:pt x="596" y="622"/>
                  </a:cubicBezTo>
                  <a:lnTo>
                    <a:pt x="596" y="2980"/>
                  </a:lnTo>
                  <a:cubicBezTo>
                    <a:pt x="358" y="3122"/>
                    <a:pt x="167" y="3313"/>
                    <a:pt x="0" y="3527"/>
                  </a:cubicBezTo>
                  <a:lnTo>
                    <a:pt x="1263" y="5647"/>
                  </a:lnTo>
                  <a:lnTo>
                    <a:pt x="4954" y="5647"/>
                  </a:lnTo>
                  <a:cubicBezTo>
                    <a:pt x="5073" y="4599"/>
                    <a:pt x="4597" y="3575"/>
                    <a:pt x="3715" y="2980"/>
                  </a:cubicBezTo>
                  <a:lnTo>
                    <a:pt x="3715" y="622"/>
                  </a:lnTo>
                  <a:cubicBezTo>
                    <a:pt x="3730" y="623"/>
                    <a:pt x="3744" y="624"/>
                    <a:pt x="3758" y="624"/>
                  </a:cubicBezTo>
                  <a:cubicBezTo>
                    <a:pt x="4154" y="624"/>
                    <a:pt x="4154" y="1"/>
                    <a:pt x="3758" y="1"/>
                  </a:cubicBezTo>
                  <a:cubicBezTo>
                    <a:pt x="3744" y="1"/>
                    <a:pt x="3730" y="1"/>
                    <a:pt x="3715" y="3"/>
                  </a:cubicBezTo>
                  <a:lnTo>
                    <a:pt x="596" y="3"/>
                  </a:lnTo>
                  <a:cubicBezTo>
                    <a:pt x="580" y="1"/>
                    <a:pt x="566"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51" name="Google Shape;10751;p99"/>
          <p:cNvSpPr/>
          <p:nvPr/>
        </p:nvSpPr>
        <p:spPr>
          <a:xfrm>
            <a:off x="5608469" y="1765976"/>
            <a:ext cx="188559" cy="346575"/>
          </a:xfrm>
          <a:custGeom>
            <a:avLst/>
            <a:gdLst/>
            <a:ahLst/>
            <a:cxnLst/>
            <a:rect l="l" t="t" r="r" b="b"/>
            <a:pathLst>
              <a:path w="5788" h="10623" extrusionOk="0">
                <a:moveTo>
                  <a:pt x="382" y="1"/>
                </a:moveTo>
                <a:cubicBezTo>
                  <a:pt x="1" y="25"/>
                  <a:pt x="1" y="572"/>
                  <a:pt x="382" y="620"/>
                </a:cubicBezTo>
                <a:lnTo>
                  <a:pt x="715" y="620"/>
                </a:lnTo>
                <a:lnTo>
                  <a:pt x="715" y="8503"/>
                </a:lnTo>
                <a:cubicBezTo>
                  <a:pt x="739" y="9693"/>
                  <a:pt x="1715" y="10622"/>
                  <a:pt x="2906" y="10622"/>
                </a:cubicBezTo>
                <a:cubicBezTo>
                  <a:pt x="4073" y="10622"/>
                  <a:pt x="5049" y="9693"/>
                  <a:pt x="5097" y="8503"/>
                </a:cubicBezTo>
                <a:lnTo>
                  <a:pt x="5097" y="7526"/>
                </a:lnTo>
                <a:lnTo>
                  <a:pt x="3740" y="7526"/>
                </a:lnTo>
                <a:cubicBezTo>
                  <a:pt x="3335" y="7526"/>
                  <a:pt x="3335" y="6907"/>
                  <a:pt x="3740" y="6907"/>
                </a:cubicBezTo>
                <a:lnTo>
                  <a:pt x="5097" y="6907"/>
                </a:lnTo>
                <a:lnTo>
                  <a:pt x="5097" y="6288"/>
                </a:lnTo>
                <a:lnTo>
                  <a:pt x="4168" y="6288"/>
                </a:lnTo>
                <a:cubicBezTo>
                  <a:pt x="3787" y="6240"/>
                  <a:pt x="3787" y="5692"/>
                  <a:pt x="4168" y="5645"/>
                </a:cubicBezTo>
                <a:lnTo>
                  <a:pt x="5097" y="5645"/>
                </a:lnTo>
                <a:lnTo>
                  <a:pt x="5097" y="5026"/>
                </a:lnTo>
                <a:lnTo>
                  <a:pt x="3740" y="5026"/>
                </a:lnTo>
                <a:cubicBezTo>
                  <a:pt x="3335" y="5026"/>
                  <a:pt x="3335" y="4383"/>
                  <a:pt x="3740" y="4383"/>
                </a:cubicBezTo>
                <a:lnTo>
                  <a:pt x="5097" y="4383"/>
                </a:lnTo>
                <a:lnTo>
                  <a:pt x="5097" y="3763"/>
                </a:lnTo>
                <a:lnTo>
                  <a:pt x="4168" y="3763"/>
                </a:lnTo>
                <a:cubicBezTo>
                  <a:pt x="3787" y="3740"/>
                  <a:pt x="3787" y="3168"/>
                  <a:pt x="4168" y="3144"/>
                </a:cubicBezTo>
                <a:lnTo>
                  <a:pt x="5097" y="3144"/>
                </a:lnTo>
                <a:lnTo>
                  <a:pt x="5097" y="2501"/>
                </a:lnTo>
                <a:lnTo>
                  <a:pt x="3740" y="2501"/>
                </a:lnTo>
                <a:cubicBezTo>
                  <a:pt x="3335" y="2501"/>
                  <a:pt x="3335" y="1882"/>
                  <a:pt x="3740" y="1882"/>
                </a:cubicBezTo>
                <a:lnTo>
                  <a:pt x="5097" y="1882"/>
                </a:lnTo>
                <a:lnTo>
                  <a:pt x="5097" y="620"/>
                </a:lnTo>
                <a:lnTo>
                  <a:pt x="5407" y="620"/>
                </a:lnTo>
                <a:cubicBezTo>
                  <a:pt x="5788" y="572"/>
                  <a:pt x="5788" y="25"/>
                  <a:pt x="54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52" name="Google Shape;10752;p99"/>
          <p:cNvGrpSpPr/>
          <p:nvPr/>
        </p:nvGrpSpPr>
        <p:grpSpPr>
          <a:xfrm>
            <a:off x="6268685" y="1765976"/>
            <a:ext cx="376661" cy="349675"/>
            <a:chOff x="6268685" y="1765976"/>
            <a:chExt cx="376661" cy="349675"/>
          </a:xfrm>
        </p:grpSpPr>
        <p:sp>
          <p:nvSpPr>
            <p:cNvPr id="10753" name="Google Shape;10753;p99"/>
            <p:cNvSpPr/>
            <p:nvPr/>
          </p:nvSpPr>
          <p:spPr>
            <a:xfrm>
              <a:off x="6523148" y="1924469"/>
              <a:ext cx="122198" cy="109685"/>
            </a:xfrm>
            <a:custGeom>
              <a:avLst/>
              <a:gdLst/>
              <a:ahLst/>
              <a:cxnLst/>
              <a:rect l="l" t="t" r="r" b="b"/>
              <a:pathLst>
                <a:path w="3751" h="3362" extrusionOk="0">
                  <a:moveTo>
                    <a:pt x="1335" y="1"/>
                  </a:moveTo>
                  <a:cubicBezTo>
                    <a:pt x="1049" y="596"/>
                    <a:pt x="573" y="1049"/>
                    <a:pt x="1" y="1335"/>
                  </a:cubicBezTo>
                  <a:lnTo>
                    <a:pt x="1739" y="3073"/>
                  </a:lnTo>
                  <a:cubicBezTo>
                    <a:pt x="1943" y="3277"/>
                    <a:pt x="2171" y="3362"/>
                    <a:pt x="2390" y="3362"/>
                  </a:cubicBezTo>
                  <a:cubicBezTo>
                    <a:pt x="3119" y="3362"/>
                    <a:pt x="3751" y="2417"/>
                    <a:pt x="3073" y="1739"/>
                  </a:cubicBezTo>
                  <a:lnTo>
                    <a:pt x="133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99"/>
            <p:cNvSpPr/>
            <p:nvPr/>
          </p:nvSpPr>
          <p:spPr>
            <a:xfrm>
              <a:off x="6405999" y="1807932"/>
              <a:ext cx="175397" cy="149683"/>
            </a:xfrm>
            <a:custGeom>
              <a:avLst/>
              <a:gdLst/>
              <a:ahLst/>
              <a:cxnLst/>
              <a:rect l="l" t="t" r="r" b="b"/>
              <a:pathLst>
                <a:path w="5384" h="4588" extrusionOk="0">
                  <a:moveTo>
                    <a:pt x="2311" y="1"/>
                  </a:moveTo>
                  <a:cubicBezTo>
                    <a:pt x="1049" y="1"/>
                    <a:pt x="1" y="1025"/>
                    <a:pt x="1" y="2287"/>
                  </a:cubicBezTo>
                  <a:cubicBezTo>
                    <a:pt x="1" y="3671"/>
                    <a:pt x="1133" y="4588"/>
                    <a:pt x="2315" y="4588"/>
                  </a:cubicBezTo>
                  <a:cubicBezTo>
                    <a:pt x="2881" y="4588"/>
                    <a:pt x="3460" y="4377"/>
                    <a:pt x="3930" y="3906"/>
                  </a:cubicBezTo>
                  <a:cubicBezTo>
                    <a:pt x="5383" y="2454"/>
                    <a:pt x="4359" y="1"/>
                    <a:pt x="2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99"/>
            <p:cNvSpPr/>
            <p:nvPr/>
          </p:nvSpPr>
          <p:spPr>
            <a:xfrm>
              <a:off x="6326119" y="1765976"/>
              <a:ext cx="152072" cy="205146"/>
            </a:xfrm>
            <a:custGeom>
              <a:avLst/>
              <a:gdLst/>
              <a:ahLst/>
              <a:cxnLst/>
              <a:rect l="l" t="t" r="r" b="b"/>
              <a:pathLst>
                <a:path w="4668" h="6288" extrusionOk="0">
                  <a:moveTo>
                    <a:pt x="810" y="1"/>
                  </a:moveTo>
                  <a:cubicBezTo>
                    <a:pt x="786" y="1"/>
                    <a:pt x="762" y="1"/>
                    <a:pt x="738" y="25"/>
                  </a:cubicBezTo>
                  <a:cubicBezTo>
                    <a:pt x="500" y="215"/>
                    <a:pt x="619" y="596"/>
                    <a:pt x="929" y="620"/>
                  </a:cubicBezTo>
                  <a:lnTo>
                    <a:pt x="1024" y="620"/>
                  </a:lnTo>
                  <a:lnTo>
                    <a:pt x="1024" y="4645"/>
                  </a:lnTo>
                  <a:lnTo>
                    <a:pt x="0" y="6288"/>
                  </a:lnTo>
                  <a:lnTo>
                    <a:pt x="3691" y="6288"/>
                  </a:lnTo>
                  <a:cubicBezTo>
                    <a:pt x="1000" y="5240"/>
                    <a:pt x="1310" y="1334"/>
                    <a:pt x="4144" y="715"/>
                  </a:cubicBezTo>
                  <a:lnTo>
                    <a:pt x="4144" y="620"/>
                  </a:lnTo>
                  <a:lnTo>
                    <a:pt x="4358" y="620"/>
                  </a:lnTo>
                  <a:cubicBezTo>
                    <a:pt x="4382" y="620"/>
                    <a:pt x="4406" y="620"/>
                    <a:pt x="4430" y="596"/>
                  </a:cubicBezTo>
                  <a:cubicBezTo>
                    <a:pt x="4668" y="406"/>
                    <a:pt x="4549" y="25"/>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99"/>
            <p:cNvSpPr/>
            <p:nvPr/>
          </p:nvSpPr>
          <p:spPr>
            <a:xfrm>
              <a:off x="6268685" y="1992068"/>
              <a:ext cx="283229" cy="123583"/>
            </a:xfrm>
            <a:custGeom>
              <a:avLst/>
              <a:gdLst/>
              <a:ahLst/>
              <a:cxnLst/>
              <a:rect l="l" t="t" r="r" b="b"/>
              <a:pathLst>
                <a:path w="8694" h="3788" extrusionOk="0">
                  <a:moveTo>
                    <a:pt x="5461" y="623"/>
                  </a:moveTo>
                  <a:cubicBezTo>
                    <a:pt x="5616" y="623"/>
                    <a:pt x="5764" y="739"/>
                    <a:pt x="5764" y="930"/>
                  </a:cubicBezTo>
                  <a:cubicBezTo>
                    <a:pt x="5764" y="1096"/>
                    <a:pt x="5645" y="1239"/>
                    <a:pt x="5478" y="1263"/>
                  </a:cubicBezTo>
                  <a:lnTo>
                    <a:pt x="5454" y="1263"/>
                  </a:lnTo>
                  <a:cubicBezTo>
                    <a:pt x="5169" y="1263"/>
                    <a:pt x="5026" y="906"/>
                    <a:pt x="5240" y="715"/>
                  </a:cubicBezTo>
                  <a:cubicBezTo>
                    <a:pt x="5304" y="652"/>
                    <a:pt x="5383" y="623"/>
                    <a:pt x="5461" y="623"/>
                  </a:cubicBezTo>
                  <a:close/>
                  <a:moveTo>
                    <a:pt x="3575" y="953"/>
                  </a:moveTo>
                  <a:cubicBezTo>
                    <a:pt x="3889" y="953"/>
                    <a:pt x="4192" y="1203"/>
                    <a:pt x="4192" y="1573"/>
                  </a:cubicBezTo>
                  <a:cubicBezTo>
                    <a:pt x="4192" y="1906"/>
                    <a:pt x="3930" y="2192"/>
                    <a:pt x="3597" y="2192"/>
                  </a:cubicBezTo>
                  <a:cubicBezTo>
                    <a:pt x="3025" y="2192"/>
                    <a:pt x="2763" y="1525"/>
                    <a:pt x="3144" y="1144"/>
                  </a:cubicBezTo>
                  <a:cubicBezTo>
                    <a:pt x="3269" y="1012"/>
                    <a:pt x="3423" y="953"/>
                    <a:pt x="3575" y="953"/>
                  </a:cubicBezTo>
                  <a:close/>
                  <a:moveTo>
                    <a:pt x="1382" y="1"/>
                  </a:moveTo>
                  <a:lnTo>
                    <a:pt x="715" y="1072"/>
                  </a:lnTo>
                  <a:cubicBezTo>
                    <a:pt x="1" y="2263"/>
                    <a:pt x="834" y="3763"/>
                    <a:pt x="2239" y="3787"/>
                  </a:cubicBezTo>
                  <a:lnTo>
                    <a:pt x="6455" y="3787"/>
                  </a:lnTo>
                  <a:cubicBezTo>
                    <a:pt x="7836" y="3763"/>
                    <a:pt x="8693" y="2239"/>
                    <a:pt x="7979" y="1072"/>
                  </a:cubicBezTo>
                  <a:lnTo>
                    <a:pt x="731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7" name="Google Shape;10757;p99"/>
          <p:cNvGrpSpPr/>
          <p:nvPr/>
        </p:nvGrpSpPr>
        <p:grpSpPr>
          <a:xfrm>
            <a:off x="7059504" y="1766368"/>
            <a:ext cx="300788" cy="348500"/>
            <a:chOff x="7059504" y="1766368"/>
            <a:chExt cx="300788" cy="348500"/>
          </a:xfrm>
        </p:grpSpPr>
        <p:sp>
          <p:nvSpPr>
            <p:cNvPr id="10758" name="Google Shape;10758;p99"/>
            <p:cNvSpPr/>
            <p:nvPr/>
          </p:nvSpPr>
          <p:spPr>
            <a:xfrm>
              <a:off x="7177174" y="1951580"/>
              <a:ext cx="183118" cy="163288"/>
            </a:xfrm>
            <a:custGeom>
              <a:avLst/>
              <a:gdLst/>
              <a:ahLst/>
              <a:cxnLst/>
              <a:rect l="l" t="t" r="r" b="b"/>
              <a:pathLst>
                <a:path w="5621" h="5005" extrusionOk="0">
                  <a:moveTo>
                    <a:pt x="5270" y="1"/>
                  </a:moveTo>
                  <a:cubicBezTo>
                    <a:pt x="5104" y="1"/>
                    <a:pt x="5002" y="136"/>
                    <a:pt x="5002" y="313"/>
                  </a:cubicBezTo>
                  <a:lnTo>
                    <a:pt x="5002" y="2385"/>
                  </a:lnTo>
                  <a:cubicBezTo>
                    <a:pt x="5002" y="3480"/>
                    <a:pt x="4097" y="4385"/>
                    <a:pt x="3001" y="4385"/>
                  </a:cubicBezTo>
                  <a:lnTo>
                    <a:pt x="1858" y="4385"/>
                  </a:lnTo>
                  <a:cubicBezTo>
                    <a:pt x="1263" y="4385"/>
                    <a:pt x="763" y="3980"/>
                    <a:pt x="644" y="3409"/>
                  </a:cubicBezTo>
                  <a:cubicBezTo>
                    <a:pt x="536" y="3421"/>
                    <a:pt x="429" y="3427"/>
                    <a:pt x="322" y="3427"/>
                  </a:cubicBezTo>
                  <a:cubicBezTo>
                    <a:pt x="215" y="3427"/>
                    <a:pt x="108" y="3421"/>
                    <a:pt x="1" y="3409"/>
                  </a:cubicBezTo>
                  <a:lnTo>
                    <a:pt x="1" y="3409"/>
                  </a:lnTo>
                  <a:cubicBezTo>
                    <a:pt x="143" y="4338"/>
                    <a:pt x="929" y="5004"/>
                    <a:pt x="1858" y="5004"/>
                  </a:cubicBezTo>
                  <a:lnTo>
                    <a:pt x="3001" y="5004"/>
                  </a:lnTo>
                  <a:cubicBezTo>
                    <a:pt x="4454" y="5004"/>
                    <a:pt x="5621" y="3838"/>
                    <a:pt x="5621" y="2385"/>
                  </a:cubicBezTo>
                  <a:lnTo>
                    <a:pt x="5621" y="313"/>
                  </a:lnTo>
                  <a:cubicBezTo>
                    <a:pt x="5621" y="136"/>
                    <a:pt x="5498" y="1"/>
                    <a:pt x="5347" y="1"/>
                  </a:cubicBezTo>
                  <a:cubicBezTo>
                    <a:pt x="5336" y="1"/>
                    <a:pt x="5323" y="2"/>
                    <a:pt x="5311" y="3"/>
                  </a:cubicBezTo>
                  <a:cubicBezTo>
                    <a:pt x="5297" y="2"/>
                    <a:pt x="5284" y="1"/>
                    <a:pt x="5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99"/>
            <p:cNvSpPr/>
            <p:nvPr/>
          </p:nvSpPr>
          <p:spPr>
            <a:xfrm>
              <a:off x="7278816" y="1951613"/>
              <a:ext cx="34467" cy="20358"/>
            </a:xfrm>
            <a:custGeom>
              <a:avLst/>
              <a:gdLst/>
              <a:ahLst/>
              <a:cxnLst/>
              <a:rect l="l" t="t" r="r" b="b"/>
              <a:pathLst>
                <a:path w="1058" h="624" extrusionOk="0">
                  <a:moveTo>
                    <a:pt x="662" y="0"/>
                  </a:moveTo>
                  <a:cubicBezTo>
                    <a:pt x="648" y="0"/>
                    <a:pt x="634" y="1"/>
                    <a:pt x="619" y="2"/>
                  </a:cubicBezTo>
                  <a:lnTo>
                    <a:pt x="0" y="2"/>
                  </a:lnTo>
                  <a:lnTo>
                    <a:pt x="0" y="622"/>
                  </a:lnTo>
                  <a:lnTo>
                    <a:pt x="619" y="622"/>
                  </a:lnTo>
                  <a:cubicBezTo>
                    <a:pt x="634" y="623"/>
                    <a:pt x="648" y="624"/>
                    <a:pt x="662" y="624"/>
                  </a:cubicBezTo>
                  <a:cubicBezTo>
                    <a:pt x="1058" y="624"/>
                    <a:pt x="1058" y="0"/>
                    <a:pt x="6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99"/>
            <p:cNvSpPr/>
            <p:nvPr/>
          </p:nvSpPr>
          <p:spPr>
            <a:xfrm>
              <a:off x="7226822" y="2044137"/>
              <a:ext cx="29450" cy="29982"/>
            </a:xfrm>
            <a:custGeom>
              <a:avLst/>
              <a:gdLst/>
              <a:ahLst/>
              <a:cxnLst/>
              <a:rect l="l" t="t" r="r" b="b"/>
              <a:pathLst>
                <a:path w="904" h="919" extrusionOk="0">
                  <a:moveTo>
                    <a:pt x="525" y="0"/>
                  </a:moveTo>
                  <a:cubicBezTo>
                    <a:pt x="358" y="119"/>
                    <a:pt x="191" y="238"/>
                    <a:pt x="1" y="334"/>
                  </a:cubicBezTo>
                  <a:lnTo>
                    <a:pt x="263" y="786"/>
                  </a:lnTo>
                  <a:cubicBezTo>
                    <a:pt x="327" y="879"/>
                    <a:pt x="415" y="918"/>
                    <a:pt x="501" y="918"/>
                  </a:cubicBezTo>
                  <a:cubicBezTo>
                    <a:pt x="705" y="918"/>
                    <a:pt x="903" y="703"/>
                    <a:pt x="787" y="453"/>
                  </a:cubicBezTo>
                  <a:lnTo>
                    <a:pt x="52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99"/>
            <p:cNvSpPr/>
            <p:nvPr/>
          </p:nvSpPr>
          <p:spPr>
            <a:xfrm>
              <a:off x="7264058" y="2002181"/>
              <a:ext cx="34956" cy="30374"/>
            </a:xfrm>
            <a:custGeom>
              <a:avLst/>
              <a:gdLst/>
              <a:ahLst/>
              <a:cxnLst/>
              <a:rect l="l" t="t" r="r" b="b"/>
              <a:pathLst>
                <a:path w="1073" h="931" extrusionOk="0">
                  <a:moveTo>
                    <a:pt x="263" y="0"/>
                  </a:moveTo>
                  <a:cubicBezTo>
                    <a:pt x="191" y="215"/>
                    <a:pt x="120" y="405"/>
                    <a:pt x="1" y="572"/>
                  </a:cubicBezTo>
                  <a:lnTo>
                    <a:pt x="549" y="882"/>
                  </a:lnTo>
                  <a:cubicBezTo>
                    <a:pt x="598" y="914"/>
                    <a:pt x="655" y="930"/>
                    <a:pt x="712" y="930"/>
                  </a:cubicBezTo>
                  <a:cubicBezTo>
                    <a:pt x="822" y="930"/>
                    <a:pt x="930" y="872"/>
                    <a:pt x="977" y="762"/>
                  </a:cubicBezTo>
                  <a:cubicBezTo>
                    <a:pt x="1072" y="620"/>
                    <a:pt x="1025" y="429"/>
                    <a:pt x="858" y="334"/>
                  </a:cubicBezTo>
                  <a:lnTo>
                    <a:pt x="26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99"/>
            <p:cNvSpPr/>
            <p:nvPr/>
          </p:nvSpPr>
          <p:spPr>
            <a:xfrm>
              <a:off x="7278816" y="1888679"/>
              <a:ext cx="34695" cy="21108"/>
            </a:xfrm>
            <a:custGeom>
              <a:avLst/>
              <a:gdLst/>
              <a:ahLst/>
              <a:cxnLst/>
              <a:rect l="l" t="t" r="r" b="b"/>
              <a:pathLst>
                <a:path w="1065" h="647" extrusionOk="0">
                  <a:moveTo>
                    <a:pt x="662" y="0"/>
                  </a:moveTo>
                  <a:cubicBezTo>
                    <a:pt x="648" y="0"/>
                    <a:pt x="634" y="1"/>
                    <a:pt x="619" y="2"/>
                  </a:cubicBezTo>
                  <a:lnTo>
                    <a:pt x="0" y="2"/>
                  </a:lnTo>
                  <a:lnTo>
                    <a:pt x="0" y="645"/>
                  </a:lnTo>
                  <a:lnTo>
                    <a:pt x="619" y="645"/>
                  </a:lnTo>
                  <a:cubicBezTo>
                    <a:pt x="627" y="646"/>
                    <a:pt x="634" y="646"/>
                    <a:pt x="641" y="646"/>
                  </a:cubicBezTo>
                  <a:cubicBezTo>
                    <a:pt x="1058" y="646"/>
                    <a:pt x="1065" y="0"/>
                    <a:pt x="6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99"/>
            <p:cNvSpPr/>
            <p:nvPr/>
          </p:nvSpPr>
          <p:spPr>
            <a:xfrm>
              <a:off x="7176392" y="1766368"/>
              <a:ext cx="20198" cy="31516"/>
            </a:xfrm>
            <a:custGeom>
              <a:avLst/>
              <a:gdLst/>
              <a:ahLst/>
              <a:cxnLst/>
              <a:rect l="l" t="t" r="r" b="b"/>
              <a:pathLst>
                <a:path w="620" h="966" extrusionOk="0">
                  <a:moveTo>
                    <a:pt x="310" y="1"/>
                  </a:moveTo>
                  <a:cubicBezTo>
                    <a:pt x="156" y="1"/>
                    <a:pt x="1" y="108"/>
                    <a:pt x="1" y="322"/>
                  </a:cubicBezTo>
                  <a:lnTo>
                    <a:pt x="1" y="965"/>
                  </a:lnTo>
                  <a:cubicBezTo>
                    <a:pt x="152" y="948"/>
                    <a:pt x="292" y="932"/>
                    <a:pt x="437" y="932"/>
                  </a:cubicBezTo>
                  <a:cubicBezTo>
                    <a:pt x="496" y="932"/>
                    <a:pt x="557" y="934"/>
                    <a:pt x="620" y="941"/>
                  </a:cubicBezTo>
                  <a:lnTo>
                    <a:pt x="620" y="322"/>
                  </a:lnTo>
                  <a:cubicBezTo>
                    <a:pt x="620" y="108"/>
                    <a:pt x="465"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99"/>
            <p:cNvSpPr/>
            <p:nvPr/>
          </p:nvSpPr>
          <p:spPr>
            <a:xfrm>
              <a:off x="7226822" y="1783431"/>
              <a:ext cx="31763" cy="33082"/>
            </a:xfrm>
            <a:custGeom>
              <a:avLst/>
              <a:gdLst/>
              <a:ahLst/>
              <a:cxnLst/>
              <a:rect l="l" t="t" r="r" b="b"/>
              <a:pathLst>
                <a:path w="975" h="1014" extrusionOk="0">
                  <a:moveTo>
                    <a:pt x="565" y="1"/>
                  </a:moveTo>
                  <a:cubicBezTo>
                    <a:pt x="474" y="1"/>
                    <a:pt x="382" y="40"/>
                    <a:pt x="310" y="133"/>
                  </a:cubicBezTo>
                  <a:lnTo>
                    <a:pt x="1" y="680"/>
                  </a:lnTo>
                  <a:cubicBezTo>
                    <a:pt x="191" y="776"/>
                    <a:pt x="358" y="895"/>
                    <a:pt x="525" y="1014"/>
                  </a:cubicBezTo>
                  <a:lnTo>
                    <a:pt x="858" y="466"/>
                  </a:lnTo>
                  <a:cubicBezTo>
                    <a:pt x="975" y="216"/>
                    <a:pt x="776" y="1"/>
                    <a:pt x="5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99"/>
            <p:cNvSpPr/>
            <p:nvPr/>
          </p:nvSpPr>
          <p:spPr>
            <a:xfrm>
              <a:off x="7264840" y="1828845"/>
              <a:ext cx="36682" cy="29624"/>
            </a:xfrm>
            <a:custGeom>
              <a:avLst/>
              <a:gdLst/>
              <a:ahLst/>
              <a:cxnLst/>
              <a:rect l="l" t="t" r="r" b="b"/>
              <a:pathLst>
                <a:path w="1126" h="908" extrusionOk="0">
                  <a:moveTo>
                    <a:pt x="679" y="0"/>
                  </a:moveTo>
                  <a:cubicBezTo>
                    <a:pt x="637" y="0"/>
                    <a:pt x="594" y="8"/>
                    <a:pt x="548" y="27"/>
                  </a:cubicBezTo>
                  <a:lnTo>
                    <a:pt x="1" y="336"/>
                  </a:lnTo>
                  <a:cubicBezTo>
                    <a:pt x="120" y="503"/>
                    <a:pt x="191" y="693"/>
                    <a:pt x="263" y="908"/>
                  </a:cubicBezTo>
                  <a:lnTo>
                    <a:pt x="834" y="574"/>
                  </a:lnTo>
                  <a:cubicBezTo>
                    <a:pt x="1125" y="387"/>
                    <a:pt x="96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99"/>
            <p:cNvSpPr/>
            <p:nvPr/>
          </p:nvSpPr>
          <p:spPr>
            <a:xfrm>
              <a:off x="7059699" y="1951613"/>
              <a:ext cx="35281" cy="20358"/>
            </a:xfrm>
            <a:custGeom>
              <a:avLst/>
              <a:gdLst/>
              <a:ahLst/>
              <a:cxnLst/>
              <a:rect l="l" t="t" r="r" b="b"/>
              <a:pathLst>
                <a:path w="1083" h="624" extrusionOk="0">
                  <a:moveTo>
                    <a:pt x="397" y="0"/>
                  </a:moveTo>
                  <a:cubicBezTo>
                    <a:pt x="1" y="0"/>
                    <a:pt x="1" y="624"/>
                    <a:pt x="397" y="624"/>
                  </a:cubicBezTo>
                  <a:cubicBezTo>
                    <a:pt x="411" y="624"/>
                    <a:pt x="425" y="623"/>
                    <a:pt x="439" y="622"/>
                  </a:cubicBezTo>
                  <a:lnTo>
                    <a:pt x="1058" y="622"/>
                  </a:lnTo>
                  <a:lnTo>
                    <a:pt x="1082" y="2"/>
                  </a:lnTo>
                  <a:lnTo>
                    <a:pt x="439" y="2"/>
                  </a:lnTo>
                  <a:cubicBezTo>
                    <a:pt x="425" y="1"/>
                    <a:pt x="411"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99"/>
            <p:cNvSpPr/>
            <p:nvPr/>
          </p:nvSpPr>
          <p:spPr>
            <a:xfrm>
              <a:off x="7116743" y="2044137"/>
              <a:ext cx="29417" cy="29982"/>
            </a:xfrm>
            <a:custGeom>
              <a:avLst/>
              <a:gdLst/>
              <a:ahLst/>
              <a:cxnLst/>
              <a:rect l="l" t="t" r="r" b="b"/>
              <a:pathLst>
                <a:path w="903" h="919" extrusionOk="0">
                  <a:moveTo>
                    <a:pt x="379" y="0"/>
                  </a:moveTo>
                  <a:lnTo>
                    <a:pt x="117" y="453"/>
                  </a:lnTo>
                  <a:cubicBezTo>
                    <a:pt x="0" y="703"/>
                    <a:pt x="199" y="918"/>
                    <a:pt x="411" y="918"/>
                  </a:cubicBezTo>
                  <a:cubicBezTo>
                    <a:pt x="501" y="918"/>
                    <a:pt x="594" y="879"/>
                    <a:pt x="665" y="786"/>
                  </a:cubicBezTo>
                  <a:lnTo>
                    <a:pt x="903" y="334"/>
                  </a:lnTo>
                  <a:cubicBezTo>
                    <a:pt x="712" y="238"/>
                    <a:pt x="546" y="119"/>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99"/>
            <p:cNvSpPr/>
            <p:nvPr/>
          </p:nvSpPr>
          <p:spPr>
            <a:xfrm>
              <a:off x="7071623" y="2002964"/>
              <a:ext cx="36552" cy="29069"/>
            </a:xfrm>
            <a:custGeom>
              <a:avLst/>
              <a:gdLst/>
              <a:ahLst/>
              <a:cxnLst/>
              <a:rect l="l" t="t" r="r" b="b"/>
              <a:pathLst>
                <a:path w="1122" h="891" extrusionOk="0">
                  <a:moveTo>
                    <a:pt x="859" y="0"/>
                  </a:moveTo>
                  <a:lnTo>
                    <a:pt x="288" y="310"/>
                  </a:lnTo>
                  <a:cubicBezTo>
                    <a:pt x="0" y="494"/>
                    <a:pt x="155" y="891"/>
                    <a:pt x="432" y="891"/>
                  </a:cubicBezTo>
                  <a:cubicBezTo>
                    <a:pt x="476" y="891"/>
                    <a:pt x="524" y="881"/>
                    <a:pt x="573" y="858"/>
                  </a:cubicBezTo>
                  <a:lnTo>
                    <a:pt x="1121" y="572"/>
                  </a:lnTo>
                  <a:cubicBezTo>
                    <a:pt x="1002" y="381"/>
                    <a:pt x="931" y="191"/>
                    <a:pt x="8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99"/>
            <p:cNvSpPr/>
            <p:nvPr/>
          </p:nvSpPr>
          <p:spPr>
            <a:xfrm>
              <a:off x="7059504" y="1888679"/>
              <a:ext cx="34695" cy="21108"/>
            </a:xfrm>
            <a:custGeom>
              <a:avLst/>
              <a:gdLst/>
              <a:ahLst/>
              <a:cxnLst/>
              <a:rect l="l" t="t" r="r" b="b"/>
              <a:pathLst>
                <a:path w="1065" h="647" extrusionOk="0">
                  <a:moveTo>
                    <a:pt x="403" y="0"/>
                  </a:moveTo>
                  <a:cubicBezTo>
                    <a:pt x="0" y="0"/>
                    <a:pt x="7" y="646"/>
                    <a:pt x="423" y="646"/>
                  </a:cubicBezTo>
                  <a:cubicBezTo>
                    <a:pt x="431" y="646"/>
                    <a:pt x="438" y="646"/>
                    <a:pt x="445" y="645"/>
                  </a:cubicBezTo>
                  <a:lnTo>
                    <a:pt x="1064" y="645"/>
                  </a:lnTo>
                  <a:lnTo>
                    <a:pt x="1064" y="2"/>
                  </a:lnTo>
                  <a:lnTo>
                    <a:pt x="445" y="2"/>
                  </a:lnTo>
                  <a:cubicBezTo>
                    <a:pt x="431" y="1"/>
                    <a:pt x="417" y="0"/>
                    <a:pt x="4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99"/>
            <p:cNvSpPr/>
            <p:nvPr/>
          </p:nvSpPr>
          <p:spPr>
            <a:xfrm>
              <a:off x="7114397" y="1783431"/>
              <a:ext cx="31763" cy="33865"/>
            </a:xfrm>
            <a:custGeom>
              <a:avLst/>
              <a:gdLst/>
              <a:ahLst/>
              <a:cxnLst/>
              <a:rect l="l" t="t" r="r" b="b"/>
              <a:pathLst>
                <a:path w="975" h="1038" extrusionOk="0">
                  <a:moveTo>
                    <a:pt x="411" y="1"/>
                  </a:moveTo>
                  <a:cubicBezTo>
                    <a:pt x="200" y="1"/>
                    <a:pt x="1" y="216"/>
                    <a:pt x="118" y="466"/>
                  </a:cubicBezTo>
                  <a:lnTo>
                    <a:pt x="451" y="1038"/>
                  </a:lnTo>
                  <a:cubicBezTo>
                    <a:pt x="618" y="895"/>
                    <a:pt x="784" y="776"/>
                    <a:pt x="975" y="680"/>
                  </a:cubicBezTo>
                  <a:lnTo>
                    <a:pt x="665" y="133"/>
                  </a:lnTo>
                  <a:cubicBezTo>
                    <a:pt x="594" y="40"/>
                    <a:pt x="501" y="1"/>
                    <a:pt x="4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99"/>
            <p:cNvSpPr/>
            <p:nvPr/>
          </p:nvSpPr>
          <p:spPr>
            <a:xfrm>
              <a:off x="7074001" y="1828845"/>
              <a:ext cx="34923" cy="29624"/>
            </a:xfrm>
            <a:custGeom>
              <a:avLst/>
              <a:gdLst/>
              <a:ahLst/>
              <a:cxnLst/>
              <a:rect l="l" t="t" r="r" b="b"/>
              <a:pathLst>
                <a:path w="1072" h="908" extrusionOk="0">
                  <a:moveTo>
                    <a:pt x="344" y="1"/>
                  </a:moveTo>
                  <a:cubicBezTo>
                    <a:pt x="237" y="1"/>
                    <a:pt x="142" y="53"/>
                    <a:pt x="96" y="146"/>
                  </a:cubicBezTo>
                  <a:cubicBezTo>
                    <a:pt x="0" y="312"/>
                    <a:pt x="48" y="503"/>
                    <a:pt x="215" y="574"/>
                  </a:cubicBezTo>
                  <a:lnTo>
                    <a:pt x="786" y="908"/>
                  </a:lnTo>
                  <a:cubicBezTo>
                    <a:pt x="858" y="717"/>
                    <a:pt x="953" y="527"/>
                    <a:pt x="1072" y="336"/>
                  </a:cubicBezTo>
                  <a:lnTo>
                    <a:pt x="524" y="50"/>
                  </a:lnTo>
                  <a:cubicBezTo>
                    <a:pt x="465" y="17"/>
                    <a:pt x="403" y="1"/>
                    <a:pt x="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99"/>
            <p:cNvSpPr/>
            <p:nvPr/>
          </p:nvSpPr>
          <p:spPr>
            <a:xfrm>
              <a:off x="7115114" y="1817263"/>
              <a:ext cx="142787" cy="226907"/>
            </a:xfrm>
            <a:custGeom>
              <a:avLst/>
              <a:gdLst/>
              <a:ahLst/>
              <a:cxnLst/>
              <a:rect l="l" t="t" r="r" b="b"/>
              <a:pathLst>
                <a:path w="4383" h="6955" extrusionOk="0">
                  <a:moveTo>
                    <a:pt x="1790" y="1143"/>
                  </a:moveTo>
                  <a:cubicBezTo>
                    <a:pt x="2320" y="1143"/>
                    <a:pt x="2589" y="1817"/>
                    <a:pt x="2191" y="2215"/>
                  </a:cubicBezTo>
                  <a:cubicBezTo>
                    <a:pt x="2071" y="2336"/>
                    <a:pt x="1920" y="2390"/>
                    <a:pt x="1769" y="2390"/>
                  </a:cubicBezTo>
                  <a:cubicBezTo>
                    <a:pt x="1443" y="2390"/>
                    <a:pt x="1120" y="2137"/>
                    <a:pt x="1120" y="1763"/>
                  </a:cubicBezTo>
                  <a:cubicBezTo>
                    <a:pt x="1120" y="1406"/>
                    <a:pt x="1405" y="1144"/>
                    <a:pt x="1763" y="1144"/>
                  </a:cubicBezTo>
                  <a:cubicBezTo>
                    <a:pt x="1772" y="1143"/>
                    <a:pt x="1781" y="1143"/>
                    <a:pt x="1790" y="1143"/>
                  </a:cubicBezTo>
                  <a:close/>
                  <a:moveTo>
                    <a:pt x="3477" y="2858"/>
                  </a:moveTo>
                  <a:cubicBezTo>
                    <a:pt x="3739" y="2858"/>
                    <a:pt x="3882" y="3192"/>
                    <a:pt x="3692" y="3406"/>
                  </a:cubicBezTo>
                  <a:cubicBezTo>
                    <a:pt x="3624" y="3466"/>
                    <a:pt x="3545" y="3493"/>
                    <a:pt x="3469" y="3493"/>
                  </a:cubicBezTo>
                  <a:cubicBezTo>
                    <a:pt x="3301" y="3493"/>
                    <a:pt x="3144" y="3364"/>
                    <a:pt x="3144" y="3168"/>
                  </a:cubicBezTo>
                  <a:cubicBezTo>
                    <a:pt x="3144" y="3001"/>
                    <a:pt x="3287" y="2858"/>
                    <a:pt x="3477" y="2858"/>
                  </a:cubicBezTo>
                  <a:close/>
                  <a:moveTo>
                    <a:pt x="921" y="3499"/>
                  </a:moveTo>
                  <a:cubicBezTo>
                    <a:pt x="932" y="3499"/>
                    <a:pt x="942" y="3500"/>
                    <a:pt x="953" y="3501"/>
                  </a:cubicBezTo>
                  <a:cubicBezTo>
                    <a:pt x="1239" y="3501"/>
                    <a:pt x="1382" y="3835"/>
                    <a:pt x="1191" y="4025"/>
                  </a:cubicBezTo>
                  <a:cubicBezTo>
                    <a:pt x="1120" y="4097"/>
                    <a:pt x="1035" y="4128"/>
                    <a:pt x="954" y="4128"/>
                  </a:cubicBezTo>
                  <a:cubicBezTo>
                    <a:pt x="792" y="4128"/>
                    <a:pt x="643" y="4001"/>
                    <a:pt x="643" y="3811"/>
                  </a:cubicBezTo>
                  <a:cubicBezTo>
                    <a:pt x="643" y="3655"/>
                    <a:pt x="768" y="3499"/>
                    <a:pt x="921" y="3499"/>
                  </a:cubicBezTo>
                  <a:close/>
                  <a:moveTo>
                    <a:pt x="2739" y="4430"/>
                  </a:moveTo>
                  <a:cubicBezTo>
                    <a:pt x="3073" y="4430"/>
                    <a:pt x="3358" y="4716"/>
                    <a:pt x="3358" y="5049"/>
                  </a:cubicBezTo>
                  <a:cubicBezTo>
                    <a:pt x="3358" y="5436"/>
                    <a:pt x="3053" y="5691"/>
                    <a:pt x="2731" y="5691"/>
                  </a:cubicBezTo>
                  <a:cubicBezTo>
                    <a:pt x="2576" y="5691"/>
                    <a:pt x="2418" y="5633"/>
                    <a:pt x="2287" y="5502"/>
                  </a:cubicBezTo>
                  <a:cubicBezTo>
                    <a:pt x="1882" y="5097"/>
                    <a:pt x="2168" y="4430"/>
                    <a:pt x="2739" y="4430"/>
                  </a:cubicBezTo>
                  <a:close/>
                  <a:moveTo>
                    <a:pt x="2191" y="1"/>
                  </a:moveTo>
                  <a:cubicBezTo>
                    <a:pt x="977" y="1"/>
                    <a:pt x="0" y="977"/>
                    <a:pt x="0" y="2191"/>
                  </a:cubicBezTo>
                  <a:lnTo>
                    <a:pt x="0" y="4740"/>
                  </a:lnTo>
                  <a:cubicBezTo>
                    <a:pt x="0" y="5954"/>
                    <a:pt x="977" y="6931"/>
                    <a:pt x="2191" y="6954"/>
                  </a:cubicBezTo>
                  <a:cubicBezTo>
                    <a:pt x="3406" y="6931"/>
                    <a:pt x="4382" y="5954"/>
                    <a:pt x="4382" y="4740"/>
                  </a:cubicBezTo>
                  <a:lnTo>
                    <a:pt x="4382" y="2191"/>
                  </a:lnTo>
                  <a:cubicBezTo>
                    <a:pt x="4382" y="977"/>
                    <a:pt x="3406"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3" name="Google Shape;10773;p99"/>
          <p:cNvGrpSpPr/>
          <p:nvPr/>
        </p:nvGrpSpPr>
        <p:grpSpPr>
          <a:xfrm>
            <a:off x="7776795" y="1766009"/>
            <a:ext cx="371742" cy="349120"/>
            <a:chOff x="7776795" y="1766009"/>
            <a:chExt cx="371742" cy="349120"/>
          </a:xfrm>
        </p:grpSpPr>
        <p:sp>
          <p:nvSpPr>
            <p:cNvPr id="10774" name="Google Shape;10774;p99"/>
            <p:cNvSpPr/>
            <p:nvPr/>
          </p:nvSpPr>
          <p:spPr>
            <a:xfrm>
              <a:off x="7897918" y="1889527"/>
              <a:ext cx="119494" cy="102475"/>
            </a:xfrm>
            <a:custGeom>
              <a:avLst/>
              <a:gdLst/>
              <a:ahLst/>
              <a:cxnLst/>
              <a:rect l="l" t="t" r="r" b="b"/>
              <a:pathLst>
                <a:path w="3668" h="3141" extrusionOk="0">
                  <a:moveTo>
                    <a:pt x="2096" y="0"/>
                  </a:moveTo>
                  <a:cubicBezTo>
                    <a:pt x="691" y="0"/>
                    <a:pt x="0" y="1691"/>
                    <a:pt x="977" y="2667"/>
                  </a:cubicBezTo>
                  <a:cubicBezTo>
                    <a:pt x="1303" y="2994"/>
                    <a:pt x="1704" y="3140"/>
                    <a:pt x="2095" y="3140"/>
                  </a:cubicBezTo>
                  <a:cubicBezTo>
                    <a:pt x="2901" y="3140"/>
                    <a:pt x="3668" y="2518"/>
                    <a:pt x="3668" y="1572"/>
                  </a:cubicBezTo>
                  <a:cubicBezTo>
                    <a:pt x="3668" y="715"/>
                    <a:pt x="29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99"/>
            <p:cNvSpPr/>
            <p:nvPr/>
          </p:nvSpPr>
          <p:spPr>
            <a:xfrm>
              <a:off x="7776795" y="1766009"/>
              <a:ext cx="371742" cy="349120"/>
            </a:xfrm>
            <a:custGeom>
              <a:avLst/>
              <a:gdLst/>
              <a:ahLst/>
              <a:cxnLst/>
              <a:rect l="l" t="t" r="r" b="b"/>
              <a:pathLst>
                <a:path w="11411" h="10701" extrusionOk="0">
                  <a:moveTo>
                    <a:pt x="4123" y="2405"/>
                  </a:moveTo>
                  <a:cubicBezTo>
                    <a:pt x="4409" y="2453"/>
                    <a:pt x="4695" y="2524"/>
                    <a:pt x="4980" y="2596"/>
                  </a:cubicBezTo>
                  <a:cubicBezTo>
                    <a:pt x="4576" y="2786"/>
                    <a:pt x="4218" y="3000"/>
                    <a:pt x="3861" y="3239"/>
                  </a:cubicBezTo>
                  <a:cubicBezTo>
                    <a:pt x="3933" y="2953"/>
                    <a:pt x="4004" y="2667"/>
                    <a:pt x="4123" y="2405"/>
                  </a:cubicBezTo>
                  <a:close/>
                  <a:moveTo>
                    <a:pt x="8290" y="2332"/>
                  </a:moveTo>
                  <a:cubicBezTo>
                    <a:pt x="9976" y="2332"/>
                    <a:pt x="10504" y="3337"/>
                    <a:pt x="9586" y="4818"/>
                  </a:cubicBezTo>
                  <a:lnTo>
                    <a:pt x="9586" y="4818"/>
                  </a:lnTo>
                  <a:cubicBezTo>
                    <a:pt x="9257" y="4443"/>
                    <a:pt x="8905" y="4092"/>
                    <a:pt x="8529" y="3786"/>
                  </a:cubicBezTo>
                  <a:cubicBezTo>
                    <a:pt x="8457" y="3310"/>
                    <a:pt x="8338" y="2810"/>
                    <a:pt x="8172" y="2334"/>
                  </a:cubicBezTo>
                  <a:cubicBezTo>
                    <a:pt x="8211" y="2333"/>
                    <a:pt x="8251" y="2332"/>
                    <a:pt x="8290" y="2332"/>
                  </a:cubicBezTo>
                  <a:close/>
                  <a:moveTo>
                    <a:pt x="3336" y="2332"/>
                  </a:moveTo>
                  <a:cubicBezTo>
                    <a:pt x="3375" y="2332"/>
                    <a:pt x="3415" y="2333"/>
                    <a:pt x="3456" y="2334"/>
                  </a:cubicBezTo>
                  <a:cubicBezTo>
                    <a:pt x="3290" y="2810"/>
                    <a:pt x="3171" y="3310"/>
                    <a:pt x="3099" y="3786"/>
                  </a:cubicBezTo>
                  <a:cubicBezTo>
                    <a:pt x="2718" y="4096"/>
                    <a:pt x="2361" y="4453"/>
                    <a:pt x="2027" y="4834"/>
                  </a:cubicBezTo>
                  <a:cubicBezTo>
                    <a:pt x="1097" y="3322"/>
                    <a:pt x="1644" y="2332"/>
                    <a:pt x="3336" y="2332"/>
                  </a:cubicBezTo>
                  <a:close/>
                  <a:moveTo>
                    <a:pt x="8624" y="4715"/>
                  </a:moveTo>
                  <a:lnTo>
                    <a:pt x="8624" y="4715"/>
                  </a:lnTo>
                  <a:cubicBezTo>
                    <a:pt x="8838" y="4906"/>
                    <a:pt x="9029" y="5120"/>
                    <a:pt x="9219" y="5358"/>
                  </a:cubicBezTo>
                  <a:cubicBezTo>
                    <a:pt x="9029" y="5572"/>
                    <a:pt x="8838" y="5787"/>
                    <a:pt x="8624" y="6001"/>
                  </a:cubicBezTo>
                  <a:cubicBezTo>
                    <a:pt x="8648" y="5572"/>
                    <a:pt x="8648" y="5144"/>
                    <a:pt x="8624" y="4715"/>
                  </a:cubicBezTo>
                  <a:close/>
                  <a:moveTo>
                    <a:pt x="3861" y="7454"/>
                  </a:moveTo>
                  <a:cubicBezTo>
                    <a:pt x="4218" y="7692"/>
                    <a:pt x="4576" y="7906"/>
                    <a:pt x="4957" y="8097"/>
                  </a:cubicBezTo>
                  <a:cubicBezTo>
                    <a:pt x="4671" y="8192"/>
                    <a:pt x="4385" y="8240"/>
                    <a:pt x="4099" y="8287"/>
                  </a:cubicBezTo>
                  <a:cubicBezTo>
                    <a:pt x="4004" y="8025"/>
                    <a:pt x="3909" y="7739"/>
                    <a:pt x="3837" y="7478"/>
                  </a:cubicBezTo>
                  <a:lnTo>
                    <a:pt x="3861" y="7454"/>
                  </a:lnTo>
                  <a:close/>
                  <a:moveTo>
                    <a:pt x="7529" y="2405"/>
                  </a:moveTo>
                  <a:cubicBezTo>
                    <a:pt x="7981" y="3739"/>
                    <a:pt x="8124" y="5168"/>
                    <a:pt x="7933" y="6573"/>
                  </a:cubicBezTo>
                  <a:lnTo>
                    <a:pt x="7957" y="6573"/>
                  </a:lnTo>
                  <a:cubicBezTo>
                    <a:pt x="7529" y="6906"/>
                    <a:pt x="7076" y="7192"/>
                    <a:pt x="6600" y="7430"/>
                  </a:cubicBezTo>
                  <a:cubicBezTo>
                    <a:pt x="6886" y="7525"/>
                    <a:pt x="7171" y="7597"/>
                    <a:pt x="7481" y="7668"/>
                  </a:cubicBezTo>
                  <a:cubicBezTo>
                    <a:pt x="7576" y="7597"/>
                    <a:pt x="7695" y="7525"/>
                    <a:pt x="7767" y="7454"/>
                  </a:cubicBezTo>
                  <a:lnTo>
                    <a:pt x="7767" y="7454"/>
                  </a:lnTo>
                  <a:cubicBezTo>
                    <a:pt x="7695" y="7739"/>
                    <a:pt x="7624" y="8025"/>
                    <a:pt x="7505" y="8311"/>
                  </a:cubicBezTo>
                  <a:cubicBezTo>
                    <a:pt x="5528" y="7930"/>
                    <a:pt x="3718" y="6882"/>
                    <a:pt x="2408" y="5358"/>
                  </a:cubicBezTo>
                  <a:cubicBezTo>
                    <a:pt x="2599" y="5120"/>
                    <a:pt x="2789" y="4906"/>
                    <a:pt x="3004" y="4715"/>
                  </a:cubicBezTo>
                  <a:lnTo>
                    <a:pt x="3004" y="5072"/>
                  </a:lnTo>
                  <a:cubicBezTo>
                    <a:pt x="3194" y="5310"/>
                    <a:pt x="3409" y="5525"/>
                    <a:pt x="3623" y="5715"/>
                  </a:cubicBezTo>
                  <a:cubicBezTo>
                    <a:pt x="3599" y="5191"/>
                    <a:pt x="3647" y="4644"/>
                    <a:pt x="3718" y="4120"/>
                  </a:cubicBezTo>
                  <a:cubicBezTo>
                    <a:pt x="4361" y="3620"/>
                    <a:pt x="5076" y="3215"/>
                    <a:pt x="5814" y="2905"/>
                  </a:cubicBezTo>
                  <a:cubicBezTo>
                    <a:pt x="6314" y="3119"/>
                    <a:pt x="6767" y="3358"/>
                    <a:pt x="7219" y="3643"/>
                  </a:cubicBezTo>
                  <a:cubicBezTo>
                    <a:pt x="7171" y="3334"/>
                    <a:pt x="7076" y="3048"/>
                    <a:pt x="6981" y="2762"/>
                  </a:cubicBezTo>
                  <a:lnTo>
                    <a:pt x="6671" y="2596"/>
                  </a:lnTo>
                  <a:cubicBezTo>
                    <a:pt x="6957" y="2524"/>
                    <a:pt x="7243" y="2453"/>
                    <a:pt x="7529" y="2405"/>
                  </a:cubicBezTo>
                  <a:close/>
                  <a:moveTo>
                    <a:pt x="5814" y="8478"/>
                  </a:moveTo>
                  <a:cubicBezTo>
                    <a:pt x="6266" y="8644"/>
                    <a:pt x="6767" y="8787"/>
                    <a:pt x="7243" y="8883"/>
                  </a:cubicBezTo>
                  <a:cubicBezTo>
                    <a:pt x="6843" y="9632"/>
                    <a:pt x="6319" y="10073"/>
                    <a:pt x="5781" y="10073"/>
                  </a:cubicBezTo>
                  <a:cubicBezTo>
                    <a:pt x="5292" y="10073"/>
                    <a:pt x="4792" y="9710"/>
                    <a:pt x="4361" y="8883"/>
                  </a:cubicBezTo>
                  <a:lnTo>
                    <a:pt x="4385" y="8883"/>
                  </a:lnTo>
                  <a:cubicBezTo>
                    <a:pt x="4861" y="8787"/>
                    <a:pt x="5338" y="8644"/>
                    <a:pt x="5814" y="8478"/>
                  </a:cubicBezTo>
                  <a:close/>
                  <a:moveTo>
                    <a:pt x="5791" y="1"/>
                  </a:moveTo>
                  <a:cubicBezTo>
                    <a:pt x="5037" y="1"/>
                    <a:pt x="4275" y="559"/>
                    <a:pt x="3718" y="1738"/>
                  </a:cubicBezTo>
                  <a:cubicBezTo>
                    <a:pt x="3576" y="1727"/>
                    <a:pt x="3439" y="1721"/>
                    <a:pt x="3307" y="1721"/>
                  </a:cubicBezTo>
                  <a:cubicBezTo>
                    <a:pt x="389" y="1721"/>
                    <a:pt x="1" y="4423"/>
                    <a:pt x="3099" y="6906"/>
                  </a:cubicBezTo>
                  <a:cubicBezTo>
                    <a:pt x="3171" y="7406"/>
                    <a:pt x="3266" y="7882"/>
                    <a:pt x="3432" y="8359"/>
                  </a:cubicBezTo>
                  <a:cubicBezTo>
                    <a:pt x="3364" y="8362"/>
                    <a:pt x="3297" y="8364"/>
                    <a:pt x="3232" y="8364"/>
                  </a:cubicBezTo>
                  <a:cubicBezTo>
                    <a:pt x="1952" y="8364"/>
                    <a:pt x="1242" y="7701"/>
                    <a:pt x="1718" y="6477"/>
                  </a:cubicBezTo>
                  <a:cubicBezTo>
                    <a:pt x="1551" y="6311"/>
                    <a:pt x="1384" y="6096"/>
                    <a:pt x="1265" y="5953"/>
                  </a:cubicBezTo>
                  <a:lnTo>
                    <a:pt x="1265" y="5953"/>
                  </a:lnTo>
                  <a:cubicBezTo>
                    <a:pt x="416" y="7673"/>
                    <a:pt x="1307" y="8995"/>
                    <a:pt x="3288" y="8995"/>
                  </a:cubicBezTo>
                  <a:cubicBezTo>
                    <a:pt x="3419" y="8995"/>
                    <a:pt x="3554" y="8990"/>
                    <a:pt x="3694" y="8978"/>
                  </a:cubicBezTo>
                  <a:cubicBezTo>
                    <a:pt x="4243" y="10123"/>
                    <a:pt x="5025" y="10701"/>
                    <a:pt x="5806" y="10701"/>
                  </a:cubicBezTo>
                  <a:cubicBezTo>
                    <a:pt x="6958" y="10701"/>
                    <a:pt x="8108" y="9446"/>
                    <a:pt x="8505" y="6906"/>
                  </a:cubicBezTo>
                  <a:cubicBezTo>
                    <a:pt x="8886" y="6596"/>
                    <a:pt x="9243" y="6239"/>
                    <a:pt x="9577" y="5882"/>
                  </a:cubicBezTo>
                  <a:lnTo>
                    <a:pt x="9577" y="5882"/>
                  </a:lnTo>
                  <a:cubicBezTo>
                    <a:pt x="10315" y="7073"/>
                    <a:pt x="10196" y="8097"/>
                    <a:pt x="8815" y="8311"/>
                  </a:cubicBezTo>
                  <a:cubicBezTo>
                    <a:pt x="8743" y="8549"/>
                    <a:pt x="8672" y="8763"/>
                    <a:pt x="8576" y="8978"/>
                  </a:cubicBezTo>
                  <a:cubicBezTo>
                    <a:pt x="10482" y="8883"/>
                    <a:pt x="11410" y="7406"/>
                    <a:pt x="9981" y="5358"/>
                  </a:cubicBezTo>
                  <a:cubicBezTo>
                    <a:pt x="11345" y="3395"/>
                    <a:pt x="10558" y="1710"/>
                    <a:pt x="8309" y="1710"/>
                  </a:cubicBezTo>
                  <a:cubicBezTo>
                    <a:pt x="7611" y="1710"/>
                    <a:pt x="6773" y="1872"/>
                    <a:pt x="5814" y="2238"/>
                  </a:cubicBezTo>
                  <a:cubicBezTo>
                    <a:pt x="5338" y="2048"/>
                    <a:pt x="4861" y="1905"/>
                    <a:pt x="4385" y="1810"/>
                  </a:cubicBezTo>
                  <a:cubicBezTo>
                    <a:pt x="4773" y="1077"/>
                    <a:pt x="5274" y="621"/>
                    <a:pt x="5804" y="621"/>
                  </a:cubicBezTo>
                  <a:cubicBezTo>
                    <a:pt x="6152" y="621"/>
                    <a:pt x="6512" y="818"/>
                    <a:pt x="6862" y="1262"/>
                  </a:cubicBezTo>
                  <a:cubicBezTo>
                    <a:pt x="7100" y="1191"/>
                    <a:pt x="7314" y="1167"/>
                    <a:pt x="7552" y="1143"/>
                  </a:cubicBezTo>
                  <a:cubicBezTo>
                    <a:pt x="7053" y="394"/>
                    <a:pt x="6424" y="1"/>
                    <a:pt x="5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76" name="Google Shape;10776;p99"/>
          <p:cNvSpPr/>
          <p:nvPr/>
        </p:nvSpPr>
        <p:spPr>
          <a:xfrm>
            <a:off x="7853678" y="2325397"/>
            <a:ext cx="225045" cy="81595"/>
          </a:xfrm>
          <a:custGeom>
            <a:avLst/>
            <a:gdLst/>
            <a:ahLst/>
            <a:cxnLst/>
            <a:rect l="l" t="t" r="r" b="b"/>
            <a:pathLst>
              <a:path w="6908" h="2501" extrusionOk="0">
                <a:moveTo>
                  <a:pt x="310" y="0"/>
                </a:moveTo>
                <a:cubicBezTo>
                  <a:pt x="144" y="0"/>
                  <a:pt x="1" y="143"/>
                  <a:pt x="1" y="310"/>
                </a:cubicBezTo>
                <a:lnTo>
                  <a:pt x="1" y="2191"/>
                </a:lnTo>
                <a:cubicBezTo>
                  <a:pt x="1" y="2358"/>
                  <a:pt x="144" y="2501"/>
                  <a:pt x="310" y="2501"/>
                </a:cubicBezTo>
                <a:lnTo>
                  <a:pt x="6597" y="2501"/>
                </a:lnTo>
                <a:cubicBezTo>
                  <a:pt x="6764" y="2501"/>
                  <a:pt x="6907" y="2358"/>
                  <a:pt x="6907" y="2191"/>
                </a:cubicBezTo>
                <a:lnTo>
                  <a:pt x="6907" y="310"/>
                </a:lnTo>
                <a:cubicBezTo>
                  <a:pt x="6883" y="143"/>
                  <a:pt x="6764" y="0"/>
                  <a:pt x="6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99"/>
          <p:cNvSpPr/>
          <p:nvPr/>
        </p:nvSpPr>
        <p:spPr>
          <a:xfrm>
            <a:off x="7833513" y="2427155"/>
            <a:ext cx="265376" cy="247102"/>
          </a:xfrm>
          <a:custGeom>
            <a:avLst/>
            <a:gdLst/>
            <a:ahLst/>
            <a:cxnLst/>
            <a:rect l="l" t="t" r="r" b="b"/>
            <a:pathLst>
              <a:path w="8146" h="7574" extrusionOk="0">
                <a:moveTo>
                  <a:pt x="4049" y="1192"/>
                </a:moveTo>
                <a:cubicBezTo>
                  <a:pt x="5311" y="1192"/>
                  <a:pt x="6311" y="2216"/>
                  <a:pt x="6264" y="3454"/>
                </a:cubicBezTo>
                <a:lnTo>
                  <a:pt x="6264" y="4073"/>
                </a:lnTo>
                <a:cubicBezTo>
                  <a:pt x="6264" y="4478"/>
                  <a:pt x="6002" y="4835"/>
                  <a:pt x="5645" y="4978"/>
                </a:cubicBezTo>
                <a:lnTo>
                  <a:pt x="5645" y="5335"/>
                </a:lnTo>
                <a:cubicBezTo>
                  <a:pt x="5645" y="5859"/>
                  <a:pt x="5216" y="6288"/>
                  <a:pt x="4692" y="6288"/>
                </a:cubicBezTo>
                <a:lnTo>
                  <a:pt x="3454" y="6288"/>
                </a:lnTo>
                <a:cubicBezTo>
                  <a:pt x="2930" y="6288"/>
                  <a:pt x="2501" y="5859"/>
                  <a:pt x="2501" y="5335"/>
                </a:cubicBezTo>
                <a:lnTo>
                  <a:pt x="2501" y="4978"/>
                </a:lnTo>
                <a:cubicBezTo>
                  <a:pt x="2120" y="4835"/>
                  <a:pt x="1882" y="4478"/>
                  <a:pt x="1882" y="4073"/>
                </a:cubicBezTo>
                <a:lnTo>
                  <a:pt x="1882" y="3478"/>
                </a:lnTo>
                <a:cubicBezTo>
                  <a:pt x="1811" y="2239"/>
                  <a:pt x="2811" y="1192"/>
                  <a:pt x="4049" y="1192"/>
                </a:cubicBezTo>
                <a:close/>
                <a:moveTo>
                  <a:pt x="1144" y="1"/>
                </a:moveTo>
                <a:cubicBezTo>
                  <a:pt x="501" y="1"/>
                  <a:pt x="1" y="525"/>
                  <a:pt x="1" y="1144"/>
                </a:cubicBezTo>
                <a:lnTo>
                  <a:pt x="1" y="6431"/>
                </a:lnTo>
                <a:cubicBezTo>
                  <a:pt x="1" y="7050"/>
                  <a:pt x="501" y="7574"/>
                  <a:pt x="1144" y="7574"/>
                </a:cubicBezTo>
                <a:lnTo>
                  <a:pt x="7002" y="7574"/>
                </a:lnTo>
                <a:cubicBezTo>
                  <a:pt x="7621" y="7574"/>
                  <a:pt x="8145" y="7050"/>
                  <a:pt x="8145" y="6431"/>
                </a:cubicBezTo>
                <a:lnTo>
                  <a:pt x="8145" y="1168"/>
                </a:lnTo>
                <a:cubicBezTo>
                  <a:pt x="8145" y="525"/>
                  <a:pt x="7621" y="1"/>
                  <a:pt x="70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99"/>
          <p:cNvSpPr/>
          <p:nvPr/>
        </p:nvSpPr>
        <p:spPr>
          <a:xfrm>
            <a:off x="7912643" y="2486956"/>
            <a:ext cx="104737" cy="123616"/>
          </a:xfrm>
          <a:custGeom>
            <a:avLst/>
            <a:gdLst/>
            <a:ahLst/>
            <a:cxnLst/>
            <a:rect l="l" t="t" r="r" b="b"/>
            <a:pathLst>
              <a:path w="3215" h="3789" extrusionOk="0">
                <a:moveTo>
                  <a:pt x="986" y="1320"/>
                </a:moveTo>
                <a:cubicBezTo>
                  <a:pt x="1154" y="1320"/>
                  <a:pt x="1311" y="1449"/>
                  <a:pt x="1311" y="1645"/>
                </a:cubicBezTo>
                <a:cubicBezTo>
                  <a:pt x="1311" y="1788"/>
                  <a:pt x="1168" y="1930"/>
                  <a:pt x="1025" y="1930"/>
                </a:cubicBezTo>
                <a:lnTo>
                  <a:pt x="1025" y="1954"/>
                </a:lnTo>
                <a:cubicBezTo>
                  <a:pt x="739" y="1954"/>
                  <a:pt x="572" y="1621"/>
                  <a:pt x="763" y="1407"/>
                </a:cubicBezTo>
                <a:cubicBezTo>
                  <a:pt x="830" y="1347"/>
                  <a:pt x="909" y="1320"/>
                  <a:pt x="986" y="1320"/>
                </a:cubicBezTo>
                <a:close/>
                <a:moveTo>
                  <a:pt x="2256" y="1320"/>
                </a:moveTo>
                <a:cubicBezTo>
                  <a:pt x="2416" y="1320"/>
                  <a:pt x="2573" y="1449"/>
                  <a:pt x="2573" y="1645"/>
                </a:cubicBezTo>
                <a:cubicBezTo>
                  <a:pt x="2595" y="1799"/>
                  <a:pt x="2453" y="1933"/>
                  <a:pt x="2300" y="1933"/>
                </a:cubicBezTo>
                <a:cubicBezTo>
                  <a:pt x="2288" y="1933"/>
                  <a:pt x="2275" y="1932"/>
                  <a:pt x="2263" y="1930"/>
                </a:cubicBezTo>
                <a:lnTo>
                  <a:pt x="2263" y="1954"/>
                </a:lnTo>
                <a:cubicBezTo>
                  <a:pt x="1977" y="1954"/>
                  <a:pt x="1858" y="1597"/>
                  <a:pt x="2049" y="1407"/>
                </a:cubicBezTo>
                <a:cubicBezTo>
                  <a:pt x="2109" y="1347"/>
                  <a:pt x="2182" y="1320"/>
                  <a:pt x="2256" y="1320"/>
                </a:cubicBezTo>
                <a:close/>
                <a:moveTo>
                  <a:pt x="1643" y="2566"/>
                </a:moveTo>
                <a:cubicBezTo>
                  <a:pt x="1805" y="2566"/>
                  <a:pt x="1954" y="2693"/>
                  <a:pt x="1954" y="2883"/>
                </a:cubicBezTo>
                <a:cubicBezTo>
                  <a:pt x="1954" y="3050"/>
                  <a:pt x="1811" y="3193"/>
                  <a:pt x="1644" y="3193"/>
                </a:cubicBezTo>
                <a:cubicBezTo>
                  <a:pt x="1358" y="3193"/>
                  <a:pt x="1215" y="2859"/>
                  <a:pt x="1406" y="2669"/>
                </a:cubicBezTo>
                <a:cubicBezTo>
                  <a:pt x="1477" y="2597"/>
                  <a:pt x="1562" y="2566"/>
                  <a:pt x="1643" y="2566"/>
                </a:cubicBezTo>
                <a:close/>
                <a:moveTo>
                  <a:pt x="1639" y="1"/>
                </a:moveTo>
                <a:cubicBezTo>
                  <a:pt x="1625" y="1"/>
                  <a:pt x="1611" y="1"/>
                  <a:pt x="1596" y="2"/>
                </a:cubicBezTo>
                <a:cubicBezTo>
                  <a:pt x="715" y="2"/>
                  <a:pt x="1" y="740"/>
                  <a:pt x="48" y="1645"/>
                </a:cubicBezTo>
                <a:lnTo>
                  <a:pt x="72" y="1645"/>
                </a:lnTo>
                <a:lnTo>
                  <a:pt x="72" y="2240"/>
                </a:lnTo>
                <a:cubicBezTo>
                  <a:pt x="72" y="2407"/>
                  <a:pt x="215" y="2550"/>
                  <a:pt x="382" y="2550"/>
                </a:cubicBezTo>
                <a:cubicBezTo>
                  <a:pt x="548" y="2550"/>
                  <a:pt x="691" y="2693"/>
                  <a:pt x="691" y="2859"/>
                </a:cubicBezTo>
                <a:lnTo>
                  <a:pt x="691" y="3478"/>
                </a:lnTo>
                <a:cubicBezTo>
                  <a:pt x="691" y="3645"/>
                  <a:pt x="834" y="3788"/>
                  <a:pt x="1001" y="3788"/>
                </a:cubicBezTo>
                <a:lnTo>
                  <a:pt x="2263" y="3788"/>
                </a:lnTo>
                <a:cubicBezTo>
                  <a:pt x="2430" y="3788"/>
                  <a:pt x="2573" y="3645"/>
                  <a:pt x="2573" y="3478"/>
                </a:cubicBezTo>
                <a:lnTo>
                  <a:pt x="2573" y="2859"/>
                </a:lnTo>
                <a:cubicBezTo>
                  <a:pt x="2573" y="2693"/>
                  <a:pt x="2716" y="2550"/>
                  <a:pt x="2882" y="2550"/>
                </a:cubicBezTo>
                <a:cubicBezTo>
                  <a:pt x="3049" y="2550"/>
                  <a:pt x="3168" y="2407"/>
                  <a:pt x="3168" y="2240"/>
                </a:cubicBezTo>
                <a:lnTo>
                  <a:pt x="3168" y="1621"/>
                </a:lnTo>
                <a:cubicBezTo>
                  <a:pt x="3215" y="730"/>
                  <a:pt x="2524" y="1"/>
                  <a:pt x="16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79" name="Google Shape;10779;p99"/>
          <p:cNvGrpSpPr/>
          <p:nvPr/>
        </p:nvGrpSpPr>
        <p:grpSpPr>
          <a:xfrm>
            <a:off x="7079409" y="2324614"/>
            <a:ext cx="265376" cy="349642"/>
            <a:chOff x="7079409" y="2324614"/>
            <a:chExt cx="265376" cy="349642"/>
          </a:xfrm>
        </p:grpSpPr>
        <p:sp>
          <p:nvSpPr>
            <p:cNvPr id="10780" name="Google Shape;10780;p99"/>
            <p:cNvSpPr/>
            <p:nvPr/>
          </p:nvSpPr>
          <p:spPr>
            <a:xfrm>
              <a:off x="7079409" y="2510283"/>
              <a:ext cx="61343" cy="40455"/>
            </a:xfrm>
            <a:custGeom>
              <a:avLst/>
              <a:gdLst/>
              <a:ahLst/>
              <a:cxnLst/>
              <a:rect l="l" t="t" r="r" b="b"/>
              <a:pathLst>
                <a:path w="1883" h="1240" extrusionOk="0">
                  <a:moveTo>
                    <a:pt x="1" y="1"/>
                  </a:moveTo>
                  <a:lnTo>
                    <a:pt x="1" y="1239"/>
                  </a:lnTo>
                  <a:lnTo>
                    <a:pt x="1882" y="1239"/>
                  </a:lnTo>
                  <a:lnTo>
                    <a:pt x="188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99"/>
            <p:cNvSpPr/>
            <p:nvPr/>
          </p:nvSpPr>
          <p:spPr>
            <a:xfrm>
              <a:off x="7161667" y="2570900"/>
              <a:ext cx="40364" cy="41205"/>
            </a:xfrm>
            <a:custGeom>
              <a:avLst/>
              <a:gdLst/>
              <a:ahLst/>
              <a:cxnLst/>
              <a:rect l="l" t="t" r="r" b="b"/>
              <a:pathLst>
                <a:path w="1239" h="1263" extrusionOk="0">
                  <a:moveTo>
                    <a:pt x="0" y="0"/>
                  </a:moveTo>
                  <a:lnTo>
                    <a:pt x="0" y="1263"/>
                  </a:lnTo>
                  <a:lnTo>
                    <a:pt x="1239" y="1263"/>
                  </a:lnTo>
                  <a:lnTo>
                    <a:pt x="123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99"/>
            <p:cNvSpPr/>
            <p:nvPr/>
          </p:nvSpPr>
          <p:spPr>
            <a:xfrm>
              <a:off x="7079409" y="2570900"/>
              <a:ext cx="61343" cy="41205"/>
            </a:xfrm>
            <a:custGeom>
              <a:avLst/>
              <a:gdLst/>
              <a:ahLst/>
              <a:cxnLst/>
              <a:rect l="l" t="t" r="r" b="b"/>
              <a:pathLst>
                <a:path w="1883" h="1263" extrusionOk="0">
                  <a:moveTo>
                    <a:pt x="1" y="0"/>
                  </a:moveTo>
                  <a:lnTo>
                    <a:pt x="1" y="1263"/>
                  </a:lnTo>
                  <a:lnTo>
                    <a:pt x="1882" y="1263"/>
                  </a:lnTo>
                  <a:lnTo>
                    <a:pt x="188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99"/>
            <p:cNvSpPr/>
            <p:nvPr/>
          </p:nvSpPr>
          <p:spPr>
            <a:xfrm>
              <a:off x="7283474" y="2510283"/>
              <a:ext cx="61311" cy="40455"/>
            </a:xfrm>
            <a:custGeom>
              <a:avLst/>
              <a:gdLst/>
              <a:ahLst/>
              <a:cxnLst/>
              <a:rect l="l" t="t" r="r" b="b"/>
              <a:pathLst>
                <a:path w="1882" h="1240" extrusionOk="0">
                  <a:moveTo>
                    <a:pt x="0" y="1"/>
                  </a:moveTo>
                  <a:lnTo>
                    <a:pt x="0" y="1239"/>
                  </a:lnTo>
                  <a:lnTo>
                    <a:pt x="1882" y="1239"/>
                  </a:lnTo>
                  <a:lnTo>
                    <a:pt x="188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99"/>
            <p:cNvSpPr/>
            <p:nvPr/>
          </p:nvSpPr>
          <p:spPr>
            <a:xfrm>
              <a:off x="7263276" y="2386765"/>
              <a:ext cx="20980" cy="41205"/>
            </a:xfrm>
            <a:custGeom>
              <a:avLst/>
              <a:gdLst/>
              <a:ahLst/>
              <a:cxnLst/>
              <a:rect l="l" t="t" r="r" b="b"/>
              <a:pathLst>
                <a:path w="644" h="1263" extrusionOk="0">
                  <a:moveTo>
                    <a:pt x="192" y="0"/>
                  </a:moveTo>
                  <a:cubicBezTo>
                    <a:pt x="72" y="0"/>
                    <a:pt x="1" y="96"/>
                    <a:pt x="1" y="215"/>
                  </a:cubicBezTo>
                  <a:lnTo>
                    <a:pt x="1" y="1072"/>
                  </a:lnTo>
                  <a:cubicBezTo>
                    <a:pt x="1" y="1167"/>
                    <a:pt x="72" y="1263"/>
                    <a:pt x="192" y="1263"/>
                  </a:cubicBezTo>
                  <a:lnTo>
                    <a:pt x="453" y="1263"/>
                  </a:lnTo>
                  <a:cubicBezTo>
                    <a:pt x="549" y="1263"/>
                    <a:pt x="644" y="1167"/>
                    <a:pt x="644" y="1072"/>
                  </a:cubicBezTo>
                  <a:lnTo>
                    <a:pt x="644" y="215"/>
                  </a:lnTo>
                  <a:cubicBezTo>
                    <a:pt x="644" y="96"/>
                    <a:pt x="549"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99"/>
            <p:cNvSpPr/>
            <p:nvPr/>
          </p:nvSpPr>
          <p:spPr>
            <a:xfrm>
              <a:off x="7079409" y="2324614"/>
              <a:ext cx="265376" cy="164724"/>
            </a:xfrm>
            <a:custGeom>
              <a:avLst/>
              <a:gdLst/>
              <a:ahLst/>
              <a:cxnLst/>
              <a:rect l="l" t="t" r="r" b="b"/>
              <a:pathLst>
                <a:path w="8146" h="5049" extrusionOk="0">
                  <a:moveTo>
                    <a:pt x="6097" y="1286"/>
                  </a:moveTo>
                  <a:cubicBezTo>
                    <a:pt x="6550" y="1286"/>
                    <a:pt x="6907" y="1667"/>
                    <a:pt x="6907" y="2120"/>
                  </a:cubicBezTo>
                  <a:lnTo>
                    <a:pt x="6907" y="2977"/>
                  </a:lnTo>
                  <a:cubicBezTo>
                    <a:pt x="6907" y="3430"/>
                    <a:pt x="6550" y="3787"/>
                    <a:pt x="6097" y="3811"/>
                  </a:cubicBezTo>
                  <a:lnTo>
                    <a:pt x="5836" y="3811"/>
                  </a:lnTo>
                  <a:cubicBezTo>
                    <a:pt x="5383" y="3787"/>
                    <a:pt x="5002" y="3430"/>
                    <a:pt x="5002" y="2977"/>
                  </a:cubicBezTo>
                  <a:lnTo>
                    <a:pt x="5026" y="2120"/>
                  </a:lnTo>
                  <a:cubicBezTo>
                    <a:pt x="5026" y="1667"/>
                    <a:pt x="5383" y="1286"/>
                    <a:pt x="5836" y="1286"/>
                  </a:cubicBezTo>
                  <a:close/>
                  <a:moveTo>
                    <a:pt x="930" y="0"/>
                  </a:moveTo>
                  <a:cubicBezTo>
                    <a:pt x="406" y="24"/>
                    <a:pt x="1" y="429"/>
                    <a:pt x="1" y="953"/>
                  </a:cubicBezTo>
                  <a:lnTo>
                    <a:pt x="1" y="5049"/>
                  </a:lnTo>
                  <a:lnTo>
                    <a:pt x="8146" y="5049"/>
                  </a:lnTo>
                  <a:lnTo>
                    <a:pt x="8146" y="953"/>
                  </a:lnTo>
                  <a:cubicBezTo>
                    <a:pt x="8146" y="429"/>
                    <a:pt x="7717" y="0"/>
                    <a:pt x="7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99"/>
            <p:cNvSpPr/>
            <p:nvPr/>
          </p:nvSpPr>
          <p:spPr>
            <a:xfrm>
              <a:off x="7222163" y="2570900"/>
              <a:ext cx="41145" cy="41205"/>
            </a:xfrm>
            <a:custGeom>
              <a:avLst/>
              <a:gdLst/>
              <a:ahLst/>
              <a:cxnLst/>
              <a:rect l="l" t="t" r="r" b="b"/>
              <a:pathLst>
                <a:path w="1263" h="1263" extrusionOk="0">
                  <a:moveTo>
                    <a:pt x="1" y="0"/>
                  </a:moveTo>
                  <a:lnTo>
                    <a:pt x="1" y="1263"/>
                  </a:lnTo>
                  <a:lnTo>
                    <a:pt x="1263" y="1263"/>
                  </a:lnTo>
                  <a:lnTo>
                    <a:pt x="126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99"/>
            <p:cNvSpPr/>
            <p:nvPr/>
          </p:nvSpPr>
          <p:spPr>
            <a:xfrm>
              <a:off x="7222163" y="2510283"/>
              <a:ext cx="41145" cy="40455"/>
            </a:xfrm>
            <a:custGeom>
              <a:avLst/>
              <a:gdLst/>
              <a:ahLst/>
              <a:cxnLst/>
              <a:rect l="l" t="t" r="r" b="b"/>
              <a:pathLst>
                <a:path w="1263" h="1240" extrusionOk="0">
                  <a:moveTo>
                    <a:pt x="1" y="1"/>
                  </a:moveTo>
                  <a:lnTo>
                    <a:pt x="1" y="1239"/>
                  </a:lnTo>
                  <a:lnTo>
                    <a:pt x="1263" y="1239"/>
                  </a:lnTo>
                  <a:lnTo>
                    <a:pt x="126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99"/>
            <p:cNvSpPr/>
            <p:nvPr/>
          </p:nvSpPr>
          <p:spPr>
            <a:xfrm>
              <a:off x="7079409" y="2633051"/>
              <a:ext cx="61343" cy="41205"/>
            </a:xfrm>
            <a:custGeom>
              <a:avLst/>
              <a:gdLst/>
              <a:ahLst/>
              <a:cxnLst/>
              <a:rect l="l" t="t" r="r" b="b"/>
              <a:pathLst>
                <a:path w="1883" h="1263" extrusionOk="0">
                  <a:moveTo>
                    <a:pt x="1" y="1"/>
                  </a:moveTo>
                  <a:lnTo>
                    <a:pt x="1" y="334"/>
                  </a:lnTo>
                  <a:cubicBezTo>
                    <a:pt x="1" y="834"/>
                    <a:pt x="406" y="1263"/>
                    <a:pt x="930" y="1263"/>
                  </a:cubicBezTo>
                  <a:lnTo>
                    <a:pt x="1882" y="1263"/>
                  </a:lnTo>
                  <a:lnTo>
                    <a:pt x="188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99"/>
            <p:cNvSpPr/>
            <p:nvPr/>
          </p:nvSpPr>
          <p:spPr>
            <a:xfrm>
              <a:off x="7161667" y="2510283"/>
              <a:ext cx="40364" cy="40455"/>
            </a:xfrm>
            <a:custGeom>
              <a:avLst/>
              <a:gdLst/>
              <a:ahLst/>
              <a:cxnLst/>
              <a:rect l="l" t="t" r="r" b="b"/>
              <a:pathLst>
                <a:path w="1239" h="1240" extrusionOk="0">
                  <a:moveTo>
                    <a:pt x="0" y="1"/>
                  </a:moveTo>
                  <a:lnTo>
                    <a:pt x="0" y="1239"/>
                  </a:lnTo>
                  <a:lnTo>
                    <a:pt x="1239" y="1239"/>
                  </a:lnTo>
                  <a:lnTo>
                    <a:pt x="123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99"/>
            <p:cNvSpPr/>
            <p:nvPr/>
          </p:nvSpPr>
          <p:spPr>
            <a:xfrm>
              <a:off x="7283474" y="2570900"/>
              <a:ext cx="61311" cy="103356"/>
            </a:xfrm>
            <a:custGeom>
              <a:avLst/>
              <a:gdLst/>
              <a:ahLst/>
              <a:cxnLst/>
              <a:rect l="l" t="t" r="r" b="b"/>
              <a:pathLst>
                <a:path w="1882" h="3168" extrusionOk="0">
                  <a:moveTo>
                    <a:pt x="0" y="0"/>
                  </a:moveTo>
                  <a:lnTo>
                    <a:pt x="0" y="3168"/>
                  </a:lnTo>
                  <a:lnTo>
                    <a:pt x="953" y="3168"/>
                  </a:lnTo>
                  <a:cubicBezTo>
                    <a:pt x="1453" y="3168"/>
                    <a:pt x="1882" y="2739"/>
                    <a:pt x="1882" y="2239"/>
                  </a:cubicBezTo>
                  <a:lnTo>
                    <a:pt x="188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99"/>
            <p:cNvSpPr/>
            <p:nvPr/>
          </p:nvSpPr>
          <p:spPr>
            <a:xfrm>
              <a:off x="7222163" y="2633051"/>
              <a:ext cx="41145" cy="41205"/>
            </a:xfrm>
            <a:custGeom>
              <a:avLst/>
              <a:gdLst/>
              <a:ahLst/>
              <a:cxnLst/>
              <a:rect l="l" t="t" r="r" b="b"/>
              <a:pathLst>
                <a:path w="1263" h="1263" extrusionOk="0">
                  <a:moveTo>
                    <a:pt x="1" y="1"/>
                  </a:moveTo>
                  <a:lnTo>
                    <a:pt x="1" y="1263"/>
                  </a:lnTo>
                  <a:lnTo>
                    <a:pt x="1263" y="1263"/>
                  </a:lnTo>
                  <a:lnTo>
                    <a:pt x="126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99"/>
            <p:cNvSpPr/>
            <p:nvPr/>
          </p:nvSpPr>
          <p:spPr>
            <a:xfrm>
              <a:off x="7161667" y="2633051"/>
              <a:ext cx="40364" cy="41205"/>
            </a:xfrm>
            <a:custGeom>
              <a:avLst/>
              <a:gdLst/>
              <a:ahLst/>
              <a:cxnLst/>
              <a:rect l="l" t="t" r="r" b="b"/>
              <a:pathLst>
                <a:path w="1239" h="1263" extrusionOk="0">
                  <a:moveTo>
                    <a:pt x="0" y="1"/>
                  </a:moveTo>
                  <a:lnTo>
                    <a:pt x="0" y="1263"/>
                  </a:lnTo>
                  <a:lnTo>
                    <a:pt x="1239" y="1263"/>
                  </a:lnTo>
                  <a:lnTo>
                    <a:pt x="123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3" name="Google Shape;10793;p99"/>
          <p:cNvGrpSpPr/>
          <p:nvPr/>
        </p:nvGrpSpPr>
        <p:grpSpPr>
          <a:xfrm>
            <a:off x="6281293" y="2325332"/>
            <a:ext cx="353433" cy="349120"/>
            <a:chOff x="6281293" y="2325332"/>
            <a:chExt cx="353433" cy="349120"/>
          </a:xfrm>
        </p:grpSpPr>
        <p:sp>
          <p:nvSpPr>
            <p:cNvPr id="10794" name="Google Shape;10794;p99"/>
            <p:cNvSpPr/>
            <p:nvPr/>
          </p:nvSpPr>
          <p:spPr>
            <a:xfrm>
              <a:off x="6416880" y="2509533"/>
              <a:ext cx="81476" cy="164919"/>
            </a:xfrm>
            <a:custGeom>
              <a:avLst/>
              <a:gdLst/>
              <a:ahLst/>
              <a:cxnLst/>
              <a:rect l="l" t="t" r="r" b="b"/>
              <a:pathLst>
                <a:path w="2501" h="5055" extrusionOk="0">
                  <a:moveTo>
                    <a:pt x="0" y="0"/>
                  </a:moveTo>
                  <a:lnTo>
                    <a:pt x="0" y="4739"/>
                  </a:lnTo>
                  <a:cubicBezTo>
                    <a:pt x="0" y="4926"/>
                    <a:pt x="148" y="5055"/>
                    <a:pt x="315" y="5055"/>
                  </a:cubicBezTo>
                  <a:cubicBezTo>
                    <a:pt x="360" y="5055"/>
                    <a:pt x="407" y="5045"/>
                    <a:pt x="453" y="5025"/>
                  </a:cubicBezTo>
                  <a:lnTo>
                    <a:pt x="2334" y="4072"/>
                  </a:lnTo>
                  <a:cubicBezTo>
                    <a:pt x="2429" y="4025"/>
                    <a:pt x="2501" y="3906"/>
                    <a:pt x="2501" y="3787"/>
                  </a:cubicBezTo>
                  <a:lnTo>
                    <a:pt x="250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99"/>
            <p:cNvSpPr/>
            <p:nvPr/>
          </p:nvSpPr>
          <p:spPr>
            <a:xfrm>
              <a:off x="6281293" y="2325332"/>
              <a:ext cx="353433" cy="163256"/>
            </a:xfrm>
            <a:custGeom>
              <a:avLst/>
              <a:gdLst/>
              <a:ahLst/>
              <a:cxnLst/>
              <a:rect l="l" t="t" r="r" b="b"/>
              <a:pathLst>
                <a:path w="10849" h="5004" extrusionOk="0">
                  <a:moveTo>
                    <a:pt x="371" y="1"/>
                  </a:moveTo>
                  <a:cubicBezTo>
                    <a:pt x="128" y="1"/>
                    <a:pt x="1" y="296"/>
                    <a:pt x="162" y="502"/>
                  </a:cubicBezTo>
                  <a:lnTo>
                    <a:pt x="3805" y="5003"/>
                  </a:lnTo>
                  <a:lnTo>
                    <a:pt x="7020" y="5003"/>
                  </a:lnTo>
                  <a:lnTo>
                    <a:pt x="10688" y="502"/>
                  </a:lnTo>
                  <a:cubicBezTo>
                    <a:pt x="10848" y="296"/>
                    <a:pt x="10699" y="1"/>
                    <a:pt x="10454" y="1"/>
                  </a:cubicBezTo>
                  <a:cubicBezTo>
                    <a:pt x="10445" y="1"/>
                    <a:pt x="10435" y="1"/>
                    <a:pt x="10426" y="2"/>
                  </a:cubicBezTo>
                  <a:lnTo>
                    <a:pt x="400" y="2"/>
                  </a:lnTo>
                  <a:cubicBezTo>
                    <a:pt x="390" y="1"/>
                    <a:pt x="381" y="1"/>
                    <a:pt x="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6" name="Google Shape;10796;p99"/>
          <p:cNvGrpSpPr/>
          <p:nvPr/>
        </p:nvGrpSpPr>
        <p:grpSpPr>
          <a:xfrm>
            <a:off x="5522139" y="2324810"/>
            <a:ext cx="376466" cy="350425"/>
            <a:chOff x="5522139" y="2324810"/>
            <a:chExt cx="376466" cy="350425"/>
          </a:xfrm>
        </p:grpSpPr>
        <p:sp>
          <p:nvSpPr>
            <p:cNvPr id="10797" name="Google Shape;10797;p99"/>
            <p:cNvSpPr/>
            <p:nvPr/>
          </p:nvSpPr>
          <p:spPr>
            <a:xfrm>
              <a:off x="5655023" y="2428721"/>
              <a:ext cx="119494" cy="102475"/>
            </a:xfrm>
            <a:custGeom>
              <a:avLst/>
              <a:gdLst/>
              <a:ahLst/>
              <a:cxnLst/>
              <a:rect l="l" t="t" r="r" b="b"/>
              <a:pathLst>
                <a:path w="3668" h="3141" extrusionOk="0">
                  <a:moveTo>
                    <a:pt x="2096" y="0"/>
                  </a:moveTo>
                  <a:cubicBezTo>
                    <a:pt x="691" y="0"/>
                    <a:pt x="1" y="1691"/>
                    <a:pt x="1001" y="2668"/>
                  </a:cubicBezTo>
                  <a:cubicBezTo>
                    <a:pt x="1320" y="2994"/>
                    <a:pt x="1715" y="3141"/>
                    <a:pt x="2102" y="3141"/>
                  </a:cubicBezTo>
                  <a:cubicBezTo>
                    <a:pt x="2901" y="3141"/>
                    <a:pt x="3668" y="2518"/>
                    <a:pt x="3668" y="1572"/>
                  </a:cubicBezTo>
                  <a:cubicBezTo>
                    <a:pt x="3668" y="715"/>
                    <a:pt x="2954"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99"/>
            <p:cNvSpPr/>
            <p:nvPr/>
          </p:nvSpPr>
          <p:spPr>
            <a:xfrm>
              <a:off x="5573449" y="2532827"/>
              <a:ext cx="118843" cy="121887"/>
            </a:xfrm>
            <a:custGeom>
              <a:avLst/>
              <a:gdLst/>
              <a:ahLst/>
              <a:cxnLst/>
              <a:rect l="l" t="t" r="r" b="b"/>
              <a:pathLst>
                <a:path w="3648" h="3736" extrusionOk="0">
                  <a:moveTo>
                    <a:pt x="3124" y="1"/>
                  </a:moveTo>
                  <a:lnTo>
                    <a:pt x="2219" y="1287"/>
                  </a:lnTo>
                  <a:cubicBezTo>
                    <a:pt x="2061" y="1229"/>
                    <a:pt x="1908" y="1203"/>
                    <a:pt x="1763" y="1203"/>
                  </a:cubicBezTo>
                  <a:cubicBezTo>
                    <a:pt x="643" y="1203"/>
                    <a:pt x="0" y="2763"/>
                    <a:pt x="1076" y="3501"/>
                  </a:cubicBezTo>
                  <a:cubicBezTo>
                    <a:pt x="1314" y="3665"/>
                    <a:pt x="1560" y="3736"/>
                    <a:pt x="1795" y="3736"/>
                  </a:cubicBezTo>
                  <a:cubicBezTo>
                    <a:pt x="2758" y="3736"/>
                    <a:pt x="3528" y="2544"/>
                    <a:pt x="2743" y="1644"/>
                  </a:cubicBezTo>
                  <a:lnTo>
                    <a:pt x="3648" y="358"/>
                  </a:lnTo>
                  <a:cubicBezTo>
                    <a:pt x="3457" y="263"/>
                    <a:pt x="3267" y="143"/>
                    <a:pt x="31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99"/>
            <p:cNvSpPr/>
            <p:nvPr/>
          </p:nvSpPr>
          <p:spPr>
            <a:xfrm>
              <a:off x="5763636" y="2324810"/>
              <a:ext cx="120081" cy="109392"/>
            </a:xfrm>
            <a:custGeom>
              <a:avLst/>
              <a:gdLst/>
              <a:ahLst/>
              <a:cxnLst/>
              <a:rect l="l" t="t" r="r" b="b"/>
              <a:pathLst>
                <a:path w="3686" h="3353" extrusionOk="0">
                  <a:moveTo>
                    <a:pt x="1923" y="1"/>
                  </a:moveTo>
                  <a:cubicBezTo>
                    <a:pt x="1029" y="1"/>
                    <a:pt x="244" y="1042"/>
                    <a:pt x="882" y="1971"/>
                  </a:cubicBezTo>
                  <a:lnTo>
                    <a:pt x="1" y="2947"/>
                  </a:lnTo>
                  <a:cubicBezTo>
                    <a:pt x="191" y="3066"/>
                    <a:pt x="334" y="3185"/>
                    <a:pt x="453" y="3352"/>
                  </a:cubicBezTo>
                  <a:lnTo>
                    <a:pt x="1358" y="2376"/>
                  </a:lnTo>
                  <a:cubicBezTo>
                    <a:pt x="1560" y="2479"/>
                    <a:pt x="1759" y="2524"/>
                    <a:pt x="1948" y="2524"/>
                  </a:cubicBezTo>
                  <a:cubicBezTo>
                    <a:pt x="2980" y="2524"/>
                    <a:pt x="3686" y="1153"/>
                    <a:pt x="2739" y="328"/>
                  </a:cubicBezTo>
                  <a:cubicBezTo>
                    <a:pt x="2482" y="99"/>
                    <a:pt x="2197" y="1"/>
                    <a:pt x="19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99"/>
            <p:cNvSpPr/>
            <p:nvPr/>
          </p:nvSpPr>
          <p:spPr>
            <a:xfrm>
              <a:off x="5522139" y="2387841"/>
              <a:ext cx="137575" cy="102540"/>
            </a:xfrm>
            <a:custGeom>
              <a:avLst/>
              <a:gdLst/>
              <a:ahLst/>
              <a:cxnLst/>
              <a:rect l="l" t="t" r="r" b="b"/>
              <a:pathLst>
                <a:path w="4223" h="3143" extrusionOk="0">
                  <a:moveTo>
                    <a:pt x="1773" y="1"/>
                  </a:moveTo>
                  <a:cubicBezTo>
                    <a:pt x="1116" y="1"/>
                    <a:pt x="462" y="382"/>
                    <a:pt x="269" y="1206"/>
                  </a:cubicBezTo>
                  <a:cubicBezTo>
                    <a:pt x="0" y="2358"/>
                    <a:pt x="915" y="3143"/>
                    <a:pt x="1833" y="3143"/>
                  </a:cubicBezTo>
                  <a:cubicBezTo>
                    <a:pt x="2376" y="3143"/>
                    <a:pt x="2921" y="2868"/>
                    <a:pt x="3222" y="2230"/>
                  </a:cubicBezTo>
                  <a:lnTo>
                    <a:pt x="4032" y="2420"/>
                  </a:lnTo>
                  <a:cubicBezTo>
                    <a:pt x="4056" y="2206"/>
                    <a:pt x="4127" y="1992"/>
                    <a:pt x="4222" y="1825"/>
                  </a:cubicBezTo>
                  <a:lnTo>
                    <a:pt x="3365" y="1611"/>
                  </a:lnTo>
                  <a:cubicBezTo>
                    <a:pt x="3391" y="574"/>
                    <a:pt x="2579" y="1"/>
                    <a:pt x="17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99"/>
            <p:cNvSpPr/>
            <p:nvPr/>
          </p:nvSpPr>
          <p:spPr>
            <a:xfrm>
              <a:off x="5753081" y="2528162"/>
              <a:ext cx="145524" cy="147074"/>
            </a:xfrm>
            <a:custGeom>
              <a:avLst/>
              <a:gdLst/>
              <a:ahLst/>
              <a:cxnLst/>
              <a:rect l="l" t="t" r="r" b="b"/>
              <a:pathLst>
                <a:path w="4467" h="4508" extrusionOk="0">
                  <a:moveTo>
                    <a:pt x="706" y="1"/>
                  </a:moveTo>
                  <a:cubicBezTo>
                    <a:pt x="563" y="144"/>
                    <a:pt x="396" y="286"/>
                    <a:pt x="229" y="406"/>
                  </a:cubicBezTo>
                  <a:lnTo>
                    <a:pt x="1110" y="1787"/>
                  </a:lnTo>
                  <a:cubicBezTo>
                    <a:pt x="1" y="2877"/>
                    <a:pt x="944" y="4508"/>
                    <a:pt x="2197" y="4508"/>
                  </a:cubicBezTo>
                  <a:cubicBezTo>
                    <a:pt x="2477" y="4508"/>
                    <a:pt x="2772" y="4427"/>
                    <a:pt x="3063" y="4240"/>
                  </a:cubicBezTo>
                  <a:cubicBezTo>
                    <a:pt x="4467" y="3339"/>
                    <a:pt x="3678" y="1333"/>
                    <a:pt x="2268" y="1333"/>
                  </a:cubicBezTo>
                  <a:cubicBezTo>
                    <a:pt x="2075" y="1333"/>
                    <a:pt x="1870" y="1370"/>
                    <a:pt x="1658" y="1453"/>
                  </a:cubicBezTo>
                  <a:lnTo>
                    <a:pt x="70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2" name="Google Shape;10802;p99"/>
          <p:cNvGrpSpPr/>
          <p:nvPr/>
        </p:nvGrpSpPr>
        <p:grpSpPr>
          <a:xfrm>
            <a:off x="4715520" y="2325397"/>
            <a:ext cx="408098" cy="349610"/>
            <a:chOff x="4715520" y="2325397"/>
            <a:chExt cx="408098" cy="349610"/>
          </a:xfrm>
        </p:grpSpPr>
        <p:sp>
          <p:nvSpPr>
            <p:cNvPr id="10803" name="Google Shape;10803;p99"/>
            <p:cNvSpPr/>
            <p:nvPr/>
          </p:nvSpPr>
          <p:spPr>
            <a:xfrm>
              <a:off x="4901701" y="2387156"/>
              <a:ext cx="94703" cy="73439"/>
            </a:xfrm>
            <a:custGeom>
              <a:avLst/>
              <a:gdLst/>
              <a:ahLst/>
              <a:cxnLst/>
              <a:rect l="l" t="t" r="r" b="b"/>
              <a:pathLst>
                <a:path w="2907" h="2251" extrusionOk="0">
                  <a:moveTo>
                    <a:pt x="1453" y="0"/>
                  </a:moveTo>
                  <a:cubicBezTo>
                    <a:pt x="959" y="0"/>
                    <a:pt x="465" y="108"/>
                    <a:pt x="1" y="322"/>
                  </a:cubicBezTo>
                  <a:lnTo>
                    <a:pt x="1120" y="2251"/>
                  </a:lnTo>
                  <a:cubicBezTo>
                    <a:pt x="1227" y="2215"/>
                    <a:pt x="1340" y="2197"/>
                    <a:pt x="1453" y="2197"/>
                  </a:cubicBezTo>
                  <a:cubicBezTo>
                    <a:pt x="1567" y="2197"/>
                    <a:pt x="1680" y="2215"/>
                    <a:pt x="1787" y="2251"/>
                  </a:cubicBezTo>
                  <a:lnTo>
                    <a:pt x="2906" y="322"/>
                  </a:lnTo>
                  <a:cubicBezTo>
                    <a:pt x="2442" y="108"/>
                    <a:pt x="1948"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99"/>
            <p:cNvSpPr/>
            <p:nvPr/>
          </p:nvSpPr>
          <p:spPr>
            <a:xfrm>
              <a:off x="4837327" y="2509533"/>
              <a:ext cx="83040" cy="82378"/>
            </a:xfrm>
            <a:custGeom>
              <a:avLst/>
              <a:gdLst/>
              <a:ahLst/>
              <a:cxnLst/>
              <a:rect l="l" t="t" r="r" b="b"/>
              <a:pathLst>
                <a:path w="2549" h="2525" extrusionOk="0">
                  <a:moveTo>
                    <a:pt x="2215" y="0"/>
                  </a:moveTo>
                  <a:lnTo>
                    <a:pt x="0" y="24"/>
                  </a:lnTo>
                  <a:cubicBezTo>
                    <a:pt x="95" y="1024"/>
                    <a:pt x="619" y="1929"/>
                    <a:pt x="1429" y="2524"/>
                  </a:cubicBezTo>
                  <a:lnTo>
                    <a:pt x="2548" y="596"/>
                  </a:lnTo>
                  <a:cubicBezTo>
                    <a:pt x="2382" y="429"/>
                    <a:pt x="2262" y="214"/>
                    <a:pt x="2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99"/>
            <p:cNvSpPr/>
            <p:nvPr/>
          </p:nvSpPr>
          <p:spPr>
            <a:xfrm>
              <a:off x="4921866" y="2479224"/>
              <a:ext cx="47368" cy="41173"/>
            </a:xfrm>
            <a:custGeom>
              <a:avLst/>
              <a:gdLst/>
              <a:ahLst/>
              <a:cxnLst/>
              <a:rect l="l" t="t" r="r" b="b"/>
              <a:pathLst>
                <a:path w="1454" h="1262" extrusionOk="0">
                  <a:moveTo>
                    <a:pt x="834" y="0"/>
                  </a:moveTo>
                  <a:cubicBezTo>
                    <a:pt x="263" y="0"/>
                    <a:pt x="1" y="667"/>
                    <a:pt x="382" y="1072"/>
                  </a:cubicBezTo>
                  <a:cubicBezTo>
                    <a:pt x="513" y="1203"/>
                    <a:pt x="672" y="1262"/>
                    <a:pt x="826" y="1262"/>
                  </a:cubicBezTo>
                  <a:cubicBezTo>
                    <a:pt x="1149" y="1262"/>
                    <a:pt x="1454" y="1006"/>
                    <a:pt x="1454" y="620"/>
                  </a:cubicBezTo>
                  <a:cubicBezTo>
                    <a:pt x="1454" y="286"/>
                    <a:pt x="116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99"/>
            <p:cNvSpPr/>
            <p:nvPr/>
          </p:nvSpPr>
          <p:spPr>
            <a:xfrm>
              <a:off x="4977736" y="2510283"/>
              <a:ext cx="83040" cy="81628"/>
            </a:xfrm>
            <a:custGeom>
              <a:avLst/>
              <a:gdLst/>
              <a:ahLst/>
              <a:cxnLst/>
              <a:rect l="l" t="t" r="r" b="b"/>
              <a:pathLst>
                <a:path w="2549" h="2502" extrusionOk="0">
                  <a:moveTo>
                    <a:pt x="358" y="1"/>
                  </a:moveTo>
                  <a:cubicBezTo>
                    <a:pt x="286" y="215"/>
                    <a:pt x="167" y="406"/>
                    <a:pt x="1" y="573"/>
                  </a:cubicBezTo>
                  <a:lnTo>
                    <a:pt x="1120" y="2501"/>
                  </a:lnTo>
                  <a:cubicBezTo>
                    <a:pt x="1930" y="1906"/>
                    <a:pt x="2453" y="1001"/>
                    <a:pt x="2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99"/>
            <p:cNvSpPr/>
            <p:nvPr/>
          </p:nvSpPr>
          <p:spPr>
            <a:xfrm>
              <a:off x="4715520" y="2325397"/>
              <a:ext cx="408098" cy="349610"/>
            </a:xfrm>
            <a:custGeom>
              <a:avLst/>
              <a:gdLst/>
              <a:ahLst/>
              <a:cxnLst/>
              <a:rect l="l" t="t" r="r" b="b"/>
              <a:pathLst>
                <a:path w="12527" h="10716" extrusionOk="0">
                  <a:moveTo>
                    <a:pt x="7168" y="1256"/>
                  </a:moveTo>
                  <a:cubicBezTo>
                    <a:pt x="7877" y="1256"/>
                    <a:pt x="8585" y="1441"/>
                    <a:pt x="9216" y="1810"/>
                  </a:cubicBezTo>
                  <a:cubicBezTo>
                    <a:pt x="9359" y="1881"/>
                    <a:pt x="9407" y="2072"/>
                    <a:pt x="9312" y="2239"/>
                  </a:cubicBezTo>
                  <a:lnTo>
                    <a:pt x="8050" y="4430"/>
                  </a:lnTo>
                  <a:cubicBezTo>
                    <a:pt x="8216" y="4596"/>
                    <a:pt x="8335" y="4811"/>
                    <a:pt x="8383" y="5025"/>
                  </a:cubicBezTo>
                  <a:lnTo>
                    <a:pt x="10931" y="5025"/>
                  </a:lnTo>
                  <a:cubicBezTo>
                    <a:pt x="11098" y="5025"/>
                    <a:pt x="11241" y="5168"/>
                    <a:pt x="11241" y="5358"/>
                  </a:cubicBezTo>
                  <a:cubicBezTo>
                    <a:pt x="11241" y="6811"/>
                    <a:pt x="10455" y="8145"/>
                    <a:pt x="9216" y="8883"/>
                  </a:cubicBezTo>
                  <a:cubicBezTo>
                    <a:pt x="9165" y="8905"/>
                    <a:pt x="9111" y="8916"/>
                    <a:pt x="9059" y="8916"/>
                  </a:cubicBezTo>
                  <a:cubicBezTo>
                    <a:pt x="8943" y="8916"/>
                    <a:pt x="8837" y="8862"/>
                    <a:pt x="8788" y="8764"/>
                  </a:cubicBezTo>
                  <a:lnTo>
                    <a:pt x="7502" y="6549"/>
                  </a:lnTo>
                  <a:cubicBezTo>
                    <a:pt x="7395" y="6585"/>
                    <a:pt x="7282" y="6603"/>
                    <a:pt x="7168" y="6603"/>
                  </a:cubicBezTo>
                  <a:cubicBezTo>
                    <a:pt x="7055" y="6603"/>
                    <a:pt x="6942" y="6585"/>
                    <a:pt x="6835" y="6549"/>
                  </a:cubicBezTo>
                  <a:lnTo>
                    <a:pt x="5549" y="8788"/>
                  </a:lnTo>
                  <a:cubicBezTo>
                    <a:pt x="5503" y="8880"/>
                    <a:pt x="5407" y="8932"/>
                    <a:pt x="5300" y="8932"/>
                  </a:cubicBezTo>
                  <a:cubicBezTo>
                    <a:pt x="5241" y="8932"/>
                    <a:pt x="5179" y="8917"/>
                    <a:pt x="5120" y="8883"/>
                  </a:cubicBezTo>
                  <a:cubicBezTo>
                    <a:pt x="3858" y="8168"/>
                    <a:pt x="3096" y="6811"/>
                    <a:pt x="3096" y="5358"/>
                  </a:cubicBezTo>
                  <a:cubicBezTo>
                    <a:pt x="3096" y="5192"/>
                    <a:pt x="3239" y="5049"/>
                    <a:pt x="3406" y="5049"/>
                  </a:cubicBezTo>
                  <a:lnTo>
                    <a:pt x="5954" y="5049"/>
                  </a:lnTo>
                  <a:cubicBezTo>
                    <a:pt x="6001" y="4811"/>
                    <a:pt x="6121" y="4620"/>
                    <a:pt x="6287" y="4453"/>
                  </a:cubicBezTo>
                  <a:lnTo>
                    <a:pt x="5025" y="2239"/>
                  </a:lnTo>
                  <a:cubicBezTo>
                    <a:pt x="4930" y="2072"/>
                    <a:pt x="4977" y="1881"/>
                    <a:pt x="5120" y="1810"/>
                  </a:cubicBezTo>
                  <a:cubicBezTo>
                    <a:pt x="5751" y="1441"/>
                    <a:pt x="6460" y="1256"/>
                    <a:pt x="7168" y="1256"/>
                  </a:cubicBezTo>
                  <a:close/>
                  <a:moveTo>
                    <a:pt x="7168" y="0"/>
                  </a:moveTo>
                  <a:cubicBezTo>
                    <a:pt x="2382" y="0"/>
                    <a:pt x="0" y="5763"/>
                    <a:pt x="3382" y="9145"/>
                  </a:cubicBezTo>
                  <a:cubicBezTo>
                    <a:pt x="4474" y="10230"/>
                    <a:pt x="5815" y="10715"/>
                    <a:pt x="7130" y="10715"/>
                  </a:cubicBezTo>
                  <a:cubicBezTo>
                    <a:pt x="9886" y="10715"/>
                    <a:pt x="12527" y="8583"/>
                    <a:pt x="12527" y="5358"/>
                  </a:cubicBezTo>
                  <a:cubicBezTo>
                    <a:pt x="12527" y="2382"/>
                    <a:pt x="10121" y="0"/>
                    <a:pt x="7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8" name="Google Shape;10808;p99"/>
          <p:cNvGrpSpPr/>
          <p:nvPr/>
        </p:nvGrpSpPr>
        <p:grpSpPr>
          <a:xfrm>
            <a:off x="4020381" y="2336261"/>
            <a:ext cx="348384" cy="327131"/>
            <a:chOff x="4020381" y="2336261"/>
            <a:chExt cx="348384" cy="327131"/>
          </a:xfrm>
        </p:grpSpPr>
        <p:sp>
          <p:nvSpPr>
            <p:cNvPr id="10809" name="Google Shape;10809;p99"/>
            <p:cNvSpPr/>
            <p:nvPr/>
          </p:nvSpPr>
          <p:spPr>
            <a:xfrm>
              <a:off x="4041329" y="2336261"/>
              <a:ext cx="307238" cy="80845"/>
            </a:xfrm>
            <a:custGeom>
              <a:avLst/>
              <a:gdLst/>
              <a:ahLst/>
              <a:cxnLst/>
              <a:rect l="l" t="t" r="r" b="b"/>
              <a:pathLst>
                <a:path w="9431" h="2478" extrusionOk="0">
                  <a:moveTo>
                    <a:pt x="334" y="1"/>
                  </a:moveTo>
                  <a:cubicBezTo>
                    <a:pt x="143" y="1"/>
                    <a:pt x="0" y="120"/>
                    <a:pt x="0" y="310"/>
                  </a:cubicBezTo>
                  <a:lnTo>
                    <a:pt x="0" y="1548"/>
                  </a:lnTo>
                  <a:cubicBezTo>
                    <a:pt x="0" y="1739"/>
                    <a:pt x="143" y="1882"/>
                    <a:pt x="310" y="1882"/>
                  </a:cubicBezTo>
                  <a:lnTo>
                    <a:pt x="3144" y="1882"/>
                  </a:lnTo>
                  <a:lnTo>
                    <a:pt x="3144" y="2477"/>
                  </a:lnTo>
                  <a:lnTo>
                    <a:pt x="6287" y="2477"/>
                  </a:lnTo>
                  <a:lnTo>
                    <a:pt x="6287" y="1882"/>
                  </a:lnTo>
                  <a:lnTo>
                    <a:pt x="9098" y="1882"/>
                  </a:lnTo>
                  <a:cubicBezTo>
                    <a:pt x="9288" y="1882"/>
                    <a:pt x="9431" y="1739"/>
                    <a:pt x="9431" y="1548"/>
                  </a:cubicBezTo>
                  <a:lnTo>
                    <a:pt x="9431" y="310"/>
                  </a:lnTo>
                  <a:cubicBezTo>
                    <a:pt x="9431" y="120"/>
                    <a:pt x="9288" y="1"/>
                    <a:pt x="90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99"/>
            <p:cNvSpPr/>
            <p:nvPr/>
          </p:nvSpPr>
          <p:spPr>
            <a:xfrm>
              <a:off x="4112706" y="2488555"/>
              <a:ext cx="143569" cy="123159"/>
            </a:xfrm>
            <a:custGeom>
              <a:avLst/>
              <a:gdLst/>
              <a:ahLst/>
              <a:cxnLst/>
              <a:rect l="l" t="t" r="r" b="b"/>
              <a:pathLst>
                <a:path w="4407" h="3775" extrusionOk="0">
                  <a:moveTo>
                    <a:pt x="3191" y="906"/>
                  </a:moveTo>
                  <a:cubicBezTo>
                    <a:pt x="3431" y="906"/>
                    <a:pt x="3644" y="1215"/>
                    <a:pt x="3406" y="1453"/>
                  </a:cubicBezTo>
                  <a:lnTo>
                    <a:pt x="2763" y="2120"/>
                  </a:lnTo>
                  <a:cubicBezTo>
                    <a:pt x="2705" y="2159"/>
                    <a:pt x="2646" y="2197"/>
                    <a:pt x="2575" y="2197"/>
                  </a:cubicBezTo>
                  <a:cubicBezTo>
                    <a:pt x="2559" y="2197"/>
                    <a:pt x="2542" y="2195"/>
                    <a:pt x="2525" y="2191"/>
                  </a:cubicBezTo>
                  <a:cubicBezTo>
                    <a:pt x="2512" y="2195"/>
                    <a:pt x="2498" y="2197"/>
                    <a:pt x="2483" y="2197"/>
                  </a:cubicBezTo>
                  <a:cubicBezTo>
                    <a:pt x="2420" y="2197"/>
                    <a:pt x="2349" y="2159"/>
                    <a:pt x="2310" y="2120"/>
                  </a:cubicBezTo>
                  <a:cubicBezTo>
                    <a:pt x="2167" y="2001"/>
                    <a:pt x="2167" y="1786"/>
                    <a:pt x="2310" y="1667"/>
                  </a:cubicBezTo>
                  <a:lnTo>
                    <a:pt x="2977" y="1000"/>
                  </a:lnTo>
                  <a:cubicBezTo>
                    <a:pt x="3043" y="934"/>
                    <a:pt x="3118" y="906"/>
                    <a:pt x="3191" y="906"/>
                  </a:cubicBezTo>
                  <a:close/>
                  <a:moveTo>
                    <a:pt x="2525" y="0"/>
                  </a:moveTo>
                  <a:cubicBezTo>
                    <a:pt x="834" y="0"/>
                    <a:pt x="0" y="2024"/>
                    <a:pt x="1191" y="3215"/>
                  </a:cubicBezTo>
                  <a:cubicBezTo>
                    <a:pt x="1577" y="3601"/>
                    <a:pt x="2052" y="3775"/>
                    <a:pt x="2516" y="3775"/>
                  </a:cubicBezTo>
                  <a:cubicBezTo>
                    <a:pt x="3482" y="3775"/>
                    <a:pt x="4406" y="3024"/>
                    <a:pt x="4406" y="1881"/>
                  </a:cubicBezTo>
                  <a:cubicBezTo>
                    <a:pt x="4406" y="857"/>
                    <a:pt x="3549" y="0"/>
                    <a:pt x="2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99"/>
            <p:cNvSpPr/>
            <p:nvPr/>
          </p:nvSpPr>
          <p:spPr>
            <a:xfrm>
              <a:off x="4020381" y="2437268"/>
              <a:ext cx="348384" cy="226124"/>
            </a:xfrm>
            <a:custGeom>
              <a:avLst/>
              <a:gdLst/>
              <a:ahLst/>
              <a:cxnLst/>
              <a:rect l="l" t="t" r="r" b="b"/>
              <a:pathLst>
                <a:path w="10694" h="6931" extrusionOk="0">
                  <a:moveTo>
                    <a:pt x="5345" y="941"/>
                  </a:moveTo>
                  <a:cubicBezTo>
                    <a:pt x="6633" y="941"/>
                    <a:pt x="7859" y="1942"/>
                    <a:pt x="7859" y="3453"/>
                  </a:cubicBezTo>
                  <a:cubicBezTo>
                    <a:pt x="7859" y="4835"/>
                    <a:pt x="6740" y="5978"/>
                    <a:pt x="5359" y="5978"/>
                  </a:cubicBezTo>
                  <a:cubicBezTo>
                    <a:pt x="3120" y="5978"/>
                    <a:pt x="2001" y="3263"/>
                    <a:pt x="3573" y="1691"/>
                  </a:cubicBezTo>
                  <a:cubicBezTo>
                    <a:pt x="4091" y="1173"/>
                    <a:pt x="4725" y="941"/>
                    <a:pt x="5345" y="941"/>
                  </a:cubicBezTo>
                  <a:close/>
                  <a:moveTo>
                    <a:pt x="1644" y="0"/>
                  </a:moveTo>
                  <a:lnTo>
                    <a:pt x="48" y="2382"/>
                  </a:lnTo>
                  <a:cubicBezTo>
                    <a:pt x="24" y="2429"/>
                    <a:pt x="0" y="2477"/>
                    <a:pt x="0" y="2549"/>
                  </a:cubicBezTo>
                  <a:lnTo>
                    <a:pt x="0" y="6621"/>
                  </a:lnTo>
                  <a:cubicBezTo>
                    <a:pt x="0" y="6788"/>
                    <a:pt x="143" y="6930"/>
                    <a:pt x="310" y="6930"/>
                  </a:cubicBezTo>
                  <a:lnTo>
                    <a:pt x="10384" y="6930"/>
                  </a:lnTo>
                  <a:cubicBezTo>
                    <a:pt x="10550" y="6930"/>
                    <a:pt x="10693" y="6788"/>
                    <a:pt x="10693" y="6621"/>
                  </a:cubicBezTo>
                  <a:lnTo>
                    <a:pt x="10693" y="2596"/>
                  </a:lnTo>
                  <a:cubicBezTo>
                    <a:pt x="10693" y="2549"/>
                    <a:pt x="10693" y="2477"/>
                    <a:pt x="10669" y="2429"/>
                  </a:cubicBezTo>
                  <a:lnTo>
                    <a:pt x="907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12" name="Google Shape;10812;p99"/>
          <p:cNvSpPr/>
          <p:nvPr/>
        </p:nvSpPr>
        <p:spPr>
          <a:xfrm>
            <a:off x="3265496" y="2448850"/>
            <a:ext cx="20980" cy="101888"/>
          </a:xfrm>
          <a:custGeom>
            <a:avLst/>
            <a:gdLst/>
            <a:ahLst/>
            <a:cxnLst/>
            <a:rect l="l" t="t" r="r" b="b"/>
            <a:pathLst>
              <a:path w="644" h="3123" extrusionOk="0">
                <a:moveTo>
                  <a:pt x="251" y="0"/>
                </a:moveTo>
                <a:cubicBezTo>
                  <a:pt x="103" y="0"/>
                  <a:pt x="1" y="136"/>
                  <a:pt x="1" y="312"/>
                </a:cubicBezTo>
                <a:lnTo>
                  <a:pt x="1" y="2813"/>
                </a:lnTo>
                <a:cubicBezTo>
                  <a:pt x="1" y="2979"/>
                  <a:pt x="120" y="3122"/>
                  <a:pt x="287" y="3122"/>
                </a:cubicBezTo>
                <a:lnTo>
                  <a:pt x="644" y="3122"/>
                </a:lnTo>
                <a:cubicBezTo>
                  <a:pt x="644" y="3027"/>
                  <a:pt x="620" y="2908"/>
                  <a:pt x="644" y="2813"/>
                </a:cubicBezTo>
                <a:lnTo>
                  <a:pt x="644" y="312"/>
                </a:lnTo>
                <a:cubicBezTo>
                  <a:pt x="620" y="193"/>
                  <a:pt x="644" y="98"/>
                  <a:pt x="644" y="3"/>
                </a:cubicBezTo>
                <a:lnTo>
                  <a:pt x="287" y="3"/>
                </a:lnTo>
                <a:cubicBezTo>
                  <a:pt x="275" y="1"/>
                  <a:pt x="26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99"/>
          <p:cNvSpPr/>
          <p:nvPr/>
        </p:nvSpPr>
        <p:spPr>
          <a:xfrm>
            <a:off x="3592118" y="2448850"/>
            <a:ext cx="21762" cy="101888"/>
          </a:xfrm>
          <a:custGeom>
            <a:avLst/>
            <a:gdLst/>
            <a:ahLst/>
            <a:cxnLst/>
            <a:rect l="l" t="t" r="r" b="b"/>
            <a:pathLst>
              <a:path w="668" h="3123" extrusionOk="0">
                <a:moveTo>
                  <a:pt x="394" y="0"/>
                </a:moveTo>
                <a:cubicBezTo>
                  <a:pt x="382" y="0"/>
                  <a:pt x="370" y="1"/>
                  <a:pt x="358" y="3"/>
                </a:cubicBezTo>
                <a:lnTo>
                  <a:pt x="1" y="3"/>
                </a:lnTo>
                <a:cubicBezTo>
                  <a:pt x="1" y="98"/>
                  <a:pt x="25" y="193"/>
                  <a:pt x="25" y="312"/>
                </a:cubicBezTo>
                <a:lnTo>
                  <a:pt x="25" y="2813"/>
                </a:lnTo>
                <a:cubicBezTo>
                  <a:pt x="25" y="2908"/>
                  <a:pt x="1" y="3027"/>
                  <a:pt x="1" y="3122"/>
                </a:cubicBezTo>
                <a:lnTo>
                  <a:pt x="358" y="3122"/>
                </a:lnTo>
                <a:cubicBezTo>
                  <a:pt x="525" y="3122"/>
                  <a:pt x="668" y="2979"/>
                  <a:pt x="668" y="2813"/>
                </a:cubicBezTo>
                <a:lnTo>
                  <a:pt x="668" y="312"/>
                </a:lnTo>
                <a:cubicBezTo>
                  <a:pt x="668" y="136"/>
                  <a:pt x="545"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99"/>
          <p:cNvSpPr/>
          <p:nvPr/>
        </p:nvSpPr>
        <p:spPr>
          <a:xfrm>
            <a:off x="3306641" y="2407743"/>
            <a:ext cx="265344" cy="184951"/>
          </a:xfrm>
          <a:custGeom>
            <a:avLst/>
            <a:gdLst/>
            <a:ahLst/>
            <a:cxnLst/>
            <a:rect l="l" t="t" r="r" b="b"/>
            <a:pathLst>
              <a:path w="8145" h="5669" extrusionOk="0">
                <a:moveTo>
                  <a:pt x="1572" y="0"/>
                </a:moveTo>
                <a:cubicBezTo>
                  <a:pt x="691" y="0"/>
                  <a:pt x="0" y="715"/>
                  <a:pt x="0" y="1572"/>
                </a:cubicBezTo>
                <a:lnTo>
                  <a:pt x="0" y="4073"/>
                </a:lnTo>
                <a:cubicBezTo>
                  <a:pt x="0" y="4954"/>
                  <a:pt x="691" y="5644"/>
                  <a:pt x="1572" y="5644"/>
                </a:cubicBezTo>
                <a:lnTo>
                  <a:pt x="2644" y="5644"/>
                </a:lnTo>
                <a:cubicBezTo>
                  <a:pt x="3120" y="5644"/>
                  <a:pt x="3572" y="5335"/>
                  <a:pt x="3715" y="4859"/>
                </a:cubicBezTo>
                <a:lnTo>
                  <a:pt x="3953" y="4192"/>
                </a:lnTo>
                <a:cubicBezTo>
                  <a:pt x="3977" y="4132"/>
                  <a:pt x="4025" y="4102"/>
                  <a:pt x="4072" y="4102"/>
                </a:cubicBezTo>
                <a:cubicBezTo>
                  <a:pt x="4120" y="4102"/>
                  <a:pt x="4168" y="4132"/>
                  <a:pt x="4191" y="4192"/>
                </a:cubicBezTo>
                <a:lnTo>
                  <a:pt x="4430" y="4859"/>
                </a:lnTo>
                <a:cubicBezTo>
                  <a:pt x="4573" y="5335"/>
                  <a:pt x="5001" y="5644"/>
                  <a:pt x="5501" y="5668"/>
                </a:cubicBezTo>
                <a:lnTo>
                  <a:pt x="6573" y="5668"/>
                </a:lnTo>
                <a:cubicBezTo>
                  <a:pt x="7430" y="5668"/>
                  <a:pt x="8145" y="4954"/>
                  <a:pt x="8145" y="4097"/>
                </a:cubicBezTo>
                <a:lnTo>
                  <a:pt x="8145" y="1572"/>
                </a:lnTo>
                <a:cubicBezTo>
                  <a:pt x="8145" y="715"/>
                  <a:pt x="7454" y="0"/>
                  <a:pt x="6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15" name="Google Shape;10815;p99"/>
          <p:cNvGrpSpPr/>
          <p:nvPr/>
        </p:nvGrpSpPr>
        <p:grpSpPr>
          <a:xfrm>
            <a:off x="2508329" y="2325397"/>
            <a:ext cx="397250" cy="348663"/>
            <a:chOff x="2508329" y="2325397"/>
            <a:chExt cx="397250" cy="348663"/>
          </a:xfrm>
        </p:grpSpPr>
        <p:sp>
          <p:nvSpPr>
            <p:cNvPr id="10816" name="Google Shape;10816;p99"/>
            <p:cNvSpPr/>
            <p:nvPr/>
          </p:nvSpPr>
          <p:spPr>
            <a:xfrm>
              <a:off x="2578143" y="2535176"/>
              <a:ext cx="72941" cy="73047"/>
            </a:xfrm>
            <a:custGeom>
              <a:avLst/>
              <a:gdLst/>
              <a:ahLst/>
              <a:cxnLst/>
              <a:rect l="l" t="t" r="r" b="b"/>
              <a:pathLst>
                <a:path w="2239" h="2239" extrusionOk="0">
                  <a:moveTo>
                    <a:pt x="453" y="0"/>
                  </a:moveTo>
                  <a:lnTo>
                    <a:pt x="0" y="452"/>
                  </a:lnTo>
                  <a:lnTo>
                    <a:pt x="1786" y="2239"/>
                  </a:lnTo>
                  <a:lnTo>
                    <a:pt x="2239" y="1786"/>
                  </a:lnTo>
                  <a:cubicBezTo>
                    <a:pt x="1501" y="1357"/>
                    <a:pt x="881" y="738"/>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99"/>
            <p:cNvSpPr/>
            <p:nvPr/>
          </p:nvSpPr>
          <p:spPr>
            <a:xfrm>
              <a:off x="2508329" y="2564669"/>
              <a:ext cx="112523" cy="109392"/>
            </a:xfrm>
            <a:custGeom>
              <a:avLst/>
              <a:gdLst/>
              <a:ahLst/>
              <a:cxnLst/>
              <a:rect l="l" t="t" r="r" b="b"/>
              <a:pathLst>
                <a:path w="3454" h="3353" extrusionOk="0">
                  <a:moveTo>
                    <a:pt x="1667" y="1"/>
                  </a:moveTo>
                  <a:lnTo>
                    <a:pt x="476" y="1192"/>
                  </a:lnTo>
                  <a:cubicBezTo>
                    <a:pt x="0" y="1692"/>
                    <a:pt x="0" y="2478"/>
                    <a:pt x="476" y="2978"/>
                  </a:cubicBezTo>
                  <a:cubicBezTo>
                    <a:pt x="726" y="3228"/>
                    <a:pt x="1054" y="3353"/>
                    <a:pt x="1378" y="3353"/>
                  </a:cubicBezTo>
                  <a:cubicBezTo>
                    <a:pt x="1703" y="3353"/>
                    <a:pt x="2024" y="3228"/>
                    <a:pt x="2262" y="2978"/>
                  </a:cubicBezTo>
                  <a:lnTo>
                    <a:pt x="3453" y="1787"/>
                  </a:lnTo>
                  <a:lnTo>
                    <a:pt x="166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99"/>
            <p:cNvSpPr/>
            <p:nvPr/>
          </p:nvSpPr>
          <p:spPr>
            <a:xfrm>
              <a:off x="2634763" y="2366570"/>
              <a:ext cx="215728" cy="185049"/>
            </a:xfrm>
            <a:custGeom>
              <a:avLst/>
              <a:gdLst/>
              <a:ahLst/>
              <a:cxnLst/>
              <a:rect l="l" t="t" r="r" b="b"/>
              <a:pathLst>
                <a:path w="6622" h="5672" extrusionOk="0">
                  <a:moveTo>
                    <a:pt x="2835" y="0"/>
                  </a:moveTo>
                  <a:cubicBezTo>
                    <a:pt x="1263" y="0"/>
                    <a:pt x="1" y="1262"/>
                    <a:pt x="1" y="2834"/>
                  </a:cubicBezTo>
                  <a:cubicBezTo>
                    <a:pt x="1" y="4542"/>
                    <a:pt x="1395" y="5671"/>
                    <a:pt x="2850" y="5671"/>
                  </a:cubicBezTo>
                  <a:cubicBezTo>
                    <a:pt x="3547" y="5671"/>
                    <a:pt x="4257" y="5413"/>
                    <a:pt x="4835" y="4835"/>
                  </a:cubicBezTo>
                  <a:cubicBezTo>
                    <a:pt x="6621" y="3049"/>
                    <a:pt x="5359" y="0"/>
                    <a:pt x="2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99"/>
            <p:cNvSpPr/>
            <p:nvPr/>
          </p:nvSpPr>
          <p:spPr>
            <a:xfrm>
              <a:off x="2593650" y="2325397"/>
              <a:ext cx="311930" cy="267623"/>
            </a:xfrm>
            <a:custGeom>
              <a:avLst/>
              <a:gdLst/>
              <a:ahLst/>
              <a:cxnLst/>
              <a:rect l="l" t="t" r="r" b="b"/>
              <a:pathLst>
                <a:path w="9575" h="8203" extrusionOk="0">
                  <a:moveTo>
                    <a:pt x="4121" y="617"/>
                  </a:moveTo>
                  <a:cubicBezTo>
                    <a:pt x="4972" y="617"/>
                    <a:pt x="5840" y="934"/>
                    <a:pt x="6550" y="1643"/>
                  </a:cubicBezTo>
                  <a:cubicBezTo>
                    <a:pt x="8741" y="3834"/>
                    <a:pt x="7193" y="7549"/>
                    <a:pt x="4097" y="7573"/>
                  </a:cubicBezTo>
                  <a:cubicBezTo>
                    <a:pt x="2192" y="7573"/>
                    <a:pt x="620" y="6025"/>
                    <a:pt x="620" y="4096"/>
                  </a:cubicBezTo>
                  <a:lnTo>
                    <a:pt x="644" y="4096"/>
                  </a:lnTo>
                  <a:cubicBezTo>
                    <a:pt x="644" y="2002"/>
                    <a:pt x="2343" y="617"/>
                    <a:pt x="4121" y="617"/>
                  </a:cubicBezTo>
                  <a:close/>
                  <a:moveTo>
                    <a:pt x="4097" y="0"/>
                  </a:moveTo>
                  <a:cubicBezTo>
                    <a:pt x="1834" y="0"/>
                    <a:pt x="1" y="1834"/>
                    <a:pt x="1" y="4096"/>
                  </a:cubicBezTo>
                  <a:cubicBezTo>
                    <a:pt x="1" y="6565"/>
                    <a:pt x="2023" y="8202"/>
                    <a:pt x="4134" y="8202"/>
                  </a:cubicBezTo>
                  <a:cubicBezTo>
                    <a:pt x="5139" y="8202"/>
                    <a:pt x="6165" y="7831"/>
                    <a:pt x="7002" y="7002"/>
                  </a:cubicBezTo>
                  <a:cubicBezTo>
                    <a:pt x="9574" y="4406"/>
                    <a:pt x="7740"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0" name="Google Shape;10820;p99"/>
          <p:cNvGrpSpPr/>
          <p:nvPr/>
        </p:nvGrpSpPr>
        <p:grpSpPr>
          <a:xfrm>
            <a:off x="1787585" y="2325006"/>
            <a:ext cx="294077" cy="347522"/>
            <a:chOff x="1787585" y="2325006"/>
            <a:chExt cx="294077" cy="347522"/>
          </a:xfrm>
        </p:grpSpPr>
        <p:sp>
          <p:nvSpPr>
            <p:cNvPr id="10821" name="Google Shape;10821;p99"/>
            <p:cNvSpPr/>
            <p:nvPr/>
          </p:nvSpPr>
          <p:spPr>
            <a:xfrm>
              <a:off x="1966794" y="2325006"/>
              <a:ext cx="114868" cy="109946"/>
            </a:xfrm>
            <a:custGeom>
              <a:avLst/>
              <a:gdLst/>
              <a:ahLst/>
              <a:cxnLst/>
              <a:rect l="l" t="t" r="r" b="b"/>
              <a:pathLst>
                <a:path w="3526" h="3370" extrusionOk="0">
                  <a:moveTo>
                    <a:pt x="1799" y="0"/>
                  </a:moveTo>
                  <a:cubicBezTo>
                    <a:pt x="1400" y="0"/>
                    <a:pt x="1001" y="155"/>
                    <a:pt x="691" y="465"/>
                  </a:cubicBezTo>
                  <a:lnTo>
                    <a:pt x="1" y="1155"/>
                  </a:lnTo>
                  <a:lnTo>
                    <a:pt x="2215" y="3370"/>
                  </a:lnTo>
                  <a:lnTo>
                    <a:pt x="2906" y="2679"/>
                  </a:lnTo>
                  <a:cubicBezTo>
                    <a:pt x="3525" y="2060"/>
                    <a:pt x="3525" y="1060"/>
                    <a:pt x="2906" y="465"/>
                  </a:cubicBezTo>
                  <a:cubicBezTo>
                    <a:pt x="2596" y="155"/>
                    <a:pt x="219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99"/>
            <p:cNvSpPr/>
            <p:nvPr/>
          </p:nvSpPr>
          <p:spPr>
            <a:xfrm>
              <a:off x="1810845" y="2366766"/>
              <a:ext cx="224264" cy="223188"/>
            </a:xfrm>
            <a:custGeom>
              <a:avLst/>
              <a:gdLst/>
              <a:ahLst/>
              <a:cxnLst/>
              <a:rect l="l" t="t" r="r" b="b"/>
              <a:pathLst>
                <a:path w="6884" h="6841" extrusionOk="0">
                  <a:moveTo>
                    <a:pt x="3871" y="0"/>
                  </a:moveTo>
                  <a:cubicBezTo>
                    <a:pt x="3787" y="0"/>
                    <a:pt x="3704" y="30"/>
                    <a:pt x="3644" y="90"/>
                  </a:cubicBezTo>
                  <a:lnTo>
                    <a:pt x="2763" y="995"/>
                  </a:lnTo>
                  <a:cubicBezTo>
                    <a:pt x="2644" y="1114"/>
                    <a:pt x="2644" y="1304"/>
                    <a:pt x="2763" y="1423"/>
                  </a:cubicBezTo>
                  <a:lnTo>
                    <a:pt x="2978" y="1661"/>
                  </a:lnTo>
                  <a:lnTo>
                    <a:pt x="787" y="3852"/>
                  </a:lnTo>
                  <a:cubicBezTo>
                    <a:pt x="739" y="3900"/>
                    <a:pt x="787" y="3805"/>
                    <a:pt x="48" y="5495"/>
                  </a:cubicBezTo>
                  <a:cubicBezTo>
                    <a:pt x="1" y="5614"/>
                    <a:pt x="25" y="5757"/>
                    <a:pt x="120" y="5853"/>
                  </a:cubicBezTo>
                  <a:lnTo>
                    <a:pt x="1001" y="6758"/>
                  </a:lnTo>
                  <a:cubicBezTo>
                    <a:pt x="1063" y="6804"/>
                    <a:pt x="1145" y="6841"/>
                    <a:pt x="1228" y="6841"/>
                  </a:cubicBezTo>
                  <a:cubicBezTo>
                    <a:pt x="1272" y="6841"/>
                    <a:pt x="1317" y="6830"/>
                    <a:pt x="1358" y="6805"/>
                  </a:cubicBezTo>
                  <a:cubicBezTo>
                    <a:pt x="3073" y="6067"/>
                    <a:pt x="2954" y="6138"/>
                    <a:pt x="3025" y="6067"/>
                  </a:cubicBezTo>
                  <a:lnTo>
                    <a:pt x="3430" y="5662"/>
                  </a:lnTo>
                  <a:lnTo>
                    <a:pt x="2787" y="4995"/>
                  </a:lnTo>
                  <a:cubicBezTo>
                    <a:pt x="2547" y="4774"/>
                    <a:pt x="2765" y="4452"/>
                    <a:pt x="3009" y="4452"/>
                  </a:cubicBezTo>
                  <a:cubicBezTo>
                    <a:pt x="3079" y="4452"/>
                    <a:pt x="3152" y="4479"/>
                    <a:pt x="3216" y="4543"/>
                  </a:cubicBezTo>
                  <a:lnTo>
                    <a:pt x="3883" y="5210"/>
                  </a:lnTo>
                  <a:lnTo>
                    <a:pt x="4335" y="4757"/>
                  </a:lnTo>
                  <a:lnTo>
                    <a:pt x="3668" y="4114"/>
                  </a:lnTo>
                  <a:cubicBezTo>
                    <a:pt x="3430" y="3876"/>
                    <a:pt x="3643" y="3568"/>
                    <a:pt x="3883" y="3568"/>
                  </a:cubicBezTo>
                  <a:cubicBezTo>
                    <a:pt x="3956" y="3568"/>
                    <a:pt x="4031" y="3596"/>
                    <a:pt x="4097" y="3662"/>
                  </a:cubicBezTo>
                  <a:lnTo>
                    <a:pt x="4764" y="4329"/>
                  </a:lnTo>
                  <a:lnTo>
                    <a:pt x="5216" y="3876"/>
                  </a:lnTo>
                  <a:lnTo>
                    <a:pt x="5431" y="4090"/>
                  </a:lnTo>
                  <a:cubicBezTo>
                    <a:pt x="5490" y="4150"/>
                    <a:pt x="5567" y="4180"/>
                    <a:pt x="5648" y="4180"/>
                  </a:cubicBezTo>
                  <a:cubicBezTo>
                    <a:pt x="5728" y="4180"/>
                    <a:pt x="5812" y="4150"/>
                    <a:pt x="5883" y="4090"/>
                  </a:cubicBezTo>
                  <a:lnTo>
                    <a:pt x="6764" y="3209"/>
                  </a:lnTo>
                  <a:cubicBezTo>
                    <a:pt x="6883" y="3090"/>
                    <a:pt x="6883" y="2876"/>
                    <a:pt x="6764" y="2757"/>
                  </a:cubicBezTo>
                  <a:lnTo>
                    <a:pt x="4097" y="90"/>
                  </a:lnTo>
                  <a:cubicBezTo>
                    <a:pt x="4037" y="30"/>
                    <a:pt x="3954" y="0"/>
                    <a:pt x="3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99"/>
            <p:cNvSpPr/>
            <p:nvPr/>
          </p:nvSpPr>
          <p:spPr>
            <a:xfrm>
              <a:off x="1787585" y="2593640"/>
              <a:ext cx="61311" cy="78887"/>
            </a:xfrm>
            <a:custGeom>
              <a:avLst/>
              <a:gdLst/>
              <a:ahLst/>
              <a:cxnLst/>
              <a:rect l="l" t="t" r="r" b="b"/>
              <a:pathLst>
                <a:path w="1882" h="2418" extrusionOk="0">
                  <a:moveTo>
                    <a:pt x="941" y="0"/>
                  </a:moveTo>
                  <a:cubicBezTo>
                    <a:pt x="870" y="0"/>
                    <a:pt x="798" y="30"/>
                    <a:pt x="739" y="89"/>
                  </a:cubicBezTo>
                  <a:cubicBezTo>
                    <a:pt x="643" y="161"/>
                    <a:pt x="0" y="804"/>
                    <a:pt x="0" y="1542"/>
                  </a:cubicBezTo>
                  <a:cubicBezTo>
                    <a:pt x="36" y="2125"/>
                    <a:pt x="489" y="2417"/>
                    <a:pt x="941" y="2417"/>
                  </a:cubicBezTo>
                  <a:cubicBezTo>
                    <a:pt x="1394" y="2417"/>
                    <a:pt x="1846" y="2125"/>
                    <a:pt x="1882" y="1542"/>
                  </a:cubicBezTo>
                  <a:cubicBezTo>
                    <a:pt x="1882" y="804"/>
                    <a:pt x="1239" y="161"/>
                    <a:pt x="1143" y="89"/>
                  </a:cubicBezTo>
                  <a:cubicBezTo>
                    <a:pt x="1084" y="30"/>
                    <a:pt x="1012"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24" name="Google Shape;10824;p99"/>
          <p:cNvSpPr/>
          <p:nvPr/>
        </p:nvSpPr>
        <p:spPr>
          <a:xfrm>
            <a:off x="1000903" y="2369996"/>
            <a:ext cx="356137" cy="259206"/>
          </a:xfrm>
          <a:custGeom>
            <a:avLst/>
            <a:gdLst/>
            <a:ahLst/>
            <a:cxnLst/>
            <a:rect l="l" t="t" r="r" b="b"/>
            <a:pathLst>
              <a:path w="10932" h="7945" extrusionOk="0">
                <a:moveTo>
                  <a:pt x="7364" y="3436"/>
                </a:moveTo>
                <a:cubicBezTo>
                  <a:pt x="7534" y="3436"/>
                  <a:pt x="7693" y="3563"/>
                  <a:pt x="7693" y="3753"/>
                </a:cubicBezTo>
                <a:cubicBezTo>
                  <a:pt x="7693" y="3944"/>
                  <a:pt x="7526" y="4087"/>
                  <a:pt x="7359" y="4087"/>
                </a:cubicBezTo>
                <a:cubicBezTo>
                  <a:pt x="7073" y="4087"/>
                  <a:pt x="6930" y="3729"/>
                  <a:pt x="7121" y="3539"/>
                </a:cubicBezTo>
                <a:cubicBezTo>
                  <a:pt x="7192" y="3467"/>
                  <a:pt x="7280" y="3436"/>
                  <a:pt x="7364" y="3436"/>
                </a:cubicBezTo>
                <a:close/>
                <a:moveTo>
                  <a:pt x="7661" y="1"/>
                </a:moveTo>
                <a:cubicBezTo>
                  <a:pt x="7045" y="1"/>
                  <a:pt x="6427" y="364"/>
                  <a:pt x="6240" y="1134"/>
                </a:cubicBezTo>
                <a:cubicBezTo>
                  <a:pt x="6216" y="1110"/>
                  <a:pt x="4716" y="229"/>
                  <a:pt x="3311" y="229"/>
                </a:cubicBezTo>
                <a:cubicBezTo>
                  <a:pt x="1310" y="229"/>
                  <a:pt x="0" y="1491"/>
                  <a:pt x="72" y="3229"/>
                </a:cubicBezTo>
                <a:cubicBezTo>
                  <a:pt x="120" y="3944"/>
                  <a:pt x="334" y="4634"/>
                  <a:pt x="715" y="5254"/>
                </a:cubicBezTo>
                <a:cubicBezTo>
                  <a:pt x="1906" y="7230"/>
                  <a:pt x="4978" y="7945"/>
                  <a:pt x="7478" y="7945"/>
                </a:cubicBezTo>
                <a:cubicBezTo>
                  <a:pt x="7645" y="7945"/>
                  <a:pt x="7788" y="7825"/>
                  <a:pt x="7812" y="7659"/>
                </a:cubicBezTo>
                <a:cubicBezTo>
                  <a:pt x="7835" y="7492"/>
                  <a:pt x="7693" y="7325"/>
                  <a:pt x="7502" y="7325"/>
                </a:cubicBezTo>
                <a:cubicBezTo>
                  <a:pt x="5549" y="7325"/>
                  <a:pt x="2882" y="6849"/>
                  <a:pt x="1596" y="5373"/>
                </a:cubicBezTo>
                <a:lnTo>
                  <a:pt x="3954" y="5373"/>
                </a:lnTo>
                <a:cubicBezTo>
                  <a:pt x="4097" y="4587"/>
                  <a:pt x="3644" y="3801"/>
                  <a:pt x="2882" y="3539"/>
                </a:cubicBezTo>
                <a:cubicBezTo>
                  <a:pt x="2541" y="3411"/>
                  <a:pt x="2658" y="2922"/>
                  <a:pt x="2975" y="2922"/>
                </a:cubicBezTo>
                <a:cubicBezTo>
                  <a:pt x="3013" y="2922"/>
                  <a:pt x="3054" y="2928"/>
                  <a:pt x="3096" y="2944"/>
                </a:cubicBezTo>
                <a:cubicBezTo>
                  <a:pt x="4120" y="3277"/>
                  <a:pt x="4740" y="4301"/>
                  <a:pt x="4597" y="5373"/>
                </a:cubicBezTo>
                <a:lnTo>
                  <a:pt x="10312" y="5373"/>
                </a:lnTo>
                <a:cubicBezTo>
                  <a:pt x="10717" y="5325"/>
                  <a:pt x="10931" y="4825"/>
                  <a:pt x="10622" y="4515"/>
                </a:cubicBezTo>
                <a:cubicBezTo>
                  <a:pt x="9955" y="3848"/>
                  <a:pt x="9240" y="3206"/>
                  <a:pt x="8478" y="2610"/>
                </a:cubicBezTo>
                <a:cubicBezTo>
                  <a:pt x="8883" y="2348"/>
                  <a:pt x="9121" y="1896"/>
                  <a:pt x="9121" y="1419"/>
                </a:cubicBezTo>
                <a:cubicBezTo>
                  <a:pt x="9096" y="496"/>
                  <a:pt x="8379" y="1"/>
                  <a:pt x="7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25" name="Google Shape;10825;p99"/>
          <p:cNvGrpSpPr/>
          <p:nvPr/>
        </p:nvGrpSpPr>
        <p:grpSpPr>
          <a:xfrm>
            <a:off x="1002467" y="2883611"/>
            <a:ext cx="350697" cy="350327"/>
            <a:chOff x="1002467" y="2883611"/>
            <a:chExt cx="350697" cy="350327"/>
          </a:xfrm>
        </p:grpSpPr>
        <p:sp>
          <p:nvSpPr>
            <p:cNvPr id="10826" name="Google Shape;10826;p99"/>
            <p:cNvSpPr/>
            <p:nvPr/>
          </p:nvSpPr>
          <p:spPr>
            <a:xfrm>
              <a:off x="1298043" y="2883611"/>
              <a:ext cx="55121" cy="54027"/>
            </a:xfrm>
            <a:custGeom>
              <a:avLst/>
              <a:gdLst/>
              <a:ahLst/>
              <a:cxnLst/>
              <a:rect l="l" t="t" r="r" b="b"/>
              <a:pathLst>
                <a:path w="1692" h="1656" extrusionOk="0">
                  <a:moveTo>
                    <a:pt x="1346" y="1"/>
                  </a:moveTo>
                  <a:cubicBezTo>
                    <a:pt x="1263" y="1"/>
                    <a:pt x="1179" y="36"/>
                    <a:pt x="1120" y="108"/>
                  </a:cubicBezTo>
                  <a:lnTo>
                    <a:pt x="0" y="1227"/>
                  </a:lnTo>
                  <a:lnTo>
                    <a:pt x="453" y="1656"/>
                  </a:lnTo>
                  <a:lnTo>
                    <a:pt x="1572" y="537"/>
                  </a:lnTo>
                  <a:cubicBezTo>
                    <a:pt x="1691" y="418"/>
                    <a:pt x="1691" y="227"/>
                    <a:pt x="1572" y="108"/>
                  </a:cubicBezTo>
                  <a:cubicBezTo>
                    <a:pt x="1513" y="36"/>
                    <a:pt x="1429"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99"/>
            <p:cNvSpPr/>
            <p:nvPr/>
          </p:nvSpPr>
          <p:spPr>
            <a:xfrm>
              <a:off x="1002467" y="3145263"/>
              <a:ext cx="93237" cy="88675"/>
            </a:xfrm>
            <a:custGeom>
              <a:avLst/>
              <a:gdLst/>
              <a:ahLst/>
              <a:cxnLst/>
              <a:rect l="l" t="t" r="r" b="b"/>
              <a:pathLst>
                <a:path w="2862" h="2718" extrusionOk="0">
                  <a:moveTo>
                    <a:pt x="336" y="0"/>
                  </a:moveTo>
                  <a:cubicBezTo>
                    <a:pt x="256" y="0"/>
                    <a:pt x="179" y="30"/>
                    <a:pt x="119" y="90"/>
                  </a:cubicBezTo>
                  <a:cubicBezTo>
                    <a:pt x="0" y="209"/>
                    <a:pt x="0" y="423"/>
                    <a:pt x="119" y="542"/>
                  </a:cubicBezTo>
                  <a:cubicBezTo>
                    <a:pt x="191" y="613"/>
                    <a:pt x="2096" y="2519"/>
                    <a:pt x="2191" y="2614"/>
                  </a:cubicBezTo>
                  <a:cubicBezTo>
                    <a:pt x="2265" y="2687"/>
                    <a:pt x="2345" y="2718"/>
                    <a:pt x="2421" y="2718"/>
                  </a:cubicBezTo>
                  <a:cubicBezTo>
                    <a:pt x="2664" y="2718"/>
                    <a:pt x="2861" y="2403"/>
                    <a:pt x="2644" y="2185"/>
                  </a:cubicBezTo>
                  <a:lnTo>
                    <a:pt x="2262" y="1780"/>
                  </a:lnTo>
                  <a:lnTo>
                    <a:pt x="2715" y="1352"/>
                  </a:lnTo>
                  <a:lnTo>
                    <a:pt x="1381" y="18"/>
                  </a:lnTo>
                  <a:lnTo>
                    <a:pt x="929" y="471"/>
                  </a:lnTo>
                  <a:lnTo>
                    <a:pt x="572" y="90"/>
                  </a:lnTo>
                  <a:cubicBezTo>
                    <a:pt x="500" y="30"/>
                    <a:pt x="417" y="0"/>
                    <a:pt x="3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99"/>
            <p:cNvSpPr/>
            <p:nvPr/>
          </p:nvSpPr>
          <p:spPr>
            <a:xfrm>
              <a:off x="1018039" y="3029282"/>
              <a:ext cx="188493" cy="184821"/>
            </a:xfrm>
            <a:custGeom>
              <a:avLst/>
              <a:gdLst/>
              <a:ahLst/>
              <a:cxnLst/>
              <a:rect l="l" t="t" r="r" b="b"/>
              <a:pathLst>
                <a:path w="5786" h="5665" extrusionOk="0">
                  <a:moveTo>
                    <a:pt x="2689" y="1"/>
                  </a:moveTo>
                  <a:lnTo>
                    <a:pt x="903" y="1787"/>
                  </a:lnTo>
                  <a:lnTo>
                    <a:pt x="665" y="1573"/>
                  </a:lnTo>
                  <a:cubicBezTo>
                    <a:pt x="597" y="1499"/>
                    <a:pt x="520" y="1469"/>
                    <a:pt x="446" y="1469"/>
                  </a:cubicBezTo>
                  <a:cubicBezTo>
                    <a:pt x="207" y="1469"/>
                    <a:pt x="0" y="1783"/>
                    <a:pt x="237" y="2001"/>
                  </a:cubicBezTo>
                  <a:lnTo>
                    <a:pt x="3785" y="5574"/>
                  </a:lnTo>
                  <a:cubicBezTo>
                    <a:pt x="3849" y="5638"/>
                    <a:pt x="3922" y="5665"/>
                    <a:pt x="3992" y="5665"/>
                  </a:cubicBezTo>
                  <a:cubicBezTo>
                    <a:pt x="4237" y="5665"/>
                    <a:pt x="4459" y="5343"/>
                    <a:pt x="4237" y="5121"/>
                  </a:cubicBezTo>
                  <a:lnTo>
                    <a:pt x="3999" y="4907"/>
                  </a:lnTo>
                  <a:lnTo>
                    <a:pt x="4904" y="4002"/>
                  </a:lnTo>
                  <a:lnTo>
                    <a:pt x="4237" y="3335"/>
                  </a:lnTo>
                  <a:cubicBezTo>
                    <a:pt x="4118" y="3216"/>
                    <a:pt x="4118" y="3025"/>
                    <a:pt x="4237" y="2906"/>
                  </a:cubicBezTo>
                  <a:cubicBezTo>
                    <a:pt x="4297" y="2847"/>
                    <a:pt x="4374" y="2817"/>
                    <a:pt x="4455" y="2817"/>
                  </a:cubicBezTo>
                  <a:cubicBezTo>
                    <a:pt x="4535" y="2817"/>
                    <a:pt x="4618" y="2847"/>
                    <a:pt x="4690" y="2906"/>
                  </a:cubicBezTo>
                  <a:lnTo>
                    <a:pt x="5333" y="3573"/>
                  </a:lnTo>
                  <a:lnTo>
                    <a:pt x="5785" y="3121"/>
                  </a:lnTo>
                  <a:lnTo>
                    <a:pt x="268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99"/>
            <p:cNvSpPr/>
            <p:nvPr/>
          </p:nvSpPr>
          <p:spPr>
            <a:xfrm>
              <a:off x="1119616" y="2927720"/>
              <a:ext cx="189308" cy="189388"/>
            </a:xfrm>
            <a:custGeom>
              <a:avLst/>
              <a:gdLst/>
              <a:ahLst/>
              <a:cxnLst/>
              <a:rect l="l" t="t" r="r" b="b"/>
              <a:pathLst>
                <a:path w="5811" h="5805" extrusionOk="0">
                  <a:moveTo>
                    <a:pt x="4596" y="0"/>
                  </a:moveTo>
                  <a:cubicBezTo>
                    <a:pt x="4519" y="0"/>
                    <a:pt x="4441" y="30"/>
                    <a:pt x="4382" y="90"/>
                  </a:cubicBezTo>
                  <a:lnTo>
                    <a:pt x="3548" y="923"/>
                  </a:lnTo>
                  <a:cubicBezTo>
                    <a:pt x="3296" y="694"/>
                    <a:pt x="2977" y="580"/>
                    <a:pt x="2659" y="580"/>
                  </a:cubicBezTo>
                  <a:cubicBezTo>
                    <a:pt x="2316" y="580"/>
                    <a:pt x="1974" y="711"/>
                    <a:pt x="1715" y="971"/>
                  </a:cubicBezTo>
                  <a:lnTo>
                    <a:pt x="0" y="2685"/>
                  </a:lnTo>
                  <a:lnTo>
                    <a:pt x="3096" y="5805"/>
                  </a:lnTo>
                  <a:lnTo>
                    <a:pt x="3548" y="5353"/>
                  </a:lnTo>
                  <a:lnTo>
                    <a:pt x="2882" y="4686"/>
                  </a:lnTo>
                  <a:cubicBezTo>
                    <a:pt x="2763" y="4567"/>
                    <a:pt x="2763" y="4376"/>
                    <a:pt x="2882" y="4233"/>
                  </a:cubicBezTo>
                  <a:cubicBezTo>
                    <a:pt x="2941" y="4174"/>
                    <a:pt x="3025" y="4144"/>
                    <a:pt x="3108" y="4144"/>
                  </a:cubicBezTo>
                  <a:cubicBezTo>
                    <a:pt x="3191" y="4144"/>
                    <a:pt x="3275" y="4174"/>
                    <a:pt x="3334" y="4233"/>
                  </a:cubicBezTo>
                  <a:lnTo>
                    <a:pt x="4001" y="4900"/>
                  </a:lnTo>
                  <a:lnTo>
                    <a:pt x="4430" y="4448"/>
                  </a:lnTo>
                  <a:lnTo>
                    <a:pt x="3787" y="3805"/>
                  </a:lnTo>
                  <a:cubicBezTo>
                    <a:pt x="3668" y="3662"/>
                    <a:pt x="3668" y="3471"/>
                    <a:pt x="3787" y="3352"/>
                  </a:cubicBezTo>
                  <a:cubicBezTo>
                    <a:pt x="3846" y="3293"/>
                    <a:pt x="3924" y="3263"/>
                    <a:pt x="4001" y="3263"/>
                  </a:cubicBezTo>
                  <a:cubicBezTo>
                    <a:pt x="4078" y="3263"/>
                    <a:pt x="4156" y="3293"/>
                    <a:pt x="4215" y="3352"/>
                  </a:cubicBezTo>
                  <a:lnTo>
                    <a:pt x="4882" y="4019"/>
                  </a:lnTo>
                  <a:cubicBezTo>
                    <a:pt x="5311" y="3495"/>
                    <a:pt x="5311" y="2757"/>
                    <a:pt x="4882" y="2257"/>
                  </a:cubicBezTo>
                  <a:lnTo>
                    <a:pt x="5692" y="1423"/>
                  </a:lnTo>
                  <a:cubicBezTo>
                    <a:pt x="5811" y="1304"/>
                    <a:pt x="5811" y="1114"/>
                    <a:pt x="5716" y="994"/>
                  </a:cubicBezTo>
                  <a:lnTo>
                    <a:pt x="4811" y="90"/>
                  </a:lnTo>
                  <a:cubicBezTo>
                    <a:pt x="4751" y="30"/>
                    <a:pt x="4674"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0" name="Google Shape;10830;p99"/>
          <p:cNvGrpSpPr/>
          <p:nvPr/>
        </p:nvGrpSpPr>
        <p:grpSpPr>
          <a:xfrm>
            <a:off x="1754682" y="2888864"/>
            <a:ext cx="353336" cy="340638"/>
            <a:chOff x="1754682" y="2888864"/>
            <a:chExt cx="353336" cy="340638"/>
          </a:xfrm>
        </p:grpSpPr>
        <p:sp>
          <p:nvSpPr>
            <p:cNvPr id="10831" name="Google Shape;10831;p99"/>
            <p:cNvSpPr/>
            <p:nvPr/>
          </p:nvSpPr>
          <p:spPr>
            <a:xfrm>
              <a:off x="2031623" y="2888864"/>
              <a:ext cx="76394" cy="115460"/>
            </a:xfrm>
            <a:custGeom>
              <a:avLst/>
              <a:gdLst/>
              <a:ahLst/>
              <a:cxnLst/>
              <a:rect l="l" t="t" r="r" b="b"/>
              <a:pathLst>
                <a:path w="2345" h="3539" extrusionOk="0">
                  <a:moveTo>
                    <a:pt x="385" y="0"/>
                  </a:moveTo>
                  <a:cubicBezTo>
                    <a:pt x="190" y="0"/>
                    <a:pt x="0" y="201"/>
                    <a:pt x="82" y="447"/>
                  </a:cubicBezTo>
                  <a:lnTo>
                    <a:pt x="1702" y="3376"/>
                  </a:lnTo>
                  <a:cubicBezTo>
                    <a:pt x="1767" y="3474"/>
                    <a:pt x="1877" y="3539"/>
                    <a:pt x="1986" y="3539"/>
                  </a:cubicBezTo>
                  <a:cubicBezTo>
                    <a:pt x="2036" y="3539"/>
                    <a:pt x="2086" y="3525"/>
                    <a:pt x="2130" y="3495"/>
                  </a:cubicBezTo>
                  <a:cubicBezTo>
                    <a:pt x="2297" y="3424"/>
                    <a:pt x="2345" y="3209"/>
                    <a:pt x="2249" y="3067"/>
                  </a:cubicBezTo>
                  <a:lnTo>
                    <a:pt x="630" y="137"/>
                  </a:lnTo>
                  <a:cubicBezTo>
                    <a:pt x="563" y="41"/>
                    <a:pt x="474" y="0"/>
                    <a:pt x="3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99"/>
            <p:cNvSpPr/>
            <p:nvPr/>
          </p:nvSpPr>
          <p:spPr>
            <a:xfrm>
              <a:off x="1754682" y="3052608"/>
              <a:ext cx="88024" cy="88903"/>
            </a:xfrm>
            <a:custGeom>
              <a:avLst/>
              <a:gdLst/>
              <a:ahLst/>
              <a:cxnLst/>
              <a:rect l="l" t="t" r="r" b="b"/>
              <a:pathLst>
                <a:path w="2702" h="2725" extrusionOk="0">
                  <a:moveTo>
                    <a:pt x="1772" y="0"/>
                  </a:moveTo>
                  <a:lnTo>
                    <a:pt x="677" y="596"/>
                  </a:lnTo>
                  <a:cubicBezTo>
                    <a:pt x="616" y="481"/>
                    <a:pt x="517" y="432"/>
                    <a:pt x="418" y="432"/>
                  </a:cubicBezTo>
                  <a:cubicBezTo>
                    <a:pt x="210" y="432"/>
                    <a:pt x="0" y="647"/>
                    <a:pt x="129" y="905"/>
                  </a:cubicBezTo>
                  <a:lnTo>
                    <a:pt x="1058" y="2572"/>
                  </a:lnTo>
                  <a:cubicBezTo>
                    <a:pt x="1107" y="2671"/>
                    <a:pt x="1213" y="2724"/>
                    <a:pt x="1321" y="2724"/>
                  </a:cubicBezTo>
                  <a:cubicBezTo>
                    <a:pt x="1370" y="2724"/>
                    <a:pt x="1419" y="2714"/>
                    <a:pt x="1463" y="2691"/>
                  </a:cubicBezTo>
                  <a:cubicBezTo>
                    <a:pt x="1630" y="2596"/>
                    <a:pt x="1677" y="2406"/>
                    <a:pt x="1606" y="2263"/>
                  </a:cubicBezTo>
                  <a:lnTo>
                    <a:pt x="2701" y="1644"/>
                  </a:lnTo>
                  <a:lnTo>
                    <a:pt x="177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99"/>
            <p:cNvSpPr/>
            <p:nvPr/>
          </p:nvSpPr>
          <p:spPr>
            <a:xfrm>
              <a:off x="1823257" y="2915877"/>
              <a:ext cx="244429" cy="194902"/>
            </a:xfrm>
            <a:custGeom>
              <a:avLst/>
              <a:gdLst/>
              <a:ahLst/>
              <a:cxnLst/>
              <a:rect l="l" t="t" r="r" b="b"/>
              <a:pathLst>
                <a:path w="7503" h="5974" extrusionOk="0">
                  <a:moveTo>
                    <a:pt x="5978" y="0"/>
                  </a:moveTo>
                  <a:lnTo>
                    <a:pt x="191" y="3191"/>
                  </a:lnTo>
                  <a:cubicBezTo>
                    <a:pt x="48" y="3263"/>
                    <a:pt x="1" y="3453"/>
                    <a:pt x="72" y="3596"/>
                  </a:cubicBezTo>
                  <a:lnTo>
                    <a:pt x="1287" y="5811"/>
                  </a:lnTo>
                  <a:cubicBezTo>
                    <a:pt x="1352" y="5909"/>
                    <a:pt x="1462" y="5973"/>
                    <a:pt x="1571" y="5973"/>
                  </a:cubicBezTo>
                  <a:cubicBezTo>
                    <a:pt x="1621" y="5973"/>
                    <a:pt x="1671" y="5960"/>
                    <a:pt x="1715" y="5930"/>
                  </a:cubicBezTo>
                  <a:lnTo>
                    <a:pt x="2549" y="5477"/>
                  </a:lnTo>
                  <a:cubicBezTo>
                    <a:pt x="2049" y="4572"/>
                    <a:pt x="2382" y="3429"/>
                    <a:pt x="3287" y="2929"/>
                  </a:cubicBezTo>
                  <a:cubicBezTo>
                    <a:pt x="3578" y="2761"/>
                    <a:pt x="3893" y="2681"/>
                    <a:pt x="4204" y="2681"/>
                  </a:cubicBezTo>
                  <a:cubicBezTo>
                    <a:pt x="4860" y="2681"/>
                    <a:pt x="5496" y="3037"/>
                    <a:pt x="5835" y="3667"/>
                  </a:cubicBezTo>
                  <a:lnTo>
                    <a:pt x="7502" y="2739"/>
                  </a:lnTo>
                  <a:lnTo>
                    <a:pt x="597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99"/>
            <p:cNvSpPr/>
            <p:nvPr/>
          </p:nvSpPr>
          <p:spPr>
            <a:xfrm>
              <a:off x="1854173" y="3023866"/>
              <a:ext cx="210776" cy="205635"/>
            </a:xfrm>
            <a:custGeom>
              <a:avLst/>
              <a:gdLst/>
              <a:ahLst/>
              <a:cxnLst/>
              <a:rect l="l" t="t" r="r" b="b"/>
              <a:pathLst>
                <a:path w="6470" h="6303" extrusionOk="0">
                  <a:moveTo>
                    <a:pt x="3241" y="620"/>
                  </a:moveTo>
                  <a:cubicBezTo>
                    <a:pt x="3570" y="620"/>
                    <a:pt x="3886" y="876"/>
                    <a:pt x="3886" y="1262"/>
                  </a:cubicBezTo>
                  <a:cubicBezTo>
                    <a:pt x="3886" y="1620"/>
                    <a:pt x="3600" y="1882"/>
                    <a:pt x="3243" y="1882"/>
                  </a:cubicBezTo>
                  <a:cubicBezTo>
                    <a:pt x="2672" y="1882"/>
                    <a:pt x="2410" y="1215"/>
                    <a:pt x="2791" y="810"/>
                  </a:cubicBezTo>
                  <a:cubicBezTo>
                    <a:pt x="2922" y="679"/>
                    <a:pt x="3083" y="620"/>
                    <a:pt x="3241" y="620"/>
                  </a:cubicBezTo>
                  <a:close/>
                  <a:moveTo>
                    <a:pt x="3243" y="0"/>
                  </a:moveTo>
                  <a:cubicBezTo>
                    <a:pt x="2124" y="0"/>
                    <a:pt x="1576" y="1358"/>
                    <a:pt x="2362" y="2144"/>
                  </a:cubicBezTo>
                  <a:lnTo>
                    <a:pt x="147" y="5835"/>
                  </a:lnTo>
                  <a:cubicBezTo>
                    <a:pt x="0" y="6080"/>
                    <a:pt x="212" y="6303"/>
                    <a:pt x="429" y="6303"/>
                  </a:cubicBezTo>
                  <a:cubicBezTo>
                    <a:pt x="528" y="6303"/>
                    <a:pt x="628" y="6256"/>
                    <a:pt x="695" y="6144"/>
                  </a:cubicBezTo>
                  <a:lnTo>
                    <a:pt x="2886" y="2477"/>
                  </a:lnTo>
                  <a:cubicBezTo>
                    <a:pt x="3005" y="2513"/>
                    <a:pt x="3124" y="2531"/>
                    <a:pt x="3243" y="2531"/>
                  </a:cubicBezTo>
                  <a:cubicBezTo>
                    <a:pt x="3362" y="2531"/>
                    <a:pt x="3481" y="2513"/>
                    <a:pt x="3600" y="2477"/>
                  </a:cubicBezTo>
                  <a:lnTo>
                    <a:pt x="5791" y="6144"/>
                  </a:lnTo>
                  <a:cubicBezTo>
                    <a:pt x="5851" y="6256"/>
                    <a:pt x="5946" y="6303"/>
                    <a:pt x="6042" y="6303"/>
                  </a:cubicBezTo>
                  <a:cubicBezTo>
                    <a:pt x="6253" y="6303"/>
                    <a:pt x="6470" y="6080"/>
                    <a:pt x="6339" y="5835"/>
                  </a:cubicBezTo>
                  <a:lnTo>
                    <a:pt x="4148" y="2144"/>
                  </a:lnTo>
                  <a:cubicBezTo>
                    <a:pt x="4910" y="1358"/>
                    <a:pt x="4362" y="0"/>
                    <a:pt x="32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5" name="Google Shape;10835;p99"/>
          <p:cNvGrpSpPr/>
          <p:nvPr/>
        </p:nvGrpSpPr>
        <p:grpSpPr>
          <a:xfrm>
            <a:off x="2510642" y="2884883"/>
            <a:ext cx="356137" cy="347130"/>
            <a:chOff x="2510642" y="2884883"/>
            <a:chExt cx="356137" cy="347130"/>
          </a:xfrm>
        </p:grpSpPr>
        <p:sp>
          <p:nvSpPr>
            <p:cNvPr id="10836" name="Google Shape;10836;p99"/>
            <p:cNvSpPr/>
            <p:nvPr/>
          </p:nvSpPr>
          <p:spPr>
            <a:xfrm>
              <a:off x="2510642" y="3074369"/>
              <a:ext cx="169924" cy="157644"/>
            </a:xfrm>
            <a:custGeom>
              <a:avLst/>
              <a:gdLst/>
              <a:ahLst/>
              <a:cxnLst/>
              <a:rect l="l" t="t" r="r" b="b"/>
              <a:pathLst>
                <a:path w="5216" h="4832" extrusionOk="0">
                  <a:moveTo>
                    <a:pt x="3382" y="0"/>
                  </a:moveTo>
                  <a:lnTo>
                    <a:pt x="120" y="3691"/>
                  </a:lnTo>
                  <a:cubicBezTo>
                    <a:pt x="0" y="3834"/>
                    <a:pt x="24" y="4025"/>
                    <a:pt x="143" y="4144"/>
                  </a:cubicBezTo>
                  <a:cubicBezTo>
                    <a:pt x="668" y="4603"/>
                    <a:pt x="1323" y="4831"/>
                    <a:pt x="1977" y="4831"/>
                  </a:cubicBezTo>
                  <a:cubicBezTo>
                    <a:pt x="2748" y="4831"/>
                    <a:pt x="3519" y="4513"/>
                    <a:pt x="4073" y="3882"/>
                  </a:cubicBezTo>
                  <a:lnTo>
                    <a:pt x="4954" y="2906"/>
                  </a:lnTo>
                  <a:cubicBezTo>
                    <a:pt x="5002" y="2834"/>
                    <a:pt x="5025" y="2763"/>
                    <a:pt x="5025" y="2667"/>
                  </a:cubicBezTo>
                  <a:lnTo>
                    <a:pt x="4978" y="1905"/>
                  </a:lnTo>
                  <a:lnTo>
                    <a:pt x="5216" y="1643"/>
                  </a:lnTo>
                  <a:lnTo>
                    <a:pt x="338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99"/>
            <p:cNvSpPr/>
            <p:nvPr/>
          </p:nvSpPr>
          <p:spPr>
            <a:xfrm>
              <a:off x="2633981" y="2884883"/>
              <a:ext cx="232799" cy="240772"/>
            </a:xfrm>
            <a:custGeom>
              <a:avLst/>
              <a:gdLst/>
              <a:ahLst/>
              <a:cxnLst/>
              <a:rect l="l" t="t" r="r" b="b"/>
              <a:pathLst>
                <a:path w="7146" h="7380" extrusionOk="0">
                  <a:moveTo>
                    <a:pt x="5398" y="1253"/>
                  </a:moveTo>
                  <a:cubicBezTo>
                    <a:pt x="5471" y="1253"/>
                    <a:pt x="5544" y="1277"/>
                    <a:pt x="5597" y="1331"/>
                  </a:cubicBezTo>
                  <a:cubicBezTo>
                    <a:pt x="5740" y="1450"/>
                    <a:pt x="5740" y="1641"/>
                    <a:pt x="5621" y="1784"/>
                  </a:cubicBezTo>
                  <a:lnTo>
                    <a:pt x="4383" y="3189"/>
                  </a:lnTo>
                  <a:cubicBezTo>
                    <a:pt x="4313" y="3252"/>
                    <a:pt x="4237" y="3279"/>
                    <a:pt x="4164" y="3279"/>
                  </a:cubicBezTo>
                  <a:cubicBezTo>
                    <a:pt x="3937" y="3279"/>
                    <a:pt x="3744" y="3018"/>
                    <a:pt x="3907" y="2784"/>
                  </a:cubicBezTo>
                  <a:lnTo>
                    <a:pt x="5169" y="1355"/>
                  </a:lnTo>
                  <a:cubicBezTo>
                    <a:pt x="5221" y="1289"/>
                    <a:pt x="5309" y="1253"/>
                    <a:pt x="5398" y="1253"/>
                  </a:cubicBezTo>
                  <a:close/>
                  <a:moveTo>
                    <a:pt x="5416" y="1"/>
                  </a:moveTo>
                  <a:cubicBezTo>
                    <a:pt x="4987" y="1"/>
                    <a:pt x="4560" y="174"/>
                    <a:pt x="4264" y="521"/>
                  </a:cubicBezTo>
                  <a:lnTo>
                    <a:pt x="1" y="5332"/>
                  </a:lnTo>
                  <a:lnTo>
                    <a:pt x="2335" y="7380"/>
                  </a:lnTo>
                  <a:lnTo>
                    <a:pt x="6574" y="2569"/>
                  </a:lnTo>
                  <a:cubicBezTo>
                    <a:pt x="7145" y="1926"/>
                    <a:pt x="7074" y="950"/>
                    <a:pt x="6431" y="379"/>
                  </a:cubicBezTo>
                  <a:cubicBezTo>
                    <a:pt x="6146" y="127"/>
                    <a:pt x="5781" y="1"/>
                    <a:pt x="5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38" name="Google Shape;10838;p99"/>
          <p:cNvSpPr/>
          <p:nvPr/>
        </p:nvSpPr>
        <p:spPr>
          <a:xfrm>
            <a:off x="3416004" y="2884100"/>
            <a:ext cx="166862" cy="124236"/>
          </a:xfrm>
          <a:custGeom>
            <a:avLst/>
            <a:gdLst/>
            <a:ahLst/>
            <a:cxnLst/>
            <a:rect l="l" t="t" r="r" b="b"/>
            <a:pathLst>
              <a:path w="5122" h="3808" extrusionOk="0">
                <a:moveTo>
                  <a:pt x="3214" y="0"/>
                </a:moveTo>
                <a:cubicBezTo>
                  <a:pt x="2369" y="0"/>
                  <a:pt x="1596" y="710"/>
                  <a:pt x="1668" y="1665"/>
                </a:cubicBezTo>
                <a:lnTo>
                  <a:pt x="1" y="3808"/>
                </a:lnTo>
                <a:lnTo>
                  <a:pt x="3478" y="3808"/>
                </a:lnTo>
                <a:lnTo>
                  <a:pt x="3835" y="2998"/>
                </a:lnTo>
                <a:cubicBezTo>
                  <a:pt x="5002" y="2498"/>
                  <a:pt x="5121" y="903"/>
                  <a:pt x="4026" y="236"/>
                </a:cubicBezTo>
                <a:cubicBezTo>
                  <a:pt x="3765" y="74"/>
                  <a:pt x="3486" y="0"/>
                  <a:pt x="3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99"/>
          <p:cNvSpPr/>
          <p:nvPr/>
        </p:nvSpPr>
        <p:spPr>
          <a:xfrm>
            <a:off x="3286443" y="3027748"/>
            <a:ext cx="306489" cy="122768"/>
          </a:xfrm>
          <a:custGeom>
            <a:avLst/>
            <a:gdLst/>
            <a:ahLst/>
            <a:cxnLst/>
            <a:rect l="l" t="t" r="r" b="b"/>
            <a:pathLst>
              <a:path w="9408" h="3763" extrusionOk="0">
                <a:moveTo>
                  <a:pt x="311" y="0"/>
                </a:moveTo>
                <a:cubicBezTo>
                  <a:pt x="144" y="0"/>
                  <a:pt x="1" y="143"/>
                  <a:pt x="1" y="334"/>
                </a:cubicBezTo>
                <a:lnTo>
                  <a:pt x="1" y="1786"/>
                </a:lnTo>
                <a:cubicBezTo>
                  <a:pt x="1" y="2501"/>
                  <a:pt x="239" y="3215"/>
                  <a:pt x="692" y="3763"/>
                </a:cubicBezTo>
                <a:lnTo>
                  <a:pt x="8717" y="3763"/>
                </a:lnTo>
                <a:cubicBezTo>
                  <a:pt x="9170" y="3215"/>
                  <a:pt x="9408" y="2501"/>
                  <a:pt x="9408" y="1786"/>
                </a:cubicBezTo>
                <a:lnTo>
                  <a:pt x="9408" y="334"/>
                </a:lnTo>
                <a:cubicBezTo>
                  <a:pt x="9408" y="143"/>
                  <a:pt x="9241" y="0"/>
                  <a:pt x="90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99"/>
          <p:cNvSpPr/>
          <p:nvPr/>
        </p:nvSpPr>
        <p:spPr>
          <a:xfrm>
            <a:off x="3307390" y="3171396"/>
            <a:ext cx="264594" cy="61498"/>
          </a:xfrm>
          <a:custGeom>
            <a:avLst/>
            <a:gdLst/>
            <a:ahLst/>
            <a:cxnLst/>
            <a:rect l="l" t="t" r="r" b="b"/>
            <a:pathLst>
              <a:path w="8122" h="1885" extrusionOk="0">
                <a:moveTo>
                  <a:pt x="7848" y="0"/>
                </a:moveTo>
                <a:cubicBezTo>
                  <a:pt x="7836" y="0"/>
                  <a:pt x="7824" y="1"/>
                  <a:pt x="7812" y="3"/>
                </a:cubicBezTo>
                <a:lnTo>
                  <a:pt x="287" y="3"/>
                </a:lnTo>
                <a:cubicBezTo>
                  <a:pt x="120" y="3"/>
                  <a:pt x="1" y="146"/>
                  <a:pt x="1" y="313"/>
                </a:cubicBezTo>
                <a:lnTo>
                  <a:pt x="1" y="1575"/>
                </a:lnTo>
                <a:cubicBezTo>
                  <a:pt x="1" y="1741"/>
                  <a:pt x="120" y="1884"/>
                  <a:pt x="287" y="1884"/>
                </a:cubicBezTo>
                <a:lnTo>
                  <a:pt x="7812" y="1884"/>
                </a:lnTo>
                <a:cubicBezTo>
                  <a:pt x="7979" y="1884"/>
                  <a:pt x="8122" y="1741"/>
                  <a:pt x="8122" y="1575"/>
                </a:cubicBezTo>
                <a:lnTo>
                  <a:pt x="8122" y="313"/>
                </a:lnTo>
                <a:cubicBezTo>
                  <a:pt x="8122" y="136"/>
                  <a:pt x="7999" y="0"/>
                  <a:pt x="78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99"/>
          <p:cNvSpPr/>
          <p:nvPr/>
        </p:nvSpPr>
        <p:spPr>
          <a:xfrm>
            <a:off x="4130559" y="2883839"/>
            <a:ext cx="129593" cy="164299"/>
          </a:xfrm>
          <a:custGeom>
            <a:avLst/>
            <a:gdLst/>
            <a:ahLst/>
            <a:cxnLst/>
            <a:rect l="l" t="t" r="r" b="b"/>
            <a:pathLst>
              <a:path w="3978" h="5036" extrusionOk="0">
                <a:moveTo>
                  <a:pt x="2926" y="0"/>
                </a:moveTo>
                <a:cubicBezTo>
                  <a:pt x="2855" y="0"/>
                  <a:pt x="2781" y="24"/>
                  <a:pt x="2715" y="77"/>
                </a:cubicBezTo>
                <a:lnTo>
                  <a:pt x="214" y="2292"/>
                </a:lnTo>
                <a:cubicBezTo>
                  <a:pt x="0" y="2482"/>
                  <a:pt x="119" y="2840"/>
                  <a:pt x="405" y="2840"/>
                </a:cubicBezTo>
                <a:lnTo>
                  <a:pt x="1000" y="2840"/>
                </a:lnTo>
                <a:lnTo>
                  <a:pt x="738" y="4673"/>
                </a:lnTo>
                <a:cubicBezTo>
                  <a:pt x="704" y="4879"/>
                  <a:pt x="868" y="5036"/>
                  <a:pt x="1051" y="5036"/>
                </a:cubicBezTo>
                <a:cubicBezTo>
                  <a:pt x="1122" y="5036"/>
                  <a:pt x="1196" y="5012"/>
                  <a:pt x="1262" y="4959"/>
                </a:cubicBezTo>
                <a:lnTo>
                  <a:pt x="3763" y="2768"/>
                </a:lnTo>
                <a:cubicBezTo>
                  <a:pt x="3977" y="2578"/>
                  <a:pt x="3858" y="2220"/>
                  <a:pt x="3548" y="2220"/>
                </a:cubicBezTo>
                <a:lnTo>
                  <a:pt x="2977" y="2220"/>
                </a:lnTo>
                <a:lnTo>
                  <a:pt x="3239" y="363"/>
                </a:lnTo>
                <a:cubicBezTo>
                  <a:pt x="3273" y="157"/>
                  <a:pt x="3110" y="0"/>
                  <a:pt x="29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99"/>
          <p:cNvSpPr/>
          <p:nvPr/>
        </p:nvSpPr>
        <p:spPr>
          <a:xfrm>
            <a:off x="4041329" y="2987326"/>
            <a:ext cx="82258" cy="61433"/>
          </a:xfrm>
          <a:custGeom>
            <a:avLst/>
            <a:gdLst/>
            <a:ahLst/>
            <a:cxnLst/>
            <a:rect l="l" t="t" r="r" b="b"/>
            <a:pathLst>
              <a:path w="2525" h="1883" extrusionOk="0">
                <a:moveTo>
                  <a:pt x="334" y="1"/>
                </a:moveTo>
                <a:cubicBezTo>
                  <a:pt x="143" y="1"/>
                  <a:pt x="0" y="144"/>
                  <a:pt x="0" y="311"/>
                </a:cubicBezTo>
                <a:lnTo>
                  <a:pt x="0" y="1882"/>
                </a:lnTo>
                <a:lnTo>
                  <a:pt x="2525" y="1882"/>
                </a:lnTo>
                <a:lnTo>
                  <a:pt x="2525" y="311"/>
                </a:lnTo>
                <a:cubicBezTo>
                  <a:pt x="2525" y="144"/>
                  <a:pt x="2382"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99"/>
          <p:cNvSpPr/>
          <p:nvPr/>
        </p:nvSpPr>
        <p:spPr>
          <a:xfrm>
            <a:off x="4266309" y="2987326"/>
            <a:ext cx="82258" cy="61433"/>
          </a:xfrm>
          <a:custGeom>
            <a:avLst/>
            <a:gdLst/>
            <a:ahLst/>
            <a:cxnLst/>
            <a:rect l="l" t="t" r="r" b="b"/>
            <a:pathLst>
              <a:path w="2525" h="1883" extrusionOk="0">
                <a:moveTo>
                  <a:pt x="310" y="1"/>
                </a:moveTo>
                <a:cubicBezTo>
                  <a:pt x="144" y="1"/>
                  <a:pt x="1" y="144"/>
                  <a:pt x="1" y="311"/>
                </a:cubicBezTo>
                <a:lnTo>
                  <a:pt x="1" y="1882"/>
                </a:lnTo>
                <a:lnTo>
                  <a:pt x="2525" y="1882"/>
                </a:lnTo>
                <a:lnTo>
                  <a:pt x="2525" y="311"/>
                </a:lnTo>
                <a:cubicBezTo>
                  <a:pt x="2501" y="144"/>
                  <a:pt x="2358" y="1"/>
                  <a:pt x="2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99"/>
          <p:cNvSpPr/>
          <p:nvPr/>
        </p:nvSpPr>
        <p:spPr>
          <a:xfrm>
            <a:off x="4041329" y="3069704"/>
            <a:ext cx="307238" cy="163973"/>
          </a:xfrm>
          <a:custGeom>
            <a:avLst/>
            <a:gdLst/>
            <a:ahLst/>
            <a:cxnLst/>
            <a:rect l="l" t="t" r="r" b="b"/>
            <a:pathLst>
              <a:path w="9431" h="5026" extrusionOk="0">
                <a:moveTo>
                  <a:pt x="0" y="0"/>
                </a:moveTo>
                <a:lnTo>
                  <a:pt x="0" y="310"/>
                </a:lnTo>
                <a:cubicBezTo>
                  <a:pt x="0" y="2915"/>
                  <a:pt x="2120" y="5025"/>
                  <a:pt x="4743" y="5025"/>
                </a:cubicBezTo>
                <a:cubicBezTo>
                  <a:pt x="4758" y="5025"/>
                  <a:pt x="4772" y="5025"/>
                  <a:pt x="4787" y="5025"/>
                </a:cubicBezTo>
                <a:cubicBezTo>
                  <a:pt x="7359" y="4954"/>
                  <a:pt x="9407" y="2834"/>
                  <a:pt x="9431" y="262"/>
                </a:cubicBezTo>
                <a:lnTo>
                  <a:pt x="9431" y="0"/>
                </a:lnTo>
                <a:lnTo>
                  <a:pt x="6907" y="0"/>
                </a:lnTo>
                <a:lnTo>
                  <a:pt x="6907" y="286"/>
                </a:lnTo>
                <a:cubicBezTo>
                  <a:pt x="6907" y="1501"/>
                  <a:pt x="5930" y="2477"/>
                  <a:pt x="4716" y="2477"/>
                </a:cubicBezTo>
                <a:cubicBezTo>
                  <a:pt x="4701" y="2477"/>
                  <a:pt x="4687" y="2477"/>
                  <a:pt x="4672" y="2477"/>
                </a:cubicBezTo>
                <a:cubicBezTo>
                  <a:pt x="3478" y="2477"/>
                  <a:pt x="2525" y="1510"/>
                  <a:pt x="2525" y="310"/>
                </a:cubicBezTo>
                <a:lnTo>
                  <a:pt x="252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5" name="Google Shape;10845;p99"/>
          <p:cNvGrpSpPr/>
          <p:nvPr/>
        </p:nvGrpSpPr>
        <p:grpSpPr>
          <a:xfrm>
            <a:off x="4789992" y="2884002"/>
            <a:ext cx="317891" cy="348892"/>
            <a:chOff x="4789992" y="2884002"/>
            <a:chExt cx="317891" cy="348892"/>
          </a:xfrm>
        </p:grpSpPr>
        <p:sp>
          <p:nvSpPr>
            <p:cNvPr id="10846" name="Google Shape;10846;p99"/>
            <p:cNvSpPr/>
            <p:nvPr/>
          </p:nvSpPr>
          <p:spPr>
            <a:xfrm>
              <a:off x="4877658" y="3109311"/>
              <a:ext cx="142787" cy="21010"/>
            </a:xfrm>
            <a:custGeom>
              <a:avLst/>
              <a:gdLst/>
              <a:ahLst/>
              <a:cxnLst/>
              <a:rect l="l" t="t" r="r" b="b"/>
              <a:pathLst>
                <a:path w="4383" h="644" extrusionOk="0">
                  <a:moveTo>
                    <a:pt x="0" y="1"/>
                  </a:moveTo>
                  <a:lnTo>
                    <a:pt x="0" y="644"/>
                  </a:lnTo>
                  <a:lnTo>
                    <a:pt x="4382" y="644"/>
                  </a:lnTo>
                  <a:lnTo>
                    <a:pt x="438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99"/>
            <p:cNvSpPr/>
            <p:nvPr/>
          </p:nvSpPr>
          <p:spPr>
            <a:xfrm>
              <a:off x="4921117" y="3004421"/>
              <a:ext cx="55870" cy="84727"/>
            </a:xfrm>
            <a:custGeom>
              <a:avLst/>
              <a:gdLst/>
              <a:ahLst/>
              <a:cxnLst/>
              <a:rect l="l" t="t" r="r" b="b"/>
              <a:pathLst>
                <a:path w="1715" h="2597" extrusionOk="0">
                  <a:moveTo>
                    <a:pt x="857" y="1"/>
                  </a:moveTo>
                  <a:cubicBezTo>
                    <a:pt x="453" y="140"/>
                    <a:pt x="326" y="198"/>
                    <a:pt x="233" y="198"/>
                  </a:cubicBezTo>
                  <a:cubicBezTo>
                    <a:pt x="167" y="198"/>
                    <a:pt x="118" y="169"/>
                    <a:pt x="0" y="120"/>
                  </a:cubicBezTo>
                  <a:lnTo>
                    <a:pt x="0" y="120"/>
                  </a:lnTo>
                  <a:lnTo>
                    <a:pt x="476" y="2597"/>
                  </a:lnTo>
                  <a:lnTo>
                    <a:pt x="1238" y="2597"/>
                  </a:lnTo>
                  <a:lnTo>
                    <a:pt x="1715" y="120"/>
                  </a:lnTo>
                  <a:lnTo>
                    <a:pt x="1715" y="120"/>
                  </a:lnTo>
                  <a:cubicBezTo>
                    <a:pt x="1593" y="160"/>
                    <a:pt x="1545" y="188"/>
                    <a:pt x="1476" y="188"/>
                  </a:cubicBezTo>
                  <a:cubicBezTo>
                    <a:pt x="1384" y="188"/>
                    <a:pt x="1254" y="138"/>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99"/>
            <p:cNvSpPr/>
            <p:nvPr/>
          </p:nvSpPr>
          <p:spPr>
            <a:xfrm>
              <a:off x="4789992" y="2884002"/>
              <a:ext cx="317891" cy="205146"/>
            </a:xfrm>
            <a:custGeom>
              <a:avLst/>
              <a:gdLst/>
              <a:ahLst/>
              <a:cxnLst/>
              <a:rect l="l" t="t" r="r" b="b"/>
              <a:pathLst>
                <a:path w="9758" h="6288" extrusionOk="0">
                  <a:moveTo>
                    <a:pt x="4911" y="1"/>
                  </a:moveTo>
                  <a:cubicBezTo>
                    <a:pt x="4902" y="1"/>
                    <a:pt x="4892" y="1"/>
                    <a:pt x="4882" y="1"/>
                  </a:cubicBezTo>
                  <a:cubicBezTo>
                    <a:pt x="1572" y="1"/>
                    <a:pt x="0" y="4049"/>
                    <a:pt x="2453" y="6288"/>
                  </a:cubicBezTo>
                  <a:lnTo>
                    <a:pt x="3882" y="6288"/>
                  </a:lnTo>
                  <a:cubicBezTo>
                    <a:pt x="3263" y="3192"/>
                    <a:pt x="3311" y="3549"/>
                    <a:pt x="3311" y="3358"/>
                  </a:cubicBezTo>
                  <a:cubicBezTo>
                    <a:pt x="3311" y="3179"/>
                    <a:pt x="3462" y="3032"/>
                    <a:pt x="3623" y="3032"/>
                  </a:cubicBezTo>
                  <a:cubicBezTo>
                    <a:pt x="3654" y="3032"/>
                    <a:pt x="3685" y="3037"/>
                    <a:pt x="3715" y="3049"/>
                  </a:cubicBezTo>
                  <a:lnTo>
                    <a:pt x="4263" y="3239"/>
                  </a:lnTo>
                  <a:cubicBezTo>
                    <a:pt x="4454" y="3144"/>
                    <a:pt x="4668" y="3097"/>
                    <a:pt x="4882" y="3049"/>
                  </a:cubicBezTo>
                  <a:cubicBezTo>
                    <a:pt x="4954" y="3049"/>
                    <a:pt x="4930" y="3049"/>
                    <a:pt x="5502" y="3239"/>
                  </a:cubicBezTo>
                  <a:lnTo>
                    <a:pt x="6049" y="3049"/>
                  </a:lnTo>
                  <a:cubicBezTo>
                    <a:pt x="6074" y="3043"/>
                    <a:pt x="6099" y="3040"/>
                    <a:pt x="6124" y="3040"/>
                  </a:cubicBezTo>
                  <a:cubicBezTo>
                    <a:pt x="6292" y="3040"/>
                    <a:pt x="6454" y="3172"/>
                    <a:pt x="6454" y="3358"/>
                  </a:cubicBezTo>
                  <a:cubicBezTo>
                    <a:pt x="6454" y="3549"/>
                    <a:pt x="6502" y="3192"/>
                    <a:pt x="5883" y="6288"/>
                  </a:cubicBezTo>
                  <a:lnTo>
                    <a:pt x="7311" y="6288"/>
                  </a:lnTo>
                  <a:cubicBezTo>
                    <a:pt x="9757" y="4056"/>
                    <a:pt x="8202" y="1"/>
                    <a:pt x="49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99"/>
            <p:cNvSpPr/>
            <p:nvPr/>
          </p:nvSpPr>
          <p:spPr>
            <a:xfrm>
              <a:off x="4877658" y="3150483"/>
              <a:ext cx="142787" cy="20260"/>
            </a:xfrm>
            <a:custGeom>
              <a:avLst/>
              <a:gdLst/>
              <a:ahLst/>
              <a:cxnLst/>
              <a:rect l="l" t="t" r="r" b="b"/>
              <a:pathLst>
                <a:path w="4383" h="621" extrusionOk="0">
                  <a:moveTo>
                    <a:pt x="0" y="1"/>
                  </a:moveTo>
                  <a:lnTo>
                    <a:pt x="0" y="620"/>
                  </a:lnTo>
                  <a:lnTo>
                    <a:pt x="4382" y="620"/>
                  </a:lnTo>
                  <a:lnTo>
                    <a:pt x="438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99"/>
            <p:cNvSpPr/>
            <p:nvPr/>
          </p:nvSpPr>
          <p:spPr>
            <a:xfrm>
              <a:off x="4867559" y="3130289"/>
              <a:ext cx="10132" cy="20228"/>
            </a:xfrm>
            <a:custGeom>
              <a:avLst/>
              <a:gdLst/>
              <a:ahLst/>
              <a:cxnLst/>
              <a:rect l="l" t="t" r="r" b="b"/>
              <a:pathLst>
                <a:path w="311" h="620" extrusionOk="0">
                  <a:moveTo>
                    <a:pt x="310" y="1"/>
                  </a:moveTo>
                  <a:cubicBezTo>
                    <a:pt x="120" y="1"/>
                    <a:pt x="1" y="144"/>
                    <a:pt x="1" y="310"/>
                  </a:cubicBezTo>
                  <a:cubicBezTo>
                    <a:pt x="1" y="477"/>
                    <a:pt x="120" y="620"/>
                    <a:pt x="310" y="620"/>
                  </a:cubicBezTo>
                  <a:lnTo>
                    <a:pt x="31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99"/>
            <p:cNvSpPr/>
            <p:nvPr/>
          </p:nvSpPr>
          <p:spPr>
            <a:xfrm>
              <a:off x="5020413" y="3130289"/>
              <a:ext cx="13976" cy="20228"/>
            </a:xfrm>
            <a:custGeom>
              <a:avLst/>
              <a:gdLst/>
              <a:ahLst/>
              <a:cxnLst/>
              <a:rect l="l" t="t" r="r" b="b"/>
              <a:pathLst>
                <a:path w="429" h="620" extrusionOk="0">
                  <a:moveTo>
                    <a:pt x="0" y="1"/>
                  </a:moveTo>
                  <a:lnTo>
                    <a:pt x="0" y="620"/>
                  </a:lnTo>
                  <a:cubicBezTo>
                    <a:pt x="429" y="620"/>
                    <a:pt x="429" y="1"/>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99"/>
            <p:cNvSpPr/>
            <p:nvPr/>
          </p:nvSpPr>
          <p:spPr>
            <a:xfrm>
              <a:off x="4862608" y="3170613"/>
              <a:ext cx="172889" cy="62281"/>
            </a:xfrm>
            <a:custGeom>
              <a:avLst/>
              <a:gdLst/>
              <a:ahLst/>
              <a:cxnLst/>
              <a:rect l="l" t="t" r="r" b="b"/>
              <a:pathLst>
                <a:path w="5307" h="1909" extrusionOk="0">
                  <a:moveTo>
                    <a:pt x="419" y="1"/>
                  </a:moveTo>
                  <a:cubicBezTo>
                    <a:pt x="1" y="1"/>
                    <a:pt x="1" y="648"/>
                    <a:pt x="419" y="648"/>
                  </a:cubicBezTo>
                  <a:cubicBezTo>
                    <a:pt x="433" y="648"/>
                    <a:pt x="448" y="648"/>
                    <a:pt x="462" y="646"/>
                  </a:cubicBezTo>
                  <a:lnTo>
                    <a:pt x="462" y="646"/>
                  </a:lnTo>
                  <a:cubicBezTo>
                    <a:pt x="462" y="980"/>
                    <a:pt x="439" y="1075"/>
                    <a:pt x="558" y="1194"/>
                  </a:cubicBezTo>
                  <a:lnTo>
                    <a:pt x="1177" y="1837"/>
                  </a:lnTo>
                  <a:cubicBezTo>
                    <a:pt x="1225" y="1885"/>
                    <a:pt x="1320" y="1908"/>
                    <a:pt x="1391" y="1908"/>
                  </a:cubicBezTo>
                  <a:lnTo>
                    <a:pt x="3916" y="1908"/>
                  </a:lnTo>
                  <a:cubicBezTo>
                    <a:pt x="3987" y="1908"/>
                    <a:pt x="4058" y="1885"/>
                    <a:pt x="4130" y="1837"/>
                  </a:cubicBezTo>
                  <a:lnTo>
                    <a:pt x="4749" y="1194"/>
                  </a:lnTo>
                  <a:cubicBezTo>
                    <a:pt x="4868" y="1075"/>
                    <a:pt x="4844" y="980"/>
                    <a:pt x="4844" y="646"/>
                  </a:cubicBezTo>
                  <a:lnTo>
                    <a:pt x="4844" y="646"/>
                  </a:lnTo>
                  <a:cubicBezTo>
                    <a:pt x="4859" y="648"/>
                    <a:pt x="4874" y="648"/>
                    <a:pt x="4888" y="648"/>
                  </a:cubicBezTo>
                  <a:cubicBezTo>
                    <a:pt x="5306" y="648"/>
                    <a:pt x="5306" y="1"/>
                    <a:pt x="4888" y="1"/>
                  </a:cubicBezTo>
                  <a:cubicBezTo>
                    <a:pt x="4874" y="1"/>
                    <a:pt x="4859" y="2"/>
                    <a:pt x="4844" y="3"/>
                  </a:cubicBezTo>
                  <a:lnTo>
                    <a:pt x="4844" y="646"/>
                  </a:lnTo>
                  <a:lnTo>
                    <a:pt x="462" y="646"/>
                  </a:lnTo>
                  <a:lnTo>
                    <a:pt x="462" y="3"/>
                  </a:lnTo>
                  <a:cubicBezTo>
                    <a:pt x="448" y="2"/>
                    <a:pt x="433" y="1"/>
                    <a:pt x="4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3" name="Google Shape;10853;p99"/>
          <p:cNvGrpSpPr/>
          <p:nvPr/>
        </p:nvGrpSpPr>
        <p:grpSpPr>
          <a:xfrm>
            <a:off x="5580551" y="2885177"/>
            <a:ext cx="245178" cy="346934"/>
            <a:chOff x="5580551" y="2885177"/>
            <a:chExt cx="245178" cy="346934"/>
          </a:xfrm>
        </p:grpSpPr>
        <p:sp>
          <p:nvSpPr>
            <p:cNvPr id="10854" name="Google Shape;10854;p99"/>
            <p:cNvSpPr/>
            <p:nvPr/>
          </p:nvSpPr>
          <p:spPr>
            <a:xfrm>
              <a:off x="5580551" y="3190906"/>
              <a:ext cx="224231" cy="41205"/>
            </a:xfrm>
            <a:custGeom>
              <a:avLst/>
              <a:gdLst/>
              <a:ahLst/>
              <a:cxnLst/>
              <a:rect l="l" t="t" r="r" b="b"/>
              <a:pathLst>
                <a:path w="6883" h="1263" extrusionOk="0">
                  <a:moveTo>
                    <a:pt x="0" y="0"/>
                  </a:moveTo>
                  <a:lnTo>
                    <a:pt x="0" y="953"/>
                  </a:lnTo>
                  <a:cubicBezTo>
                    <a:pt x="0" y="1143"/>
                    <a:pt x="143" y="1263"/>
                    <a:pt x="310" y="1263"/>
                  </a:cubicBezTo>
                  <a:lnTo>
                    <a:pt x="6573" y="1263"/>
                  </a:lnTo>
                  <a:cubicBezTo>
                    <a:pt x="6740" y="1263"/>
                    <a:pt x="6883" y="1120"/>
                    <a:pt x="6859" y="953"/>
                  </a:cubicBezTo>
                  <a:lnTo>
                    <a:pt x="68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99"/>
            <p:cNvSpPr/>
            <p:nvPr/>
          </p:nvSpPr>
          <p:spPr>
            <a:xfrm>
              <a:off x="5601498" y="3047943"/>
              <a:ext cx="224231" cy="123094"/>
            </a:xfrm>
            <a:custGeom>
              <a:avLst/>
              <a:gdLst/>
              <a:ahLst/>
              <a:cxnLst/>
              <a:rect l="l" t="t" r="r" b="b"/>
              <a:pathLst>
                <a:path w="6883" h="3773" extrusionOk="0">
                  <a:moveTo>
                    <a:pt x="2191" y="1"/>
                  </a:moveTo>
                  <a:cubicBezTo>
                    <a:pt x="2025" y="1"/>
                    <a:pt x="1882" y="143"/>
                    <a:pt x="1882" y="334"/>
                  </a:cubicBezTo>
                  <a:lnTo>
                    <a:pt x="1882" y="1263"/>
                  </a:lnTo>
                  <a:lnTo>
                    <a:pt x="1358" y="1263"/>
                  </a:lnTo>
                  <a:cubicBezTo>
                    <a:pt x="620" y="1263"/>
                    <a:pt x="0" y="1882"/>
                    <a:pt x="0" y="2620"/>
                  </a:cubicBezTo>
                  <a:lnTo>
                    <a:pt x="0" y="3763"/>
                  </a:lnTo>
                  <a:lnTo>
                    <a:pt x="5621" y="3763"/>
                  </a:lnTo>
                  <a:lnTo>
                    <a:pt x="5621" y="3168"/>
                  </a:lnTo>
                  <a:lnTo>
                    <a:pt x="6240" y="3168"/>
                  </a:lnTo>
                  <a:lnTo>
                    <a:pt x="6240" y="3454"/>
                  </a:lnTo>
                  <a:cubicBezTo>
                    <a:pt x="6240" y="3596"/>
                    <a:pt x="6335" y="3739"/>
                    <a:pt x="6502" y="3763"/>
                  </a:cubicBezTo>
                  <a:cubicBezTo>
                    <a:pt x="6527" y="3769"/>
                    <a:pt x="6551" y="3772"/>
                    <a:pt x="6575" y="3772"/>
                  </a:cubicBezTo>
                  <a:cubicBezTo>
                    <a:pt x="6733" y="3772"/>
                    <a:pt x="6859" y="3643"/>
                    <a:pt x="6859" y="3477"/>
                  </a:cubicBezTo>
                  <a:lnTo>
                    <a:pt x="6859" y="2239"/>
                  </a:lnTo>
                  <a:cubicBezTo>
                    <a:pt x="6883" y="2072"/>
                    <a:pt x="6764" y="1929"/>
                    <a:pt x="6621" y="1906"/>
                  </a:cubicBezTo>
                  <a:cubicBezTo>
                    <a:pt x="6596" y="1899"/>
                    <a:pt x="6571" y="1896"/>
                    <a:pt x="6546" y="1896"/>
                  </a:cubicBezTo>
                  <a:cubicBezTo>
                    <a:pt x="6383" y="1896"/>
                    <a:pt x="6240" y="2026"/>
                    <a:pt x="6240" y="2191"/>
                  </a:cubicBezTo>
                  <a:lnTo>
                    <a:pt x="6240" y="2501"/>
                  </a:lnTo>
                  <a:lnTo>
                    <a:pt x="5621" y="2501"/>
                  </a:lnTo>
                  <a:cubicBezTo>
                    <a:pt x="5549" y="1810"/>
                    <a:pt x="4954" y="1263"/>
                    <a:pt x="4263" y="1263"/>
                  </a:cubicBezTo>
                  <a:lnTo>
                    <a:pt x="3763" y="1263"/>
                  </a:lnTo>
                  <a:lnTo>
                    <a:pt x="3763" y="334"/>
                  </a:lnTo>
                  <a:cubicBezTo>
                    <a:pt x="3763" y="143"/>
                    <a:pt x="3620"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99"/>
            <p:cNvSpPr/>
            <p:nvPr/>
          </p:nvSpPr>
          <p:spPr>
            <a:xfrm>
              <a:off x="5634857" y="2885177"/>
              <a:ext cx="119494" cy="142604"/>
            </a:xfrm>
            <a:custGeom>
              <a:avLst/>
              <a:gdLst/>
              <a:ahLst/>
              <a:cxnLst/>
              <a:rect l="l" t="t" r="r" b="b"/>
              <a:pathLst>
                <a:path w="3668" h="4371" extrusionOk="0">
                  <a:moveTo>
                    <a:pt x="1798" y="0"/>
                  </a:moveTo>
                  <a:cubicBezTo>
                    <a:pt x="1745" y="0"/>
                    <a:pt x="1691" y="12"/>
                    <a:pt x="1644" y="36"/>
                  </a:cubicBezTo>
                  <a:cubicBezTo>
                    <a:pt x="1572" y="84"/>
                    <a:pt x="0" y="1036"/>
                    <a:pt x="0" y="2632"/>
                  </a:cubicBezTo>
                  <a:cubicBezTo>
                    <a:pt x="24" y="3489"/>
                    <a:pt x="643" y="4204"/>
                    <a:pt x="1477" y="4347"/>
                  </a:cubicBezTo>
                  <a:lnTo>
                    <a:pt x="1477" y="3418"/>
                  </a:lnTo>
                  <a:cubicBezTo>
                    <a:pt x="1477" y="3251"/>
                    <a:pt x="1596" y="3108"/>
                    <a:pt x="1763" y="3108"/>
                  </a:cubicBezTo>
                  <a:cubicBezTo>
                    <a:pt x="1953" y="3108"/>
                    <a:pt x="2096" y="3251"/>
                    <a:pt x="2096" y="3418"/>
                  </a:cubicBezTo>
                  <a:lnTo>
                    <a:pt x="2096" y="4370"/>
                  </a:lnTo>
                  <a:cubicBezTo>
                    <a:pt x="2096" y="4370"/>
                    <a:pt x="2930" y="4085"/>
                    <a:pt x="3192" y="3727"/>
                  </a:cubicBezTo>
                  <a:cubicBezTo>
                    <a:pt x="3549" y="3299"/>
                    <a:pt x="3668" y="2751"/>
                    <a:pt x="3549" y="2227"/>
                  </a:cubicBezTo>
                  <a:cubicBezTo>
                    <a:pt x="3453" y="1679"/>
                    <a:pt x="3192" y="1155"/>
                    <a:pt x="2787" y="751"/>
                  </a:cubicBezTo>
                  <a:cubicBezTo>
                    <a:pt x="2727" y="676"/>
                    <a:pt x="2649" y="639"/>
                    <a:pt x="2564" y="639"/>
                  </a:cubicBezTo>
                  <a:cubicBezTo>
                    <a:pt x="2513" y="639"/>
                    <a:pt x="2459" y="652"/>
                    <a:pt x="2406" y="679"/>
                  </a:cubicBezTo>
                  <a:lnTo>
                    <a:pt x="2120" y="846"/>
                  </a:lnTo>
                  <a:lnTo>
                    <a:pt x="2120" y="322"/>
                  </a:lnTo>
                  <a:cubicBezTo>
                    <a:pt x="2120" y="203"/>
                    <a:pt x="2072" y="108"/>
                    <a:pt x="1977" y="36"/>
                  </a:cubicBezTo>
                  <a:lnTo>
                    <a:pt x="1953" y="36"/>
                  </a:lnTo>
                  <a:cubicBezTo>
                    <a:pt x="1906" y="12"/>
                    <a:pt x="1852" y="0"/>
                    <a:pt x="1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7" name="Google Shape;10857;p99"/>
          <p:cNvGrpSpPr/>
          <p:nvPr/>
        </p:nvGrpSpPr>
        <p:grpSpPr>
          <a:xfrm>
            <a:off x="6318333" y="2883807"/>
            <a:ext cx="289419" cy="349088"/>
            <a:chOff x="6318333" y="2883807"/>
            <a:chExt cx="289419" cy="349088"/>
          </a:xfrm>
        </p:grpSpPr>
        <p:sp>
          <p:nvSpPr>
            <p:cNvPr id="10858" name="Google Shape;10858;p99"/>
            <p:cNvSpPr/>
            <p:nvPr/>
          </p:nvSpPr>
          <p:spPr>
            <a:xfrm>
              <a:off x="6364886" y="2883807"/>
              <a:ext cx="242865" cy="349088"/>
            </a:xfrm>
            <a:custGeom>
              <a:avLst/>
              <a:gdLst/>
              <a:ahLst/>
              <a:cxnLst/>
              <a:rect l="l" t="t" r="r" b="b"/>
              <a:pathLst>
                <a:path w="7455" h="10700" extrusionOk="0">
                  <a:moveTo>
                    <a:pt x="4080" y="0"/>
                  </a:moveTo>
                  <a:cubicBezTo>
                    <a:pt x="3780" y="0"/>
                    <a:pt x="3621" y="456"/>
                    <a:pt x="3954" y="602"/>
                  </a:cubicBezTo>
                  <a:cubicBezTo>
                    <a:pt x="6074" y="1578"/>
                    <a:pt x="7002" y="4079"/>
                    <a:pt x="6050" y="6222"/>
                  </a:cubicBezTo>
                  <a:cubicBezTo>
                    <a:pt x="5356" y="7824"/>
                    <a:pt x="3783" y="8774"/>
                    <a:pt x="2139" y="8774"/>
                  </a:cubicBezTo>
                  <a:cubicBezTo>
                    <a:pt x="1583" y="8774"/>
                    <a:pt x="1019" y="8666"/>
                    <a:pt x="477" y="8437"/>
                  </a:cubicBezTo>
                  <a:cubicBezTo>
                    <a:pt x="434" y="8418"/>
                    <a:pt x="388" y="8409"/>
                    <a:pt x="344" y="8409"/>
                  </a:cubicBezTo>
                  <a:cubicBezTo>
                    <a:pt x="221" y="8409"/>
                    <a:pt x="107" y="8481"/>
                    <a:pt x="72" y="8604"/>
                  </a:cubicBezTo>
                  <a:cubicBezTo>
                    <a:pt x="1" y="8747"/>
                    <a:pt x="48" y="8937"/>
                    <a:pt x="215" y="9009"/>
                  </a:cubicBezTo>
                  <a:cubicBezTo>
                    <a:pt x="739" y="9247"/>
                    <a:pt x="1311" y="9390"/>
                    <a:pt x="1882" y="9413"/>
                  </a:cubicBezTo>
                  <a:lnTo>
                    <a:pt x="1882" y="10080"/>
                  </a:lnTo>
                  <a:lnTo>
                    <a:pt x="644" y="10080"/>
                  </a:lnTo>
                  <a:cubicBezTo>
                    <a:pt x="477" y="10080"/>
                    <a:pt x="334" y="10175"/>
                    <a:pt x="310" y="10342"/>
                  </a:cubicBezTo>
                  <a:cubicBezTo>
                    <a:pt x="263" y="10533"/>
                    <a:pt x="406" y="10699"/>
                    <a:pt x="620" y="10699"/>
                  </a:cubicBezTo>
                  <a:lnTo>
                    <a:pt x="3740" y="10699"/>
                  </a:lnTo>
                  <a:cubicBezTo>
                    <a:pt x="3906" y="10699"/>
                    <a:pt x="4025" y="10604"/>
                    <a:pt x="4073" y="10461"/>
                  </a:cubicBezTo>
                  <a:cubicBezTo>
                    <a:pt x="4097" y="10271"/>
                    <a:pt x="3954" y="10080"/>
                    <a:pt x="3764" y="10080"/>
                  </a:cubicBezTo>
                  <a:lnTo>
                    <a:pt x="2501" y="10080"/>
                  </a:lnTo>
                  <a:lnTo>
                    <a:pt x="2501" y="9413"/>
                  </a:lnTo>
                  <a:cubicBezTo>
                    <a:pt x="4764" y="9294"/>
                    <a:pt x="6645" y="7627"/>
                    <a:pt x="7050" y="5389"/>
                  </a:cubicBezTo>
                  <a:cubicBezTo>
                    <a:pt x="7455" y="3150"/>
                    <a:pt x="6288" y="935"/>
                    <a:pt x="4216" y="30"/>
                  </a:cubicBezTo>
                  <a:cubicBezTo>
                    <a:pt x="4168" y="10"/>
                    <a:pt x="4123" y="0"/>
                    <a:pt x="40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99"/>
            <p:cNvSpPr/>
            <p:nvPr/>
          </p:nvSpPr>
          <p:spPr>
            <a:xfrm>
              <a:off x="6388179" y="3078252"/>
              <a:ext cx="45022" cy="45871"/>
            </a:xfrm>
            <a:custGeom>
              <a:avLst/>
              <a:gdLst/>
              <a:ahLst/>
              <a:cxnLst/>
              <a:rect l="l" t="t" r="r" b="b"/>
              <a:pathLst>
                <a:path w="1382" h="1406" extrusionOk="0">
                  <a:moveTo>
                    <a:pt x="96" y="0"/>
                  </a:moveTo>
                  <a:lnTo>
                    <a:pt x="96" y="0"/>
                  </a:lnTo>
                  <a:cubicBezTo>
                    <a:pt x="0" y="619"/>
                    <a:pt x="48" y="1120"/>
                    <a:pt x="238" y="1405"/>
                  </a:cubicBezTo>
                  <a:cubicBezTo>
                    <a:pt x="572" y="1381"/>
                    <a:pt x="977" y="1072"/>
                    <a:pt x="1382" y="572"/>
                  </a:cubicBezTo>
                  <a:lnTo>
                    <a:pt x="9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99"/>
            <p:cNvSpPr/>
            <p:nvPr/>
          </p:nvSpPr>
          <p:spPr>
            <a:xfrm>
              <a:off x="6413785" y="2982693"/>
              <a:ext cx="65188" cy="51287"/>
            </a:xfrm>
            <a:custGeom>
              <a:avLst/>
              <a:gdLst/>
              <a:ahLst/>
              <a:cxnLst/>
              <a:rect l="l" t="t" r="r" b="b"/>
              <a:pathLst>
                <a:path w="2001" h="1572" extrusionOk="0">
                  <a:moveTo>
                    <a:pt x="453" y="0"/>
                  </a:moveTo>
                  <a:cubicBezTo>
                    <a:pt x="286" y="262"/>
                    <a:pt x="143" y="548"/>
                    <a:pt x="0" y="834"/>
                  </a:cubicBezTo>
                  <a:lnTo>
                    <a:pt x="1691" y="1572"/>
                  </a:lnTo>
                  <a:cubicBezTo>
                    <a:pt x="1810" y="1286"/>
                    <a:pt x="1905" y="1000"/>
                    <a:pt x="2001" y="691"/>
                  </a:cubicBezTo>
                  <a:lnTo>
                    <a:pt x="45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99"/>
            <p:cNvSpPr/>
            <p:nvPr/>
          </p:nvSpPr>
          <p:spPr>
            <a:xfrm>
              <a:off x="6395933" y="3028531"/>
              <a:ext cx="64406" cy="51287"/>
            </a:xfrm>
            <a:custGeom>
              <a:avLst/>
              <a:gdLst/>
              <a:ahLst/>
              <a:cxnLst/>
              <a:rect l="l" t="t" r="r" b="b"/>
              <a:pathLst>
                <a:path w="1977" h="1572" extrusionOk="0">
                  <a:moveTo>
                    <a:pt x="286" y="0"/>
                  </a:moveTo>
                  <a:cubicBezTo>
                    <a:pt x="167" y="286"/>
                    <a:pt x="72" y="596"/>
                    <a:pt x="0" y="881"/>
                  </a:cubicBezTo>
                  <a:lnTo>
                    <a:pt x="1525" y="1572"/>
                  </a:lnTo>
                  <a:cubicBezTo>
                    <a:pt x="1691" y="1310"/>
                    <a:pt x="1834" y="1024"/>
                    <a:pt x="1977" y="738"/>
                  </a:cubicBezTo>
                  <a:lnTo>
                    <a:pt x="28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99"/>
            <p:cNvSpPr/>
            <p:nvPr/>
          </p:nvSpPr>
          <p:spPr>
            <a:xfrm>
              <a:off x="6333091" y="2948502"/>
              <a:ext cx="76850" cy="52853"/>
            </a:xfrm>
            <a:custGeom>
              <a:avLst/>
              <a:gdLst/>
              <a:ahLst/>
              <a:cxnLst/>
              <a:rect l="l" t="t" r="r" b="b"/>
              <a:pathLst>
                <a:path w="2359" h="1620" extrusionOk="0">
                  <a:moveTo>
                    <a:pt x="572" y="0"/>
                  </a:moveTo>
                  <a:cubicBezTo>
                    <a:pt x="358" y="238"/>
                    <a:pt x="167" y="500"/>
                    <a:pt x="0" y="786"/>
                  </a:cubicBezTo>
                  <a:lnTo>
                    <a:pt x="1906" y="1620"/>
                  </a:lnTo>
                  <a:cubicBezTo>
                    <a:pt x="2048" y="1334"/>
                    <a:pt x="2191" y="1072"/>
                    <a:pt x="2358" y="810"/>
                  </a:cubicBezTo>
                  <a:lnTo>
                    <a:pt x="57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99"/>
            <p:cNvSpPr/>
            <p:nvPr/>
          </p:nvSpPr>
          <p:spPr>
            <a:xfrm>
              <a:off x="6464215" y="3061156"/>
              <a:ext cx="76818" cy="52853"/>
            </a:xfrm>
            <a:custGeom>
              <a:avLst/>
              <a:gdLst/>
              <a:ahLst/>
              <a:cxnLst/>
              <a:rect l="l" t="t" r="r" b="b"/>
              <a:pathLst>
                <a:path w="2358" h="1620" extrusionOk="0">
                  <a:moveTo>
                    <a:pt x="453" y="0"/>
                  </a:moveTo>
                  <a:cubicBezTo>
                    <a:pt x="333" y="286"/>
                    <a:pt x="167" y="572"/>
                    <a:pt x="0" y="834"/>
                  </a:cubicBezTo>
                  <a:lnTo>
                    <a:pt x="1786" y="1620"/>
                  </a:lnTo>
                  <a:cubicBezTo>
                    <a:pt x="2024" y="1405"/>
                    <a:pt x="2215" y="1143"/>
                    <a:pt x="2358" y="858"/>
                  </a:cubicBezTo>
                  <a:lnTo>
                    <a:pt x="45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99"/>
            <p:cNvSpPr/>
            <p:nvPr/>
          </p:nvSpPr>
          <p:spPr>
            <a:xfrm>
              <a:off x="6318333" y="2992774"/>
              <a:ext cx="68315" cy="56767"/>
            </a:xfrm>
            <a:custGeom>
              <a:avLst/>
              <a:gdLst/>
              <a:ahLst/>
              <a:cxnLst/>
              <a:rect l="l" t="t" r="r" b="b"/>
              <a:pathLst>
                <a:path w="2097" h="1740" extrusionOk="0">
                  <a:moveTo>
                    <a:pt x="191" y="1"/>
                  </a:moveTo>
                  <a:cubicBezTo>
                    <a:pt x="72" y="286"/>
                    <a:pt x="25" y="620"/>
                    <a:pt x="1" y="929"/>
                  </a:cubicBezTo>
                  <a:lnTo>
                    <a:pt x="1787" y="1739"/>
                  </a:lnTo>
                  <a:cubicBezTo>
                    <a:pt x="1882" y="1430"/>
                    <a:pt x="1978" y="1144"/>
                    <a:pt x="2097" y="834"/>
                  </a:cubicBez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99"/>
            <p:cNvSpPr/>
            <p:nvPr/>
          </p:nvSpPr>
          <p:spPr>
            <a:xfrm>
              <a:off x="6495229" y="2927524"/>
              <a:ext cx="60562" cy="89360"/>
            </a:xfrm>
            <a:custGeom>
              <a:avLst/>
              <a:gdLst/>
              <a:ahLst/>
              <a:cxnLst/>
              <a:rect l="l" t="t" r="r" b="b"/>
              <a:pathLst>
                <a:path w="1859" h="2739" extrusionOk="0">
                  <a:moveTo>
                    <a:pt x="1" y="0"/>
                  </a:moveTo>
                  <a:cubicBezTo>
                    <a:pt x="263" y="477"/>
                    <a:pt x="358" y="1024"/>
                    <a:pt x="286" y="1572"/>
                  </a:cubicBezTo>
                  <a:cubicBezTo>
                    <a:pt x="286" y="1715"/>
                    <a:pt x="239" y="1858"/>
                    <a:pt x="215" y="2024"/>
                  </a:cubicBezTo>
                  <a:lnTo>
                    <a:pt x="1858" y="2739"/>
                  </a:lnTo>
                  <a:cubicBezTo>
                    <a:pt x="1811" y="2429"/>
                    <a:pt x="1739" y="2144"/>
                    <a:pt x="1620" y="1858"/>
                  </a:cubicBezTo>
                  <a:cubicBezTo>
                    <a:pt x="1334" y="1072"/>
                    <a:pt x="763" y="405"/>
                    <a:pt x="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99"/>
            <p:cNvSpPr/>
            <p:nvPr/>
          </p:nvSpPr>
          <p:spPr>
            <a:xfrm>
              <a:off x="6399028" y="3105428"/>
              <a:ext cx="106333" cy="45088"/>
            </a:xfrm>
            <a:custGeom>
              <a:avLst/>
              <a:gdLst/>
              <a:ahLst/>
              <a:cxnLst/>
              <a:rect l="l" t="t" r="r" b="b"/>
              <a:pathLst>
                <a:path w="3264" h="1382" extrusionOk="0">
                  <a:moveTo>
                    <a:pt x="1644" y="1"/>
                  </a:moveTo>
                  <a:cubicBezTo>
                    <a:pt x="1549" y="120"/>
                    <a:pt x="1453" y="239"/>
                    <a:pt x="1334" y="334"/>
                  </a:cubicBezTo>
                  <a:cubicBezTo>
                    <a:pt x="1001" y="763"/>
                    <a:pt x="525" y="1072"/>
                    <a:pt x="1" y="1191"/>
                  </a:cubicBezTo>
                  <a:cubicBezTo>
                    <a:pt x="358" y="1334"/>
                    <a:pt x="763" y="1382"/>
                    <a:pt x="1144" y="1382"/>
                  </a:cubicBezTo>
                  <a:cubicBezTo>
                    <a:pt x="1906" y="1382"/>
                    <a:pt x="2644" y="1144"/>
                    <a:pt x="3263" y="715"/>
                  </a:cubicBezTo>
                  <a:lnTo>
                    <a:pt x="16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99"/>
            <p:cNvSpPr/>
            <p:nvPr/>
          </p:nvSpPr>
          <p:spPr>
            <a:xfrm>
              <a:off x="6319115" y="3045627"/>
              <a:ext cx="59780" cy="90143"/>
            </a:xfrm>
            <a:custGeom>
              <a:avLst/>
              <a:gdLst/>
              <a:ahLst/>
              <a:cxnLst/>
              <a:rect l="l" t="t" r="r" b="b"/>
              <a:pathLst>
                <a:path w="1835" h="2763" extrusionOk="0">
                  <a:moveTo>
                    <a:pt x="1" y="0"/>
                  </a:moveTo>
                  <a:lnTo>
                    <a:pt x="1" y="0"/>
                  </a:lnTo>
                  <a:cubicBezTo>
                    <a:pt x="144" y="1167"/>
                    <a:pt x="810" y="2167"/>
                    <a:pt x="1834" y="2763"/>
                  </a:cubicBezTo>
                  <a:cubicBezTo>
                    <a:pt x="1573" y="2262"/>
                    <a:pt x="1477" y="1715"/>
                    <a:pt x="1573" y="1167"/>
                  </a:cubicBezTo>
                  <a:cubicBezTo>
                    <a:pt x="1573" y="1024"/>
                    <a:pt x="1596" y="881"/>
                    <a:pt x="1620" y="738"/>
                  </a:cubicBez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99"/>
            <p:cNvSpPr/>
            <p:nvPr/>
          </p:nvSpPr>
          <p:spPr>
            <a:xfrm>
              <a:off x="6440922" y="2938388"/>
              <a:ext cx="45022" cy="46654"/>
            </a:xfrm>
            <a:custGeom>
              <a:avLst/>
              <a:gdLst/>
              <a:ahLst/>
              <a:cxnLst/>
              <a:rect l="l" t="t" r="r" b="b"/>
              <a:pathLst>
                <a:path w="1382" h="1430" extrusionOk="0">
                  <a:moveTo>
                    <a:pt x="1144" y="1"/>
                  </a:moveTo>
                  <a:cubicBezTo>
                    <a:pt x="810" y="48"/>
                    <a:pt x="405" y="358"/>
                    <a:pt x="1" y="858"/>
                  </a:cubicBezTo>
                  <a:lnTo>
                    <a:pt x="1287" y="1430"/>
                  </a:lnTo>
                  <a:cubicBezTo>
                    <a:pt x="1382" y="787"/>
                    <a:pt x="1334" y="286"/>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99"/>
            <p:cNvSpPr/>
            <p:nvPr/>
          </p:nvSpPr>
          <p:spPr>
            <a:xfrm>
              <a:off x="6487476" y="3013752"/>
              <a:ext cx="69064" cy="56767"/>
            </a:xfrm>
            <a:custGeom>
              <a:avLst/>
              <a:gdLst/>
              <a:ahLst/>
              <a:cxnLst/>
              <a:rect l="l" t="t" r="r" b="b"/>
              <a:pathLst>
                <a:path w="2120" h="1740" extrusionOk="0">
                  <a:moveTo>
                    <a:pt x="310" y="1"/>
                  </a:moveTo>
                  <a:cubicBezTo>
                    <a:pt x="215" y="286"/>
                    <a:pt x="120" y="596"/>
                    <a:pt x="1" y="882"/>
                  </a:cubicBezTo>
                  <a:lnTo>
                    <a:pt x="1929" y="1739"/>
                  </a:lnTo>
                  <a:cubicBezTo>
                    <a:pt x="2025" y="1430"/>
                    <a:pt x="2096" y="1120"/>
                    <a:pt x="2120" y="787"/>
                  </a:cubicBezTo>
                  <a:lnTo>
                    <a:pt x="31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99"/>
            <p:cNvSpPr/>
            <p:nvPr/>
          </p:nvSpPr>
          <p:spPr>
            <a:xfrm>
              <a:off x="6368763" y="2911864"/>
              <a:ext cx="106333" cy="46001"/>
            </a:xfrm>
            <a:custGeom>
              <a:avLst/>
              <a:gdLst/>
              <a:ahLst/>
              <a:cxnLst/>
              <a:rect l="l" t="t" r="r" b="b"/>
              <a:pathLst>
                <a:path w="3264" h="1410" extrusionOk="0">
                  <a:moveTo>
                    <a:pt x="2109" y="0"/>
                  </a:moveTo>
                  <a:cubicBezTo>
                    <a:pt x="1365" y="0"/>
                    <a:pt x="627" y="233"/>
                    <a:pt x="1" y="671"/>
                  </a:cubicBezTo>
                  <a:lnTo>
                    <a:pt x="1620" y="1409"/>
                  </a:lnTo>
                  <a:cubicBezTo>
                    <a:pt x="1716" y="1266"/>
                    <a:pt x="1811" y="1171"/>
                    <a:pt x="1930" y="1052"/>
                  </a:cubicBezTo>
                  <a:cubicBezTo>
                    <a:pt x="2263" y="623"/>
                    <a:pt x="2740" y="314"/>
                    <a:pt x="3263" y="195"/>
                  </a:cubicBezTo>
                  <a:cubicBezTo>
                    <a:pt x="2888" y="64"/>
                    <a:pt x="2498" y="0"/>
                    <a:pt x="2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1" name="Google Shape;10871;p99"/>
          <p:cNvGrpSpPr/>
          <p:nvPr/>
        </p:nvGrpSpPr>
        <p:grpSpPr>
          <a:xfrm>
            <a:off x="7099607" y="2884002"/>
            <a:ext cx="225013" cy="348892"/>
            <a:chOff x="7099607" y="2884002"/>
            <a:chExt cx="225013" cy="348892"/>
          </a:xfrm>
        </p:grpSpPr>
        <p:sp>
          <p:nvSpPr>
            <p:cNvPr id="10872" name="Google Shape;10872;p99"/>
            <p:cNvSpPr/>
            <p:nvPr/>
          </p:nvSpPr>
          <p:spPr>
            <a:xfrm>
              <a:off x="7161667" y="2884002"/>
              <a:ext cx="101642" cy="21794"/>
            </a:xfrm>
            <a:custGeom>
              <a:avLst/>
              <a:gdLst/>
              <a:ahLst/>
              <a:cxnLst/>
              <a:rect l="l" t="t" r="r" b="b"/>
              <a:pathLst>
                <a:path w="3120" h="668" extrusionOk="0">
                  <a:moveTo>
                    <a:pt x="500" y="1"/>
                  </a:moveTo>
                  <a:cubicBezTo>
                    <a:pt x="215" y="1"/>
                    <a:pt x="0" y="239"/>
                    <a:pt x="0" y="525"/>
                  </a:cubicBezTo>
                  <a:lnTo>
                    <a:pt x="0" y="667"/>
                  </a:lnTo>
                  <a:lnTo>
                    <a:pt x="3120" y="667"/>
                  </a:lnTo>
                  <a:lnTo>
                    <a:pt x="3120" y="525"/>
                  </a:lnTo>
                  <a:cubicBezTo>
                    <a:pt x="3120" y="239"/>
                    <a:pt x="2882"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99"/>
            <p:cNvSpPr/>
            <p:nvPr/>
          </p:nvSpPr>
          <p:spPr>
            <a:xfrm>
              <a:off x="7099607" y="2925958"/>
              <a:ext cx="225013" cy="122801"/>
            </a:xfrm>
            <a:custGeom>
              <a:avLst/>
              <a:gdLst/>
              <a:ahLst/>
              <a:cxnLst/>
              <a:rect l="l" t="t" r="r" b="b"/>
              <a:pathLst>
                <a:path w="6907" h="3764" extrusionOk="0">
                  <a:moveTo>
                    <a:pt x="3465" y="1287"/>
                  </a:moveTo>
                  <a:cubicBezTo>
                    <a:pt x="3614" y="1287"/>
                    <a:pt x="3763" y="1382"/>
                    <a:pt x="3787" y="1572"/>
                  </a:cubicBezTo>
                  <a:lnTo>
                    <a:pt x="3787" y="1882"/>
                  </a:lnTo>
                  <a:lnTo>
                    <a:pt x="4096" y="1882"/>
                  </a:lnTo>
                  <a:cubicBezTo>
                    <a:pt x="4111" y="1880"/>
                    <a:pt x="4125" y="1880"/>
                    <a:pt x="4139" y="1880"/>
                  </a:cubicBezTo>
                  <a:cubicBezTo>
                    <a:pt x="4541" y="1880"/>
                    <a:pt x="4534" y="2526"/>
                    <a:pt x="4118" y="2526"/>
                  </a:cubicBezTo>
                  <a:cubicBezTo>
                    <a:pt x="4111" y="2526"/>
                    <a:pt x="4104" y="2525"/>
                    <a:pt x="4096" y="2525"/>
                  </a:cubicBezTo>
                  <a:lnTo>
                    <a:pt x="3787" y="2525"/>
                  </a:lnTo>
                  <a:lnTo>
                    <a:pt x="3787" y="2835"/>
                  </a:lnTo>
                  <a:cubicBezTo>
                    <a:pt x="3763" y="3025"/>
                    <a:pt x="3614" y="3120"/>
                    <a:pt x="3465" y="3120"/>
                  </a:cubicBezTo>
                  <a:cubicBezTo>
                    <a:pt x="3316" y="3120"/>
                    <a:pt x="3167" y="3025"/>
                    <a:pt x="3144" y="2835"/>
                  </a:cubicBezTo>
                  <a:lnTo>
                    <a:pt x="3144" y="2525"/>
                  </a:lnTo>
                  <a:lnTo>
                    <a:pt x="2858" y="2525"/>
                  </a:lnTo>
                  <a:cubicBezTo>
                    <a:pt x="2850" y="2525"/>
                    <a:pt x="2842" y="2526"/>
                    <a:pt x="2835" y="2526"/>
                  </a:cubicBezTo>
                  <a:cubicBezTo>
                    <a:pt x="2397" y="2526"/>
                    <a:pt x="2389" y="1880"/>
                    <a:pt x="2813" y="1880"/>
                  </a:cubicBezTo>
                  <a:cubicBezTo>
                    <a:pt x="2828" y="1880"/>
                    <a:pt x="2843" y="1880"/>
                    <a:pt x="2858" y="1882"/>
                  </a:cubicBezTo>
                  <a:lnTo>
                    <a:pt x="3144" y="1882"/>
                  </a:lnTo>
                  <a:lnTo>
                    <a:pt x="3144" y="1572"/>
                  </a:lnTo>
                  <a:cubicBezTo>
                    <a:pt x="3167" y="1382"/>
                    <a:pt x="3316" y="1287"/>
                    <a:pt x="3465" y="1287"/>
                  </a:cubicBezTo>
                  <a:close/>
                  <a:moveTo>
                    <a:pt x="1143" y="1"/>
                  </a:moveTo>
                  <a:cubicBezTo>
                    <a:pt x="524" y="1"/>
                    <a:pt x="0" y="525"/>
                    <a:pt x="0" y="1144"/>
                  </a:cubicBezTo>
                  <a:lnTo>
                    <a:pt x="0" y="3763"/>
                  </a:lnTo>
                  <a:lnTo>
                    <a:pt x="6906" y="3763"/>
                  </a:lnTo>
                  <a:lnTo>
                    <a:pt x="6906" y="1144"/>
                  </a:lnTo>
                  <a:cubicBezTo>
                    <a:pt x="6906" y="525"/>
                    <a:pt x="6382"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99"/>
            <p:cNvSpPr/>
            <p:nvPr/>
          </p:nvSpPr>
          <p:spPr>
            <a:xfrm>
              <a:off x="7099607" y="3069704"/>
              <a:ext cx="225013" cy="163190"/>
            </a:xfrm>
            <a:custGeom>
              <a:avLst/>
              <a:gdLst/>
              <a:ahLst/>
              <a:cxnLst/>
              <a:rect l="l" t="t" r="r" b="b"/>
              <a:pathLst>
                <a:path w="6907" h="5002" extrusionOk="0">
                  <a:moveTo>
                    <a:pt x="4078" y="611"/>
                  </a:moveTo>
                  <a:cubicBezTo>
                    <a:pt x="4317" y="611"/>
                    <a:pt x="4528" y="925"/>
                    <a:pt x="4311" y="1143"/>
                  </a:cubicBezTo>
                  <a:lnTo>
                    <a:pt x="3572" y="1882"/>
                  </a:lnTo>
                  <a:lnTo>
                    <a:pt x="4072" y="1882"/>
                  </a:lnTo>
                  <a:cubicBezTo>
                    <a:pt x="4358" y="1882"/>
                    <a:pt x="4501" y="2215"/>
                    <a:pt x="4311" y="2406"/>
                  </a:cubicBezTo>
                  <a:lnTo>
                    <a:pt x="3048" y="3668"/>
                  </a:lnTo>
                  <a:cubicBezTo>
                    <a:pt x="2977" y="3734"/>
                    <a:pt x="2899" y="3762"/>
                    <a:pt x="2825" y="3762"/>
                  </a:cubicBezTo>
                  <a:cubicBezTo>
                    <a:pt x="2579" y="3762"/>
                    <a:pt x="2376" y="3453"/>
                    <a:pt x="2596" y="3215"/>
                  </a:cubicBezTo>
                  <a:lnTo>
                    <a:pt x="3334" y="2501"/>
                  </a:lnTo>
                  <a:lnTo>
                    <a:pt x="2834" y="2501"/>
                  </a:lnTo>
                  <a:cubicBezTo>
                    <a:pt x="2817" y="2503"/>
                    <a:pt x="2800" y="2505"/>
                    <a:pt x="2784" y="2505"/>
                  </a:cubicBezTo>
                  <a:cubicBezTo>
                    <a:pt x="2507" y="2505"/>
                    <a:pt x="2371" y="2134"/>
                    <a:pt x="2596" y="1977"/>
                  </a:cubicBezTo>
                  <a:lnTo>
                    <a:pt x="3858" y="715"/>
                  </a:lnTo>
                  <a:cubicBezTo>
                    <a:pt x="3926" y="641"/>
                    <a:pt x="4003" y="611"/>
                    <a:pt x="4078" y="611"/>
                  </a:cubicBezTo>
                  <a:close/>
                  <a:moveTo>
                    <a:pt x="0" y="0"/>
                  </a:moveTo>
                  <a:lnTo>
                    <a:pt x="0" y="3858"/>
                  </a:lnTo>
                  <a:cubicBezTo>
                    <a:pt x="0" y="4501"/>
                    <a:pt x="524" y="5001"/>
                    <a:pt x="1143" y="5001"/>
                  </a:cubicBezTo>
                  <a:lnTo>
                    <a:pt x="5763" y="5001"/>
                  </a:lnTo>
                  <a:cubicBezTo>
                    <a:pt x="6406" y="5001"/>
                    <a:pt x="6906" y="4501"/>
                    <a:pt x="6906" y="3858"/>
                  </a:cubicBezTo>
                  <a:lnTo>
                    <a:pt x="690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5" name="Google Shape;10875;p99"/>
          <p:cNvGrpSpPr/>
          <p:nvPr/>
        </p:nvGrpSpPr>
        <p:grpSpPr>
          <a:xfrm>
            <a:off x="7792400" y="2904915"/>
            <a:ext cx="348384" cy="307784"/>
            <a:chOff x="7792400" y="2904915"/>
            <a:chExt cx="348384" cy="307784"/>
          </a:xfrm>
        </p:grpSpPr>
        <p:sp>
          <p:nvSpPr>
            <p:cNvPr id="10876" name="Google Shape;10876;p99"/>
            <p:cNvSpPr/>
            <p:nvPr/>
          </p:nvSpPr>
          <p:spPr>
            <a:xfrm>
              <a:off x="7834295" y="3109311"/>
              <a:ext cx="60529" cy="60258"/>
            </a:xfrm>
            <a:custGeom>
              <a:avLst/>
              <a:gdLst/>
              <a:ahLst/>
              <a:cxnLst/>
              <a:rect l="l" t="t" r="r" b="b"/>
              <a:pathLst>
                <a:path w="1858" h="1847" extrusionOk="0">
                  <a:moveTo>
                    <a:pt x="0" y="1"/>
                  </a:moveTo>
                  <a:lnTo>
                    <a:pt x="0" y="953"/>
                  </a:lnTo>
                  <a:cubicBezTo>
                    <a:pt x="24" y="1549"/>
                    <a:pt x="471" y="1846"/>
                    <a:pt x="920" y="1846"/>
                  </a:cubicBezTo>
                  <a:cubicBezTo>
                    <a:pt x="1370" y="1846"/>
                    <a:pt x="1822" y="1549"/>
                    <a:pt x="1858" y="953"/>
                  </a:cubicBezTo>
                  <a:lnTo>
                    <a:pt x="18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99"/>
            <p:cNvSpPr/>
            <p:nvPr/>
          </p:nvSpPr>
          <p:spPr>
            <a:xfrm>
              <a:off x="7818755" y="2904980"/>
              <a:ext cx="88513" cy="61400"/>
            </a:xfrm>
            <a:custGeom>
              <a:avLst/>
              <a:gdLst/>
              <a:ahLst/>
              <a:cxnLst/>
              <a:rect l="l" t="t" r="r" b="b"/>
              <a:pathLst>
                <a:path w="2717" h="1882" extrusionOk="0">
                  <a:moveTo>
                    <a:pt x="431" y="0"/>
                  </a:moveTo>
                  <a:cubicBezTo>
                    <a:pt x="0" y="0"/>
                    <a:pt x="7" y="625"/>
                    <a:pt x="412" y="625"/>
                  </a:cubicBezTo>
                  <a:cubicBezTo>
                    <a:pt x="433" y="625"/>
                    <a:pt x="455" y="623"/>
                    <a:pt x="477" y="620"/>
                  </a:cubicBezTo>
                  <a:lnTo>
                    <a:pt x="477" y="1882"/>
                  </a:lnTo>
                  <a:lnTo>
                    <a:pt x="2335" y="1882"/>
                  </a:lnTo>
                  <a:lnTo>
                    <a:pt x="2335" y="620"/>
                  </a:lnTo>
                  <a:cubicBezTo>
                    <a:pt x="2716" y="596"/>
                    <a:pt x="2716" y="24"/>
                    <a:pt x="2335" y="1"/>
                  </a:cubicBezTo>
                  <a:lnTo>
                    <a:pt x="454" y="1"/>
                  </a:lnTo>
                  <a:cubicBezTo>
                    <a:pt x="446" y="0"/>
                    <a:pt x="438" y="0"/>
                    <a:pt x="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99"/>
            <p:cNvSpPr/>
            <p:nvPr/>
          </p:nvSpPr>
          <p:spPr>
            <a:xfrm>
              <a:off x="7935936" y="3109311"/>
              <a:ext cx="60529" cy="62020"/>
            </a:xfrm>
            <a:custGeom>
              <a:avLst/>
              <a:gdLst/>
              <a:ahLst/>
              <a:cxnLst/>
              <a:rect l="l" t="t" r="r" b="b"/>
              <a:pathLst>
                <a:path w="1858" h="1901" extrusionOk="0">
                  <a:moveTo>
                    <a:pt x="0" y="1"/>
                  </a:moveTo>
                  <a:lnTo>
                    <a:pt x="0" y="953"/>
                  </a:lnTo>
                  <a:cubicBezTo>
                    <a:pt x="0" y="1584"/>
                    <a:pt x="465" y="1900"/>
                    <a:pt x="929" y="1900"/>
                  </a:cubicBezTo>
                  <a:cubicBezTo>
                    <a:pt x="1393" y="1900"/>
                    <a:pt x="1858" y="1584"/>
                    <a:pt x="1858" y="953"/>
                  </a:cubicBezTo>
                  <a:lnTo>
                    <a:pt x="18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99"/>
            <p:cNvSpPr/>
            <p:nvPr/>
          </p:nvSpPr>
          <p:spPr>
            <a:xfrm>
              <a:off x="7921114" y="2904980"/>
              <a:ext cx="87764" cy="61400"/>
            </a:xfrm>
            <a:custGeom>
              <a:avLst/>
              <a:gdLst/>
              <a:ahLst/>
              <a:cxnLst/>
              <a:rect l="l" t="t" r="r" b="b"/>
              <a:pathLst>
                <a:path w="2694" h="1882" extrusionOk="0">
                  <a:moveTo>
                    <a:pt x="409" y="0"/>
                  </a:moveTo>
                  <a:cubicBezTo>
                    <a:pt x="1" y="0"/>
                    <a:pt x="8" y="625"/>
                    <a:pt x="393" y="625"/>
                  </a:cubicBezTo>
                  <a:cubicBezTo>
                    <a:pt x="413" y="625"/>
                    <a:pt x="434" y="623"/>
                    <a:pt x="455" y="620"/>
                  </a:cubicBezTo>
                  <a:lnTo>
                    <a:pt x="455" y="1882"/>
                  </a:lnTo>
                  <a:lnTo>
                    <a:pt x="2313" y="1882"/>
                  </a:lnTo>
                  <a:lnTo>
                    <a:pt x="2313" y="620"/>
                  </a:lnTo>
                  <a:cubicBezTo>
                    <a:pt x="2694" y="596"/>
                    <a:pt x="2694" y="24"/>
                    <a:pt x="2313" y="1"/>
                  </a:cubicBezTo>
                  <a:lnTo>
                    <a:pt x="431" y="1"/>
                  </a:lnTo>
                  <a:cubicBezTo>
                    <a:pt x="424" y="0"/>
                    <a:pt x="417" y="0"/>
                    <a:pt x="4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99"/>
            <p:cNvSpPr/>
            <p:nvPr/>
          </p:nvSpPr>
          <p:spPr>
            <a:xfrm>
              <a:off x="8038327" y="3107777"/>
              <a:ext cx="60562" cy="61792"/>
            </a:xfrm>
            <a:custGeom>
              <a:avLst/>
              <a:gdLst/>
              <a:ahLst/>
              <a:cxnLst/>
              <a:rect l="l" t="t" r="r" b="b"/>
              <a:pathLst>
                <a:path w="1859" h="1894" extrusionOk="0">
                  <a:moveTo>
                    <a:pt x="1" y="0"/>
                  </a:moveTo>
                  <a:lnTo>
                    <a:pt x="1" y="1000"/>
                  </a:lnTo>
                  <a:cubicBezTo>
                    <a:pt x="36" y="1596"/>
                    <a:pt x="483" y="1893"/>
                    <a:pt x="929" y="1893"/>
                  </a:cubicBezTo>
                  <a:cubicBezTo>
                    <a:pt x="1376" y="1893"/>
                    <a:pt x="1822" y="1596"/>
                    <a:pt x="1858" y="1000"/>
                  </a:cubicBezTo>
                  <a:lnTo>
                    <a:pt x="18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99"/>
            <p:cNvSpPr/>
            <p:nvPr/>
          </p:nvSpPr>
          <p:spPr>
            <a:xfrm>
              <a:off x="8023537" y="2904915"/>
              <a:ext cx="89621" cy="61465"/>
            </a:xfrm>
            <a:custGeom>
              <a:avLst/>
              <a:gdLst/>
              <a:ahLst/>
              <a:cxnLst/>
              <a:rect l="l" t="t" r="r" b="b"/>
              <a:pathLst>
                <a:path w="2751" h="1884" extrusionOk="0">
                  <a:moveTo>
                    <a:pt x="2355" y="0"/>
                  </a:moveTo>
                  <a:cubicBezTo>
                    <a:pt x="2341" y="0"/>
                    <a:pt x="2327" y="1"/>
                    <a:pt x="2312" y="3"/>
                  </a:cubicBezTo>
                  <a:lnTo>
                    <a:pt x="431" y="3"/>
                  </a:lnTo>
                  <a:cubicBezTo>
                    <a:pt x="423" y="2"/>
                    <a:pt x="416" y="2"/>
                    <a:pt x="409" y="2"/>
                  </a:cubicBezTo>
                  <a:cubicBezTo>
                    <a:pt x="0" y="2"/>
                    <a:pt x="8" y="627"/>
                    <a:pt x="393" y="627"/>
                  </a:cubicBezTo>
                  <a:cubicBezTo>
                    <a:pt x="413" y="627"/>
                    <a:pt x="433" y="625"/>
                    <a:pt x="455" y="622"/>
                  </a:cubicBezTo>
                  <a:lnTo>
                    <a:pt x="455" y="1884"/>
                  </a:lnTo>
                  <a:lnTo>
                    <a:pt x="2312" y="1884"/>
                  </a:lnTo>
                  <a:lnTo>
                    <a:pt x="2312" y="622"/>
                  </a:lnTo>
                  <a:cubicBezTo>
                    <a:pt x="2327" y="623"/>
                    <a:pt x="2341" y="624"/>
                    <a:pt x="2355" y="624"/>
                  </a:cubicBezTo>
                  <a:cubicBezTo>
                    <a:pt x="2751" y="624"/>
                    <a:pt x="2751" y="0"/>
                    <a:pt x="23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99"/>
            <p:cNvSpPr/>
            <p:nvPr/>
          </p:nvSpPr>
          <p:spPr>
            <a:xfrm>
              <a:off x="7792400" y="2986575"/>
              <a:ext cx="348384" cy="226124"/>
            </a:xfrm>
            <a:custGeom>
              <a:avLst/>
              <a:gdLst/>
              <a:ahLst/>
              <a:cxnLst/>
              <a:rect l="l" t="t" r="r" b="b"/>
              <a:pathLst>
                <a:path w="10694" h="6931" extrusionOk="0">
                  <a:moveTo>
                    <a:pt x="7550" y="2501"/>
                  </a:moveTo>
                  <a:lnTo>
                    <a:pt x="7550" y="3096"/>
                  </a:lnTo>
                  <a:lnTo>
                    <a:pt x="9431" y="3096"/>
                  </a:lnTo>
                  <a:lnTo>
                    <a:pt x="9431" y="2524"/>
                  </a:lnTo>
                  <a:lnTo>
                    <a:pt x="10074" y="2524"/>
                  </a:lnTo>
                  <a:lnTo>
                    <a:pt x="10050" y="5954"/>
                  </a:lnTo>
                  <a:cubicBezTo>
                    <a:pt x="10072" y="6130"/>
                    <a:pt x="9951" y="6266"/>
                    <a:pt x="9782" y="6266"/>
                  </a:cubicBezTo>
                  <a:cubicBezTo>
                    <a:pt x="9768" y="6266"/>
                    <a:pt x="9755" y="6265"/>
                    <a:pt x="9741" y="6263"/>
                  </a:cubicBezTo>
                  <a:lnTo>
                    <a:pt x="929" y="6263"/>
                  </a:lnTo>
                  <a:cubicBezTo>
                    <a:pt x="739" y="6263"/>
                    <a:pt x="620" y="6120"/>
                    <a:pt x="620" y="5954"/>
                  </a:cubicBezTo>
                  <a:lnTo>
                    <a:pt x="620" y="2501"/>
                  </a:lnTo>
                  <a:lnTo>
                    <a:pt x="1286" y="2501"/>
                  </a:lnTo>
                  <a:lnTo>
                    <a:pt x="1286" y="3144"/>
                  </a:lnTo>
                  <a:lnTo>
                    <a:pt x="3144" y="3144"/>
                  </a:lnTo>
                  <a:lnTo>
                    <a:pt x="3144" y="2501"/>
                  </a:lnTo>
                  <a:lnTo>
                    <a:pt x="4430" y="2501"/>
                  </a:lnTo>
                  <a:lnTo>
                    <a:pt x="4430" y="3144"/>
                  </a:lnTo>
                  <a:lnTo>
                    <a:pt x="6288" y="3144"/>
                  </a:lnTo>
                  <a:lnTo>
                    <a:pt x="6288" y="2501"/>
                  </a:lnTo>
                  <a:close/>
                  <a:moveTo>
                    <a:pt x="286" y="0"/>
                  </a:moveTo>
                  <a:cubicBezTo>
                    <a:pt x="120" y="24"/>
                    <a:pt x="0" y="143"/>
                    <a:pt x="0" y="334"/>
                  </a:cubicBezTo>
                  <a:lnTo>
                    <a:pt x="0" y="5978"/>
                  </a:lnTo>
                  <a:cubicBezTo>
                    <a:pt x="0" y="6501"/>
                    <a:pt x="405" y="6906"/>
                    <a:pt x="929" y="6930"/>
                  </a:cubicBezTo>
                  <a:lnTo>
                    <a:pt x="9764" y="6930"/>
                  </a:lnTo>
                  <a:cubicBezTo>
                    <a:pt x="10288" y="6906"/>
                    <a:pt x="10693" y="6501"/>
                    <a:pt x="10693" y="5978"/>
                  </a:cubicBezTo>
                  <a:lnTo>
                    <a:pt x="10693" y="334"/>
                  </a:lnTo>
                  <a:cubicBezTo>
                    <a:pt x="10693" y="143"/>
                    <a:pt x="10550" y="0"/>
                    <a:pt x="10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3" name="Google Shape;10883;p99"/>
          <p:cNvGrpSpPr/>
          <p:nvPr/>
        </p:nvGrpSpPr>
        <p:grpSpPr>
          <a:xfrm>
            <a:off x="7791618" y="3462835"/>
            <a:ext cx="349166" cy="309024"/>
            <a:chOff x="7791618" y="3462835"/>
            <a:chExt cx="349166" cy="309024"/>
          </a:xfrm>
        </p:grpSpPr>
        <p:sp>
          <p:nvSpPr>
            <p:cNvPr id="10884" name="Google Shape;10884;p99"/>
            <p:cNvSpPr/>
            <p:nvPr/>
          </p:nvSpPr>
          <p:spPr>
            <a:xfrm>
              <a:off x="7791618" y="3462835"/>
              <a:ext cx="144351" cy="143778"/>
            </a:xfrm>
            <a:custGeom>
              <a:avLst/>
              <a:gdLst/>
              <a:ahLst/>
              <a:cxnLst/>
              <a:rect l="l" t="t" r="r" b="b"/>
              <a:pathLst>
                <a:path w="4431" h="4407" extrusionOk="0">
                  <a:moveTo>
                    <a:pt x="2215" y="0"/>
                  </a:moveTo>
                  <a:cubicBezTo>
                    <a:pt x="1001" y="0"/>
                    <a:pt x="1" y="977"/>
                    <a:pt x="1" y="2191"/>
                  </a:cubicBezTo>
                  <a:lnTo>
                    <a:pt x="1" y="4406"/>
                  </a:lnTo>
                  <a:lnTo>
                    <a:pt x="4406" y="4406"/>
                  </a:lnTo>
                  <a:lnTo>
                    <a:pt x="4406" y="2215"/>
                  </a:lnTo>
                  <a:cubicBezTo>
                    <a:pt x="4430" y="1001"/>
                    <a:pt x="3454" y="0"/>
                    <a:pt x="2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99"/>
            <p:cNvSpPr/>
            <p:nvPr/>
          </p:nvSpPr>
          <p:spPr>
            <a:xfrm>
              <a:off x="7791618" y="3626776"/>
              <a:ext cx="143569" cy="143778"/>
            </a:xfrm>
            <a:custGeom>
              <a:avLst/>
              <a:gdLst/>
              <a:ahLst/>
              <a:cxnLst/>
              <a:rect l="l" t="t" r="r" b="b"/>
              <a:pathLst>
                <a:path w="4407" h="4407" extrusionOk="0">
                  <a:moveTo>
                    <a:pt x="1" y="0"/>
                  </a:moveTo>
                  <a:lnTo>
                    <a:pt x="1" y="2191"/>
                  </a:lnTo>
                  <a:cubicBezTo>
                    <a:pt x="1" y="3406"/>
                    <a:pt x="977" y="4406"/>
                    <a:pt x="2192" y="4406"/>
                  </a:cubicBezTo>
                  <a:cubicBezTo>
                    <a:pt x="2206" y="4406"/>
                    <a:pt x="2220" y="4406"/>
                    <a:pt x="2234" y="4406"/>
                  </a:cubicBezTo>
                  <a:cubicBezTo>
                    <a:pt x="3429" y="4406"/>
                    <a:pt x="4406" y="3415"/>
                    <a:pt x="4406" y="2215"/>
                  </a:cubicBezTo>
                  <a:lnTo>
                    <a:pt x="440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99"/>
            <p:cNvSpPr/>
            <p:nvPr/>
          </p:nvSpPr>
          <p:spPr>
            <a:xfrm>
              <a:off x="7956884" y="3524007"/>
              <a:ext cx="183900" cy="113665"/>
            </a:xfrm>
            <a:custGeom>
              <a:avLst/>
              <a:gdLst/>
              <a:ahLst/>
              <a:cxnLst/>
              <a:rect l="l" t="t" r="r" b="b"/>
              <a:pathLst>
                <a:path w="5645" h="3484" extrusionOk="0">
                  <a:moveTo>
                    <a:pt x="1862" y="1"/>
                  </a:moveTo>
                  <a:cubicBezTo>
                    <a:pt x="1237" y="1"/>
                    <a:pt x="598" y="160"/>
                    <a:pt x="0" y="507"/>
                  </a:cubicBezTo>
                  <a:lnTo>
                    <a:pt x="0" y="3484"/>
                  </a:lnTo>
                  <a:lnTo>
                    <a:pt x="5644" y="3484"/>
                  </a:lnTo>
                  <a:cubicBezTo>
                    <a:pt x="5466" y="1415"/>
                    <a:pt x="3725" y="1"/>
                    <a:pt x="18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99"/>
            <p:cNvSpPr/>
            <p:nvPr/>
          </p:nvSpPr>
          <p:spPr>
            <a:xfrm>
              <a:off x="7942908" y="3657835"/>
              <a:ext cx="197876" cy="114024"/>
            </a:xfrm>
            <a:custGeom>
              <a:avLst/>
              <a:gdLst/>
              <a:ahLst/>
              <a:cxnLst/>
              <a:rect l="l" t="t" r="r" b="b"/>
              <a:pathLst>
                <a:path w="6074" h="3495" extrusionOk="0">
                  <a:moveTo>
                    <a:pt x="405" y="1"/>
                  </a:moveTo>
                  <a:lnTo>
                    <a:pt x="405" y="1287"/>
                  </a:lnTo>
                  <a:cubicBezTo>
                    <a:pt x="405" y="1787"/>
                    <a:pt x="262" y="2287"/>
                    <a:pt x="0" y="2716"/>
                  </a:cubicBezTo>
                  <a:cubicBezTo>
                    <a:pt x="705" y="3251"/>
                    <a:pt x="1503" y="3495"/>
                    <a:pt x="2284" y="3495"/>
                  </a:cubicBezTo>
                  <a:cubicBezTo>
                    <a:pt x="4144" y="3495"/>
                    <a:pt x="5905" y="2114"/>
                    <a:pt x="60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88" name="Google Shape;10888;p99"/>
          <p:cNvSpPr/>
          <p:nvPr/>
        </p:nvSpPr>
        <p:spPr>
          <a:xfrm>
            <a:off x="7058461" y="3442477"/>
            <a:ext cx="310007" cy="349022"/>
          </a:xfrm>
          <a:custGeom>
            <a:avLst/>
            <a:gdLst/>
            <a:ahLst/>
            <a:cxnLst/>
            <a:rect l="l" t="t" r="r" b="b"/>
            <a:pathLst>
              <a:path w="9516" h="10698" extrusionOk="0">
                <a:moveTo>
                  <a:pt x="9175" y="0"/>
                </a:moveTo>
                <a:cubicBezTo>
                  <a:pt x="9158" y="0"/>
                  <a:pt x="9140" y="2"/>
                  <a:pt x="9122" y="5"/>
                </a:cubicBezTo>
                <a:lnTo>
                  <a:pt x="334" y="5"/>
                </a:lnTo>
                <a:cubicBezTo>
                  <a:pt x="320" y="3"/>
                  <a:pt x="307" y="3"/>
                  <a:pt x="293" y="3"/>
                </a:cubicBezTo>
                <a:cubicBezTo>
                  <a:pt x="124" y="3"/>
                  <a:pt x="1" y="138"/>
                  <a:pt x="1" y="315"/>
                </a:cubicBezTo>
                <a:lnTo>
                  <a:pt x="1" y="8721"/>
                </a:lnTo>
                <a:cubicBezTo>
                  <a:pt x="1" y="9817"/>
                  <a:pt x="906" y="10698"/>
                  <a:pt x="2001" y="10698"/>
                </a:cubicBezTo>
                <a:lnTo>
                  <a:pt x="6169" y="10698"/>
                </a:lnTo>
                <a:cubicBezTo>
                  <a:pt x="7264" y="10698"/>
                  <a:pt x="8146" y="9817"/>
                  <a:pt x="8146" y="8721"/>
                </a:cubicBezTo>
                <a:lnTo>
                  <a:pt x="8146" y="8150"/>
                </a:lnTo>
                <a:lnTo>
                  <a:pt x="6359" y="8150"/>
                </a:lnTo>
                <a:cubicBezTo>
                  <a:pt x="5955" y="8150"/>
                  <a:pt x="5955" y="7531"/>
                  <a:pt x="6359" y="7531"/>
                </a:cubicBezTo>
                <a:lnTo>
                  <a:pt x="8146" y="7531"/>
                </a:lnTo>
                <a:lnTo>
                  <a:pt x="8146" y="6888"/>
                </a:lnTo>
                <a:lnTo>
                  <a:pt x="7026" y="6888"/>
                </a:lnTo>
                <a:cubicBezTo>
                  <a:pt x="6645" y="6864"/>
                  <a:pt x="6645" y="6292"/>
                  <a:pt x="7026" y="6268"/>
                </a:cubicBezTo>
                <a:lnTo>
                  <a:pt x="8169" y="6268"/>
                </a:lnTo>
                <a:lnTo>
                  <a:pt x="8169" y="5625"/>
                </a:lnTo>
                <a:lnTo>
                  <a:pt x="6383" y="5625"/>
                </a:lnTo>
                <a:cubicBezTo>
                  <a:pt x="5978" y="5625"/>
                  <a:pt x="5978" y="5006"/>
                  <a:pt x="6383" y="5006"/>
                </a:cubicBezTo>
                <a:lnTo>
                  <a:pt x="8169" y="5006"/>
                </a:lnTo>
                <a:lnTo>
                  <a:pt x="8169" y="4387"/>
                </a:lnTo>
                <a:lnTo>
                  <a:pt x="7026" y="4387"/>
                </a:lnTo>
                <a:cubicBezTo>
                  <a:pt x="6645" y="4339"/>
                  <a:pt x="6645" y="3792"/>
                  <a:pt x="7026" y="3744"/>
                </a:cubicBezTo>
                <a:lnTo>
                  <a:pt x="8169" y="3744"/>
                </a:lnTo>
                <a:lnTo>
                  <a:pt x="8169" y="3125"/>
                </a:lnTo>
                <a:lnTo>
                  <a:pt x="6383" y="3125"/>
                </a:lnTo>
                <a:cubicBezTo>
                  <a:pt x="5978" y="3125"/>
                  <a:pt x="5978" y="2506"/>
                  <a:pt x="6383" y="2506"/>
                </a:cubicBezTo>
                <a:lnTo>
                  <a:pt x="8169" y="2506"/>
                </a:lnTo>
                <a:lnTo>
                  <a:pt x="8169" y="2291"/>
                </a:lnTo>
                <a:lnTo>
                  <a:pt x="9360" y="481"/>
                </a:lnTo>
                <a:cubicBezTo>
                  <a:pt x="9515" y="282"/>
                  <a:pt x="9402" y="0"/>
                  <a:pt x="9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89" name="Google Shape;10889;p99"/>
          <p:cNvGrpSpPr/>
          <p:nvPr/>
        </p:nvGrpSpPr>
        <p:grpSpPr>
          <a:xfrm>
            <a:off x="6284225" y="3452689"/>
            <a:ext cx="370797" cy="327946"/>
            <a:chOff x="6284225" y="3452689"/>
            <a:chExt cx="370797" cy="327946"/>
          </a:xfrm>
        </p:grpSpPr>
        <p:sp>
          <p:nvSpPr>
            <p:cNvPr id="10890" name="Google Shape;10890;p99"/>
            <p:cNvSpPr/>
            <p:nvPr/>
          </p:nvSpPr>
          <p:spPr>
            <a:xfrm>
              <a:off x="6364137" y="3612584"/>
              <a:ext cx="62842" cy="81824"/>
            </a:xfrm>
            <a:custGeom>
              <a:avLst/>
              <a:gdLst/>
              <a:ahLst/>
              <a:cxnLst/>
              <a:rect l="l" t="t" r="r" b="b"/>
              <a:pathLst>
                <a:path w="1929" h="2508" extrusionOk="0">
                  <a:moveTo>
                    <a:pt x="976" y="1"/>
                  </a:moveTo>
                  <a:cubicBezTo>
                    <a:pt x="911" y="1"/>
                    <a:pt x="845" y="18"/>
                    <a:pt x="786" y="54"/>
                  </a:cubicBezTo>
                  <a:cubicBezTo>
                    <a:pt x="333" y="411"/>
                    <a:pt x="71" y="935"/>
                    <a:pt x="24" y="1483"/>
                  </a:cubicBezTo>
                  <a:cubicBezTo>
                    <a:pt x="0" y="2031"/>
                    <a:pt x="429" y="2483"/>
                    <a:pt x="976" y="2507"/>
                  </a:cubicBezTo>
                  <a:cubicBezTo>
                    <a:pt x="1524" y="2483"/>
                    <a:pt x="1929" y="2031"/>
                    <a:pt x="1929" y="1483"/>
                  </a:cubicBezTo>
                  <a:cubicBezTo>
                    <a:pt x="1881" y="935"/>
                    <a:pt x="1596" y="411"/>
                    <a:pt x="1167" y="54"/>
                  </a:cubicBezTo>
                  <a:cubicBezTo>
                    <a:pt x="1107" y="18"/>
                    <a:pt x="1042" y="1"/>
                    <a:pt x="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99"/>
            <p:cNvSpPr/>
            <p:nvPr/>
          </p:nvSpPr>
          <p:spPr>
            <a:xfrm>
              <a:off x="6284225" y="3699660"/>
              <a:ext cx="223449" cy="80975"/>
            </a:xfrm>
            <a:custGeom>
              <a:avLst/>
              <a:gdLst/>
              <a:ahLst/>
              <a:cxnLst/>
              <a:rect l="l" t="t" r="r" b="b"/>
              <a:pathLst>
                <a:path w="6859" h="2482" extrusionOk="0">
                  <a:moveTo>
                    <a:pt x="2213" y="0"/>
                  </a:moveTo>
                  <a:cubicBezTo>
                    <a:pt x="2198" y="0"/>
                    <a:pt x="2183" y="2"/>
                    <a:pt x="2167" y="5"/>
                  </a:cubicBezTo>
                  <a:lnTo>
                    <a:pt x="286" y="5"/>
                  </a:lnTo>
                  <a:cubicBezTo>
                    <a:pt x="119" y="5"/>
                    <a:pt x="0" y="124"/>
                    <a:pt x="0" y="291"/>
                  </a:cubicBezTo>
                  <a:lnTo>
                    <a:pt x="0" y="2172"/>
                  </a:lnTo>
                  <a:cubicBezTo>
                    <a:pt x="0" y="2339"/>
                    <a:pt x="119" y="2481"/>
                    <a:pt x="286" y="2481"/>
                  </a:cubicBezTo>
                  <a:lnTo>
                    <a:pt x="6549" y="2481"/>
                  </a:lnTo>
                  <a:cubicBezTo>
                    <a:pt x="6716" y="2481"/>
                    <a:pt x="6859" y="2339"/>
                    <a:pt x="6859" y="2172"/>
                  </a:cubicBezTo>
                  <a:lnTo>
                    <a:pt x="6859" y="291"/>
                  </a:lnTo>
                  <a:cubicBezTo>
                    <a:pt x="6859" y="136"/>
                    <a:pt x="6736" y="2"/>
                    <a:pt x="6586" y="2"/>
                  </a:cubicBezTo>
                  <a:cubicBezTo>
                    <a:pt x="6574" y="2"/>
                    <a:pt x="6561" y="3"/>
                    <a:pt x="6549" y="5"/>
                  </a:cubicBezTo>
                  <a:lnTo>
                    <a:pt x="4668" y="5"/>
                  </a:lnTo>
                  <a:cubicBezTo>
                    <a:pt x="4652" y="2"/>
                    <a:pt x="4637" y="0"/>
                    <a:pt x="4623" y="0"/>
                  </a:cubicBezTo>
                  <a:cubicBezTo>
                    <a:pt x="4524" y="0"/>
                    <a:pt x="4444" y="68"/>
                    <a:pt x="4382" y="171"/>
                  </a:cubicBezTo>
                  <a:cubicBezTo>
                    <a:pt x="4132" y="469"/>
                    <a:pt x="3775" y="618"/>
                    <a:pt x="3417" y="618"/>
                  </a:cubicBezTo>
                  <a:cubicBezTo>
                    <a:pt x="3060" y="618"/>
                    <a:pt x="2703" y="469"/>
                    <a:pt x="2453" y="171"/>
                  </a:cubicBezTo>
                  <a:cubicBezTo>
                    <a:pt x="2412" y="68"/>
                    <a:pt x="2316" y="0"/>
                    <a:pt x="22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99"/>
            <p:cNvSpPr/>
            <p:nvPr/>
          </p:nvSpPr>
          <p:spPr>
            <a:xfrm>
              <a:off x="6382739" y="3473960"/>
              <a:ext cx="183900" cy="103128"/>
            </a:xfrm>
            <a:custGeom>
              <a:avLst/>
              <a:gdLst/>
              <a:ahLst/>
              <a:cxnLst/>
              <a:rect l="l" t="t" r="r" b="b"/>
              <a:pathLst>
                <a:path w="5645" h="3161" extrusionOk="0">
                  <a:moveTo>
                    <a:pt x="2416" y="1"/>
                  </a:moveTo>
                  <a:cubicBezTo>
                    <a:pt x="2338" y="1"/>
                    <a:pt x="2258" y="34"/>
                    <a:pt x="2191" y="112"/>
                  </a:cubicBezTo>
                  <a:lnTo>
                    <a:pt x="96" y="2446"/>
                  </a:lnTo>
                  <a:cubicBezTo>
                    <a:pt x="1" y="2589"/>
                    <a:pt x="24" y="2755"/>
                    <a:pt x="143" y="2874"/>
                  </a:cubicBezTo>
                  <a:cubicBezTo>
                    <a:pt x="197" y="2928"/>
                    <a:pt x="270" y="2953"/>
                    <a:pt x="345" y="2953"/>
                  </a:cubicBezTo>
                  <a:cubicBezTo>
                    <a:pt x="436" y="2953"/>
                    <a:pt x="530" y="2916"/>
                    <a:pt x="596" y="2850"/>
                  </a:cubicBezTo>
                  <a:lnTo>
                    <a:pt x="906" y="3160"/>
                  </a:lnTo>
                  <a:lnTo>
                    <a:pt x="5645" y="3160"/>
                  </a:lnTo>
                  <a:lnTo>
                    <a:pt x="2668" y="517"/>
                  </a:lnTo>
                  <a:cubicBezTo>
                    <a:pt x="2863" y="285"/>
                    <a:pt x="2647"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99"/>
            <p:cNvSpPr/>
            <p:nvPr/>
          </p:nvSpPr>
          <p:spPr>
            <a:xfrm>
              <a:off x="6435482" y="3596467"/>
              <a:ext cx="219540" cy="113143"/>
            </a:xfrm>
            <a:custGeom>
              <a:avLst/>
              <a:gdLst/>
              <a:ahLst/>
              <a:cxnLst/>
              <a:rect l="l" t="t" r="r" b="b"/>
              <a:pathLst>
                <a:path w="6739" h="3468" extrusionOk="0">
                  <a:moveTo>
                    <a:pt x="3167" y="588"/>
                  </a:moveTo>
                  <a:cubicBezTo>
                    <a:pt x="3330" y="588"/>
                    <a:pt x="3478" y="715"/>
                    <a:pt x="3478" y="905"/>
                  </a:cubicBezTo>
                  <a:cubicBezTo>
                    <a:pt x="3478" y="1072"/>
                    <a:pt x="3359" y="1191"/>
                    <a:pt x="3192" y="1215"/>
                  </a:cubicBezTo>
                  <a:cubicBezTo>
                    <a:pt x="3183" y="1216"/>
                    <a:pt x="3174" y="1216"/>
                    <a:pt x="3165" y="1216"/>
                  </a:cubicBezTo>
                  <a:cubicBezTo>
                    <a:pt x="2896" y="1216"/>
                    <a:pt x="2746" y="875"/>
                    <a:pt x="2930" y="691"/>
                  </a:cubicBezTo>
                  <a:cubicBezTo>
                    <a:pt x="3002" y="620"/>
                    <a:pt x="3086" y="588"/>
                    <a:pt x="3167" y="588"/>
                  </a:cubicBezTo>
                  <a:close/>
                  <a:moveTo>
                    <a:pt x="1" y="0"/>
                  </a:moveTo>
                  <a:lnTo>
                    <a:pt x="3430" y="3049"/>
                  </a:lnTo>
                  <a:cubicBezTo>
                    <a:pt x="3761" y="3343"/>
                    <a:pt x="4116" y="3468"/>
                    <a:pt x="4455" y="3468"/>
                  </a:cubicBezTo>
                  <a:cubicBezTo>
                    <a:pt x="5706" y="3468"/>
                    <a:pt x="6738" y="1777"/>
                    <a:pt x="5502" y="691"/>
                  </a:cubicBezTo>
                  <a:lnTo>
                    <a:pt x="471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99"/>
            <p:cNvSpPr/>
            <p:nvPr/>
          </p:nvSpPr>
          <p:spPr>
            <a:xfrm>
              <a:off x="6367232" y="3494612"/>
              <a:ext cx="22511" cy="19477"/>
            </a:xfrm>
            <a:custGeom>
              <a:avLst/>
              <a:gdLst/>
              <a:ahLst/>
              <a:cxnLst/>
              <a:rect l="l" t="t" r="r" b="b"/>
              <a:pathLst>
                <a:path w="691" h="597" extrusionOk="0">
                  <a:moveTo>
                    <a:pt x="422" y="0"/>
                  </a:moveTo>
                  <a:cubicBezTo>
                    <a:pt x="409" y="0"/>
                    <a:pt x="395" y="1"/>
                    <a:pt x="381" y="3"/>
                  </a:cubicBezTo>
                  <a:cubicBezTo>
                    <a:pt x="119" y="3"/>
                    <a:pt x="0" y="312"/>
                    <a:pt x="167" y="503"/>
                  </a:cubicBezTo>
                  <a:cubicBezTo>
                    <a:pt x="231" y="567"/>
                    <a:pt x="310" y="596"/>
                    <a:pt x="386" y="596"/>
                  </a:cubicBezTo>
                  <a:cubicBezTo>
                    <a:pt x="534" y="596"/>
                    <a:pt x="675" y="486"/>
                    <a:pt x="691" y="312"/>
                  </a:cubicBezTo>
                  <a:cubicBezTo>
                    <a:pt x="691" y="136"/>
                    <a:pt x="589" y="0"/>
                    <a:pt x="4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99"/>
            <p:cNvSpPr/>
            <p:nvPr/>
          </p:nvSpPr>
          <p:spPr>
            <a:xfrm>
              <a:off x="6375181" y="3452689"/>
              <a:ext cx="24661" cy="20521"/>
            </a:xfrm>
            <a:custGeom>
              <a:avLst/>
              <a:gdLst/>
              <a:ahLst/>
              <a:cxnLst/>
              <a:rect l="l" t="t" r="r" b="b"/>
              <a:pathLst>
                <a:path w="757" h="629" extrusionOk="0">
                  <a:moveTo>
                    <a:pt x="420" y="1"/>
                  </a:moveTo>
                  <a:cubicBezTo>
                    <a:pt x="151" y="1"/>
                    <a:pt x="1" y="341"/>
                    <a:pt x="185" y="526"/>
                  </a:cubicBezTo>
                  <a:cubicBezTo>
                    <a:pt x="256" y="597"/>
                    <a:pt x="341" y="629"/>
                    <a:pt x="422" y="629"/>
                  </a:cubicBezTo>
                  <a:cubicBezTo>
                    <a:pt x="584" y="629"/>
                    <a:pt x="733" y="502"/>
                    <a:pt x="733" y="311"/>
                  </a:cubicBezTo>
                  <a:cubicBezTo>
                    <a:pt x="756" y="145"/>
                    <a:pt x="614" y="2"/>
                    <a:pt x="447" y="2"/>
                  </a:cubicBezTo>
                  <a:cubicBezTo>
                    <a:pt x="438" y="1"/>
                    <a:pt x="429" y="1"/>
                    <a:pt x="4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6" name="Google Shape;10896;p99"/>
          <p:cNvGrpSpPr/>
          <p:nvPr/>
        </p:nvGrpSpPr>
        <p:grpSpPr>
          <a:xfrm>
            <a:off x="5528557" y="3442640"/>
            <a:ext cx="351479" cy="348924"/>
            <a:chOff x="5528557" y="3442640"/>
            <a:chExt cx="351479" cy="348924"/>
          </a:xfrm>
        </p:grpSpPr>
        <p:sp>
          <p:nvSpPr>
            <p:cNvPr id="10897" name="Google Shape;10897;p99"/>
            <p:cNvSpPr/>
            <p:nvPr/>
          </p:nvSpPr>
          <p:spPr>
            <a:xfrm>
              <a:off x="5734153" y="3448839"/>
              <a:ext cx="55903" cy="55201"/>
            </a:xfrm>
            <a:custGeom>
              <a:avLst/>
              <a:gdLst/>
              <a:ahLst/>
              <a:cxnLst/>
              <a:rect l="l" t="t" r="r" b="b"/>
              <a:pathLst>
                <a:path w="1716" h="1692" extrusionOk="0">
                  <a:moveTo>
                    <a:pt x="1" y="1"/>
                  </a:moveTo>
                  <a:lnTo>
                    <a:pt x="1" y="1692"/>
                  </a:lnTo>
                  <a:lnTo>
                    <a:pt x="1715" y="1692"/>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99"/>
            <p:cNvSpPr/>
            <p:nvPr/>
          </p:nvSpPr>
          <p:spPr>
            <a:xfrm>
              <a:off x="5528557" y="3442640"/>
              <a:ext cx="267689" cy="329447"/>
            </a:xfrm>
            <a:custGeom>
              <a:avLst/>
              <a:gdLst/>
              <a:ahLst/>
              <a:cxnLst/>
              <a:rect l="l" t="t" r="r" b="b"/>
              <a:pathLst>
                <a:path w="8217" h="10098" extrusionOk="0">
                  <a:moveTo>
                    <a:pt x="5978" y="3168"/>
                  </a:moveTo>
                  <a:cubicBezTo>
                    <a:pt x="6121" y="3168"/>
                    <a:pt x="6264" y="3287"/>
                    <a:pt x="6288" y="3429"/>
                  </a:cubicBezTo>
                  <a:cubicBezTo>
                    <a:pt x="6288" y="3620"/>
                    <a:pt x="6169" y="3763"/>
                    <a:pt x="6002" y="3763"/>
                  </a:cubicBezTo>
                  <a:lnTo>
                    <a:pt x="6002" y="3787"/>
                  </a:lnTo>
                  <a:lnTo>
                    <a:pt x="4740" y="3787"/>
                  </a:lnTo>
                  <a:cubicBezTo>
                    <a:pt x="4573" y="3787"/>
                    <a:pt x="4454" y="3668"/>
                    <a:pt x="4430" y="3501"/>
                  </a:cubicBezTo>
                  <a:cubicBezTo>
                    <a:pt x="4383" y="3334"/>
                    <a:pt x="4526" y="3168"/>
                    <a:pt x="4716" y="3168"/>
                  </a:cubicBezTo>
                  <a:close/>
                  <a:moveTo>
                    <a:pt x="3477" y="2978"/>
                  </a:moveTo>
                  <a:cubicBezTo>
                    <a:pt x="3718" y="2978"/>
                    <a:pt x="3930" y="3287"/>
                    <a:pt x="3692" y="3525"/>
                  </a:cubicBezTo>
                  <a:lnTo>
                    <a:pt x="2906" y="4311"/>
                  </a:lnTo>
                  <a:cubicBezTo>
                    <a:pt x="2847" y="4370"/>
                    <a:pt x="2763" y="4400"/>
                    <a:pt x="2680" y="4400"/>
                  </a:cubicBezTo>
                  <a:cubicBezTo>
                    <a:pt x="2597" y="4400"/>
                    <a:pt x="2513" y="4370"/>
                    <a:pt x="2454" y="4311"/>
                  </a:cubicBezTo>
                  <a:lnTo>
                    <a:pt x="2001" y="3834"/>
                  </a:lnTo>
                  <a:cubicBezTo>
                    <a:pt x="1882" y="3715"/>
                    <a:pt x="1882" y="3501"/>
                    <a:pt x="2001" y="3382"/>
                  </a:cubicBezTo>
                  <a:lnTo>
                    <a:pt x="2001" y="3406"/>
                  </a:lnTo>
                  <a:cubicBezTo>
                    <a:pt x="2061" y="3346"/>
                    <a:pt x="2138" y="3316"/>
                    <a:pt x="2219" y="3316"/>
                  </a:cubicBezTo>
                  <a:cubicBezTo>
                    <a:pt x="2299" y="3316"/>
                    <a:pt x="2382" y="3346"/>
                    <a:pt x="2454" y="3406"/>
                  </a:cubicBezTo>
                  <a:lnTo>
                    <a:pt x="2692" y="3644"/>
                  </a:lnTo>
                  <a:lnTo>
                    <a:pt x="3263" y="3072"/>
                  </a:lnTo>
                  <a:cubicBezTo>
                    <a:pt x="3329" y="3006"/>
                    <a:pt x="3404" y="2978"/>
                    <a:pt x="3477" y="2978"/>
                  </a:cubicBezTo>
                  <a:close/>
                  <a:moveTo>
                    <a:pt x="5335" y="5049"/>
                  </a:moveTo>
                  <a:cubicBezTo>
                    <a:pt x="5502" y="5049"/>
                    <a:pt x="5645" y="5168"/>
                    <a:pt x="5669" y="5335"/>
                  </a:cubicBezTo>
                  <a:cubicBezTo>
                    <a:pt x="5669" y="5501"/>
                    <a:pt x="5526" y="5644"/>
                    <a:pt x="5359" y="5644"/>
                  </a:cubicBezTo>
                  <a:lnTo>
                    <a:pt x="5359" y="5668"/>
                  </a:lnTo>
                  <a:lnTo>
                    <a:pt x="4740" y="5668"/>
                  </a:lnTo>
                  <a:cubicBezTo>
                    <a:pt x="4573" y="5668"/>
                    <a:pt x="4454" y="5549"/>
                    <a:pt x="4430" y="5382"/>
                  </a:cubicBezTo>
                  <a:cubicBezTo>
                    <a:pt x="4383" y="5216"/>
                    <a:pt x="4526" y="5049"/>
                    <a:pt x="4716" y="5049"/>
                  </a:cubicBezTo>
                  <a:close/>
                  <a:moveTo>
                    <a:pt x="3470" y="4839"/>
                  </a:moveTo>
                  <a:cubicBezTo>
                    <a:pt x="3714" y="4839"/>
                    <a:pt x="3932" y="5161"/>
                    <a:pt x="3692" y="5382"/>
                  </a:cubicBezTo>
                  <a:lnTo>
                    <a:pt x="2906" y="6168"/>
                  </a:lnTo>
                  <a:cubicBezTo>
                    <a:pt x="2847" y="6228"/>
                    <a:pt x="2769" y="6257"/>
                    <a:pt x="2689" y="6257"/>
                  </a:cubicBezTo>
                  <a:cubicBezTo>
                    <a:pt x="2608" y="6257"/>
                    <a:pt x="2525" y="6228"/>
                    <a:pt x="2454" y="6168"/>
                  </a:cubicBezTo>
                  <a:lnTo>
                    <a:pt x="2001" y="5716"/>
                  </a:lnTo>
                  <a:cubicBezTo>
                    <a:pt x="1858" y="5597"/>
                    <a:pt x="1858" y="5382"/>
                    <a:pt x="2001" y="5239"/>
                  </a:cubicBezTo>
                  <a:lnTo>
                    <a:pt x="2001" y="5263"/>
                  </a:lnTo>
                  <a:cubicBezTo>
                    <a:pt x="2061" y="5204"/>
                    <a:pt x="2138" y="5174"/>
                    <a:pt x="2219" y="5174"/>
                  </a:cubicBezTo>
                  <a:cubicBezTo>
                    <a:pt x="2299" y="5174"/>
                    <a:pt x="2382" y="5204"/>
                    <a:pt x="2454" y="5263"/>
                  </a:cubicBezTo>
                  <a:lnTo>
                    <a:pt x="2692" y="5501"/>
                  </a:lnTo>
                  <a:lnTo>
                    <a:pt x="3263" y="4930"/>
                  </a:lnTo>
                  <a:cubicBezTo>
                    <a:pt x="3328" y="4866"/>
                    <a:pt x="3400" y="4839"/>
                    <a:pt x="3470" y="4839"/>
                  </a:cubicBezTo>
                  <a:close/>
                  <a:moveTo>
                    <a:pt x="4697" y="6952"/>
                  </a:moveTo>
                  <a:cubicBezTo>
                    <a:pt x="4711" y="6952"/>
                    <a:pt x="4725" y="6952"/>
                    <a:pt x="4740" y="6954"/>
                  </a:cubicBezTo>
                  <a:lnTo>
                    <a:pt x="5359" y="6954"/>
                  </a:lnTo>
                  <a:cubicBezTo>
                    <a:pt x="5526" y="6954"/>
                    <a:pt x="5669" y="7073"/>
                    <a:pt x="5692" y="7216"/>
                  </a:cubicBezTo>
                  <a:cubicBezTo>
                    <a:pt x="5692" y="7406"/>
                    <a:pt x="5550" y="7549"/>
                    <a:pt x="5359" y="7549"/>
                  </a:cubicBezTo>
                  <a:lnTo>
                    <a:pt x="5359" y="7573"/>
                  </a:lnTo>
                  <a:lnTo>
                    <a:pt x="4740" y="7573"/>
                  </a:lnTo>
                  <a:cubicBezTo>
                    <a:pt x="4725" y="7575"/>
                    <a:pt x="4711" y="7575"/>
                    <a:pt x="4697" y="7575"/>
                  </a:cubicBezTo>
                  <a:cubicBezTo>
                    <a:pt x="4302" y="7575"/>
                    <a:pt x="4302" y="6952"/>
                    <a:pt x="4697" y="6952"/>
                  </a:cubicBezTo>
                  <a:close/>
                  <a:moveTo>
                    <a:pt x="3502" y="6728"/>
                  </a:moveTo>
                  <a:cubicBezTo>
                    <a:pt x="3579" y="6728"/>
                    <a:pt x="3656" y="6763"/>
                    <a:pt x="3716" y="6835"/>
                  </a:cubicBezTo>
                  <a:cubicBezTo>
                    <a:pt x="3835" y="6954"/>
                    <a:pt x="3835" y="7168"/>
                    <a:pt x="3716" y="7287"/>
                  </a:cubicBezTo>
                  <a:lnTo>
                    <a:pt x="2906" y="8073"/>
                  </a:lnTo>
                  <a:cubicBezTo>
                    <a:pt x="2847" y="8133"/>
                    <a:pt x="2769" y="8163"/>
                    <a:pt x="2689" y="8163"/>
                  </a:cubicBezTo>
                  <a:cubicBezTo>
                    <a:pt x="2608" y="8163"/>
                    <a:pt x="2525" y="8133"/>
                    <a:pt x="2454" y="8073"/>
                  </a:cubicBezTo>
                  <a:lnTo>
                    <a:pt x="2001" y="7621"/>
                  </a:lnTo>
                  <a:cubicBezTo>
                    <a:pt x="1882" y="7478"/>
                    <a:pt x="1882" y="7287"/>
                    <a:pt x="2001" y="7168"/>
                  </a:cubicBezTo>
                  <a:cubicBezTo>
                    <a:pt x="2061" y="7097"/>
                    <a:pt x="2144" y="7061"/>
                    <a:pt x="2227" y="7061"/>
                  </a:cubicBezTo>
                  <a:cubicBezTo>
                    <a:pt x="2311" y="7061"/>
                    <a:pt x="2394" y="7097"/>
                    <a:pt x="2454" y="7168"/>
                  </a:cubicBezTo>
                  <a:lnTo>
                    <a:pt x="2692" y="7406"/>
                  </a:lnTo>
                  <a:lnTo>
                    <a:pt x="3287" y="6835"/>
                  </a:lnTo>
                  <a:cubicBezTo>
                    <a:pt x="3347" y="6763"/>
                    <a:pt x="3424" y="6728"/>
                    <a:pt x="3502" y="6728"/>
                  </a:cubicBezTo>
                  <a:close/>
                  <a:moveTo>
                    <a:pt x="953" y="0"/>
                  </a:moveTo>
                  <a:cubicBezTo>
                    <a:pt x="429" y="0"/>
                    <a:pt x="1" y="429"/>
                    <a:pt x="1" y="953"/>
                  </a:cubicBezTo>
                  <a:lnTo>
                    <a:pt x="1" y="9097"/>
                  </a:lnTo>
                  <a:cubicBezTo>
                    <a:pt x="1" y="9621"/>
                    <a:pt x="429" y="10050"/>
                    <a:pt x="953" y="10050"/>
                  </a:cubicBezTo>
                  <a:lnTo>
                    <a:pt x="4478" y="10050"/>
                  </a:lnTo>
                  <a:cubicBezTo>
                    <a:pt x="4526" y="9931"/>
                    <a:pt x="4430" y="10097"/>
                    <a:pt x="6002" y="7549"/>
                  </a:cubicBezTo>
                  <a:lnTo>
                    <a:pt x="6002" y="6049"/>
                  </a:lnTo>
                  <a:cubicBezTo>
                    <a:pt x="5383" y="5478"/>
                    <a:pt x="5788" y="4406"/>
                    <a:pt x="6645" y="4406"/>
                  </a:cubicBezTo>
                  <a:lnTo>
                    <a:pt x="8217" y="4406"/>
                  </a:lnTo>
                  <a:lnTo>
                    <a:pt x="8217" y="2525"/>
                  </a:lnTo>
                  <a:lnTo>
                    <a:pt x="6002" y="2525"/>
                  </a:lnTo>
                  <a:cubicBezTo>
                    <a:pt x="5812" y="2525"/>
                    <a:pt x="5692" y="2382"/>
                    <a:pt x="5692" y="2191"/>
                  </a:cubicBezTo>
                  <a:lnTo>
                    <a:pt x="569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99"/>
            <p:cNvSpPr/>
            <p:nvPr/>
          </p:nvSpPr>
          <p:spPr>
            <a:xfrm>
              <a:off x="5734935" y="3606581"/>
              <a:ext cx="101674" cy="102573"/>
            </a:xfrm>
            <a:custGeom>
              <a:avLst/>
              <a:gdLst/>
              <a:ahLst/>
              <a:cxnLst/>
              <a:rect l="l" t="t" r="r" b="b"/>
              <a:pathLst>
                <a:path w="3121" h="3144" extrusionOk="0">
                  <a:moveTo>
                    <a:pt x="334" y="0"/>
                  </a:moveTo>
                  <a:cubicBezTo>
                    <a:pt x="143" y="0"/>
                    <a:pt x="0" y="143"/>
                    <a:pt x="0" y="310"/>
                  </a:cubicBezTo>
                  <a:cubicBezTo>
                    <a:pt x="0" y="476"/>
                    <a:pt x="143" y="619"/>
                    <a:pt x="310" y="619"/>
                  </a:cubicBezTo>
                  <a:lnTo>
                    <a:pt x="310" y="2667"/>
                  </a:lnTo>
                  <a:lnTo>
                    <a:pt x="24" y="3144"/>
                  </a:lnTo>
                  <a:lnTo>
                    <a:pt x="3073" y="3144"/>
                  </a:lnTo>
                  <a:lnTo>
                    <a:pt x="2787" y="2691"/>
                  </a:lnTo>
                  <a:lnTo>
                    <a:pt x="2787" y="643"/>
                  </a:lnTo>
                  <a:cubicBezTo>
                    <a:pt x="2977" y="643"/>
                    <a:pt x="3120" y="476"/>
                    <a:pt x="3096" y="310"/>
                  </a:cubicBezTo>
                  <a:cubicBezTo>
                    <a:pt x="3096" y="143"/>
                    <a:pt x="2953" y="0"/>
                    <a:pt x="2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99"/>
            <p:cNvSpPr/>
            <p:nvPr/>
          </p:nvSpPr>
          <p:spPr>
            <a:xfrm>
              <a:off x="5690141" y="3730099"/>
              <a:ext cx="189894" cy="61465"/>
            </a:xfrm>
            <a:custGeom>
              <a:avLst/>
              <a:gdLst/>
              <a:ahLst/>
              <a:cxnLst/>
              <a:rect l="l" t="t" r="r" b="b"/>
              <a:pathLst>
                <a:path w="5829" h="1884" extrusionOk="0">
                  <a:moveTo>
                    <a:pt x="1018" y="1"/>
                  </a:moveTo>
                  <a:lnTo>
                    <a:pt x="161" y="1406"/>
                  </a:lnTo>
                  <a:cubicBezTo>
                    <a:pt x="0" y="1589"/>
                    <a:pt x="149" y="1883"/>
                    <a:pt x="394" y="1883"/>
                  </a:cubicBezTo>
                  <a:cubicBezTo>
                    <a:pt x="404" y="1883"/>
                    <a:pt x="413" y="1883"/>
                    <a:pt x="423" y="1882"/>
                  </a:cubicBezTo>
                  <a:lnTo>
                    <a:pt x="5424" y="1882"/>
                  </a:lnTo>
                  <a:cubicBezTo>
                    <a:pt x="5662" y="1882"/>
                    <a:pt x="5829" y="1596"/>
                    <a:pt x="5686" y="1406"/>
                  </a:cubicBezTo>
                  <a:lnTo>
                    <a:pt x="482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1" name="Google Shape;10901;p99"/>
          <p:cNvGrpSpPr/>
          <p:nvPr/>
        </p:nvGrpSpPr>
        <p:grpSpPr>
          <a:xfrm>
            <a:off x="4800091" y="3442314"/>
            <a:ext cx="301602" cy="349185"/>
            <a:chOff x="4800091" y="3442314"/>
            <a:chExt cx="301602" cy="349185"/>
          </a:xfrm>
        </p:grpSpPr>
        <p:sp>
          <p:nvSpPr>
            <p:cNvPr id="10902" name="Google Shape;10902;p99"/>
            <p:cNvSpPr/>
            <p:nvPr/>
          </p:nvSpPr>
          <p:spPr>
            <a:xfrm>
              <a:off x="5035920" y="3504008"/>
              <a:ext cx="63656" cy="21011"/>
            </a:xfrm>
            <a:custGeom>
              <a:avLst/>
              <a:gdLst/>
              <a:ahLst/>
              <a:cxnLst/>
              <a:rect l="l" t="t" r="r" b="b"/>
              <a:pathLst>
                <a:path w="1954" h="644" extrusionOk="0">
                  <a:moveTo>
                    <a:pt x="1" y="1"/>
                  </a:moveTo>
                  <a:lnTo>
                    <a:pt x="1" y="644"/>
                  </a:lnTo>
                  <a:lnTo>
                    <a:pt x="1572" y="644"/>
                  </a:lnTo>
                  <a:cubicBezTo>
                    <a:pt x="1953" y="596"/>
                    <a:pt x="1953" y="48"/>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99"/>
            <p:cNvSpPr/>
            <p:nvPr/>
          </p:nvSpPr>
          <p:spPr>
            <a:xfrm>
              <a:off x="4913331" y="3626776"/>
              <a:ext cx="142787" cy="82378"/>
            </a:xfrm>
            <a:custGeom>
              <a:avLst/>
              <a:gdLst/>
              <a:ahLst/>
              <a:cxnLst/>
              <a:rect l="l" t="t" r="r" b="b"/>
              <a:pathLst>
                <a:path w="4383" h="2525" extrusionOk="0">
                  <a:moveTo>
                    <a:pt x="1" y="0"/>
                  </a:moveTo>
                  <a:lnTo>
                    <a:pt x="1" y="2525"/>
                  </a:lnTo>
                  <a:lnTo>
                    <a:pt x="4383" y="2525"/>
                  </a:lnTo>
                  <a:lnTo>
                    <a:pt x="43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99"/>
            <p:cNvSpPr/>
            <p:nvPr/>
          </p:nvSpPr>
          <p:spPr>
            <a:xfrm>
              <a:off x="4836546" y="3442314"/>
              <a:ext cx="265148" cy="164300"/>
            </a:xfrm>
            <a:custGeom>
              <a:avLst/>
              <a:gdLst/>
              <a:ahLst/>
              <a:cxnLst/>
              <a:rect l="l" t="t" r="r" b="b"/>
              <a:pathLst>
                <a:path w="8139" h="5036" extrusionOk="0">
                  <a:moveTo>
                    <a:pt x="7703" y="0"/>
                  </a:moveTo>
                  <a:cubicBezTo>
                    <a:pt x="7677" y="0"/>
                    <a:pt x="7650" y="3"/>
                    <a:pt x="7621" y="10"/>
                  </a:cubicBezTo>
                  <a:lnTo>
                    <a:pt x="3858" y="772"/>
                  </a:lnTo>
                  <a:cubicBezTo>
                    <a:pt x="3715" y="820"/>
                    <a:pt x="3620" y="939"/>
                    <a:pt x="3620" y="1082"/>
                  </a:cubicBezTo>
                  <a:lnTo>
                    <a:pt x="3620" y="1892"/>
                  </a:lnTo>
                  <a:lnTo>
                    <a:pt x="2668" y="1892"/>
                  </a:lnTo>
                  <a:cubicBezTo>
                    <a:pt x="1477" y="1892"/>
                    <a:pt x="405" y="2654"/>
                    <a:pt x="0" y="3773"/>
                  </a:cubicBezTo>
                  <a:lnTo>
                    <a:pt x="691" y="3773"/>
                  </a:lnTo>
                  <a:cubicBezTo>
                    <a:pt x="1048" y="3011"/>
                    <a:pt x="1810" y="2511"/>
                    <a:pt x="2668" y="2511"/>
                  </a:cubicBezTo>
                  <a:lnTo>
                    <a:pt x="3620" y="2511"/>
                  </a:lnTo>
                  <a:lnTo>
                    <a:pt x="3620" y="3154"/>
                  </a:lnTo>
                  <a:lnTo>
                    <a:pt x="3501" y="3154"/>
                  </a:lnTo>
                  <a:cubicBezTo>
                    <a:pt x="2858" y="3154"/>
                    <a:pt x="2358" y="3654"/>
                    <a:pt x="2358" y="4297"/>
                  </a:cubicBezTo>
                  <a:lnTo>
                    <a:pt x="2358" y="5035"/>
                  </a:lnTo>
                  <a:lnTo>
                    <a:pt x="6740" y="5035"/>
                  </a:lnTo>
                  <a:lnTo>
                    <a:pt x="6740" y="4321"/>
                  </a:lnTo>
                  <a:cubicBezTo>
                    <a:pt x="6740" y="3678"/>
                    <a:pt x="6240" y="3154"/>
                    <a:pt x="5597" y="3154"/>
                  </a:cubicBezTo>
                  <a:lnTo>
                    <a:pt x="5501" y="3154"/>
                  </a:lnTo>
                  <a:lnTo>
                    <a:pt x="5501" y="1082"/>
                  </a:lnTo>
                  <a:lnTo>
                    <a:pt x="7740" y="629"/>
                  </a:lnTo>
                  <a:cubicBezTo>
                    <a:pt x="8138" y="541"/>
                    <a:pt x="8043" y="0"/>
                    <a:pt x="7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99"/>
            <p:cNvSpPr/>
            <p:nvPr/>
          </p:nvSpPr>
          <p:spPr>
            <a:xfrm>
              <a:off x="4913331" y="3729316"/>
              <a:ext cx="142787" cy="62183"/>
            </a:xfrm>
            <a:custGeom>
              <a:avLst/>
              <a:gdLst/>
              <a:ahLst/>
              <a:cxnLst/>
              <a:rect l="l" t="t" r="r" b="b"/>
              <a:pathLst>
                <a:path w="4383" h="1906" extrusionOk="0">
                  <a:moveTo>
                    <a:pt x="1" y="1"/>
                  </a:moveTo>
                  <a:lnTo>
                    <a:pt x="1" y="763"/>
                  </a:lnTo>
                  <a:cubicBezTo>
                    <a:pt x="1" y="1382"/>
                    <a:pt x="501" y="1906"/>
                    <a:pt x="1144" y="1906"/>
                  </a:cubicBezTo>
                  <a:lnTo>
                    <a:pt x="3240" y="1906"/>
                  </a:lnTo>
                  <a:cubicBezTo>
                    <a:pt x="3859" y="1906"/>
                    <a:pt x="4383" y="1382"/>
                    <a:pt x="4383" y="763"/>
                  </a:cubicBezTo>
                  <a:lnTo>
                    <a:pt x="438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99"/>
            <p:cNvSpPr/>
            <p:nvPr/>
          </p:nvSpPr>
          <p:spPr>
            <a:xfrm>
              <a:off x="4800091" y="3585603"/>
              <a:ext cx="83040" cy="143746"/>
            </a:xfrm>
            <a:custGeom>
              <a:avLst/>
              <a:gdLst/>
              <a:ahLst/>
              <a:cxnLst/>
              <a:rect l="l" t="t" r="r" b="b"/>
              <a:pathLst>
                <a:path w="2549" h="4406" extrusionOk="0">
                  <a:moveTo>
                    <a:pt x="643" y="0"/>
                  </a:moveTo>
                  <a:cubicBezTo>
                    <a:pt x="476" y="0"/>
                    <a:pt x="333" y="143"/>
                    <a:pt x="333" y="310"/>
                  </a:cubicBezTo>
                  <a:lnTo>
                    <a:pt x="24" y="4072"/>
                  </a:lnTo>
                  <a:cubicBezTo>
                    <a:pt x="0" y="4239"/>
                    <a:pt x="143" y="4406"/>
                    <a:pt x="333" y="4406"/>
                  </a:cubicBezTo>
                  <a:lnTo>
                    <a:pt x="2239" y="4406"/>
                  </a:lnTo>
                  <a:cubicBezTo>
                    <a:pt x="2405" y="4406"/>
                    <a:pt x="2548" y="4239"/>
                    <a:pt x="2524" y="4072"/>
                  </a:cubicBezTo>
                  <a:lnTo>
                    <a:pt x="2239" y="310"/>
                  </a:lnTo>
                  <a:cubicBezTo>
                    <a:pt x="2215" y="143"/>
                    <a:pt x="2072"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07" name="Google Shape;10907;p99"/>
          <p:cNvSpPr/>
          <p:nvPr/>
        </p:nvSpPr>
        <p:spPr>
          <a:xfrm>
            <a:off x="4170108" y="3442542"/>
            <a:ext cx="137347" cy="143844"/>
          </a:xfrm>
          <a:custGeom>
            <a:avLst/>
            <a:gdLst/>
            <a:ahLst/>
            <a:cxnLst/>
            <a:rect l="l" t="t" r="r" b="b"/>
            <a:pathLst>
              <a:path w="4216" h="4409" extrusionOk="0">
                <a:moveTo>
                  <a:pt x="3942" y="1"/>
                </a:moveTo>
                <a:cubicBezTo>
                  <a:pt x="3931" y="1"/>
                  <a:pt x="3918" y="1"/>
                  <a:pt x="3906" y="3"/>
                </a:cubicBezTo>
                <a:lnTo>
                  <a:pt x="2525" y="3"/>
                </a:lnTo>
                <a:cubicBezTo>
                  <a:pt x="2511" y="3"/>
                  <a:pt x="2497" y="3"/>
                  <a:pt x="2483" y="3"/>
                </a:cubicBezTo>
                <a:cubicBezTo>
                  <a:pt x="1693" y="3"/>
                  <a:pt x="1072" y="660"/>
                  <a:pt x="1072" y="1456"/>
                </a:cubicBezTo>
                <a:lnTo>
                  <a:pt x="1072" y="2670"/>
                </a:lnTo>
                <a:lnTo>
                  <a:pt x="2430" y="1337"/>
                </a:lnTo>
                <a:cubicBezTo>
                  <a:pt x="2497" y="1264"/>
                  <a:pt x="2574" y="1233"/>
                  <a:pt x="2648" y="1233"/>
                </a:cubicBezTo>
                <a:cubicBezTo>
                  <a:pt x="2887" y="1233"/>
                  <a:pt x="3095" y="1553"/>
                  <a:pt x="2858" y="1789"/>
                </a:cubicBezTo>
                <a:lnTo>
                  <a:pt x="1525" y="3123"/>
                </a:lnTo>
                <a:lnTo>
                  <a:pt x="2763" y="3123"/>
                </a:lnTo>
                <a:cubicBezTo>
                  <a:pt x="3549" y="3123"/>
                  <a:pt x="4216" y="2480"/>
                  <a:pt x="4216" y="1670"/>
                </a:cubicBezTo>
                <a:lnTo>
                  <a:pt x="4216" y="313"/>
                </a:lnTo>
                <a:cubicBezTo>
                  <a:pt x="4216" y="136"/>
                  <a:pt x="4093" y="1"/>
                  <a:pt x="3942" y="1"/>
                </a:cubicBezTo>
                <a:close/>
                <a:moveTo>
                  <a:pt x="453" y="2670"/>
                </a:moveTo>
                <a:lnTo>
                  <a:pt x="1" y="3123"/>
                </a:lnTo>
                <a:lnTo>
                  <a:pt x="453" y="3575"/>
                </a:lnTo>
                <a:lnTo>
                  <a:pt x="453" y="4409"/>
                </a:lnTo>
                <a:lnTo>
                  <a:pt x="1072" y="4409"/>
                </a:lnTo>
                <a:lnTo>
                  <a:pt x="1072" y="3575"/>
                </a:lnTo>
                <a:lnTo>
                  <a:pt x="1525" y="3123"/>
                </a:lnTo>
                <a:lnTo>
                  <a:pt x="1072" y="2670"/>
                </a:lnTo>
                <a:lnTo>
                  <a:pt x="763" y="3004"/>
                </a:lnTo>
                <a:lnTo>
                  <a:pt x="453" y="267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99"/>
          <p:cNvSpPr/>
          <p:nvPr/>
        </p:nvSpPr>
        <p:spPr>
          <a:xfrm>
            <a:off x="4081660" y="3441857"/>
            <a:ext cx="102456" cy="102573"/>
          </a:xfrm>
          <a:custGeom>
            <a:avLst/>
            <a:gdLst/>
            <a:ahLst/>
            <a:cxnLst/>
            <a:rect l="l" t="t" r="r" b="b"/>
            <a:pathLst>
              <a:path w="3145" h="3144" extrusionOk="0">
                <a:moveTo>
                  <a:pt x="334" y="0"/>
                </a:moveTo>
                <a:cubicBezTo>
                  <a:pt x="144" y="0"/>
                  <a:pt x="1" y="143"/>
                  <a:pt x="25" y="310"/>
                </a:cubicBezTo>
                <a:lnTo>
                  <a:pt x="25" y="1691"/>
                </a:lnTo>
                <a:cubicBezTo>
                  <a:pt x="25" y="2477"/>
                  <a:pt x="668" y="3144"/>
                  <a:pt x="1477" y="3144"/>
                </a:cubicBezTo>
                <a:lnTo>
                  <a:pt x="2716" y="3144"/>
                </a:lnTo>
                <a:lnTo>
                  <a:pt x="1358" y="1810"/>
                </a:lnTo>
                <a:cubicBezTo>
                  <a:pt x="1239" y="1667"/>
                  <a:pt x="1239" y="1477"/>
                  <a:pt x="1358" y="1358"/>
                </a:cubicBezTo>
                <a:cubicBezTo>
                  <a:pt x="1418" y="1286"/>
                  <a:pt x="1495" y="1251"/>
                  <a:pt x="1576" y="1251"/>
                </a:cubicBezTo>
                <a:cubicBezTo>
                  <a:pt x="1656" y="1251"/>
                  <a:pt x="1739" y="1286"/>
                  <a:pt x="1811" y="1358"/>
                </a:cubicBezTo>
                <a:lnTo>
                  <a:pt x="3144" y="2691"/>
                </a:lnTo>
                <a:lnTo>
                  <a:pt x="3144" y="1453"/>
                </a:lnTo>
                <a:cubicBezTo>
                  <a:pt x="3144" y="643"/>
                  <a:pt x="2501" y="0"/>
                  <a:pt x="1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99"/>
          <p:cNvSpPr/>
          <p:nvPr/>
        </p:nvSpPr>
        <p:spPr>
          <a:xfrm>
            <a:off x="4128213" y="3586353"/>
            <a:ext cx="55903" cy="102606"/>
          </a:xfrm>
          <a:custGeom>
            <a:avLst/>
            <a:gdLst/>
            <a:ahLst/>
            <a:cxnLst/>
            <a:rect l="l" t="t" r="r" b="b"/>
            <a:pathLst>
              <a:path w="1716" h="3145" extrusionOk="0">
                <a:moveTo>
                  <a:pt x="477" y="1"/>
                </a:moveTo>
                <a:cubicBezTo>
                  <a:pt x="310" y="1"/>
                  <a:pt x="191" y="120"/>
                  <a:pt x="167" y="263"/>
                </a:cubicBezTo>
                <a:cubicBezTo>
                  <a:pt x="144" y="453"/>
                  <a:pt x="286" y="620"/>
                  <a:pt x="477" y="620"/>
                </a:cubicBezTo>
                <a:lnTo>
                  <a:pt x="477" y="2358"/>
                </a:lnTo>
                <a:lnTo>
                  <a:pt x="1" y="3144"/>
                </a:lnTo>
                <a:lnTo>
                  <a:pt x="1715" y="3144"/>
                </a:lnTo>
                <a:lnTo>
                  <a:pt x="171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99"/>
          <p:cNvSpPr/>
          <p:nvPr/>
        </p:nvSpPr>
        <p:spPr>
          <a:xfrm>
            <a:off x="4205031" y="3586353"/>
            <a:ext cx="55870" cy="102606"/>
          </a:xfrm>
          <a:custGeom>
            <a:avLst/>
            <a:gdLst/>
            <a:ahLst/>
            <a:cxnLst/>
            <a:rect l="l" t="t" r="r" b="b"/>
            <a:pathLst>
              <a:path w="1715" h="3145" extrusionOk="0">
                <a:moveTo>
                  <a:pt x="0" y="1"/>
                </a:moveTo>
                <a:lnTo>
                  <a:pt x="0" y="3144"/>
                </a:lnTo>
                <a:lnTo>
                  <a:pt x="1715" y="3144"/>
                </a:lnTo>
                <a:lnTo>
                  <a:pt x="1262" y="2358"/>
                </a:lnTo>
                <a:lnTo>
                  <a:pt x="1262" y="620"/>
                </a:lnTo>
                <a:cubicBezTo>
                  <a:pt x="1453" y="620"/>
                  <a:pt x="1596" y="453"/>
                  <a:pt x="1572" y="263"/>
                </a:cubicBezTo>
                <a:cubicBezTo>
                  <a:pt x="1548" y="120"/>
                  <a:pt x="1405"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99"/>
          <p:cNvSpPr/>
          <p:nvPr/>
        </p:nvSpPr>
        <p:spPr>
          <a:xfrm>
            <a:off x="4079347" y="3709121"/>
            <a:ext cx="230453" cy="82378"/>
          </a:xfrm>
          <a:custGeom>
            <a:avLst/>
            <a:gdLst/>
            <a:ahLst/>
            <a:cxnLst/>
            <a:rect l="l" t="t" r="r" b="b"/>
            <a:pathLst>
              <a:path w="7074" h="2525" extrusionOk="0">
                <a:moveTo>
                  <a:pt x="1143" y="1"/>
                </a:moveTo>
                <a:lnTo>
                  <a:pt x="286" y="1429"/>
                </a:lnTo>
                <a:cubicBezTo>
                  <a:pt x="0" y="1906"/>
                  <a:pt x="358" y="2525"/>
                  <a:pt x="929" y="2525"/>
                </a:cubicBezTo>
                <a:lnTo>
                  <a:pt x="6144" y="2525"/>
                </a:lnTo>
                <a:cubicBezTo>
                  <a:pt x="6716" y="2525"/>
                  <a:pt x="7073" y="1906"/>
                  <a:pt x="6787" y="1429"/>
                </a:cubicBezTo>
                <a:lnTo>
                  <a:pt x="59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99"/>
          <p:cNvSpPr/>
          <p:nvPr/>
        </p:nvSpPr>
        <p:spPr>
          <a:xfrm>
            <a:off x="3278690" y="3442542"/>
            <a:ext cx="321214" cy="349740"/>
          </a:xfrm>
          <a:custGeom>
            <a:avLst/>
            <a:gdLst/>
            <a:ahLst/>
            <a:cxnLst/>
            <a:rect l="l" t="t" r="r" b="b"/>
            <a:pathLst>
              <a:path w="9860" h="10720" extrusionOk="0">
                <a:moveTo>
                  <a:pt x="8692" y="5031"/>
                </a:moveTo>
                <a:cubicBezTo>
                  <a:pt x="8854" y="5031"/>
                  <a:pt x="9003" y="5147"/>
                  <a:pt x="9003" y="5338"/>
                </a:cubicBezTo>
                <a:cubicBezTo>
                  <a:pt x="9003" y="5504"/>
                  <a:pt x="8860" y="5647"/>
                  <a:pt x="8693" y="5647"/>
                </a:cubicBezTo>
                <a:lnTo>
                  <a:pt x="8717" y="5647"/>
                </a:lnTo>
                <a:cubicBezTo>
                  <a:pt x="8707" y="5648"/>
                  <a:pt x="8698" y="5648"/>
                  <a:pt x="8688" y="5648"/>
                </a:cubicBezTo>
                <a:cubicBezTo>
                  <a:pt x="8420" y="5648"/>
                  <a:pt x="8271" y="5330"/>
                  <a:pt x="8455" y="5123"/>
                </a:cubicBezTo>
                <a:cubicBezTo>
                  <a:pt x="8526" y="5060"/>
                  <a:pt x="8611" y="5031"/>
                  <a:pt x="8692" y="5031"/>
                </a:cubicBezTo>
                <a:close/>
                <a:moveTo>
                  <a:pt x="1192" y="5028"/>
                </a:moveTo>
                <a:cubicBezTo>
                  <a:pt x="1453" y="5028"/>
                  <a:pt x="1596" y="5361"/>
                  <a:pt x="1406" y="5576"/>
                </a:cubicBezTo>
                <a:cubicBezTo>
                  <a:pt x="1339" y="5636"/>
                  <a:pt x="1260" y="5663"/>
                  <a:pt x="1183" y="5663"/>
                </a:cubicBezTo>
                <a:cubicBezTo>
                  <a:pt x="1015" y="5663"/>
                  <a:pt x="858" y="5534"/>
                  <a:pt x="858" y="5338"/>
                </a:cubicBezTo>
                <a:cubicBezTo>
                  <a:pt x="858" y="5171"/>
                  <a:pt x="1001" y="5028"/>
                  <a:pt x="1168" y="5028"/>
                </a:cubicBezTo>
                <a:close/>
                <a:moveTo>
                  <a:pt x="8384" y="1861"/>
                </a:moveTo>
                <a:lnTo>
                  <a:pt x="8384" y="4456"/>
                </a:lnTo>
                <a:cubicBezTo>
                  <a:pt x="7526" y="4742"/>
                  <a:pt x="7526" y="5957"/>
                  <a:pt x="8384" y="6243"/>
                </a:cubicBezTo>
                <a:lnTo>
                  <a:pt x="8384" y="8815"/>
                </a:lnTo>
                <a:lnTo>
                  <a:pt x="7764" y="8815"/>
                </a:lnTo>
                <a:lnTo>
                  <a:pt x="7764" y="7862"/>
                </a:lnTo>
                <a:cubicBezTo>
                  <a:pt x="7764" y="7028"/>
                  <a:pt x="7407" y="6243"/>
                  <a:pt x="6764" y="5695"/>
                </a:cubicBezTo>
                <a:lnTo>
                  <a:pt x="5264" y="5695"/>
                </a:lnTo>
                <a:lnTo>
                  <a:pt x="5264" y="7124"/>
                </a:lnTo>
                <a:lnTo>
                  <a:pt x="6669" y="8815"/>
                </a:lnTo>
                <a:lnTo>
                  <a:pt x="5859" y="8815"/>
                </a:lnTo>
                <a:lnTo>
                  <a:pt x="4954" y="7719"/>
                </a:lnTo>
                <a:lnTo>
                  <a:pt x="4025" y="8815"/>
                </a:lnTo>
                <a:lnTo>
                  <a:pt x="3216" y="8815"/>
                </a:lnTo>
                <a:lnTo>
                  <a:pt x="4621" y="7124"/>
                </a:lnTo>
                <a:lnTo>
                  <a:pt x="4621" y="5695"/>
                </a:lnTo>
                <a:lnTo>
                  <a:pt x="3097" y="5695"/>
                </a:lnTo>
                <a:cubicBezTo>
                  <a:pt x="2454" y="6243"/>
                  <a:pt x="2096" y="7028"/>
                  <a:pt x="2096" y="7862"/>
                </a:cubicBezTo>
                <a:lnTo>
                  <a:pt x="2096" y="8815"/>
                </a:lnTo>
                <a:lnTo>
                  <a:pt x="1477" y="8815"/>
                </a:lnTo>
                <a:lnTo>
                  <a:pt x="1477" y="6243"/>
                </a:lnTo>
                <a:cubicBezTo>
                  <a:pt x="2335" y="5957"/>
                  <a:pt x="2335" y="4718"/>
                  <a:pt x="1477" y="4456"/>
                </a:cubicBezTo>
                <a:lnTo>
                  <a:pt x="1477" y="1861"/>
                </a:lnTo>
                <a:lnTo>
                  <a:pt x="2096" y="1861"/>
                </a:lnTo>
                <a:lnTo>
                  <a:pt x="2096" y="2528"/>
                </a:lnTo>
                <a:lnTo>
                  <a:pt x="7764" y="2528"/>
                </a:lnTo>
                <a:lnTo>
                  <a:pt x="7764" y="1861"/>
                </a:lnTo>
                <a:close/>
                <a:moveTo>
                  <a:pt x="507" y="1"/>
                </a:moveTo>
                <a:cubicBezTo>
                  <a:pt x="338" y="1"/>
                  <a:pt x="217" y="136"/>
                  <a:pt x="239" y="313"/>
                </a:cubicBezTo>
                <a:lnTo>
                  <a:pt x="239" y="1551"/>
                </a:lnTo>
                <a:cubicBezTo>
                  <a:pt x="215" y="1742"/>
                  <a:pt x="358" y="1885"/>
                  <a:pt x="549" y="1885"/>
                </a:cubicBezTo>
                <a:lnTo>
                  <a:pt x="858" y="1885"/>
                </a:lnTo>
                <a:lnTo>
                  <a:pt x="858" y="4456"/>
                </a:lnTo>
                <a:cubicBezTo>
                  <a:pt x="1" y="4742"/>
                  <a:pt x="1" y="5957"/>
                  <a:pt x="858" y="6243"/>
                </a:cubicBezTo>
                <a:lnTo>
                  <a:pt x="858" y="8838"/>
                </a:lnTo>
                <a:lnTo>
                  <a:pt x="549" y="8838"/>
                </a:lnTo>
                <a:cubicBezTo>
                  <a:pt x="535" y="8837"/>
                  <a:pt x="521" y="8836"/>
                  <a:pt x="507" y="8836"/>
                </a:cubicBezTo>
                <a:cubicBezTo>
                  <a:pt x="338" y="8836"/>
                  <a:pt x="217" y="8971"/>
                  <a:pt x="239" y="9148"/>
                </a:cubicBezTo>
                <a:lnTo>
                  <a:pt x="239" y="10386"/>
                </a:lnTo>
                <a:cubicBezTo>
                  <a:pt x="215" y="10577"/>
                  <a:pt x="358" y="10720"/>
                  <a:pt x="549" y="10720"/>
                </a:cubicBezTo>
                <a:lnTo>
                  <a:pt x="9336" y="10720"/>
                </a:lnTo>
                <a:cubicBezTo>
                  <a:pt x="9503" y="10720"/>
                  <a:pt x="9669" y="10577"/>
                  <a:pt x="9646" y="10386"/>
                </a:cubicBezTo>
                <a:lnTo>
                  <a:pt x="9646" y="9148"/>
                </a:lnTo>
                <a:cubicBezTo>
                  <a:pt x="9646" y="8971"/>
                  <a:pt x="9523" y="8836"/>
                  <a:pt x="9372" y="8836"/>
                </a:cubicBezTo>
                <a:cubicBezTo>
                  <a:pt x="9360" y="8836"/>
                  <a:pt x="9348" y="8837"/>
                  <a:pt x="9336" y="8838"/>
                </a:cubicBezTo>
                <a:lnTo>
                  <a:pt x="9003" y="8838"/>
                </a:lnTo>
                <a:lnTo>
                  <a:pt x="9003" y="6243"/>
                </a:lnTo>
                <a:cubicBezTo>
                  <a:pt x="9860" y="5957"/>
                  <a:pt x="9860" y="4742"/>
                  <a:pt x="9003" y="4456"/>
                </a:cubicBezTo>
                <a:lnTo>
                  <a:pt x="9003" y="1885"/>
                </a:lnTo>
                <a:lnTo>
                  <a:pt x="9336" y="1885"/>
                </a:lnTo>
                <a:cubicBezTo>
                  <a:pt x="9503" y="1885"/>
                  <a:pt x="9646" y="1742"/>
                  <a:pt x="9646" y="1551"/>
                </a:cubicBezTo>
                <a:lnTo>
                  <a:pt x="9646" y="313"/>
                </a:lnTo>
                <a:cubicBezTo>
                  <a:pt x="9668" y="136"/>
                  <a:pt x="9526" y="1"/>
                  <a:pt x="9373" y="1"/>
                </a:cubicBezTo>
                <a:cubicBezTo>
                  <a:pt x="9361" y="1"/>
                  <a:pt x="9348" y="1"/>
                  <a:pt x="9336" y="3"/>
                </a:cubicBezTo>
                <a:lnTo>
                  <a:pt x="549" y="3"/>
                </a:lnTo>
                <a:cubicBezTo>
                  <a:pt x="535" y="1"/>
                  <a:pt x="521" y="1"/>
                  <a:pt x="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99"/>
          <p:cNvSpPr/>
          <p:nvPr/>
        </p:nvSpPr>
        <p:spPr>
          <a:xfrm>
            <a:off x="3347754" y="3545181"/>
            <a:ext cx="183118" cy="62966"/>
          </a:xfrm>
          <a:custGeom>
            <a:avLst/>
            <a:gdLst/>
            <a:ahLst/>
            <a:cxnLst/>
            <a:rect l="l" t="t" r="r" b="b"/>
            <a:pathLst>
              <a:path w="5621" h="1930" extrusionOk="0">
                <a:moveTo>
                  <a:pt x="0" y="1"/>
                </a:moveTo>
                <a:cubicBezTo>
                  <a:pt x="96" y="763"/>
                  <a:pt x="477" y="1453"/>
                  <a:pt x="1072" y="1930"/>
                </a:cubicBezTo>
                <a:lnTo>
                  <a:pt x="4549" y="1930"/>
                </a:lnTo>
                <a:cubicBezTo>
                  <a:pt x="5144" y="1453"/>
                  <a:pt x="5525" y="763"/>
                  <a:pt x="5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14" name="Google Shape;10914;p99"/>
          <p:cNvGrpSpPr/>
          <p:nvPr/>
        </p:nvGrpSpPr>
        <p:grpSpPr>
          <a:xfrm>
            <a:off x="2505202" y="3441890"/>
            <a:ext cx="362360" cy="349414"/>
            <a:chOff x="2505202" y="3441890"/>
            <a:chExt cx="362360" cy="349414"/>
          </a:xfrm>
        </p:grpSpPr>
        <p:sp>
          <p:nvSpPr>
            <p:cNvPr id="10915" name="Google Shape;10915;p99"/>
            <p:cNvSpPr/>
            <p:nvPr/>
          </p:nvSpPr>
          <p:spPr>
            <a:xfrm>
              <a:off x="2505202" y="3441890"/>
              <a:ext cx="362360" cy="348663"/>
            </a:xfrm>
            <a:custGeom>
              <a:avLst/>
              <a:gdLst/>
              <a:ahLst/>
              <a:cxnLst/>
              <a:rect l="l" t="t" r="r" b="b"/>
              <a:pathLst>
                <a:path w="11123" h="10687" extrusionOk="0">
                  <a:moveTo>
                    <a:pt x="9877" y="0"/>
                  </a:moveTo>
                  <a:cubicBezTo>
                    <a:pt x="9494" y="0"/>
                    <a:pt x="9077" y="147"/>
                    <a:pt x="8717" y="285"/>
                  </a:cubicBezTo>
                  <a:cubicBezTo>
                    <a:pt x="8931" y="428"/>
                    <a:pt x="9146" y="571"/>
                    <a:pt x="9336" y="738"/>
                  </a:cubicBezTo>
                  <a:cubicBezTo>
                    <a:pt x="9552" y="669"/>
                    <a:pt x="9730" y="639"/>
                    <a:pt x="9870" y="639"/>
                  </a:cubicBezTo>
                  <a:cubicBezTo>
                    <a:pt x="10023" y="639"/>
                    <a:pt x="10131" y="675"/>
                    <a:pt x="10193" y="738"/>
                  </a:cubicBezTo>
                  <a:cubicBezTo>
                    <a:pt x="10598" y="1142"/>
                    <a:pt x="9646" y="3500"/>
                    <a:pt x="6669" y="6477"/>
                  </a:cubicBezTo>
                  <a:cubicBezTo>
                    <a:pt x="4138" y="9007"/>
                    <a:pt x="2055" y="10075"/>
                    <a:pt x="1239" y="10075"/>
                  </a:cubicBezTo>
                  <a:cubicBezTo>
                    <a:pt x="1095" y="10075"/>
                    <a:pt x="990" y="10042"/>
                    <a:pt x="930" y="9978"/>
                  </a:cubicBezTo>
                  <a:cubicBezTo>
                    <a:pt x="810" y="9859"/>
                    <a:pt x="810" y="9573"/>
                    <a:pt x="930" y="9144"/>
                  </a:cubicBezTo>
                  <a:cubicBezTo>
                    <a:pt x="763" y="8930"/>
                    <a:pt x="620" y="8739"/>
                    <a:pt x="477" y="8525"/>
                  </a:cubicBezTo>
                  <a:cubicBezTo>
                    <a:pt x="239" y="9120"/>
                    <a:pt x="1" y="9954"/>
                    <a:pt x="477" y="10430"/>
                  </a:cubicBezTo>
                  <a:cubicBezTo>
                    <a:pt x="661" y="10604"/>
                    <a:pt x="918" y="10687"/>
                    <a:pt x="1231" y="10687"/>
                  </a:cubicBezTo>
                  <a:cubicBezTo>
                    <a:pt x="1731" y="10687"/>
                    <a:pt x="2370" y="10477"/>
                    <a:pt x="3073" y="10097"/>
                  </a:cubicBezTo>
                  <a:cubicBezTo>
                    <a:pt x="3478" y="10287"/>
                    <a:pt x="3906" y="10454"/>
                    <a:pt x="4335" y="10549"/>
                  </a:cubicBezTo>
                  <a:lnTo>
                    <a:pt x="7097" y="7810"/>
                  </a:lnTo>
                  <a:cubicBezTo>
                    <a:pt x="7764" y="7144"/>
                    <a:pt x="8764" y="7025"/>
                    <a:pt x="9312" y="6477"/>
                  </a:cubicBezTo>
                  <a:lnTo>
                    <a:pt x="10884" y="4905"/>
                  </a:lnTo>
                  <a:cubicBezTo>
                    <a:pt x="10836" y="4191"/>
                    <a:pt x="10622" y="3500"/>
                    <a:pt x="10289" y="2881"/>
                  </a:cubicBezTo>
                  <a:cubicBezTo>
                    <a:pt x="10908" y="1738"/>
                    <a:pt x="11122" y="785"/>
                    <a:pt x="10622" y="285"/>
                  </a:cubicBezTo>
                  <a:cubicBezTo>
                    <a:pt x="10413" y="76"/>
                    <a:pt x="10154" y="0"/>
                    <a:pt x="98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99"/>
            <p:cNvSpPr/>
            <p:nvPr/>
          </p:nvSpPr>
          <p:spPr>
            <a:xfrm>
              <a:off x="2671249" y="3630658"/>
              <a:ext cx="188526" cy="160646"/>
            </a:xfrm>
            <a:custGeom>
              <a:avLst/>
              <a:gdLst/>
              <a:ahLst/>
              <a:cxnLst/>
              <a:rect l="l" t="t" r="r" b="b"/>
              <a:pathLst>
                <a:path w="5787" h="4924" extrusionOk="0">
                  <a:moveTo>
                    <a:pt x="5787" y="0"/>
                  </a:moveTo>
                  <a:lnTo>
                    <a:pt x="4644" y="1143"/>
                  </a:lnTo>
                  <a:cubicBezTo>
                    <a:pt x="4001" y="1810"/>
                    <a:pt x="3001" y="1905"/>
                    <a:pt x="2453" y="2453"/>
                  </a:cubicBezTo>
                  <a:lnTo>
                    <a:pt x="0" y="4906"/>
                  </a:lnTo>
                  <a:cubicBezTo>
                    <a:pt x="147" y="4918"/>
                    <a:pt x="294" y="4924"/>
                    <a:pt x="439" y="4924"/>
                  </a:cubicBezTo>
                  <a:cubicBezTo>
                    <a:pt x="3206" y="4924"/>
                    <a:pt x="5561" y="2806"/>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99"/>
            <p:cNvSpPr/>
            <p:nvPr/>
          </p:nvSpPr>
          <p:spPr>
            <a:xfrm>
              <a:off x="2505202" y="3443423"/>
              <a:ext cx="166829" cy="188050"/>
            </a:xfrm>
            <a:custGeom>
              <a:avLst/>
              <a:gdLst/>
              <a:ahLst/>
              <a:cxnLst/>
              <a:rect l="l" t="t" r="r" b="b"/>
              <a:pathLst>
                <a:path w="5121" h="5764" extrusionOk="0">
                  <a:moveTo>
                    <a:pt x="5121" y="0"/>
                  </a:moveTo>
                  <a:lnTo>
                    <a:pt x="5121" y="0"/>
                  </a:lnTo>
                  <a:cubicBezTo>
                    <a:pt x="2192" y="238"/>
                    <a:pt x="1" y="2810"/>
                    <a:pt x="239" y="5763"/>
                  </a:cubicBezTo>
                  <a:lnTo>
                    <a:pt x="1787" y="4215"/>
                  </a:lnTo>
                  <a:cubicBezTo>
                    <a:pt x="2358" y="3644"/>
                    <a:pt x="2454" y="2643"/>
                    <a:pt x="3120" y="2000"/>
                  </a:cubicBezTo>
                  <a:lnTo>
                    <a:pt x="512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99"/>
            <p:cNvSpPr/>
            <p:nvPr/>
          </p:nvSpPr>
          <p:spPr>
            <a:xfrm>
              <a:off x="2516832" y="3443423"/>
              <a:ext cx="209506" cy="272712"/>
            </a:xfrm>
            <a:custGeom>
              <a:avLst/>
              <a:gdLst/>
              <a:ahLst/>
              <a:cxnLst/>
              <a:rect l="l" t="t" r="r" b="b"/>
              <a:pathLst>
                <a:path w="6431" h="8359" extrusionOk="0">
                  <a:moveTo>
                    <a:pt x="5645" y="0"/>
                  </a:moveTo>
                  <a:lnTo>
                    <a:pt x="3216" y="2453"/>
                  </a:lnTo>
                  <a:cubicBezTo>
                    <a:pt x="2668" y="3001"/>
                    <a:pt x="2549" y="3977"/>
                    <a:pt x="1882" y="4644"/>
                  </a:cubicBezTo>
                  <a:lnTo>
                    <a:pt x="1" y="6525"/>
                  </a:lnTo>
                  <a:cubicBezTo>
                    <a:pt x="144" y="7192"/>
                    <a:pt x="430" y="7811"/>
                    <a:pt x="811" y="8359"/>
                  </a:cubicBezTo>
                  <a:lnTo>
                    <a:pt x="3192" y="5977"/>
                  </a:lnTo>
                  <a:cubicBezTo>
                    <a:pt x="4169" y="5025"/>
                    <a:pt x="2859" y="3667"/>
                    <a:pt x="4097" y="2453"/>
                  </a:cubicBezTo>
                  <a:lnTo>
                    <a:pt x="6431" y="119"/>
                  </a:lnTo>
                  <a:cubicBezTo>
                    <a:pt x="6169" y="71"/>
                    <a:pt x="5907" y="24"/>
                    <a:pt x="5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99"/>
            <p:cNvSpPr/>
            <p:nvPr/>
          </p:nvSpPr>
          <p:spPr>
            <a:xfrm>
              <a:off x="2696823" y="3588768"/>
              <a:ext cx="20231" cy="17846"/>
            </a:xfrm>
            <a:custGeom>
              <a:avLst/>
              <a:gdLst/>
              <a:ahLst/>
              <a:cxnLst/>
              <a:rect l="l" t="t" r="r" b="b"/>
              <a:pathLst>
                <a:path w="621" h="547" extrusionOk="0">
                  <a:moveTo>
                    <a:pt x="259" y="0"/>
                  </a:moveTo>
                  <a:cubicBezTo>
                    <a:pt x="126" y="0"/>
                    <a:pt x="1" y="111"/>
                    <a:pt x="1" y="284"/>
                  </a:cubicBezTo>
                  <a:cubicBezTo>
                    <a:pt x="1" y="427"/>
                    <a:pt x="120" y="546"/>
                    <a:pt x="263" y="546"/>
                  </a:cubicBezTo>
                  <a:cubicBezTo>
                    <a:pt x="501" y="546"/>
                    <a:pt x="620" y="260"/>
                    <a:pt x="453" y="94"/>
                  </a:cubicBezTo>
                  <a:cubicBezTo>
                    <a:pt x="397" y="29"/>
                    <a:pt x="327" y="0"/>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99"/>
            <p:cNvSpPr/>
            <p:nvPr/>
          </p:nvSpPr>
          <p:spPr>
            <a:xfrm>
              <a:off x="2556414" y="3453504"/>
              <a:ext cx="256841" cy="290624"/>
            </a:xfrm>
            <a:custGeom>
              <a:avLst/>
              <a:gdLst/>
              <a:ahLst/>
              <a:cxnLst/>
              <a:rect l="l" t="t" r="r" b="b"/>
              <a:pathLst>
                <a:path w="7884" h="8908" extrusionOk="0">
                  <a:moveTo>
                    <a:pt x="4573" y="3525"/>
                  </a:moveTo>
                  <a:cubicBezTo>
                    <a:pt x="5359" y="3525"/>
                    <a:pt x="5764" y="4478"/>
                    <a:pt x="5216" y="5049"/>
                  </a:cubicBezTo>
                  <a:cubicBezTo>
                    <a:pt x="5030" y="5235"/>
                    <a:pt x="4804" y="5318"/>
                    <a:pt x="4584" y="5318"/>
                  </a:cubicBezTo>
                  <a:cubicBezTo>
                    <a:pt x="4126" y="5318"/>
                    <a:pt x="3692" y="4961"/>
                    <a:pt x="3692" y="4430"/>
                  </a:cubicBezTo>
                  <a:cubicBezTo>
                    <a:pt x="3692" y="3930"/>
                    <a:pt x="4073" y="3525"/>
                    <a:pt x="4573" y="3525"/>
                  </a:cubicBezTo>
                  <a:close/>
                  <a:moveTo>
                    <a:pt x="5883" y="1"/>
                  </a:moveTo>
                  <a:lnTo>
                    <a:pt x="3335" y="2573"/>
                  </a:lnTo>
                  <a:cubicBezTo>
                    <a:pt x="2358" y="3525"/>
                    <a:pt x="3668" y="4883"/>
                    <a:pt x="2430" y="6121"/>
                  </a:cubicBezTo>
                  <a:lnTo>
                    <a:pt x="1" y="8550"/>
                  </a:lnTo>
                  <a:cubicBezTo>
                    <a:pt x="120" y="8693"/>
                    <a:pt x="215" y="8788"/>
                    <a:pt x="334" y="8907"/>
                  </a:cubicBezTo>
                  <a:cubicBezTo>
                    <a:pt x="2834" y="7859"/>
                    <a:pt x="6835" y="3859"/>
                    <a:pt x="7883" y="1358"/>
                  </a:cubicBezTo>
                  <a:cubicBezTo>
                    <a:pt x="7788" y="1239"/>
                    <a:pt x="7669" y="1120"/>
                    <a:pt x="7550" y="1001"/>
                  </a:cubicBezTo>
                  <a:lnTo>
                    <a:pt x="5573" y="2977"/>
                  </a:lnTo>
                  <a:cubicBezTo>
                    <a:pt x="5509" y="3042"/>
                    <a:pt x="5436" y="3068"/>
                    <a:pt x="5366" y="3068"/>
                  </a:cubicBezTo>
                  <a:cubicBezTo>
                    <a:pt x="5123" y="3068"/>
                    <a:pt x="4904" y="2747"/>
                    <a:pt x="5144" y="2525"/>
                  </a:cubicBezTo>
                  <a:lnTo>
                    <a:pt x="7050" y="620"/>
                  </a:lnTo>
                  <a:cubicBezTo>
                    <a:pt x="6692" y="382"/>
                    <a:pt x="6288" y="167"/>
                    <a:pt x="58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21" name="Google Shape;10921;p99"/>
          <p:cNvSpPr/>
          <p:nvPr/>
        </p:nvSpPr>
        <p:spPr>
          <a:xfrm>
            <a:off x="1941970" y="3585603"/>
            <a:ext cx="82258" cy="41205"/>
          </a:xfrm>
          <a:custGeom>
            <a:avLst/>
            <a:gdLst/>
            <a:ahLst/>
            <a:cxnLst/>
            <a:rect l="l" t="t" r="r" b="b"/>
            <a:pathLst>
              <a:path w="2525" h="1263" extrusionOk="0">
                <a:moveTo>
                  <a:pt x="0" y="0"/>
                </a:moveTo>
                <a:lnTo>
                  <a:pt x="0" y="1262"/>
                </a:lnTo>
                <a:lnTo>
                  <a:pt x="2525" y="1262"/>
                </a:lnTo>
                <a:lnTo>
                  <a:pt x="252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99"/>
          <p:cNvSpPr/>
          <p:nvPr/>
        </p:nvSpPr>
        <p:spPr>
          <a:xfrm>
            <a:off x="1941970" y="3647754"/>
            <a:ext cx="81476" cy="80812"/>
          </a:xfrm>
          <a:custGeom>
            <a:avLst/>
            <a:gdLst/>
            <a:ahLst/>
            <a:cxnLst/>
            <a:rect l="l" t="t" r="r" b="b"/>
            <a:pathLst>
              <a:path w="2501" h="2477" extrusionOk="0">
                <a:moveTo>
                  <a:pt x="0" y="0"/>
                </a:moveTo>
                <a:lnTo>
                  <a:pt x="0" y="1215"/>
                </a:lnTo>
                <a:cubicBezTo>
                  <a:pt x="0" y="1905"/>
                  <a:pt x="572" y="2453"/>
                  <a:pt x="1263" y="2477"/>
                </a:cubicBezTo>
                <a:cubicBezTo>
                  <a:pt x="1953" y="2477"/>
                  <a:pt x="2501" y="1905"/>
                  <a:pt x="2501" y="1215"/>
                </a:cubicBezTo>
                <a:lnTo>
                  <a:pt x="250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99"/>
          <p:cNvSpPr/>
          <p:nvPr/>
        </p:nvSpPr>
        <p:spPr>
          <a:xfrm>
            <a:off x="1928776" y="3442640"/>
            <a:ext cx="108646" cy="40422"/>
          </a:xfrm>
          <a:custGeom>
            <a:avLst/>
            <a:gdLst/>
            <a:ahLst/>
            <a:cxnLst/>
            <a:rect l="l" t="t" r="r" b="b"/>
            <a:pathLst>
              <a:path w="3335" h="1239" extrusionOk="0">
                <a:moveTo>
                  <a:pt x="405" y="0"/>
                </a:moveTo>
                <a:cubicBezTo>
                  <a:pt x="1" y="0"/>
                  <a:pt x="1" y="619"/>
                  <a:pt x="405" y="619"/>
                </a:cubicBezTo>
                <a:lnTo>
                  <a:pt x="405" y="1239"/>
                </a:lnTo>
                <a:lnTo>
                  <a:pt x="2930" y="1239"/>
                </a:lnTo>
                <a:lnTo>
                  <a:pt x="2930" y="619"/>
                </a:lnTo>
                <a:cubicBezTo>
                  <a:pt x="3335" y="619"/>
                  <a:pt x="3335"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99"/>
          <p:cNvSpPr/>
          <p:nvPr/>
        </p:nvSpPr>
        <p:spPr>
          <a:xfrm>
            <a:off x="1860493" y="3443423"/>
            <a:ext cx="20231" cy="39639"/>
          </a:xfrm>
          <a:custGeom>
            <a:avLst/>
            <a:gdLst/>
            <a:ahLst/>
            <a:cxnLst/>
            <a:rect l="l" t="t" r="r" b="b"/>
            <a:pathLst>
              <a:path w="621" h="1215" extrusionOk="0">
                <a:moveTo>
                  <a:pt x="311" y="0"/>
                </a:moveTo>
                <a:cubicBezTo>
                  <a:pt x="162" y="0"/>
                  <a:pt x="13" y="95"/>
                  <a:pt x="1" y="286"/>
                </a:cubicBezTo>
                <a:lnTo>
                  <a:pt x="1" y="1215"/>
                </a:lnTo>
                <a:lnTo>
                  <a:pt x="620" y="1215"/>
                </a:lnTo>
                <a:lnTo>
                  <a:pt x="620" y="286"/>
                </a:lnTo>
                <a:cubicBezTo>
                  <a:pt x="608" y="95"/>
                  <a:pt x="459" y="0"/>
                  <a:pt x="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99"/>
          <p:cNvSpPr/>
          <p:nvPr/>
        </p:nvSpPr>
        <p:spPr>
          <a:xfrm>
            <a:off x="1798433" y="3503910"/>
            <a:ext cx="266158" cy="287002"/>
          </a:xfrm>
          <a:custGeom>
            <a:avLst/>
            <a:gdLst/>
            <a:ahLst/>
            <a:cxnLst/>
            <a:rect l="l" t="t" r="r" b="b"/>
            <a:pathLst>
              <a:path w="8170" h="8797" extrusionOk="0">
                <a:moveTo>
                  <a:pt x="4061" y="1"/>
                </a:moveTo>
                <a:cubicBezTo>
                  <a:pt x="3910" y="1"/>
                  <a:pt x="3787" y="137"/>
                  <a:pt x="3787" y="313"/>
                </a:cubicBezTo>
                <a:lnTo>
                  <a:pt x="3787" y="647"/>
                </a:lnTo>
                <a:lnTo>
                  <a:pt x="3168" y="647"/>
                </a:lnTo>
                <a:lnTo>
                  <a:pt x="3168" y="313"/>
                </a:lnTo>
                <a:cubicBezTo>
                  <a:pt x="3168" y="146"/>
                  <a:pt x="3025" y="4"/>
                  <a:pt x="2835" y="4"/>
                </a:cubicBezTo>
                <a:lnTo>
                  <a:pt x="1596" y="4"/>
                </a:lnTo>
                <a:cubicBezTo>
                  <a:pt x="1406" y="4"/>
                  <a:pt x="1263" y="146"/>
                  <a:pt x="1287" y="313"/>
                </a:cubicBezTo>
                <a:lnTo>
                  <a:pt x="1287" y="647"/>
                </a:lnTo>
                <a:lnTo>
                  <a:pt x="953" y="647"/>
                </a:lnTo>
                <a:cubicBezTo>
                  <a:pt x="548" y="647"/>
                  <a:pt x="548" y="1266"/>
                  <a:pt x="953" y="1266"/>
                </a:cubicBezTo>
                <a:lnTo>
                  <a:pt x="1287" y="1266"/>
                </a:lnTo>
                <a:lnTo>
                  <a:pt x="1287" y="1575"/>
                </a:lnTo>
                <a:cubicBezTo>
                  <a:pt x="1263" y="1742"/>
                  <a:pt x="1406" y="1885"/>
                  <a:pt x="1596" y="1885"/>
                </a:cubicBezTo>
                <a:lnTo>
                  <a:pt x="1882" y="1885"/>
                </a:lnTo>
                <a:lnTo>
                  <a:pt x="1882" y="7576"/>
                </a:lnTo>
                <a:lnTo>
                  <a:pt x="310" y="7576"/>
                </a:lnTo>
                <a:cubicBezTo>
                  <a:pt x="144" y="7576"/>
                  <a:pt x="1" y="7719"/>
                  <a:pt x="1" y="7886"/>
                </a:cubicBezTo>
                <a:lnTo>
                  <a:pt x="1" y="8529"/>
                </a:lnTo>
                <a:cubicBezTo>
                  <a:pt x="25" y="8708"/>
                  <a:pt x="173" y="8797"/>
                  <a:pt x="322" y="8797"/>
                </a:cubicBezTo>
                <a:cubicBezTo>
                  <a:pt x="471" y="8797"/>
                  <a:pt x="620" y="8708"/>
                  <a:pt x="644" y="8529"/>
                </a:cubicBezTo>
                <a:lnTo>
                  <a:pt x="644" y="8196"/>
                </a:lnTo>
                <a:lnTo>
                  <a:pt x="7526" y="8196"/>
                </a:lnTo>
                <a:lnTo>
                  <a:pt x="7526" y="8529"/>
                </a:lnTo>
                <a:cubicBezTo>
                  <a:pt x="7550" y="8708"/>
                  <a:pt x="7699" y="8797"/>
                  <a:pt x="7848" y="8797"/>
                </a:cubicBezTo>
                <a:cubicBezTo>
                  <a:pt x="7996" y="8797"/>
                  <a:pt x="8145" y="8708"/>
                  <a:pt x="8169" y="8529"/>
                </a:cubicBezTo>
                <a:lnTo>
                  <a:pt x="8169" y="7886"/>
                </a:lnTo>
                <a:cubicBezTo>
                  <a:pt x="8169" y="7719"/>
                  <a:pt x="8026" y="7576"/>
                  <a:pt x="7860" y="7553"/>
                </a:cubicBezTo>
                <a:lnTo>
                  <a:pt x="2525" y="7553"/>
                </a:lnTo>
                <a:lnTo>
                  <a:pt x="2525" y="1885"/>
                </a:lnTo>
                <a:lnTo>
                  <a:pt x="2835" y="1885"/>
                </a:lnTo>
                <a:cubicBezTo>
                  <a:pt x="3025" y="1885"/>
                  <a:pt x="3168" y="1742"/>
                  <a:pt x="3168" y="1551"/>
                </a:cubicBezTo>
                <a:lnTo>
                  <a:pt x="3168" y="1242"/>
                </a:lnTo>
                <a:lnTo>
                  <a:pt x="3787" y="1242"/>
                </a:lnTo>
                <a:lnTo>
                  <a:pt x="3787" y="1551"/>
                </a:lnTo>
                <a:cubicBezTo>
                  <a:pt x="3787" y="1742"/>
                  <a:pt x="3930" y="1885"/>
                  <a:pt x="4097" y="1885"/>
                </a:cubicBezTo>
                <a:lnTo>
                  <a:pt x="7240" y="1885"/>
                </a:lnTo>
                <a:cubicBezTo>
                  <a:pt x="7407" y="1885"/>
                  <a:pt x="7550" y="1742"/>
                  <a:pt x="7550" y="1551"/>
                </a:cubicBezTo>
                <a:lnTo>
                  <a:pt x="7550" y="313"/>
                </a:lnTo>
                <a:cubicBezTo>
                  <a:pt x="7550" y="137"/>
                  <a:pt x="7427" y="1"/>
                  <a:pt x="7277" y="1"/>
                </a:cubicBezTo>
                <a:cubicBezTo>
                  <a:pt x="7265" y="1"/>
                  <a:pt x="7253" y="2"/>
                  <a:pt x="7240" y="4"/>
                </a:cubicBezTo>
                <a:lnTo>
                  <a:pt x="4097" y="4"/>
                </a:lnTo>
                <a:cubicBezTo>
                  <a:pt x="4085" y="2"/>
                  <a:pt x="4073" y="1"/>
                  <a:pt x="4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26" name="Google Shape;10926;p99"/>
          <p:cNvGrpSpPr/>
          <p:nvPr/>
        </p:nvGrpSpPr>
        <p:grpSpPr>
          <a:xfrm>
            <a:off x="1003216" y="3452689"/>
            <a:ext cx="358483" cy="328729"/>
            <a:chOff x="1003216" y="3452689"/>
            <a:chExt cx="358483" cy="328729"/>
          </a:xfrm>
        </p:grpSpPr>
        <p:sp>
          <p:nvSpPr>
            <p:cNvPr id="10927" name="Google Shape;10927;p99"/>
            <p:cNvSpPr/>
            <p:nvPr/>
          </p:nvSpPr>
          <p:spPr>
            <a:xfrm>
              <a:off x="1017192" y="3636857"/>
              <a:ext cx="81509" cy="144170"/>
            </a:xfrm>
            <a:custGeom>
              <a:avLst/>
              <a:gdLst/>
              <a:ahLst/>
              <a:cxnLst/>
              <a:rect l="l" t="t" r="r" b="b"/>
              <a:pathLst>
                <a:path w="2502" h="4419" extrusionOk="0">
                  <a:moveTo>
                    <a:pt x="1" y="1"/>
                  </a:moveTo>
                  <a:lnTo>
                    <a:pt x="1" y="3168"/>
                  </a:lnTo>
                  <a:cubicBezTo>
                    <a:pt x="1" y="4002"/>
                    <a:pt x="626" y="4418"/>
                    <a:pt x="1251" y="4418"/>
                  </a:cubicBezTo>
                  <a:cubicBezTo>
                    <a:pt x="1876" y="4418"/>
                    <a:pt x="2501" y="4002"/>
                    <a:pt x="2501" y="3168"/>
                  </a:cubicBezTo>
                  <a:lnTo>
                    <a:pt x="250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99"/>
            <p:cNvSpPr/>
            <p:nvPr/>
          </p:nvSpPr>
          <p:spPr>
            <a:xfrm>
              <a:off x="1045925" y="3452689"/>
              <a:ext cx="224198" cy="82443"/>
            </a:xfrm>
            <a:custGeom>
              <a:avLst/>
              <a:gdLst/>
              <a:ahLst/>
              <a:cxnLst/>
              <a:rect l="l" t="t" r="r" b="b"/>
              <a:pathLst>
                <a:path w="6882" h="2527" extrusionOk="0">
                  <a:moveTo>
                    <a:pt x="934" y="1"/>
                  </a:moveTo>
                  <a:cubicBezTo>
                    <a:pt x="428" y="1"/>
                    <a:pt x="1" y="421"/>
                    <a:pt x="47" y="954"/>
                  </a:cubicBezTo>
                  <a:lnTo>
                    <a:pt x="47" y="2526"/>
                  </a:lnTo>
                  <a:lnTo>
                    <a:pt x="667" y="2526"/>
                  </a:lnTo>
                  <a:lnTo>
                    <a:pt x="667" y="954"/>
                  </a:lnTo>
                  <a:cubicBezTo>
                    <a:pt x="643" y="764"/>
                    <a:pt x="786" y="621"/>
                    <a:pt x="976" y="621"/>
                  </a:cubicBezTo>
                  <a:cubicBezTo>
                    <a:pt x="1452" y="621"/>
                    <a:pt x="1333" y="1883"/>
                    <a:pt x="2214" y="1883"/>
                  </a:cubicBezTo>
                  <a:cubicBezTo>
                    <a:pt x="3072" y="1883"/>
                    <a:pt x="3143" y="621"/>
                    <a:pt x="3429" y="621"/>
                  </a:cubicBezTo>
                  <a:cubicBezTo>
                    <a:pt x="3739" y="621"/>
                    <a:pt x="3881" y="1883"/>
                    <a:pt x="4691" y="1883"/>
                  </a:cubicBezTo>
                  <a:cubicBezTo>
                    <a:pt x="5548" y="1883"/>
                    <a:pt x="5477" y="621"/>
                    <a:pt x="5930" y="621"/>
                  </a:cubicBezTo>
                  <a:cubicBezTo>
                    <a:pt x="6096" y="621"/>
                    <a:pt x="6263" y="764"/>
                    <a:pt x="6239" y="954"/>
                  </a:cubicBezTo>
                  <a:lnTo>
                    <a:pt x="6239" y="2502"/>
                  </a:lnTo>
                  <a:lnTo>
                    <a:pt x="6858" y="2502"/>
                  </a:lnTo>
                  <a:lnTo>
                    <a:pt x="6858" y="954"/>
                  </a:lnTo>
                  <a:cubicBezTo>
                    <a:pt x="6881" y="421"/>
                    <a:pt x="6476" y="1"/>
                    <a:pt x="5971" y="1"/>
                  </a:cubicBezTo>
                  <a:cubicBezTo>
                    <a:pt x="5957" y="1"/>
                    <a:pt x="5943" y="1"/>
                    <a:pt x="5930" y="2"/>
                  </a:cubicBezTo>
                  <a:cubicBezTo>
                    <a:pt x="5001" y="2"/>
                    <a:pt x="4953" y="1264"/>
                    <a:pt x="4691" y="1264"/>
                  </a:cubicBezTo>
                  <a:cubicBezTo>
                    <a:pt x="4429" y="1264"/>
                    <a:pt x="4263" y="2"/>
                    <a:pt x="3453" y="2"/>
                  </a:cubicBezTo>
                  <a:cubicBezTo>
                    <a:pt x="2619" y="2"/>
                    <a:pt x="2524" y="1264"/>
                    <a:pt x="2214" y="1264"/>
                  </a:cubicBezTo>
                  <a:cubicBezTo>
                    <a:pt x="1976" y="1264"/>
                    <a:pt x="1929" y="2"/>
                    <a:pt x="976" y="2"/>
                  </a:cubicBezTo>
                  <a:cubicBezTo>
                    <a:pt x="962" y="1"/>
                    <a:pt x="948" y="1"/>
                    <a:pt x="9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99"/>
            <p:cNvSpPr/>
            <p:nvPr/>
          </p:nvSpPr>
          <p:spPr>
            <a:xfrm>
              <a:off x="1198746" y="3555294"/>
              <a:ext cx="121058" cy="122768"/>
            </a:xfrm>
            <a:custGeom>
              <a:avLst/>
              <a:gdLst/>
              <a:ahLst/>
              <a:cxnLst/>
              <a:rect l="l" t="t" r="r" b="b"/>
              <a:pathLst>
                <a:path w="3716" h="3763" extrusionOk="0">
                  <a:moveTo>
                    <a:pt x="429" y="0"/>
                  </a:moveTo>
                  <a:cubicBezTo>
                    <a:pt x="381" y="0"/>
                    <a:pt x="334" y="24"/>
                    <a:pt x="286" y="72"/>
                  </a:cubicBezTo>
                  <a:cubicBezTo>
                    <a:pt x="72" y="262"/>
                    <a:pt x="214" y="619"/>
                    <a:pt x="500" y="619"/>
                  </a:cubicBezTo>
                  <a:lnTo>
                    <a:pt x="596" y="619"/>
                  </a:lnTo>
                  <a:lnTo>
                    <a:pt x="596" y="2715"/>
                  </a:lnTo>
                  <a:lnTo>
                    <a:pt x="0" y="3763"/>
                  </a:lnTo>
                  <a:lnTo>
                    <a:pt x="1548" y="3763"/>
                  </a:lnTo>
                  <a:cubicBezTo>
                    <a:pt x="1524" y="3537"/>
                    <a:pt x="1691" y="3424"/>
                    <a:pt x="1858" y="3424"/>
                  </a:cubicBezTo>
                  <a:cubicBezTo>
                    <a:pt x="2024" y="3424"/>
                    <a:pt x="2191" y="3537"/>
                    <a:pt x="2167" y="3763"/>
                  </a:cubicBezTo>
                  <a:lnTo>
                    <a:pt x="3715" y="3763"/>
                  </a:lnTo>
                  <a:lnTo>
                    <a:pt x="3096" y="2715"/>
                  </a:lnTo>
                  <a:lnTo>
                    <a:pt x="3096" y="643"/>
                  </a:lnTo>
                  <a:lnTo>
                    <a:pt x="3287" y="643"/>
                  </a:lnTo>
                  <a:cubicBezTo>
                    <a:pt x="3334" y="643"/>
                    <a:pt x="3382" y="619"/>
                    <a:pt x="3406" y="572"/>
                  </a:cubicBezTo>
                  <a:cubicBezTo>
                    <a:pt x="3620" y="381"/>
                    <a:pt x="3501" y="24"/>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99"/>
            <p:cNvSpPr/>
            <p:nvPr/>
          </p:nvSpPr>
          <p:spPr>
            <a:xfrm>
              <a:off x="1158383" y="3698257"/>
              <a:ext cx="203316" cy="83161"/>
            </a:xfrm>
            <a:custGeom>
              <a:avLst/>
              <a:gdLst/>
              <a:ahLst/>
              <a:cxnLst/>
              <a:rect l="l" t="t" r="r" b="b"/>
              <a:pathLst>
                <a:path w="6241" h="2549" extrusionOk="0">
                  <a:moveTo>
                    <a:pt x="2462" y="628"/>
                  </a:moveTo>
                  <a:cubicBezTo>
                    <a:pt x="2630" y="628"/>
                    <a:pt x="2787" y="757"/>
                    <a:pt x="2787" y="953"/>
                  </a:cubicBezTo>
                  <a:cubicBezTo>
                    <a:pt x="2787" y="1119"/>
                    <a:pt x="2644" y="1262"/>
                    <a:pt x="2478" y="1262"/>
                  </a:cubicBezTo>
                  <a:cubicBezTo>
                    <a:pt x="2192" y="1262"/>
                    <a:pt x="2049" y="929"/>
                    <a:pt x="2239" y="715"/>
                  </a:cubicBezTo>
                  <a:cubicBezTo>
                    <a:pt x="2307" y="655"/>
                    <a:pt x="2386" y="628"/>
                    <a:pt x="2462" y="628"/>
                  </a:cubicBezTo>
                  <a:close/>
                  <a:moveTo>
                    <a:pt x="906" y="0"/>
                  </a:moveTo>
                  <a:lnTo>
                    <a:pt x="429" y="810"/>
                  </a:lnTo>
                  <a:cubicBezTo>
                    <a:pt x="1" y="1572"/>
                    <a:pt x="549" y="2524"/>
                    <a:pt x="1430" y="2548"/>
                  </a:cubicBezTo>
                  <a:lnTo>
                    <a:pt x="4788" y="2548"/>
                  </a:lnTo>
                  <a:cubicBezTo>
                    <a:pt x="5669" y="2524"/>
                    <a:pt x="6240" y="1572"/>
                    <a:pt x="5788" y="810"/>
                  </a:cubicBezTo>
                  <a:lnTo>
                    <a:pt x="533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99"/>
            <p:cNvSpPr/>
            <p:nvPr/>
          </p:nvSpPr>
          <p:spPr>
            <a:xfrm>
              <a:off x="1003216" y="3555294"/>
              <a:ext cx="108646" cy="61400"/>
            </a:xfrm>
            <a:custGeom>
              <a:avLst/>
              <a:gdLst/>
              <a:ahLst/>
              <a:cxnLst/>
              <a:rect l="l" t="t" r="r" b="b"/>
              <a:pathLst>
                <a:path w="3335" h="1882" extrusionOk="0">
                  <a:moveTo>
                    <a:pt x="311" y="0"/>
                  </a:moveTo>
                  <a:cubicBezTo>
                    <a:pt x="144" y="0"/>
                    <a:pt x="1" y="143"/>
                    <a:pt x="25" y="310"/>
                  </a:cubicBezTo>
                  <a:cubicBezTo>
                    <a:pt x="25" y="477"/>
                    <a:pt x="311" y="643"/>
                    <a:pt x="311" y="643"/>
                  </a:cubicBezTo>
                  <a:lnTo>
                    <a:pt x="430" y="643"/>
                  </a:lnTo>
                  <a:lnTo>
                    <a:pt x="430" y="1882"/>
                  </a:lnTo>
                  <a:lnTo>
                    <a:pt x="2930" y="1882"/>
                  </a:lnTo>
                  <a:lnTo>
                    <a:pt x="2930" y="619"/>
                  </a:lnTo>
                  <a:lnTo>
                    <a:pt x="3025" y="619"/>
                  </a:lnTo>
                  <a:cubicBezTo>
                    <a:pt x="3192" y="619"/>
                    <a:pt x="3335" y="500"/>
                    <a:pt x="3335" y="334"/>
                  </a:cubicBezTo>
                  <a:cubicBezTo>
                    <a:pt x="3335" y="143"/>
                    <a:pt x="3216" y="0"/>
                    <a:pt x="3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2" name="Google Shape;10932;p99"/>
          <p:cNvGrpSpPr/>
          <p:nvPr/>
        </p:nvGrpSpPr>
        <p:grpSpPr>
          <a:xfrm>
            <a:off x="995463" y="4021440"/>
            <a:ext cx="360014" cy="307327"/>
            <a:chOff x="995463" y="4021440"/>
            <a:chExt cx="360014" cy="307327"/>
          </a:xfrm>
        </p:grpSpPr>
        <p:sp>
          <p:nvSpPr>
            <p:cNvPr id="10933" name="Google Shape;10933;p99"/>
            <p:cNvSpPr/>
            <p:nvPr/>
          </p:nvSpPr>
          <p:spPr>
            <a:xfrm>
              <a:off x="1089351" y="4021440"/>
              <a:ext cx="200971" cy="83194"/>
            </a:xfrm>
            <a:custGeom>
              <a:avLst/>
              <a:gdLst/>
              <a:ahLst/>
              <a:cxnLst/>
              <a:rect l="l" t="t" r="r" b="b"/>
              <a:pathLst>
                <a:path w="6169" h="2550" extrusionOk="0">
                  <a:moveTo>
                    <a:pt x="334" y="1"/>
                  </a:moveTo>
                  <a:cubicBezTo>
                    <a:pt x="167" y="1"/>
                    <a:pt x="0" y="144"/>
                    <a:pt x="24" y="310"/>
                  </a:cubicBezTo>
                  <a:lnTo>
                    <a:pt x="24" y="1906"/>
                  </a:lnTo>
                  <a:lnTo>
                    <a:pt x="667" y="1906"/>
                  </a:lnTo>
                  <a:lnTo>
                    <a:pt x="667" y="644"/>
                  </a:lnTo>
                  <a:lnTo>
                    <a:pt x="2620" y="644"/>
                  </a:lnTo>
                  <a:lnTo>
                    <a:pt x="5525" y="2382"/>
                  </a:lnTo>
                  <a:lnTo>
                    <a:pt x="5525" y="2549"/>
                  </a:lnTo>
                  <a:lnTo>
                    <a:pt x="6168" y="2549"/>
                  </a:lnTo>
                  <a:lnTo>
                    <a:pt x="6168" y="2192"/>
                  </a:lnTo>
                  <a:cubicBezTo>
                    <a:pt x="6168" y="2097"/>
                    <a:pt x="6097" y="1977"/>
                    <a:pt x="6002" y="1930"/>
                  </a:cubicBezTo>
                  <a:lnTo>
                    <a:pt x="2882" y="49"/>
                  </a:lnTo>
                  <a:cubicBezTo>
                    <a:pt x="2834" y="25"/>
                    <a:pt x="2763"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99"/>
            <p:cNvSpPr/>
            <p:nvPr/>
          </p:nvSpPr>
          <p:spPr>
            <a:xfrm>
              <a:off x="1204936" y="4124796"/>
              <a:ext cx="150541" cy="142212"/>
            </a:xfrm>
            <a:custGeom>
              <a:avLst/>
              <a:gdLst/>
              <a:ahLst/>
              <a:cxnLst/>
              <a:rect l="l" t="t" r="r" b="b"/>
              <a:pathLst>
                <a:path w="4621" h="4359" extrusionOk="0">
                  <a:moveTo>
                    <a:pt x="1358" y="0"/>
                  </a:moveTo>
                  <a:cubicBezTo>
                    <a:pt x="1191" y="0"/>
                    <a:pt x="1049" y="119"/>
                    <a:pt x="1025" y="286"/>
                  </a:cubicBezTo>
                  <a:cubicBezTo>
                    <a:pt x="1001" y="453"/>
                    <a:pt x="1144" y="619"/>
                    <a:pt x="1334" y="619"/>
                  </a:cubicBezTo>
                  <a:lnTo>
                    <a:pt x="1334" y="2072"/>
                  </a:lnTo>
                  <a:cubicBezTo>
                    <a:pt x="477" y="2501"/>
                    <a:pt x="1" y="3429"/>
                    <a:pt x="144" y="4358"/>
                  </a:cubicBezTo>
                  <a:lnTo>
                    <a:pt x="4478" y="4358"/>
                  </a:lnTo>
                  <a:cubicBezTo>
                    <a:pt x="4621" y="3406"/>
                    <a:pt x="4121" y="2477"/>
                    <a:pt x="3239" y="2072"/>
                  </a:cubicBezTo>
                  <a:lnTo>
                    <a:pt x="3239" y="619"/>
                  </a:lnTo>
                  <a:cubicBezTo>
                    <a:pt x="3430" y="619"/>
                    <a:pt x="3549" y="453"/>
                    <a:pt x="3549" y="286"/>
                  </a:cubicBezTo>
                  <a:cubicBezTo>
                    <a:pt x="3525" y="119"/>
                    <a:pt x="3382" y="0"/>
                    <a:pt x="3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99"/>
            <p:cNvSpPr/>
            <p:nvPr/>
          </p:nvSpPr>
          <p:spPr>
            <a:xfrm>
              <a:off x="1215817" y="4287954"/>
              <a:ext cx="129593" cy="40814"/>
            </a:xfrm>
            <a:custGeom>
              <a:avLst/>
              <a:gdLst/>
              <a:ahLst/>
              <a:cxnLst/>
              <a:rect l="l" t="t" r="r" b="b"/>
              <a:pathLst>
                <a:path w="3978" h="1251" extrusionOk="0">
                  <a:moveTo>
                    <a:pt x="0" y="0"/>
                  </a:moveTo>
                  <a:cubicBezTo>
                    <a:pt x="393" y="834"/>
                    <a:pt x="1185" y="1250"/>
                    <a:pt x="1980" y="1250"/>
                  </a:cubicBezTo>
                  <a:cubicBezTo>
                    <a:pt x="2774" y="1250"/>
                    <a:pt x="3572" y="834"/>
                    <a:pt x="3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99"/>
            <p:cNvSpPr/>
            <p:nvPr/>
          </p:nvSpPr>
          <p:spPr>
            <a:xfrm>
              <a:off x="1030386" y="4103786"/>
              <a:ext cx="135034" cy="144561"/>
            </a:xfrm>
            <a:custGeom>
              <a:avLst/>
              <a:gdLst/>
              <a:ahLst/>
              <a:cxnLst/>
              <a:rect l="l" t="t" r="r" b="b"/>
              <a:pathLst>
                <a:path w="4145" h="4431" extrusionOk="0">
                  <a:moveTo>
                    <a:pt x="1192" y="1"/>
                  </a:moveTo>
                  <a:cubicBezTo>
                    <a:pt x="754" y="1"/>
                    <a:pt x="746" y="646"/>
                    <a:pt x="1170" y="646"/>
                  </a:cubicBezTo>
                  <a:cubicBezTo>
                    <a:pt x="1185" y="646"/>
                    <a:pt x="1200" y="646"/>
                    <a:pt x="1215" y="644"/>
                  </a:cubicBezTo>
                  <a:lnTo>
                    <a:pt x="1215" y="2121"/>
                  </a:lnTo>
                  <a:lnTo>
                    <a:pt x="0" y="4264"/>
                  </a:lnTo>
                  <a:cubicBezTo>
                    <a:pt x="358" y="4383"/>
                    <a:pt x="739" y="4431"/>
                    <a:pt x="1120" y="4431"/>
                  </a:cubicBezTo>
                  <a:cubicBezTo>
                    <a:pt x="2466" y="4431"/>
                    <a:pt x="2500" y="3928"/>
                    <a:pt x="3947" y="3928"/>
                  </a:cubicBezTo>
                  <a:cubicBezTo>
                    <a:pt x="4010" y="3928"/>
                    <a:pt x="4076" y="3929"/>
                    <a:pt x="4144" y="3931"/>
                  </a:cubicBezTo>
                  <a:cubicBezTo>
                    <a:pt x="3644" y="3097"/>
                    <a:pt x="3144" y="2216"/>
                    <a:pt x="3096" y="2121"/>
                  </a:cubicBezTo>
                  <a:lnTo>
                    <a:pt x="3096" y="644"/>
                  </a:lnTo>
                  <a:cubicBezTo>
                    <a:pt x="3287" y="644"/>
                    <a:pt x="3430" y="478"/>
                    <a:pt x="3406" y="287"/>
                  </a:cubicBezTo>
                  <a:cubicBezTo>
                    <a:pt x="3382" y="120"/>
                    <a:pt x="3239" y="1"/>
                    <a:pt x="3072" y="1"/>
                  </a:cubicBezTo>
                  <a:lnTo>
                    <a:pt x="1215" y="1"/>
                  </a:lnTo>
                  <a:cubicBezTo>
                    <a:pt x="1207" y="1"/>
                    <a:pt x="1199" y="1"/>
                    <a:pt x="1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99"/>
            <p:cNvSpPr/>
            <p:nvPr/>
          </p:nvSpPr>
          <p:spPr>
            <a:xfrm>
              <a:off x="995463" y="4252295"/>
              <a:ext cx="211070" cy="76082"/>
            </a:xfrm>
            <a:custGeom>
              <a:avLst/>
              <a:gdLst/>
              <a:ahLst/>
              <a:cxnLst/>
              <a:rect l="l" t="t" r="r" b="b"/>
              <a:pathLst>
                <a:path w="6479" h="2332" extrusionOk="0">
                  <a:moveTo>
                    <a:pt x="4935" y="0"/>
                  </a:moveTo>
                  <a:cubicBezTo>
                    <a:pt x="3770" y="0"/>
                    <a:pt x="3625" y="498"/>
                    <a:pt x="2216" y="498"/>
                  </a:cubicBezTo>
                  <a:cubicBezTo>
                    <a:pt x="2164" y="500"/>
                    <a:pt x="2113" y="501"/>
                    <a:pt x="2062" y="501"/>
                  </a:cubicBezTo>
                  <a:cubicBezTo>
                    <a:pt x="1614" y="501"/>
                    <a:pt x="1169" y="409"/>
                    <a:pt x="763" y="260"/>
                  </a:cubicBezTo>
                  <a:lnTo>
                    <a:pt x="382" y="927"/>
                  </a:lnTo>
                  <a:cubicBezTo>
                    <a:pt x="1" y="1570"/>
                    <a:pt x="453" y="2332"/>
                    <a:pt x="1191" y="2332"/>
                  </a:cubicBezTo>
                  <a:lnTo>
                    <a:pt x="5311" y="2332"/>
                  </a:lnTo>
                  <a:cubicBezTo>
                    <a:pt x="6026" y="2332"/>
                    <a:pt x="6478" y="1570"/>
                    <a:pt x="6121" y="927"/>
                  </a:cubicBezTo>
                  <a:lnTo>
                    <a:pt x="5597" y="45"/>
                  </a:lnTo>
                  <a:cubicBezTo>
                    <a:pt x="5526" y="22"/>
                    <a:pt x="5454" y="22"/>
                    <a:pt x="5383" y="22"/>
                  </a:cubicBezTo>
                  <a:cubicBezTo>
                    <a:pt x="5218" y="7"/>
                    <a:pt x="5070" y="0"/>
                    <a:pt x="49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8" name="Google Shape;10938;p99"/>
          <p:cNvGrpSpPr/>
          <p:nvPr/>
        </p:nvGrpSpPr>
        <p:grpSpPr>
          <a:xfrm>
            <a:off x="1769732" y="4000397"/>
            <a:ext cx="325091" cy="349740"/>
            <a:chOff x="1769732" y="4000397"/>
            <a:chExt cx="325091" cy="349740"/>
          </a:xfrm>
        </p:grpSpPr>
        <p:sp>
          <p:nvSpPr>
            <p:cNvPr id="10939" name="Google Shape;10939;p99"/>
            <p:cNvSpPr/>
            <p:nvPr/>
          </p:nvSpPr>
          <p:spPr>
            <a:xfrm>
              <a:off x="1866455" y="4000397"/>
              <a:ext cx="125977" cy="19542"/>
            </a:xfrm>
            <a:custGeom>
              <a:avLst/>
              <a:gdLst/>
              <a:ahLst/>
              <a:cxnLst/>
              <a:rect l="l" t="t" r="r" b="b"/>
              <a:pathLst>
                <a:path w="3867" h="599" extrusionOk="0">
                  <a:moveTo>
                    <a:pt x="418" y="0"/>
                  </a:moveTo>
                  <a:cubicBezTo>
                    <a:pt x="73" y="0"/>
                    <a:pt x="0" y="552"/>
                    <a:pt x="389" y="598"/>
                  </a:cubicBezTo>
                  <a:lnTo>
                    <a:pt x="3652" y="598"/>
                  </a:lnTo>
                  <a:cubicBezTo>
                    <a:pt x="3771" y="574"/>
                    <a:pt x="3866" y="432"/>
                    <a:pt x="3866" y="312"/>
                  </a:cubicBezTo>
                  <a:cubicBezTo>
                    <a:pt x="3866" y="122"/>
                    <a:pt x="3724" y="3"/>
                    <a:pt x="3557" y="3"/>
                  </a:cubicBezTo>
                  <a:lnTo>
                    <a:pt x="461" y="3"/>
                  </a:lnTo>
                  <a:cubicBezTo>
                    <a:pt x="446" y="1"/>
                    <a:pt x="432"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99"/>
            <p:cNvSpPr/>
            <p:nvPr/>
          </p:nvSpPr>
          <p:spPr>
            <a:xfrm>
              <a:off x="1848081" y="4040885"/>
              <a:ext cx="166862" cy="145312"/>
            </a:xfrm>
            <a:custGeom>
              <a:avLst/>
              <a:gdLst/>
              <a:ahLst/>
              <a:cxnLst/>
              <a:rect l="l" t="t" r="r" b="b"/>
              <a:pathLst>
                <a:path w="5122" h="4454" extrusionOk="0">
                  <a:moveTo>
                    <a:pt x="1001" y="0"/>
                  </a:moveTo>
                  <a:lnTo>
                    <a:pt x="1001" y="2787"/>
                  </a:lnTo>
                  <a:lnTo>
                    <a:pt x="1" y="4454"/>
                  </a:lnTo>
                  <a:lnTo>
                    <a:pt x="5121" y="4454"/>
                  </a:lnTo>
                  <a:lnTo>
                    <a:pt x="4145" y="2787"/>
                  </a:lnTo>
                  <a:lnTo>
                    <a:pt x="414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99"/>
            <p:cNvSpPr/>
            <p:nvPr/>
          </p:nvSpPr>
          <p:spPr>
            <a:xfrm>
              <a:off x="1886881" y="4246781"/>
              <a:ext cx="24075" cy="20913"/>
            </a:xfrm>
            <a:custGeom>
              <a:avLst/>
              <a:gdLst/>
              <a:ahLst/>
              <a:cxnLst/>
              <a:rect l="l" t="t" r="r" b="b"/>
              <a:pathLst>
                <a:path w="739" h="641" extrusionOk="0">
                  <a:moveTo>
                    <a:pt x="453" y="0"/>
                  </a:moveTo>
                  <a:cubicBezTo>
                    <a:pt x="167" y="0"/>
                    <a:pt x="1" y="333"/>
                    <a:pt x="191" y="548"/>
                  </a:cubicBezTo>
                  <a:cubicBezTo>
                    <a:pt x="255" y="611"/>
                    <a:pt x="337" y="640"/>
                    <a:pt x="418" y="640"/>
                  </a:cubicBezTo>
                  <a:cubicBezTo>
                    <a:pt x="580" y="640"/>
                    <a:pt x="739" y="524"/>
                    <a:pt x="739" y="333"/>
                  </a:cubicBezTo>
                  <a:cubicBezTo>
                    <a:pt x="739" y="167"/>
                    <a:pt x="620" y="24"/>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99"/>
            <p:cNvSpPr/>
            <p:nvPr/>
          </p:nvSpPr>
          <p:spPr>
            <a:xfrm>
              <a:off x="1769732" y="4206359"/>
              <a:ext cx="325091" cy="143778"/>
            </a:xfrm>
            <a:custGeom>
              <a:avLst/>
              <a:gdLst/>
              <a:ahLst/>
              <a:cxnLst/>
              <a:rect l="l" t="t" r="r" b="b"/>
              <a:pathLst>
                <a:path w="9979" h="4407" extrusionOk="0">
                  <a:moveTo>
                    <a:pt x="6282" y="618"/>
                  </a:moveTo>
                  <a:cubicBezTo>
                    <a:pt x="6678" y="618"/>
                    <a:pt x="6678" y="1241"/>
                    <a:pt x="6282" y="1241"/>
                  </a:cubicBezTo>
                  <a:cubicBezTo>
                    <a:pt x="6269" y="1241"/>
                    <a:pt x="6255" y="1241"/>
                    <a:pt x="6240" y="1239"/>
                  </a:cubicBezTo>
                  <a:cubicBezTo>
                    <a:pt x="5859" y="1215"/>
                    <a:pt x="5859" y="668"/>
                    <a:pt x="6240" y="620"/>
                  </a:cubicBezTo>
                  <a:cubicBezTo>
                    <a:pt x="6255" y="618"/>
                    <a:pt x="6269" y="618"/>
                    <a:pt x="6282" y="618"/>
                  </a:cubicBezTo>
                  <a:close/>
                  <a:moveTo>
                    <a:pt x="4033" y="605"/>
                  </a:moveTo>
                  <a:cubicBezTo>
                    <a:pt x="4516" y="605"/>
                    <a:pt x="4978" y="990"/>
                    <a:pt x="4978" y="1572"/>
                  </a:cubicBezTo>
                  <a:cubicBezTo>
                    <a:pt x="4978" y="2096"/>
                    <a:pt x="4573" y="2501"/>
                    <a:pt x="4049" y="2501"/>
                  </a:cubicBezTo>
                  <a:cubicBezTo>
                    <a:pt x="3216" y="2501"/>
                    <a:pt x="2787" y="1477"/>
                    <a:pt x="3382" y="882"/>
                  </a:cubicBezTo>
                  <a:cubicBezTo>
                    <a:pt x="3573" y="691"/>
                    <a:pt x="3806" y="605"/>
                    <a:pt x="4033" y="605"/>
                  </a:cubicBezTo>
                  <a:close/>
                  <a:moveTo>
                    <a:pt x="5613" y="2510"/>
                  </a:moveTo>
                  <a:cubicBezTo>
                    <a:pt x="5773" y="2510"/>
                    <a:pt x="5930" y="2639"/>
                    <a:pt x="5930" y="2835"/>
                  </a:cubicBezTo>
                  <a:cubicBezTo>
                    <a:pt x="5930" y="2989"/>
                    <a:pt x="5808" y="3123"/>
                    <a:pt x="5638" y="3123"/>
                  </a:cubicBezTo>
                  <a:cubicBezTo>
                    <a:pt x="5625" y="3123"/>
                    <a:pt x="5611" y="3122"/>
                    <a:pt x="5597" y="3120"/>
                  </a:cubicBezTo>
                  <a:lnTo>
                    <a:pt x="5621" y="3120"/>
                  </a:lnTo>
                  <a:cubicBezTo>
                    <a:pt x="5335" y="3120"/>
                    <a:pt x="5192" y="2787"/>
                    <a:pt x="5407" y="2596"/>
                  </a:cubicBezTo>
                  <a:cubicBezTo>
                    <a:pt x="5466" y="2537"/>
                    <a:pt x="5540" y="2510"/>
                    <a:pt x="5613" y="2510"/>
                  </a:cubicBezTo>
                  <a:close/>
                  <a:moveTo>
                    <a:pt x="2049" y="1"/>
                  </a:moveTo>
                  <a:lnTo>
                    <a:pt x="453" y="2668"/>
                  </a:lnTo>
                  <a:cubicBezTo>
                    <a:pt x="1" y="3430"/>
                    <a:pt x="548" y="4406"/>
                    <a:pt x="1429" y="4406"/>
                  </a:cubicBezTo>
                  <a:lnTo>
                    <a:pt x="8526" y="4406"/>
                  </a:lnTo>
                  <a:cubicBezTo>
                    <a:pt x="9407" y="4406"/>
                    <a:pt x="9979" y="3430"/>
                    <a:pt x="9526" y="2668"/>
                  </a:cubicBezTo>
                  <a:lnTo>
                    <a:pt x="793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3" name="Google Shape;10943;p99"/>
          <p:cNvGrpSpPr/>
          <p:nvPr/>
        </p:nvGrpSpPr>
        <p:grpSpPr>
          <a:xfrm>
            <a:off x="2514519" y="4000463"/>
            <a:ext cx="344507" cy="349675"/>
            <a:chOff x="2514519" y="4000463"/>
            <a:chExt cx="344507" cy="349675"/>
          </a:xfrm>
        </p:grpSpPr>
        <p:sp>
          <p:nvSpPr>
            <p:cNvPr id="10944" name="Google Shape;10944;p99"/>
            <p:cNvSpPr/>
            <p:nvPr/>
          </p:nvSpPr>
          <p:spPr>
            <a:xfrm>
              <a:off x="2530808" y="4000463"/>
              <a:ext cx="328218" cy="102606"/>
            </a:xfrm>
            <a:custGeom>
              <a:avLst/>
              <a:gdLst/>
              <a:ahLst/>
              <a:cxnLst/>
              <a:rect l="l" t="t" r="r" b="b"/>
              <a:pathLst>
                <a:path w="10075" h="3145" extrusionOk="0">
                  <a:moveTo>
                    <a:pt x="382" y="1"/>
                  </a:moveTo>
                  <a:cubicBezTo>
                    <a:pt x="1" y="49"/>
                    <a:pt x="1" y="596"/>
                    <a:pt x="382" y="620"/>
                  </a:cubicBezTo>
                  <a:lnTo>
                    <a:pt x="691" y="620"/>
                  </a:lnTo>
                  <a:lnTo>
                    <a:pt x="691" y="2501"/>
                  </a:lnTo>
                  <a:lnTo>
                    <a:pt x="382" y="2501"/>
                  </a:lnTo>
                  <a:cubicBezTo>
                    <a:pt x="1" y="2549"/>
                    <a:pt x="1" y="3097"/>
                    <a:pt x="382" y="3144"/>
                  </a:cubicBezTo>
                  <a:lnTo>
                    <a:pt x="4454" y="3144"/>
                  </a:lnTo>
                  <a:lnTo>
                    <a:pt x="4454" y="2192"/>
                  </a:lnTo>
                  <a:cubicBezTo>
                    <a:pt x="4454" y="1668"/>
                    <a:pt x="4883" y="1263"/>
                    <a:pt x="5407" y="1263"/>
                  </a:cubicBezTo>
                  <a:lnTo>
                    <a:pt x="7288" y="1263"/>
                  </a:lnTo>
                  <a:cubicBezTo>
                    <a:pt x="7812" y="1263"/>
                    <a:pt x="8240" y="1668"/>
                    <a:pt x="8240" y="2192"/>
                  </a:cubicBezTo>
                  <a:lnTo>
                    <a:pt x="8240" y="3097"/>
                  </a:lnTo>
                  <a:cubicBezTo>
                    <a:pt x="10074" y="2716"/>
                    <a:pt x="9788" y="1"/>
                    <a:pt x="79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99"/>
            <p:cNvSpPr/>
            <p:nvPr/>
          </p:nvSpPr>
          <p:spPr>
            <a:xfrm>
              <a:off x="2514519" y="4124013"/>
              <a:ext cx="165298" cy="101823"/>
            </a:xfrm>
            <a:custGeom>
              <a:avLst/>
              <a:gdLst/>
              <a:ahLst/>
              <a:cxnLst/>
              <a:rect l="l" t="t" r="r" b="b"/>
              <a:pathLst>
                <a:path w="5074" h="3121" extrusionOk="0">
                  <a:moveTo>
                    <a:pt x="2144" y="0"/>
                  </a:moveTo>
                  <a:cubicBezTo>
                    <a:pt x="239" y="24"/>
                    <a:pt x="1" y="2739"/>
                    <a:pt x="1834" y="3120"/>
                  </a:cubicBezTo>
                  <a:lnTo>
                    <a:pt x="1834" y="2215"/>
                  </a:lnTo>
                  <a:cubicBezTo>
                    <a:pt x="1834" y="1691"/>
                    <a:pt x="2263" y="1263"/>
                    <a:pt x="2787" y="1263"/>
                  </a:cubicBezTo>
                  <a:cubicBezTo>
                    <a:pt x="3372" y="1263"/>
                    <a:pt x="3788" y="1261"/>
                    <a:pt x="4090" y="1261"/>
                  </a:cubicBezTo>
                  <a:cubicBezTo>
                    <a:pt x="4845" y="1261"/>
                    <a:pt x="4886" y="1273"/>
                    <a:pt x="5073" y="1358"/>
                  </a:cubicBezTo>
                  <a:cubicBezTo>
                    <a:pt x="4954" y="1096"/>
                    <a:pt x="4978" y="1001"/>
                    <a:pt x="4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99"/>
            <p:cNvSpPr/>
            <p:nvPr/>
          </p:nvSpPr>
          <p:spPr>
            <a:xfrm>
              <a:off x="2693728" y="4124013"/>
              <a:ext cx="149009" cy="102573"/>
            </a:xfrm>
            <a:custGeom>
              <a:avLst/>
              <a:gdLst/>
              <a:ahLst/>
              <a:cxnLst/>
              <a:rect l="l" t="t" r="r" b="b"/>
              <a:pathLst>
                <a:path w="4574" h="3144" extrusionOk="0">
                  <a:moveTo>
                    <a:pt x="3216" y="0"/>
                  </a:moveTo>
                  <a:lnTo>
                    <a:pt x="3216" y="953"/>
                  </a:lnTo>
                  <a:cubicBezTo>
                    <a:pt x="3216" y="1469"/>
                    <a:pt x="2785" y="1886"/>
                    <a:pt x="2283" y="1886"/>
                  </a:cubicBezTo>
                  <a:cubicBezTo>
                    <a:pt x="2183" y="1886"/>
                    <a:pt x="2080" y="1870"/>
                    <a:pt x="1977" y="1834"/>
                  </a:cubicBezTo>
                  <a:lnTo>
                    <a:pt x="1334" y="1620"/>
                  </a:lnTo>
                  <a:lnTo>
                    <a:pt x="691" y="1834"/>
                  </a:lnTo>
                  <a:cubicBezTo>
                    <a:pt x="598" y="1865"/>
                    <a:pt x="495" y="1883"/>
                    <a:pt x="391" y="1883"/>
                  </a:cubicBezTo>
                  <a:cubicBezTo>
                    <a:pt x="257" y="1883"/>
                    <a:pt x="121" y="1854"/>
                    <a:pt x="1" y="1786"/>
                  </a:cubicBezTo>
                  <a:lnTo>
                    <a:pt x="1" y="1786"/>
                  </a:lnTo>
                  <a:cubicBezTo>
                    <a:pt x="120" y="2025"/>
                    <a:pt x="96" y="2120"/>
                    <a:pt x="96" y="3144"/>
                  </a:cubicBezTo>
                  <a:lnTo>
                    <a:pt x="4168" y="3144"/>
                  </a:lnTo>
                  <a:cubicBezTo>
                    <a:pt x="4573" y="3144"/>
                    <a:pt x="4573" y="2501"/>
                    <a:pt x="4168" y="2501"/>
                  </a:cubicBezTo>
                  <a:lnTo>
                    <a:pt x="3859" y="2501"/>
                  </a:lnTo>
                  <a:lnTo>
                    <a:pt x="3859" y="620"/>
                  </a:lnTo>
                  <a:lnTo>
                    <a:pt x="4168" y="620"/>
                  </a:lnTo>
                  <a:cubicBezTo>
                    <a:pt x="4573" y="620"/>
                    <a:pt x="4573"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99"/>
            <p:cNvSpPr/>
            <p:nvPr/>
          </p:nvSpPr>
          <p:spPr>
            <a:xfrm>
              <a:off x="2530808" y="4246781"/>
              <a:ext cx="323560" cy="103356"/>
            </a:xfrm>
            <a:custGeom>
              <a:avLst/>
              <a:gdLst/>
              <a:ahLst/>
              <a:cxnLst/>
              <a:rect l="l" t="t" r="r" b="b"/>
              <a:pathLst>
                <a:path w="9932" h="3168" extrusionOk="0">
                  <a:moveTo>
                    <a:pt x="382" y="0"/>
                  </a:moveTo>
                  <a:cubicBezTo>
                    <a:pt x="1" y="48"/>
                    <a:pt x="1" y="595"/>
                    <a:pt x="382" y="619"/>
                  </a:cubicBezTo>
                  <a:lnTo>
                    <a:pt x="691" y="619"/>
                  </a:lnTo>
                  <a:lnTo>
                    <a:pt x="691" y="2524"/>
                  </a:lnTo>
                  <a:lnTo>
                    <a:pt x="382" y="2524"/>
                  </a:lnTo>
                  <a:cubicBezTo>
                    <a:pt x="1" y="2572"/>
                    <a:pt x="1" y="3120"/>
                    <a:pt x="382" y="3167"/>
                  </a:cubicBezTo>
                  <a:lnTo>
                    <a:pt x="7907" y="3167"/>
                  </a:lnTo>
                  <a:cubicBezTo>
                    <a:pt x="9931" y="3072"/>
                    <a:pt x="9931" y="95"/>
                    <a:pt x="7907" y="0"/>
                  </a:cubicBezTo>
                  <a:lnTo>
                    <a:pt x="5097" y="0"/>
                  </a:lnTo>
                  <a:lnTo>
                    <a:pt x="5097" y="953"/>
                  </a:lnTo>
                  <a:cubicBezTo>
                    <a:pt x="5097" y="1486"/>
                    <a:pt x="4655" y="1888"/>
                    <a:pt x="4165" y="1888"/>
                  </a:cubicBezTo>
                  <a:cubicBezTo>
                    <a:pt x="4064" y="1888"/>
                    <a:pt x="3961" y="1870"/>
                    <a:pt x="3859" y="1834"/>
                  </a:cubicBezTo>
                  <a:lnTo>
                    <a:pt x="3216" y="1619"/>
                  </a:lnTo>
                  <a:lnTo>
                    <a:pt x="2573" y="1834"/>
                  </a:lnTo>
                  <a:cubicBezTo>
                    <a:pt x="2467" y="1870"/>
                    <a:pt x="2361" y="1888"/>
                    <a:pt x="2258" y="1888"/>
                  </a:cubicBezTo>
                  <a:cubicBezTo>
                    <a:pt x="1759" y="1888"/>
                    <a:pt x="1330" y="1486"/>
                    <a:pt x="1310" y="953"/>
                  </a:cubicBezTo>
                  <a:lnTo>
                    <a:pt x="131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99"/>
            <p:cNvSpPr/>
            <p:nvPr/>
          </p:nvSpPr>
          <p:spPr>
            <a:xfrm>
              <a:off x="2594432" y="4185316"/>
              <a:ext cx="81476" cy="102475"/>
            </a:xfrm>
            <a:custGeom>
              <a:avLst/>
              <a:gdLst/>
              <a:ahLst/>
              <a:cxnLst/>
              <a:rect l="l" t="t" r="r" b="b"/>
              <a:pathLst>
                <a:path w="2501" h="3141" extrusionOk="0">
                  <a:moveTo>
                    <a:pt x="274" y="0"/>
                  </a:moveTo>
                  <a:cubicBezTo>
                    <a:pt x="123" y="0"/>
                    <a:pt x="0" y="136"/>
                    <a:pt x="0" y="312"/>
                  </a:cubicBezTo>
                  <a:lnTo>
                    <a:pt x="0" y="2837"/>
                  </a:lnTo>
                  <a:cubicBezTo>
                    <a:pt x="0" y="2996"/>
                    <a:pt x="151" y="3139"/>
                    <a:pt x="312" y="3139"/>
                  </a:cubicBezTo>
                  <a:cubicBezTo>
                    <a:pt x="343" y="3139"/>
                    <a:pt x="374" y="3134"/>
                    <a:pt x="405" y="3122"/>
                  </a:cubicBezTo>
                  <a:lnTo>
                    <a:pt x="1263" y="2837"/>
                  </a:lnTo>
                  <a:lnTo>
                    <a:pt x="2096" y="3122"/>
                  </a:lnTo>
                  <a:cubicBezTo>
                    <a:pt x="2130" y="3135"/>
                    <a:pt x="2164" y="3141"/>
                    <a:pt x="2198" y="3141"/>
                  </a:cubicBezTo>
                  <a:cubicBezTo>
                    <a:pt x="2356" y="3141"/>
                    <a:pt x="2501" y="3013"/>
                    <a:pt x="2501" y="2837"/>
                  </a:cubicBezTo>
                  <a:lnTo>
                    <a:pt x="2501" y="312"/>
                  </a:lnTo>
                  <a:cubicBezTo>
                    <a:pt x="2501" y="146"/>
                    <a:pt x="2358" y="3"/>
                    <a:pt x="2191" y="3"/>
                  </a:cubicBezTo>
                  <a:lnTo>
                    <a:pt x="310" y="3"/>
                  </a:lnTo>
                  <a:cubicBezTo>
                    <a:pt x="298" y="1"/>
                    <a:pt x="286"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99"/>
            <p:cNvSpPr/>
            <p:nvPr/>
          </p:nvSpPr>
          <p:spPr>
            <a:xfrm>
              <a:off x="2696823" y="4061863"/>
              <a:ext cx="81509" cy="102867"/>
            </a:xfrm>
            <a:custGeom>
              <a:avLst/>
              <a:gdLst/>
              <a:ahLst/>
              <a:cxnLst/>
              <a:rect l="l" t="t" r="r" b="b"/>
              <a:pathLst>
                <a:path w="2502" h="3153" extrusionOk="0">
                  <a:moveTo>
                    <a:pt x="311" y="0"/>
                  </a:moveTo>
                  <a:cubicBezTo>
                    <a:pt x="120" y="0"/>
                    <a:pt x="1" y="143"/>
                    <a:pt x="1" y="310"/>
                  </a:cubicBezTo>
                  <a:lnTo>
                    <a:pt x="1" y="2834"/>
                  </a:lnTo>
                  <a:cubicBezTo>
                    <a:pt x="1" y="3021"/>
                    <a:pt x="145" y="3153"/>
                    <a:pt x="324" y="3153"/>
                  </a:cubicBezTo>
                  <a:cubicBezTo>
                    <a:pt x="350" y="3153"/>
                    <a:pt x="378" y="3150"/>
                    <a:pt x="406" y="3144"/>
                  </a:cubicBezTo>
                  <a:lnTo>
                    <a:pt x="1239" y="2834"/>
                  </a:lnTo>
                  <a:lnTo>
                    <a:pt x="2097" y="3144"/>
                  </a:lnTo>
                  <a:cubicBezTo>
                    <a:pt x="2121" y="3150"/>
                    <a:pt x="2147" y="3153"/>
                    <a:pt x="2172" y="3153"/>
                  </a:cubicBezTo>
                  <a:cubicBezTo>
                    <a:pt x="2339" y="3153"/>
                    <a:pt x="2501" y="3021"/>
                    <a:pt x="2501" y="2834"/>
                  </a:cubicBezTo>
                  <a:lnTo>
                    <a:pt x="2501" y="310"/>
                  </a:lnTo>
                  <a:cubicBezTo>
                    <a:pt x="2501" y="143"/>
                    <a:pt x="2359"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0" name="Google Shape;10950;p99"/>
          <p:cNvGrpSpPr/>
          <p:nvPr/>
        </p:nvGrpSpPr>
        <p:grpSpPr>
          <a:xfrm>
            <a:off x="3205781" y="4000463"/>
            <a:ext cx="408098" cy="349968"/>
            <a:chOff x="3205781" y="4000463"/>
            <a:chExt cx="408098" cy="349968"/>
          </a:xfrm>
        </p:grpSpPr>
        <p:sp>
          <p:nvSpPr>
            <p:cNvPr id="10951" name="Google Shape;10951;p99"/>
            <p:cNvSpPr/>
            <p:nvPr/>
          </p:nvSpPr>
          <p:spPr>
            <a:xfrm>
              <a:off x="3442391" y="4082841"/>
              <a:ext cx="48150" cy="41205"/>
            </a:xfrm>
            <a:custGeom>
              <a:avLst/>
              <a:gdLst/>
              <a:ahLst/>
              <a:cxnLst/>
              <a:rect l="l" t="t" r="r" b="b"/>
              <a:pathLst>
                <a:path w="1478" h="1263" extrusionOk="0">
                  <a:moveTo>
                    <a:pt x="839" y="1"/>
                  </a:moveTo>
                  <a:cubicBezTo>
                    <a:pt x="685" y="1"/>
                    <a:pt x="529" y="60"/>
                    <a:pt x="406" y="191"/>
                  </a:cubicBezTo>
                  <a:cubicBezTo>
                    <a:pt x="1" y="596"/>
                    <a:pt x="286" y="1262"/>
                    <a:pt x="858" y="1262"/>
                  </a:cubicBezTo>
                  <a:cubicBezTo>
                    <a:pt x="1191" y="1262"/>
                    <a:pt x="1477" y="977"/>
                    <a:pt x="1477" y="643"/>
                  </a:cubicBezTo>
                  <a:cubicBezTo>
                    <a:pt x="1477" y="257"/>
                    <a:pt x="1161" y="1"/>
                    <a:pt x="8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99"/>
            <p:cNvSpPr/>
            <p:nvPr/>
          </p:nvSpPr>
          <p:spPr>
            <a:xfrm>
              <a:off x="3375673" y="4227272"/>
              <a:ext cx="27495" cy="20391"/>
            </a:xfrm>
            <a:custGeom>
              <a:avLst/>
              <a:gdLst/>
              <a:ahLst/>
              <a:cxnLst/>
              <a:rect l="l" t="t" r="r" b="b"/>
              <a:pathLst>
                <a:path w="844" h="625" extrusionOk="0">
                  <a:moveTo>
                    <a:pt x="426" y="0"/>
                  </a:moveTo>
                  <a:cubicBezTo>
                    <a:pt x="412" y="0"/>
                    <a:pt x="397" y="1"/>
                    <a:pt x="382" y="3"/>
                  </a:cubicBezTo>
                  <a:cubicBezTo>
                    <a:pt x="1" y="27"/>
                    <a:pt x="1" y="598"/>
                    <a:pt x="382" y="622"/>
                  </a:cubicBezTo>
                  <a:cubicBezTo>
                    <a:pt x="397" y="623"/>
                    <a:pt x="412" y="624"/>
                    <a:pt x="426" y="624"/>
                  </a:cubicBezTo>
                  <a:cubicBezTo>
                    <a:pt x="843" y="624"/>
                    <a:pt x="843" y="0"/>
                    <a:pt x="4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99"/>
            <p:cNvSpPr/>
            <p:nvPr/>
          </p:nvSpPr>
          <p:spPr>
            <a:xfrm>
              <a:off x="3260870" y="4041635"/>
              <a:ext cx="312679" cy="267656"/>
            </a:xfrm>
            <a:custGeom>
              <a:avLst/>
              <a:gdLst/>
              <a:ahLst/>
              <a:cxnLst/>
              <a:rect l="l" t="t" r="r" b="b"/>
              <a:pathLst>
                <a:path w="9598" h="8204" extrusionOk="0">
                  <a:moveTo>
                    <a:pt x="3263" y="1573"/>
                  </a:moveTo>
                  <a:cubicBezTo>
                    <a:pt x="3548" y="1573"/>
                    <a:pt x="3691" y="1930"/>
                    <a:pt x="3501" y="2121"/>
                  </a:cubicBezTo>
                  <a:cubicBezTo>
                    <a:pt x="3433" y="2181"/>
                    <a:pt x="3352" y="2208"/>
                    <a:pt x="3275" y="2208"/>
                  </a:cubicBezTo>
                  <a:cubicBezTo>
                    <a:pt x="3108" y="2208"/>
                    <a:pt x="2953" y="2085"/>
                    <a:pt x="2953" y="1906"/>
                  </a:cubicBezTo>
                  <a:cubicBezTo>
                    <a:pt x="2953" y="1716"/>
                    <a:pt x="3096" y="1573"/>
                    <a:pt x="3263" y="1573"/>
                  </a:cubicBezTo>
                  <a:close/>
                  <a:moveTo>
                    <a:pt x="6430" y="239"/>
                  </a:moveTo>
                  <a:cubicBezTo>
                    <a:pt x="6597" y="239"/>
                    <a:pt x="6763" y="358"/>
                    <a:pt x="6740" y="596"/>
                  </a:cubicBezTo>
                  <a:lnTo>
                    <a:pt x="6740" y="692"/>
                  </a:lnTo>
                  <a:cubicBezTo>
                    <a:pt x="6859" y="716"/>
                    <a:pt x="6954" y="763"/>
                    <a:pt x="7073" y="811"/>
                  </a:cubicBezTo>
                  <a:lnTo>
                    <a:pt x="7121" y="763"/>
                  </a:lnTo>
                  <a:cubicBezTo>
                    <a:pt x="7194" y="690"/>
                    <a:pt x="7274" y="659"/>
                    <a:pt x="7350" y="659"/>
                  </a:cubicBezTo>
                  <a:cubicBezTo>
                    <a:pt x="7594" y="659"/>
                    <a:pt x="7791" y="974"/>
                    <a:pt x="7573" y="1192"/>
                  </a:cubicBezTo>
                  <a:lnTo>
                    <a:pt x="7502" y="1263"/>
                  </a:lnTo>
                  <a:cubicBezTo>
                    <a:pt x="7573" y="1358"/>
                    <a:pt x="7621" y="1478"/>
                    <a:pt x="7645" y="1573"/>
                  </a:cubicBezTo>
                  <a:lnTo>
                    <a:pt x="7740" y="1573"/>
                  </a:lnTo>
                  <a:cubicBezTo>
                    <a:pt x="7754" y="1571"/>
                    <a:pt x="7768" y="1571"/>
                    <a:pt x="7781" y="1571"/>
                  </a:cubicBezTo>
                  <a:cubicBezTo>
                    <a:pt x="8179" y="1571"/>
                    <a:pt x="8179" y="2218"/>
                    <a:pt x="7781" y="2218"/>
                  </a:cubicBezTo>
                  <a:cubicBezTo>
                    <a:pt x="7768" y="2218"/>
                    <a:pt x="7754" y="2217"/>
                    <a:pt x="7740" y="2216"/>
                  </a:cubicBezTo>
                  <a:lnTo>
                    <a:pt x="7645" y="2216"/>
                  </a:lnTo>
                  <a:cubicBezTo>
                    <a:pt x="7621" y="2335"/>
                    <a:pt x="7573" y="2430"/>
                    <a:pt x="7502" y="2525"/>
                  </a:cubicBezTo>
                  <a:lnTo>
                    <a:pt x="7573" y="2597"/>
                  </a:lnTo>
                  <a:cubicBezTo>
                    <a:pt x="7793" y="2835"/>
                    <a:pt x="7590" y="3143"/>
                    <a:pt x="7344" y="3143"/>
                  </a:cubicBezTo>
                  <a:cubicBezTo>
                    <a:pt x="7270" y="3143"/>
                    <a:pt x="7192" y="3115"/>
                    <a:pt x="7121" y="3049"/>
                  </a:cubicBezTo>
                  <a:lnTo>
                    <a:pt x="7073" y="2978"/>
                  </a:lnTo>
                  <a:cubicBezTo>
                    <a:pt x="6954" y="3049"/>
                    <a:pt x="6859" y="3073"/>
                    <a:pt x="6740" y="3121"/>
                  </a:cubicBezTo>
                  <a:lnTo>
                    <a:pt x="6740" y="3216"/>
                  </a:lnTo>
                  <a:cubicBezTo>
                    <a:pt x="6740" y="3383"/>
                    <a:pt x="6597" y="3526"/>
                    <a:pt x="6406" y="3526"/>
                  </a:cubicBezTo>
                  <a:cubicBezTo>
                    <a:pt x="6239" y="3526"/>
                    <a:pt x="6097" y="3383"/>
                    <a:pt x="6097" y="3216"/>
                  </a:cubicBezTo>
                  <a:lnTo>
                    <a:pt x="6097" y="3121"/>
                  </a:lnTo>
                  <a:cubicBezTo>
                    <a:pt x="6001" y="3073"/>
                    <a:pt x="5882" y="3049"/>
                    <a:pt x="5787" y="2978"/>
                  </a:cubicBezTo>
                  <a:lnTo>
                    <a:pt x="5716" y="3049"/>
                  </a:lnTo>
                  <a:cubicBezTo>
                    <a:pt x="5656" y="3109"/>
                    <a:pt x="5579" y="3139"/>
                    <a:pt x="5501" y="3139"/>
                  </a:cubicBezTo>
                  <a:cubicBezTo>
                    <a:pt x="5424" y="3139"/>
                    <a:pt x="5346" y="3109"/>
                    <a:pt x="5287" y="3049"/>
                  </a:cubicBezTo>
                  <a:cubicBezTo>
                    <a:pt x="5144" y="2930"/>
                    <a:pt x="5144" y="2716"/>
                    <a:pt x="5287" y="2597"/>
                  </a:cubicBezTo>
                  <a:lnTo>
                    <a:pt x="5335" y="2525"/>
                  </a:lnTo>
                  <a:cubicBezTo>
                    <a:pt x="5287" y="2430"/>
                    <a:pt x="5239" y="2335"/>
                    <a:pt x="5215" y="2216"/>
                  </a:cubicBezTo>
                  <a:lnTo>
                    <a:pt x="5120" y="2216"/>
                  </a:lnTo>
                  <a:cubicBezTo>
                    <a:pt x="4739" y="2168"/>
                    <a:pt x="4739" y="1620"/>
                    <a:pt x="5120" y="1573"/>
                  </a:cubicBezTo>
                  <a:lnTo>
                    <a:pt x="5215" y="1573"/>
                  </a:lnTo>
                  <a:cubicBezTo>
                    <a:pt x="5239" y="1478"/>
                    <a:pt x="5287" y="1358"/>
                    <a:pt x="5358" y="1263"/>
                  </a:cubicBezTo>
                  <a:lnTo>
                    <a:pt x="5287" y="1192"/>
                  </a:lnTo>
                  <a:cubicBezTo>
                    <a:pt x="5144" y="1073"/>
                    <a:pt x="5144" y="858"/>
                    <a:pt x="5287" y="763"/>
                  </a:cubicBezTo>
                  <a:cubicBezTo>
                    <a:pt x="5346" y="692"/>
                    <a:pt x="5424" y="656"/>
                    <a:pt x="5504" y="656"/>
                  </a:cubicBezTo>
                  <a:cubicBezTo>
                    <a:pt x="5585" y="656"/>
                    <a:pt x="5668" y="692"/>
                    <a:pt x="5739" y="763"/>
                  </a:cubicBezTo>
                  <a:lnTo>
                    <a:pt x="5787" y="811"/>
                  </a:lnTo>
                  <a:cubicBezTo>
                    <a:pt x="5882" y="763"/>
                    <a:pt x="6001" y="716"/>
                    <a:pt x="6120" y="692"/>
                  </a:cubicBezTo>
                  <a:lnTo>
                    <a:pt x="6120" y="596"/>
                  </a:lnTo>
                  <a:cubicBezTo>
                    <a:pt x="6097" y="358"/>
                    <a:pt x="6263" y="239"/>
                    <a:pt x="6430" y="239"/>
                  </a:cubicBezTo>
                  <a:close/>
                  <a:moveTo>
                    <a:pt x="8613" y="3463"/>
                  </a:moveTo>
                  <a:cubicBezTo>
                    <a:pt x="8774" y="3463"/>
                    <a:pt x="8931" y="3591"/>
                    <a:pt x="8931" y="3788"/>
                  </a:cubicBezTo>
                  <a:cubicBezTo>
                    <a:pt x="8954" y="3954"/>
                    <a:pt x="8788" y="4097"/>
                    <a:pt x="8621" y="4097"/>
                  </a:cubicBezTo>
                  <a:cubicBezTo>
                    <a:pt x="8335" y="4097"/>
                    <a:pt x="8192" y="3764"/>
                    <a:pt x="8407" y="3549"/>
                  </a:cubicBezTo>
                  <a:cubicBezTo>
                    <a:pt x="8466" y="3490"/>
                    <a:pt x="8540" y="3463"/>
                    <a:pt x="8613" y="3463"/>
                  </a:cubicBezTo>
                  <a:close/>
                  <a:moveTo>
                    <a:pt x="3024" y="3154"/>
                  </a:moveTo>
                  <a:cubicBezTo>
                    <a:pt x="3163" y="3154"/>
                    <a:pt x="3305" y="3196"/>
                    <a:pt x="3429" y="3287"/>
                  </a:cubicBezTo>
                  <a:cubicBezTo>
                    <a:pt x="3735" y="3450"/>
                    <a:pt x="3570" y="3875"/>
                    <a:pt x="3277" y="3875"/>
                  </a:cubicBezTo>
                  <a:cubicBezTo>
                    <a:pt x="3228" y="3875"/>
                    <a:pt x="3175" y="3863"/>
                    <a:pt x="3120" y="3835"/>
                  </a:cubicBezTo>
                  <a:cubicBezTo>
                    <a:pt x="3065" y="3802"/>
                    <a:pt x="3035" y="3784"/>
                    <a:pt x="3012" y="3784"/>
                  </a:cubicBezTo>
                  <a:cubicBezTo>
                    <a:pt x="2985" y="3784"/>
                    <a:pt x="2968" y="3808"/>
                    <a:pt x="2929" y="3859"/>
                  </a:cubicBezTo>
                  <a:cubicBezTo>
                    <a:pt x="2858" y="4050"/>
                    <a:pt x="2691" y="4169"/>
                    <a:pt x="2501" y="4240"/>
                  </a:cubicBezTo>
                  <a:cubicBezTo>
                    <a:pt x="2450" y="4253"/>
                    <a:pt x="2397" y="4259"/>
                    <a:pt x="2343" y="4259"/>
                  </a:cubicBezTo>
                  <a:cubicBezTo>
                    <a:pt x="2197" y="4259"/>
                    <a:pt x="2045" y="4215"/>
                    <a:pt x="1905" y="4145"/>
                  </a:cubicBezTo>
                  <a:cubicBezTo>
                    <a:pt x="1598" y="3981"/>
                    <a:pt x="1749" y="3535"/>
                    <a:pt x="2040" y="3535"/>
                  </a:cubicBezTo>
                  <a:cubicBezTo>
                    <a:pt x="2087" y="3535"/>
                    <a:pt x="2138" y="3547"/>
                    <a:pt x="2191" y="3573"/>
                  </a:cubicBezTo>
                  <a:cubicBezTo>
                    <a:pt x="2262" y="3609"/>
                    <a:pt x="2298" y="3633"/>
                    <a:pt x="2325" y="3633"/>
                  </a:cubicBezTo>
                  <a:cubicBezTo>
                    <a:pt x="2352" y="3633"/>
                    <a:pt x="2370" y="3609"/>
                    <a:pt x="2405" y="3549"/>
                  </a:cubicBezTo>
                  <a:cubicBezTo>
                    <a:pt x="2514" y="3301"/>
                    <a:pt x="2764" y="3154"/>
                    <a:pt x="3024" y="3154"/>
                  </a:cubicBezTo>
                  <a:close/>
                  <a:moveTo>
                    <a:pt x="5163" y="4087"/>
                  </a:moveTo>
                  <a:cubicBezTo>
                    <a:pt x="5336" y="4087"/>
                    <a:pt x="5501" y="4229"/>
                    <a:pt x="5501" y="4431"/>
                  </a:cubicBezTo>
                  <a:cubicBezTo>
                    <a:pt x="5477" y="4597"/>
                    <a:pt x="5358" y="4716"/>
                    <a:pt x="5192" y="4716"/>
                  </a:cubicBezTo>
                  <a:cubicBezTo>
                    <a:pt x="4906" y="4716"/>
                    <a:pt x="4763" y="4383"/>
                    <a:pt x="4953" y="4169"/>
                  </a:cubicBezTo>
                  <a:cubicBezTo>
                    <a:pt x="5017" y="4112"/>
                    <a:pt x="5091" y="4087"/>
                    <a:pt x="5163" y="4087"/>
                  </a:cubicBezTo>
                  <a:close/>
                  <a:moveTo>
                    <a:pt x="6996" y="4803"/>
                  </a:moveTo>
                  <a:cubicBezTo>
                    <a:pt x="7166" y="4803"/>
                    <a:pt x="7337" y="4925"/>
                    <a:pt x="7311" y="5145"/>
                  </a:cubicBezTo>
                  <a:cubicBezTo>
                    <a:pt x="7287" y="5335"/>
                    <a:pt x="7263" y="5359"/>
                    <a:pt x="7335" y="5455"/>
                  </a:cubicBezTo>
                  <a:cubicBezTo>
                    <a:pt x="7383" y="5550"/>
                    <a:pt x="7406" y="5526"/>
                    <a:pt x="7549" y="5550"/>
                  </a:cubicBezTo>
                  <a:cubicBezTo>
                    <a:pt x="7787" y="5550"/>
                    <a:pt x="8026" y="5669"/>
                    <a:pt x="8168" y="5883"/>
                  </a:cubicBezTo>
                  <a:cubicBezTo>
                    <a:pt x="8335" y="6098"/>
                    <a:pt x="8383" y="6360"/>
                    <a:pt x="8311" y="6621"/>
                  </a:cubicBezTo>
                  <a:cubicBezTo>
                    <a:pt x="8279" y="6794"/>
                    <a:pt x="8149" y="6874"/>
                    <a:pt x="8016" y="6874"/>
                  </a:cubicBezTo>
                  <a:cubicBezTo>
                    <a:pt x="7856" y="6874"/>
                    <a:pt x="7692" y="6758"/>
                    <a:pt x="7692" y="6550"/>
                  </a:cubicBezTo>
                  <a:cubicBezTo>
                    <a:pt x="7716" y="6360"/>
                    <a:pt x="7740" y="6336"/>
                    <a:pt x="7668" y="6240"/>
                  </a:cubicBezTo>
                  <a:cubicBezTo>
                    <a:pt x="7621" y="6169"/>
                    <a:pt x="7597" y="6169"/>
                    <a:pt x="7454" y="6145"/>
                  </a:cubicBezTo>
                  <a:cubicBezTo>
                    <a:pt x="7216" y="6145"/>
                    <a:pt x="6978" y="6026"/>
                    <a:pt x="6835" y="5812"/>
                  </a:cubicBezTo>
                  <a:cubicBezTo>
                    <a:pt x="6668" y="5597"/>
                    <a:pt x="6620" y="5335"/>
                    <a:pt x="6692" y="5074"/>
                  </a:cubicBezTo>
                  <a:cubicBezTo>
                    <a:pt x="6714" y="4889"/>
                    <a:pt x="6854" y="4803"/>
                    <a:pt x="6996" y="4803"/>
                  </a:cubicBezTo>
                  <a:close/>
                  <a:moveTo>
                    <a:pt x="3899" y="5058"/>
                  </a:moveTo>
                  <a:cubicBezTo>
                    <a:pt x="4388" y="5058"/>
                    <a:pt x="4858" y="5437"/>
                    <a:pt x="4858" y="6002"/>
                  </a:cubicBezTo>
                  <a:cubicBezTo>
                    <a:pt x="4858" y="6526"/>
                    <a:pt x="4430" y="6931"/>
                    <a:pt x="3906" y="6955"/>
                  </a:cubicBezTo>
                  <a:cubicBezTo>
                    <a:pt x="3072" y="6931"/>
                    <a:pt x="2643" y="5931"/>
                    <a:pt x="3239" y="5335"/>
                  </a:cubicBezTo>
                  <a:cubicBezTo>
                    <a:pt x="3431" y="5144"/>
                    <a:pt x="3667" y="5058"/>
                    <a:pt x="3899" y="5058"/>
                  </a:cubicBezTo>
                  <a:close/>
                  <a:moveTo>
                    <a:pt x="5780" y="7225"/>
                  </a:moveTo>
                  <a:cubicBezTo>
                    <a:pt x="5940" y="7225"/>
                    <a:pt x="6097" y="7354"/>
                    <a:pt x="6097" y="7550"/>
                  </a:cubicBezTo>
                  <a:cubicBezTo>
                    <a:pt x="6097" y="7717"/>
                    <a:pt x="5954" y="7860"/>
                    <a:pt x="5787" y="7860"/>
                  </a:cubicBezTo>
                  <a:cubicBezTo>
                    <a:pt x="5501" y="7860"/>
                    <a:pt x="5358" y="7526"/>
                    <a:pt x="5573" y="7312"/>
                  </a:cubicBezTo>
                  <a:cubicBezTo>
                    <a:pt x="5632" y="7252"/>
                    <a:pt x="5706" y="7225"/>
                    <a:pt x="5780" y="7225"/>
                  </a:cubicBezTo>
                  <a:close/>
                  <a:moveTo>
                    <a:pt x="5520" y="1"/>
                  </a:moveTo>
                  <a:cubicBezTo>
                    <a:pt x="5506" y="1"/>
                    <a:pt x="5492" y="1"/>
                    <a:pt x="5477" y="1"/>
                  </a:cubicBezTo>
                  <a:cubicBezTo>
                    <a:pt x="1834" y="1"/>
                    <a:pt x="0" y="4407"/>
                    <a:pt x="2596" y="7002"/>
                  </a:cubicBezTo>
                  <a:cubicBezTo>
                    <a:pt x="3425" y="7832"/>
                    <a:pt x="4446" y="8203"/>
                    <a:pt x="5448" y="8203"/>
                  </a:cubicBezTo>
                  <a:cubicBezTo>
                    <a:pt x="7554" y="8203"/>
                    <a:pt x="9581" y="6566"/>
                    <a:pt x="9597" y="4097"/>
                  </a:cubicBezTo>
                  <a:cubicBezTo>
                    <a:pt x="9597" y="1849"/>
                    <a:pt x="7763" y="1"/>
                    <a:pt x="55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99"/>
            <p:cNvSpPr/>
            <p:nvPr/>
          </p:nvSpPr>
          <p:spPr>
            <a:xfrm>
              <a:off x="3205781" y="4000463"/>
              <a:ext cx="408098" cy="349968"/>
            </a:xfrm>
            <a:custGeom>
              <a:avLst/>
              <a:gdLst/>
              <a:ahLst/>
              <a:cxnLst/>
              <a:rect l="l" t="t" r="r" b="b"/>
              <a:pathLst>
                <a:path w="12527" h="10727" extrusionOk="0">
                  <a:moveTo>
                    <a:pt x="7136" y="611"/>
                  </a:moveTo>
                  <a:cubicBezTo>
                    <a:pt x="9570" y="611"/>
                    <a:pt x="11907" y="2504"/>
                    <a:pt x="11907" y="5359"/>
                  </a:cubicBezTo>
                  <a:cubicBezTo>
                    <a:pt x="11884" y="7979"/>
                    <a:pt x="9788" y="10074"/>
                    <a:pt x="7168" y="10074"/>
                  </a:cubicBezTo>
                  <a:cubicBezTo>
                    <a:pt x="2953" y="10074"/>
                    <a:pt x="858" y="4978"/>
                    <a:pt x="3834" y="2001"/>
                  </a:cubicBezTo>
                  <a:cubicBezTo>
                    <a:pt x="4795" y="1041"/>
                    <a:pt x="5976" y="611"/>
                    <a:pt x="7136" y="611"/>
                  </a:cubicBezTo>
                  <a:close/>
                  <a:moveTo>
                    <a:pt x="7168" y="1"/>
                  </a:moveTo>
                  <a:cubicBezTo>
                    <a:pt x="2406" y="1"/>
                    <a:pt x="0" y="5764"/>
                    <a:pt x="3382" y="9146"/>
                  </a:cubicBezTo>
                  <a:cubicBezTo>
                    <a:pt x="4475" y="10238"/>
                    <a:pt x="5816" y="10727"/>
                    <a:pt x="7131" y="10727"/>
                  </a:cubicBezTo>
                  <a:cubicBezTo>
                    <a:pt x="9886" y="10727"/>
                    <a:pt x="12527" y="8583"/>
                    <a:pt x="12527" y="5359"/>
                  </a:cubicBezTo>
                  <a:cubicBezTo>
                    <a:pt x="12527" y="2406"/>
                    <a:pt x="10121" y="1"/>
                    <a:pt x="7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5" name="Google Shape;10955;p99"/>
          <p:cNvGrpSpPr/>
          <p:nvPr/>
        </p:nvGrpSpPr>
        <p:grpSpPr>
          <a:xfrm>
            <a:off x="3961416" y="4000463"/>
            <a:ext cx="408098" cy="349968"/>
            <a:chOff x="3961416" y="4000463"/>
            <a:chExt cx="408098" cy="349968"/>
          </a:xfrm>
        </p:grpSpPr>
        <p:sp>
          <p:nvSpPr>
            <p:cNvPr id="10956" name="Google Shape;10956;p99"/>
            <p:cNvSpPr/>
            <p:nvPr/>
          </p:nvSpPr>
          <p:spPr>
            <a:xfrm>
              <a:off x="4141407" y="4162870"/>
              <a:ext cx="65969" cy="65283"/>
            </a:xfrm>
            <a:custGeom>
              <a:avLst/>
              <a:gdLst/>
              <a:ahLst/>
              <a:cxnLst/>
              <a:rect l="l" t="t" r="r" b="b"/>
              <a:pathLst>
                <a:path w="2025" h="2001" extrusionOk="0">
                  <a:moveTo>
                    <a:pt x="810" y="0"/>
                  </a:moveTo>
                  <a:lnTo>
                    <a:pt x="1" y="2001"/>
                  </a:lnTo>
                  <a:lnTo>
                    <a:pt x="2025" y="1215"/>
                  </a:lnTo>
                  <a:lnTo>
                    <a:pt x="81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99"/>
            <p:cNvSpPr/>
            <p:nvPr/>
          </p:nvSpPr>
          <p:spPr>
            <a:xfrm>
              <a:off x="4182520" y="4121664"/>
              <a:ext cx="65969" cy="66098"/>
            </a:xfrm>
            <a:custGeom>
              <a:avLst/>
              <a:gdLst/>
              <a:ahLst/>
              <a:cxnLst/>
              <a:rect l="l" t="t" r="r" b="b"/>
              <a:pathLst>
                <a:path w="2025" h="2026" extrusionOk="0">
                  <a:moveTo>
                    <a:pt x="2025" y="1"/>
                  </a:moveTo>
                  <a:lnTo>
                    <a:pt x="1" y="811"/>
                  </a:lnTo>
                  <a:lnTo>
                    <a:pt x="1215" y="2025"/>
                  </a:lnTo>
                  <a:lnTo>
                    <a:pt x="202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99"/>
            <p:cNvSpPr/>
            <p:nvPr/>
          </p:nvSpPr>
          <p:spPr>
            <a:xfrm>
              <a:off x="3961416" y="4000463"/>
              <a:ext cx="408098" cy="349968"/>
            </a:xfrm>
            <a:custGeom>
              <a:avLst/>
              <a:gdLst/>
              <a:ahLst/>
              <a:cxnLst/>
              <a:rect l="l" t="t" r="r" b="b"/>
              <a:pathLst>
                <a:path w="12527" h="10727" extrusionOk="0">
                  <a:moveTo>
                    <a:pt x="6859" y="620"/>
                  </a:moveTo>
                  <a:cubicBezTo>
                    <a:pt x="7073" y="620"/>
                    <a:pt x="7264" y="620"/>
                    <a:pt x="7478" y="644"/>
                  </a:cubicBezTo>
                  <a:lnTo>
                    <a:pt x="7478" y="1573"/>
                  </a:lnTo>
                  <a:cubicBezTo>
                    <a:pt x="7478" y="1787"/>
                    <a:pt x="7324" y="1894"/>
                    <a:pt x="7169" y="1894"/>
                  </a:cubicBezTo>
                  <a:cubicBezTo>
                    <a:pt x="7014" y="1894"/>
                    <a:pt x="6859" y="1787"/>
                    <a:pt x="6859" y="1573"/>
                  </a:cubicBezTo>
                  <a:lnTo>
                    <a:pt x="6859" y="620"/>
                  </a:lnTo>
                  <a:close/>
                  <a:moveTo>
                    <a:pt x="4049" y="1787"/>
                  </a:moveTo>
                  <a:lnTo>
                    <a:pt x="4287" y="2025"/>
                  </a:lnTo>
                  <a:cubicBezTo>
                    <a:pt x="4406" y="2144"/>
                    <a:pt x="4406" y="2335"/>
                    <a:pt x="4287" y="2454"/>
                  </a:cubicBezTo>
                  <a:cubicBezTo>
                    <a:pt x="4228" y="2513"/>
                    <a:pt x="4144" y="2543"/>
                    <a:pt x="4061" y="2543"/>
                  </a:cubicBezTo>
                  <a:cubicBezTo>
                    <a:pt x="3978" y="2543"/>
                    <a:pt x="3894" y="2513"/>
                    <a:pt x="3835" y="2454"/>
                  </a:cubicBezTo>
                  <a:lnTo>
                    <a:pt x="3620" y="2239"/>
                  </a:lnTo>
                  <a:cubicBezTo>
                    <a:pt x="3739" y="2073"/>
                    <a:pt x="3906" y="1930"/>
                    <a:pt x="4049" y="1787"/>
                  </a:cubicBezTo>
                  <a:close/>
                  <a:moveTo>
                    <a:pt x="10288" y="1787"/>
                  </a:moveTo>
                  <a:cubicBezTo>
                    <a:pt x="10431" y="1930"/>
                    <a:pt x="10574" y="2073"/>
                    <a:pt x="10717" y="2239"/>
                  </a:cubicBezTo>
                  <a:lnTo>
                    <a:pt x="10503" y="2454"/>
                  </a:lnTo>
                  <a:cubicBezTo>
                    <a:pt x="10429" y="2527"/>
                    <a:pt x="10349" y="2558"/>
                    <a:pt x="10273" y="2558"/>
                  </a:cubicBezTo>
                  <a:cubicBezTo>
                    <a:pt x="10030" y="2558"/>
                    <a:pt x="9832" y="2243"/>
                    <a:pt x="10050" y="2025"/>
                  </a:cubicBezTo>
                  <a:lnTo>
                    <a:pt x="10288" y="1787"/>
                  </a:lnTo>
                  <a:close/>
                  <a:moveTo>
                    <a:pt x="3430" y="5026"/>
                  </a:moveTo>
                  <a:cubicBezTo>
                    <a:pt x="3787" y="5073"/>
                    <a:pt x="3787" y="5621"/>
                    <a:pt x="3430" y="5669"/>
                  </a:cubicBezTo>
                  <a:lnTo>
                    <a:pt x="2477" y="5669"/>
                  </a:lnTo>
                  <a:cubicBezTo>
                    <a:pt x="2453" y="5454"/>
                    <a:pt x="2430" y="5240"/>
                    <a:pt x="2453" y="5050"/>
                  </a:cubicBezTo>
                  <a:lnTo>
                    <a:pt x="2477" y="5026"/>
                  </a:lnTo>
                  <a:close/>
                  <a:moveTo>
                    <a:pt x="10911" y="5023"/>
                  </a:moveTo>
                  <a:cubicBezTo>
                    <a:pt x="10925" y="5023"/>
                    <a:pt x="10940" y="5024"/>
                    <a:pt x="10955" y="5026"/>
                  </a:cubicBezTo>
                  <a:lnTo>
                    <a:pt x="11908" y="5026"/>
                  </a:lnTo>
                  <a:cubicBezTo>
                    <a:pt x="11908" y="5240"/>
                    <a:pt x="11908" y="5454"/>
                    <a:pt x="11908" y="5669"/>
                  </a:cubicBezTo>
                  <a:lnTo>
                    <a:pt x="10955" y="5669"/>
                  </a:lnTo>
                  <a:cubicBezTo>
                    <a:pt x="10947" y="5669"/>
                    <a:pt x="10940" y="5669"/>
                    <a:pt x="10932" y="5669"/>
                  </a:cubicBezTo>
                  <a:cubicBezTo>
                    <a:pt x="10494" y="5669"/>
                    <a:pt x="10487" y="5023"/>
                    <a:pt x="10911" y="5023"/>
                  </a:cubicBezTo>
                  <a:close/>
                  <a:moveTo>
                    <a:pt x="9367" y="2839"/>
                  </a:moveTo>
                  <a:cubicBezTo>
                    <a:pt x="9570" y="2839"/>
                    <a:pt x="9751" y="3063"/>
                    <a:pt x="9669" y="3287"/>
                  </a:cubicBezTo>
                  <a:lnTo>
                    <a:pt x="8407" y="6407"/>
                  </a:lnTo>
                  <a:cubicBezTo>
                    <a:pt x="8383" y="6502"/>
                    <a:pt x="8312" y="6550"/>
                    <a:pt x="8240" y="6597"/>
                  </a:cubicBezTo>
                  <a:lnTo>
                    <a:pt x="5097" y="7836"/>
                  </a:lnTo>
                  <a:cubicBezTo>
                    <a:pt x="5052" y="7856"/>
                    <a:pt x="5007" y="7866"/>
                    <a:pt x="4964" y="7866"/>
                  </a:cubicBezTo>
                  <a:cubicBezTo>
                    <a:pt x="4756" y="7866"/>
                    <a:pt x="4593" y="7652"/>
                    <a:pt x="4692" y="7455"/>
                  </a:cubicBezTo>
                  <a:lnTo>
                    <a:pt x="4692" y="7431"/>
                  </a:lnTo>
                  <a:lnTo>
                    <a:pt x="5954" y="4287"/>
                  </a:lnTo>
                  <a:cubicBezTo>
                    <a:pt x="5978" y="4216"/>
                    <a:pt x="6049" y="4145"/>
                    <a:pt x="6121" y="4121"/>
                  </a:cubicBezTo>
                  <a:lnTo>
                    <a:pt x="9264" y="2859"/>
                  </a:lnTo>
                  <a:cubicBezTo>
                    <a:pt x="9299" y="2845"/>
                    <a:pt x="9333" y="2839"/>
                    <a:pt x="9367" y="2839"/>
                  </a:cubicBezTo>
                  <a:close/>
                  <a:moveTo>
                    <a:pt x="4073" y="8128"/>
                  </a:moveTo>
                  <a:cubicBezTo>
                    <a:pt x="4150" y="8128"/>
                    <a:pt x="4228" y="8157"/>
                    <a:pt x="4287" y="8217"/>
                  </a:cubicBezTo>
                  <a:cubicBezTo>
                    <a:pt x="4430" y="8336"/>
                    <a:pt x="4430" y="8550"/>
                    <a:pt x="4287" y="8669"/>
                  </a:cubicBezTo>
                  <a:lnTo>
                    <a:pt x="4073" y="8907"/>
                  </a:lnTo>
                  <a:cubicBezTo>
                    <a:pt x="3906" y="8765"/>
                    <a:pt x="3763" y="8622"/>
                    <a:pt x="3620" y="8479"/>
                  </a:cubicBezTo>
                  <a:lnTo>
                    <a:pt x="3620" y="8455"/>
                  </a:lnTo>
                  <a:lnTo>
                    <a:pt x="3859" y="8217"/>
                  </a:lnTo>
                  <a:cubicBezTo>
                    <a:pt x="3918" y="8157"/>
                    <a:pt x="3995" y="8128"/>
                    <a:pt x="4073" y="8128"/>
                  </a:cubicBezTo>
                  <a:close/>
                  <a:moveTo>
                    <a:pt x="10296" y="8126"/>
                  </a:moveTo>
                  <a:cubicBezTo>
                    <a:pt x="10366" y="8126"/>
                    <a:pt x="10439" y="8153"/>
                    <a:pt x="10503" y="8217"/>
                  </a:cubicBezTo>
                  <a:lnTo>
                    <a:pt x="10741" y="8455"/>
                  </a:lnTo>
                  <a:cubicBezTo>
                    <a:pt x="10598" y="8622"/>
                    <a:pt x="10431" y="8765"/>
                    <a:pt x="10288" y="8907"/>
                  </a:cubicBezTo>
                  <a:lnTo>
                    <a:pt x="10074" y="8669"/>
                  </a:lnTo>
                  <a:cubicBezTo>
                    <a:pt x="9834" y="8448"/>
                    <a:pt x="10052" y="8126"/>
                    <a:pt x="10296" y="8126"/>
                  </a:cubicBezTo>
                  <a:close/>
                  <a:moveTo>
                    <a:pt x="7169" y="8794"/>
                  </a:moveTo>
                  <a:cubicBezTo>
                    <a:pt x="7324" y="8794"/>
                    <a:pt x="7478" y="8896"/>
                    <a:pt x="7478" y="9098"/>
                  </a:cubicBezTo>
                  <a:lnTo>
                    <a:pt x="7478" y="10051"/>
                  </a:lnTo>
                  <a:cubicBezTo>
                    <a:pt x="7264" y="10074"/>
                    <a:pt x="7073" y="10074"/>
                    <a:pt x="6859" y="10074"/>
                  </a:cubicBezTo>
                  <a:lnTo>
                    <a:pt x="6859" y="10051"/>
                  </a:lnTo>
                  <a:lnTo>
                    <a:pt x="6859" y="9098"/>
                  </a:lnTo>
                  <a:cubicBezTo>
                    <a:pt x="6859" y="8896"/>
                    <a:pt x="7014" y="8794"/>
                    <a:pt x="7169" y="8794"/>
                  </a:cubicBezTo>
                  <a:close/>
                  <a:moveTo>
                    <a:pt x="7169" y="1"/>
                  </a:moveTo>
                  <a:cubicBezTo>
                    <a:pt x="2382" y="1"/>
                    <a:pt x="1" y="5764"/>
                    <a:pt x="3382" y="9146"/>
                  </a:cubicBezTo>
                  <a:cubicBezTo>
                    <a:pt x="4475" y="10238"/>
                    <a:pt x="5816" y="10727"/>
                    <a:pt x="7131" y="10727"/>
                  </a:cubicBezTo>
                  <a:cubicBezTo>
                    <a:pt x="9886" y="10727"/>
                    <a:pt x="12527" y="8583"/>
                    <a:pt x="12527" y="5359"/>
                  </a:cubicBezTo>
                  <a:cubicBezTo>
                    <a:pt x="12527" y="2406"/>
                    <a:pt x="10122" y="1"/>
                    <a:pt x="7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9" name="Google Shape;10959;p99"/>
          <p:cNvGrpSpPr/>
          <p:nvPr/>
        </p:nvGrpSpPr>
        <p:grpSpPr>
          <a:xfrm>
            <a:off x="4751974" y="4000463"/>
            <a:ext cx="395686" cy="349675"/>
            <a:chOff x="4751974" y="4000463"/>
            <a:chExt cx="395686" cy="349675"/>
          </a:xfrm>
        </p:grpSpPr>
        <p:sp>
          <p:nvSpPr>
            <p:cNvPr id="10960" name="Google Shape;10960;p99"/>
            <p:cNvSpPr/>
            <p:nvPr/>
          </p:nvSpPr>
          <p:spPr>
            <a:xfrm>
              <a:off x="4929652" y="4286388"/>
              <a:ext cx="38800" cy="32658"/>
            </a:xfrm>
            <a:custGeom>
              <a:avLst/>
              <a:gdLst/>
              <a:ahLst/>
              <a:cxnLst/>
              <a:rect l="l" t="t" r="r" b="b"/>
              <a:pathLst>
                <a:path w="1191" h="1001" extrusionOk="0">
                  <a:moveTo>
                    <a:pt x="1191" y="1"/>
                  </a:moveTo>
                  <a:lnTo>
                    <a:pt x="1191" y="1"/>
                  </a:lnTo>
                  <a:cubicBezTo>
                    <a:pt x="988" y="24"/>
                    <a:pt x="786" y="36"/>
                    <a:pt x="586" y="36"/>
                  </a:cubicBezTo>
                  <a:cubicBezTo>
                    <a:pt x="387" y="36"/>
                    <a:pt x="191" y="24"/>
                    <a:pt x="0" y="1"/>
                  </a:cubicBezTo>
                  <a:lnTo>
                    <a:pt x="0" y="1"/>
                  </a:lnTo>
                  <a:lnTo>
                    <a:pt x="595" y="1001"/>
                  </a:lnTo>
                  <a:lnTo>
                    <a:pt x="1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99"/>
            <p:cNvSpPr/>
            <p:nvPr/>
          </p:nvSpPr>
          <p:spPr>
            <a:xfrm>
              <a:off x="4774485" y="4230436"/>
              <a:ext cx="349133" cy="119701"/>
            </a:xfrm>
            <a:custGeom>
              <a:avLst/>
              <a:gdLst/>
              <a:ahLst/>
              <a:cxnLst/>
              <a:rect l="l" t="t" r="r" b="b"/>
              <a:pathLst>
                <a:path w="10717" h="3669" extrusionOk="0">
                  <a:moveTo>
                    <a:pt x="2001" y="1"/>
                  </a:moveTo>
                  <a:cubicBezTo>
                    <a:pt x="810" y="358"/>
                    <a:pt x="0" y="1454"/>
                    <a:pt x="0" y="2692"/>
                  </a:cubicBezTo>
                  <a:lnTo>
                    <a:pt x="0" y="3335"/>
                  </a:lnTo>
                  <a:cubicBezTo>
                    <a:pt x="0" y="3525"/>
                    <a:pt x="143" y="3668"/>
                    <a:pt x="310" y="3668"/>
                  </a:cubicBezTo>
                  <a:lnTo>
                    <a:pt x="10383" y="3668"/>
                  </a:lnTo>
                  <a:cubicBezTo>
                    <a:pt x="10574" y="3668"/>
                    <a:pt x="10717" y="3525"/>
                    <a:pt x="10717" y="3335"/>
                  </a:cubicBezTo>
                  <a:lnTo>
                    <a:pt x="10717" y="2692"/>
                  </a:lnTo>
                  <a:cubicBezTo>
                    <a:pt x="10717" y="1454"/>
                    <a:pt x="9907" y="358"/>
                    <a:pt x="8716" y="1"/>
                  </a:cubicBezTo>
                  <a:cubicBezTo>
                    <a:pt x="8240" y="668"/>
                    <a:pt x="7597" y="1192"/>
                    <a:pt x="6835" y="1477"/>
                  </a:cubicBezTo>
                  <a:cubicBezTo>
                    <a:pt x="5549" y="3645"/>
                    <a:pt x="5644" y="3502"/>
                    <a:pt x="5620" y="3525"/>
                  </a:cubicBezTo>
                  <a:cubicBezTo>
                    <a:pt x="5551" y="3606"/>
                    <a:pt x="5454" y="3648"/>
                    <a:pt x="5359" y="3648"/>
                  </a:cubicBezTo>
                  <a:cubicBezTo>
                    <a:pt x="5258" y="3648"/>
                    <a:pt x="5158" y="3600"/>
                    <a:pt x="5096" y="3502"/>
                  </a:cubicBezTo>
                  <a:lnTo>
                    <a:pt x="3882" y="1477"/>
                  </a:lnTo>
                  <a:cubicBezTo>
                    <a:pt x="3120" y="1192"/>
                    <a:pt x="2453" y="668"/>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99"/>
            <p:cNvSpPr/>
            <p:nvPr/>
          </p:nvSpPr>
          <p:spPr>
            <a:xfrm>
              <a:off x="4751974" y="4042418"/>
              <a:ext cx="83822" cy="132914"/>
            </a:xfrm>
            <a:custGeom>
              <a:avLst/>
              <a:gdLst/>
              <a:ahLst/>
              <a:cxnLst/>
              <a:rect l="l" t="t" r="r" b="b"/>
              <a:pathLst>
                <a:path w="2573" h="4074" extrusionOk="0">
                  <a:moveTo>
                    <a:pt x="2572" y="1"/>
                  </a:moveTo>
                  <a:cubicBezTo>
                    <a:pt x="429" y="263"/>
                    <a:pt x="1" y="3216"/>
                    <a:pt x="2001" y="4073"/>
                  </a:cubicBezTo>
                  <a:cubicBezTo>
                    <a:pt x="1953" y="3668"/>
                    <a:pt x="1953" y="3478"/>
                    <a:pt x="1953" y="2168"/>
                  </a:cubicBezTo>
                  <a:cubicBezTo>
                    <a:pt x="1953" y="1406"/>
                    <a:pt x="2168" y="644"/>
                    <a:pt x="2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99"/>
            <p:cNvSpPr/>
            <p:nvPr/>
          </p:nvSpPr>
          <p:spPr>
            <a:xfrm>
              <a:off x="5057649" y="4036220"/>
              <a:ext cx="90012" cy="132882"/>
            </a:xfrm>
            <a:custGeom>
              <a:avLst/>
              <a:gdLst/>
              <a:ahLst/>
              <a:cxnLst/>
              <a:rect l="l" t="t" r="r" b="b"/>
              <a:pathLst>
                <a:path w="2763" h="4073" extrusionOk="0">
                  <a:moveTo>
                    <a:pt x="0" y="0"/>
                  </a:moveTo>
                  <a:lnTo>
                    <a:pt x="0" y="0"/>
                  </a:lnTo>
                  <a:cubicBezTo>
                    <a:pt x="501" y="691"/>
                    <a:pt x="762" y="1524"/>
                    <a:pt x="762" y="2358"/>
                  </a:cubicBezTo>
                  <a:cubicBezTo>
                    <a:pt x="786" y="2930"/>
                    <a:pt x="762" y="3501"/>
                    <a:pt x="739" y="4073"/>
                  </a:cubicBezTo>
                  <a:cubicBezTo>
                    <a:pt x="2763" y="3191"/>
                    <a:pt x="2239" y="143"/>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99"/>
            <p:cNvSpPr/>
            <p:nvPr/>
          </p:nvSpPr>
          <p:spPr>
            <a:xfrm>
              <a:off x="4897042" y="4124992"/>
              <a:ext cx="23325" cy="21565"/>
            </a:xfrm>
            <a:custGeom>
              <a:avLst/>
              <a:gdLst/>
              <a:ahLst/>
              <a:cxnLst/>
              <a:rect l="l" t="t" r="r" b="b"/>
              <a:pathLst>
                <a:path w="716" h="661" extrusionOk="0">
                  <a:moveTo>
                    <a:pt x="367" y="0"/>
                  </a:moveTo>
                  <a:cubicBezTo>
                    <a:pt x="209" y="0"/>
                    <a:pt x="48" y="101"/>
                    <a:pt x="25" y="304"/>
                  </a:cubicBezTo>
                  <a:cubicBezTo>
                    <a:pt x="1" y="542"/>
                    <a:pt x="179" y="661"/>
                    <a:pt x="358" y="661"/>
                  </a:cubicBezTo>
                  <a:cubicBezTo>
                    <a:pt x="537" y="661"/>
                    <a:pt x="715" y="542"/>
                    <a:pt x="691" y="304"/>
                  </a:cubicBezTo>
                  <a:cubicBezTo>
                    <a:pt x="680" y="101"/>
                    <a:pt x="525" y="0"/>
                    <a:pt x="3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99"/>
            <p:cNvSpPr/>
            <p:nvPr/>
          </p:nvSpPr>
          <p:spPr>
            <a:xfrm>
              <a:off x="4978518" y="4124992"/>
              <a:ext cx="23293" cy="21565"/>
            </a:xfrm>
            <a:custGeom>
              <a:avLst/>
              <a:gdLst/>
              <a:ahLst/>
              <a:cxnLst/>
              <a:rect l="l" t="t" r="r" b="b"/>
              <a:pathLst>
                <a:path w="715" h="661" extrusionOk="0">
                  <a:moveTo>
                    <a:pt x="366" y="0"/>
                  </a:moveTo>
                  <a:cubicBezTo>
                    <a:pt x="209" y="0"/>
                    <a:pt x="48" y="101"/>
                    <a:pt x="24" y="304"/>
                  </a:cubicBezTo>
                  <a:cubicBezTo>
                    <a:pt x="0" y="542"/>
                    <a:pt x="179" y="661"/>
                    <a:pt x="358" y="661"/>
                  </a:cubicBezTo>
                  <a:cubicBezTo>
                    <a:pt x="536" y="661"/>
                    <a:pt x="715" y="542"/>
                    <a:pt x="691" y="304"/>
                  </a:cubicBezTo>
                  <a:cubicBezTo>
                    <a:pt x="679" y="101"/>
                    <a:pt x="524" y="0"/>
                    <a:pt x="3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99"/>
            <p:cNvSpPr/>
            <p:nvPr/>
          </p:nvSpPr>
          <p:spPr>
            <a:xfrm>
              <a:off x="4835764" y="4000463"/>
              <a:ext cx="225795" cy="124367"/>
            </a:xfrm>
            <a:custGeom>
              <a:avLst/>
              <a:gdLst/>
              <a:ahLst/>
              <a:cxnLst/>
              <a:rect l="l" t="t" r="r" b="b"/>
              <a:pathLst>
                <a:path w="6931" h="3812" extrusionOk="0">
                  <a:moveTo>
                    <a:pt x="3477" y="1"/>
                  </a:moveTo>
                  <a:cubicBezTo>
                    <a:pt x="1548" y="1"/>
                    <a:pt x="0" y="1549"/>
                    <a:pt x="0" y="3454"/>
                  </a:cubicBezTo>
                  <a:lnTo>
                    <a:pt x="0" y="3811"/>
                  </a:lnTo>
                  <a:lnTo>
                    <a:pt x="1334" y="3811"/>
                  </a:lnTo>
                  <a:cubicBezTo>
                    <a:pt x="1477" y="3371"/>
                    <a:pt x="1852" y="3150"/>
                    <a:pt x="2230" y="3150"/>
                  </a:cubicBezTo>
                  <a:cubicBezTo>
                    <a:pt x="2608" y="3150"/>
                    <a:pt x="2989" y="3371"/>
                    <a:pt x="3144" y="3811"/>
                  </a:cubicBezTo>
                  <a:lnTo>
                    <a:pt x="3811" y="3811"/>
                  </a:lnTo>
                  <a:cubicBezTo>
                    <a:pt x="3966" y="3383"/>
                    <a:pt x="4347" y="3168"/>
                    <a:pt x="4725" y="3168"/>
                  </a:cubicBezTo>
                  <a:cubicBezTo>
                    <a:pt x="5103" y="3168"/>
                    <a:pt x="5478" y="3383"/>
                    <a:pt x="5621" y="3811"/>
                  </a:cubicBezTo>
                  <a:lnTo>
                    <a:pt x="6930" y="3811"/>
                  </a:lnTo>
                  <a:lnTo>
                    <a:pt x="6930" y="3454"/>
                  </a:lnTo>
                  <a:cubicBezTo>
                    <a:pt x="6930" y="1549"/>
                    <a:pt x="5383" y="1"/>
                    <a:pt x="3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99"/>
            <p:cNvSpPr/>
            <p:nvPr/>
          </p:nvSpPr>
          <p:spPr>
            <a:xfrm>
              <a:off x="4835764" y="4144991"/>
              <a:ext cx="225795" cy="122018"/>
            </a:xfrm>
            <a:custGeom>
              <a:avLst/>
              <a:gdLst/>
              <a:ahLst/>
              <a:cxnLst/>
              <a:rect l="l" t="t" r="r" b="b"/>
              <a:pathLst>
                <a:path w="6931" h="3740" extrusionOk="0">
                  <a:moveTo>
                    <a:pt x="2822" y="1237"/>
                  </a:moveTo>
                  <a:cubicBezTo>
                    <a:pt x="2834" y="1237"/>
                    <a:pt x="2846" y="1237"/>
                    <a:pt x="2858" y="1239"/>
                  </a:cubicBezTo>
                  <a:lnTo>
                    <a:pt x="4120" y="1239"/>
                  </a:lnTo>
                  <a:cubicBezTo>
                    <a:pt x="4263" y="1239"/>
                    <a:pt x="4406" y="1358"/>
                    <a:pt x="4406" y="1524"/>
                  </a:cubicBezTo>
                  <a:cubicBezTo>
                    <a:pt x="4430" y="1715"/>
                    <a:pt x="4287" y="1858"/>
                    <a:pt x="4120" y="1882"/>
                  </a:cubicBezTo>
                  <a:lnTo>
                    <a:pt x="2858" y="1882"/>
                  </a:lnTo>
                  <a:cubicBezTo>
                    <a:pt x="2692" y="1882"/>
                    <a:pt x="2572" y="1763"/>
                    <a:pt x="2549" y="1596"/>
                  </a:cubicBezTo>
                  <a:cubicBezTo>
                    <a:pt x="2504" y="1416"/>
                    <a:pt x="2628" y="1237"/>
                    <a:pt x="2822" y="1237"/>
                  </a:cubicBezTo>
                  <a:close/>
                  <a:moveTo>
                    <a:pt x="0" y="0"/>
                  </a:moveTo>
                  <a:lnTo>
                    <a:pt x="0" y="286"/>
                  </a:lnTo>
                  <a:cubicBezTo>
                    <a:pt x="0" y="2191"/>
                    <a:pt x="1548" y="3739"/>
                    <a:pt x="3477" y="3739"/>
                  </a:cubicBezTo>
                  <a:cubicBezTo>
                    <a:pt x="5383" y="3739"/>
                    <a:pt x="6907" y="2191"/>
                    <a:pt x="6930" y="286"/>
                  </a:cubicBezTo>
                  <a:lnTo>
                    <a:pt x="6930" y="0"/>
                  </a:lnTo>
                  <a:lnTo>
                    <a:pt x="5621" y="0"/>
                  </a:lnTo>
                  <a:cubicBezTo>
                    <a:pt x="5478" y="429"/>
                    <a:pt x="5103" y="643"/>
                    <a:pt x="4725" y="643"/>
                  </a:cubicBezTo>
                  <a:cubicBezTo>
                    <a:pt x="4347" y="643"/>
                    <a:pt x="3966" y="429"/>
                    <a:pt x="3811" y="0"/>
                  </a:cubicBezTo>
                  <a:lnTo>
                    <a:pt x="3144" y="0"/>
                  </a:lnTo>
                  <a:cubicBezTo>
                    <a:pt x="2989" y="429"/>
                    <a:pt x="2608" y="643"/>
                    <a:pt x="2230" y="643"/>
                  </a:cubicBezTo>
                  <a:cubicBezTo>
                    <a:pt x="1852" y="643"/>
                    <a:pt x="1477" y="429"/>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68" name="Google Shape;10968;p99"/>
          <p:cNvSpPr/>
          <p:nvPr/>
        </p:nvSpPr>
        <p:spPr>
          <a:xfrm>
            <a:off x="5559440" y="4043299"/>
            <a:ext cx="86298" cy="74515"/>
          </a:xfrm>
          <a:custGeom>
            <a:avLst/>
            <a:gdLst/>
            <a:ahLst/>
            <a:cxnLst/>
            <a:rect l="l" t="t" r="r" b="b"/>
            <a:pathLst>
              <a:path w="2649" h="2284" extrusionOk="0">
                <a:moveTo>
                  <a:pt x="1303" y="1"/>
                </a:moveTo>
                <a:cubicBezTo>
                  <a:pt x="1078" y="1"/>
                  <a:pt x="846" y="86"/>
                  <a:pt x="648" y="283"/>
                </a:cubicBezTo>
                <a:cubicBezTo>
                  <a:pt x="1" y="911"/>
                  <a:pt x="540" y="1882"/>
                  <a:pt x="1286" y="1882"/>
                </a:cubicBezTo>
                <a:cubicBezTo>
                  <a:pt x="1418" y="1882"/>
                  <a:pt x="1557" y="1852"/>
                  <a:pt x="1696" y="1784"/>
                </a:cubicBezTo>
                <a:lnTo>
                  <a:pt x="2196" y="2284"/>
                </a:lnTo>
                <a:cubicBezTo>
                  <a:pt x="2339" y="2117"/>
                  <a:pt x="2482" y="1974"/>
                  <a:pt x="2649" y="1831"/>
                </a:cubicBezTo>
                <a:lnTo>
                  <a:pt x="2149" y="1331"/>
                </a:lnTo>
                <a:cubicBezTo>
                  <a:pt x="2480" y="634"/>
                  <a:pt x="1918" y="1"/>
                  <a:pt x="13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99"/>
          <p:cNvSpPr/>
          <p:nvPr/>
        </p:nvSpPr>
        <p:spPr>
          <a:xfrm>
            <a:off x="5559538" y="4232785"/>
            <a:ext cx="86200" cy="74385"/>
          </a:xfrm>
          <a:custGeom>
            <a:avLst/>
            <a:gdLst/>
            <a:ahLst/>
            <a:cxnLst/>
            <a:rect l="l" t="t" r="r" b="b"/>
            <a:pathLst>
              <a:path w="2646" h="2280" extrusionOk="0">
                <a:moveTo>
                  <a:pt x="2193" y="0"/>
                </a:moveTo>
                <a:lnTo>
                  <a:pt x="1717" y="501"/>
                </a:lnTo>
                <a:cubicBezTo>
                  <a:pt x="1566" y="427"/>
                  <a:pt x="1419" y="394"/>
                  <a:pt x="1279" y="394"/>
                </a:cubicBezTo>
                <a:cubicBezTo>
                  <a:pt x="515" y="394"/>
                  <a:pt x="1" y="1376"/>
                  <a:pt x="645" y="2001"/>
                </a:cubicBezTo>
                <a:cubicBezTo>
                  <a:pt x="840" y="2196"/>
                  <a:pt x="1069" y="2279"/>
                  <a:pt x="1291" y="2279"/>
                </a:cubicBezTo>
                <a:cubicBezTo>
                  <a:pt x="1909" y="2279"/>
                  <a:pt x="2479" y="1630"/>
                  <a:pt x="2146" y="929"/>
                </a:cubicBezTo>
                <a:lnTo>
                  <a:pt x="2646" y="429"/>
                </a:lnTo>
                <a:cubicBezTo>
                  <a:pt x="2479" y="310"/>
                  <a:pt x="2336" y="167"/>
                  <a:pt x="2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99"/>
          <p:cNvSpPr/>
          <p:nvPr/>
        </p:nvSpPr>
        <p:spPr>
          <a:xfrm>
            <a:off x="5759759" y="4042973"/>
            <a:ext cx="86428" cy="74842"/>
          </a:xfrm>
          <a:custGeom>
            <a:avLst/>
            <a:gdLst/>
            <a:ahLst/>
            <a:cxnLst/>
            <a:rect l="l" t="t" r="r" b="b"/>
            <a:pathLst>
              <a:path w="2653" h="2294" extrusionOk="0">
                <a:moveTo>
                  <a:pt x="1362" y="0"/>
                </a:moveTo>
                <a:cubicBezTo>
                  <a:pt x="742" y="0"/>
                  <a:pt x="170" y="645"/>
                  <a:pt x="501" y="1341"/>
                </a:cubicBezTo>
                <a:lnTo>
                  <a:pt x="1" y="1841"/>
                </a:lnTo>
                <a:cubicBezTo>
                  <a:pt x="167" y="1984"/>
                  <a:pt x="310" y="2127"/>
                  <a:pt x="453" y="2294"/>
                </a:cubicBezTo>
                <a:lnTo>
                  <a:pt x="953" y="1794"/>
                </a:lnTo>
                <a:cubicBezTo>
                  <a:pt x="1096" y="1862"/>
                  <a:pt x="1237" y="1892"/>
                  <a:pt x="1371" y="1892"/>
                </a:cubicBezTo>
                <a:cubicBezTo>
                  <a:pt x="2127" y="1892"/>
                  <a:pt x="2652" y="921"/>
                  <a:pt x="2025" y="293"/>
                </a:cubicBezTo>
                <a:cubicBezTo>
                  <a:pt x="1826" y="88"/>
                  <a:pt x="1591" y="0"/>
                  <a:pt x="1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99"/>
          <p:cNvSpPr/>
          <p:nvPr/>
        </p:nvSpPr>
        <p:spPr>
          <a:xfrm>
            <a:off x="5660463" y="4000463"/>
            <a:ext cx="85353" cy="83194"/>
          </a:xfrm>
          <a:custGeom>
            <a:avLst/>
            <a:gdLst/>
            <a:ahLst/>
            <a:cxnLst/>
            <a:rect l="l" t="t" r="r" b="b"/>
            <a:pathLst>
              <a:path w="2620" h="2550" extrusionOk="0">
                <a:moveTo>
                  <a:pt x="1310" y="1"/>
                </a:moveTo>
                <a:cubicBezTo>
                  <a:pt x="238" y="1"/>
                  <a:pt x="0" y="1477"/>
                  <a:pt x="1000" y="1835"/>
                </a:cubicBezTo>
                <a:lnTo>
                  <a:pt x="1000" y="2549"/>
                </a:lnTo>
                <a:cubicBezTo>
                  <a:pt x="1096" y="2537"/>
                  <a:pt x="1197" y="2531"/>
                  <a:pt x="1301" y="2531"/>
                </a:cubicBezTo>
                <a:cubicBezTo>
                  <a:pt x="1405" y="2531"/>
                  <a:pt x="1512" y="2537"/>
                  <a:pt x="1620" y="2549"/>
                </a:cubicBezTo>
                <a:lnTo>
                  <a:pt x="1620" y="1835"/>
                </a:lnTo>
                <a:cubicBezTo>
                  <a:pt x="2620" y="1477"/>
                  <a:pt x="2358"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99"/>
          <p:cNvSpPr/>
          <p:nvPr/>
        </p:nvSpPr>
        <p:spPr>
          <a:xfrm>
            <a:off x="5528557" y="4143915"/>
            <a:ext cx="83040" cy="61922"/>
          </a:xfrm>
          <a:custGeom>
            <a:avLst/>
            <a:gdLst/>
            <a:ahLst/>
            <a:cxnLst/>
            <a:rect l="l" t="t" r="r" b="b"/>
            <a:pathLst>
              <a:path w="2549" h="1898" extrusionOk="0">
                <a:moveTo>
                  <a:pt x="956" y="1"/>
                </a:moveTo>
                <a:cubicBezTo>
                  <a:pt x="478" y="1"/>
                  <a:pt x="1" y="342"/>
                  <a:pt x="1" y="938"/>
                </a:cubicBezTo>
                <a:cubicBezTo>
                  <a:pt x="1" y="1550"/>
                  <a:pt x="482" y="1898"/>
                  <a:pt x="961" y="1898"/>
                </a:cubicBezTo>
                <a:cubicBezTo>
                  <a:pt x="1322" y="1898"/>
                  <a:pt x="1681" y="1701"/>
                  <a:pt x="1835" y="1272"/>
                </a:cubicBezTo>
                <a:lnTo>
                  <a:pt x="2549" y="1272"/>
                </a:lnTo>
                <a:cubicBezTo>
                  <a:pt x="2525" y="1057"/>
                  <a:pt x="2525" y="843"/>
                  <a:pt x="2549" y="629"/>
                </a:cubicBezTo>
                <a:lnTo>
                  <a:pt x="1835" y="629"/>
                </a:lnTo>
                <a:cubicBezTo>
                  <a:pt x="1680" y="197"/>
                  <a:pt x="1318" y="1"/>
                  <a:pt x="9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99"/>
          <p:cNvSpPr/>
          <p:nvPr/>
        </p:nvSpPr>
        <p:spPr>
          <a:xfrm>
            <a:off x="5660463" y="4266976"/>
            <a:ext cx="85353" cy="83161"/>
          </a:xfrm>
          <a:custGeom>
            <a:avLst/>
            <a:gdLst/>
            <a:ahLst/>
            <a:cxnLst/>
            <a:rect l="l" t="t" r="r" b="b"/>
            <a:pathLst>
              <a:path w="2620" h="2549" extrusionOk="0">
                <a:moveTo>
                  <a:pt x="1000" y="0"/>
                </a:moveTo>
                <a:lnTo>
                  <a:pt x="1000" y="715"/>
                </a:lnTo>
                <a:cubicBezTo>
                  <a:pt x="0" y="1072"/>
                  <a:pt x="238" y="2548"/>
                  <a:pt x="1310" y="2548"/>
                </a:cubicBezTo>
                <a:cubicBezTo>
                  <a:pt x="2358" y="2548"/>
                  <a:pt x="2620" y="1072"/>
                  <a:pt x="1620" y="715"/>
                </a:cubicBezTo>
                <a:lnTo>
                  <a:pt x="1620" y="0"/>
                </a:lnTo>
                <a:cubicBezTo>
                  <a:pt x="1512" y="12"/>
                  <a:pt x="1405" y="18"/>
                  <a:pt x="1301" y="18"/>
                </a:cubicBezTo>
                <a:cubicBezTo>
                  <a:pt x="1197" y="18"/>
                  <a:pt x="1096" y="12"/>
                  <a:pt x="10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99"/>
          <p:cNvSpPr/>
          <p:nvPr/>
        </p:nvSpPr>
        <p:spPr>
          <a:xfrm>
            <a:off x="5759759" y="4232785"/>
            <a:ext cx="86330" cy="74385"/>
          </a:xfrm>
          <a:custGeom>
            <a:avLst/>
            <a:gdLst/>
            <a:ahLst/>
            <a:cxnLst/>
            <a:rect l="l" t="t" r="r" b="b"/>
            <a:pathLst>
              <a:path w="2650" h="2280" extrusionOk="0">
                <a:moveTo>
                  <a:pt x="453" y="0"/>
                </a:moveTo>
                <a:cubicBezTo>
                  <a:pt x="310" y="167"/>
                  <a:pt x="167" y="310"/>
                  <a:pt x="1" y="429"/>
                </a:cubicBezTo>
                <a:lnTo>
                  <a:pt x="501" y="929"/>
                </a:lnTo>
                <a:cubicBezTo>
                  <a:pt x="168" y="1630"/>
                  <a:pt x="737" y="2279"/>
                  <a:pt x="1365" y="2279"/>
                </a:cubicBezTo>
                <a:cubicBezTo>
                  <a:pt x="1591" y="2279"/>
                  <a:pt x="1823" y="2196"/>
                  <a:pt x="2025" y="2001"/>
                </a:cubicBezTo>
                <a:cubicBezTo>
                  <a:pt x="2649" y="1376"/>
                  <a:pt x="2132" y="394"/>
                  <a:pt x="1382" y="394"/>
                </a:cubicBezTo>
                <a:cubicBezTo>
                  <a:pt x="1245" y="394"/>
                  <a:pt x="1100" y="427"/>
                  <a:pt x="953" y="501"/>
                </a:cubicBezTo>
                <a:lnTo>
                  <a:pt x="45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99"/>
          <p:cNvSpPr/>
          <p:nvPr/>
        </p:nvSpPr>
        <p:spPr>
          <a:xfrm>
            <a:off x="5793901" y="4144208"/>
            <a:ext cx="92357" cy="61759"/>
          </a:xfrm>
          <a:custGeom>
            <a:avLst/>
            <a:gdLst/>
            <a:ahLst/>
            <a:cxnLst/>
            <a:rect l="l" t="t" r="r" b="b"/>
            <a:pathLst>
              <a:path w="2835" h="1893" extrusionOk="0">
                <a:moveTo>
                  <a:pt x="1620" y="1"/>
                </a:moveTo>
                <a:cubicBezTo>
                  <a:pt x="1215" y="1"/>
                  <a:pt x="858" y="263"/>
                  <a:pt x="739" y="644"/>
                </a:cubicBezTo>
                <a:lnTo>
                  <a:pt x="0" y="644"/>
                </a:lnTo>
                <a:cubicBezTo>
                  <a:pt x="24" y="834"/>
                  <a:pt x="24" y="1048"/>
                  <a:pt x="0" y="1263"/>
                </a:cubicBezTo>
                <a:lnTo>
                  <a:pt x="739" y="1263"/>
                </a:lnTo>
                <a:cubicBezTo>
                  <a:pt x="875" y="1670"/>
                  <a:pt x="1251" y="1892"/>
                  <a:pt x="1629" y="1892"/>
                </a:cubicBezTo>
                <a:cubicBezTo>
                  <a:pt x="1913" y="1892"/>
                  <a:pt x="2198" y="1767"/>
                  <a:pt x="2382" y="1501"/>
                </a:cubicBezTo>
                <a:cubicBezTo>
                  <a:pt x="2834" y="882"/>
                  <a:pt x="2382"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99"/>
          <p:cNvSpPr/>
          <p:nvPr/>
        </p:nvSpPr>
        <p:spPr>
          <a:xfrm>
            <a:off x="5606938" y="4103819"/>
            <a:ext cx="167579" cy="143126"/>
          </a:xfrm>
          <a:custGeom>
            <a:avLst/>
            <a:gdLst/>
            <a:ahLst/>
            <a:cxnLst/>
            <a:rect l="l" t="t" r="r" b="b"/>
            <a:pathLst>
              <a:path w="5144" h="4387" extrusionOk="0">
                <a:moveTo>
                  <a:pt x="3161" y="624"/>
                </a:moveTo>
                <a:cubicBezTo>
                  <a:pt x="3389" y="624"/>
                  <a:pt x="3599" y="897"/>
                  <a:pt x="3406" y="1143"/>
                </a:cubicBezTo>
                <a:lnTo>
                  <a:pt x="3144" y="1429"/>
                </a:lnTo>
                <a:lnTo>
                  <a:pt x="3406" y="1739"/>
                </a:lnTo>
                <a:cubicBezTo>
                  <a:pt x="3501" y="1858"/>
                  <a:pt x="3501" y="2024"/>
                  <a:pt x="3406" y="2144"/>
                </a:cubicBezTo>
                <a:lnTo>
                  <a:pt x="3144" y="2429"/>
                </a:lnTo>
                <a:lnTo>
                  <a:pt x="3406" y="2739"/>
                </a:lnTo>
                <a:cubicBezTo>
                  <a:pt x="3501" y="2858"/>
                  <a:pt x="3501" y="3025"/>
                  <a:pt x="3406" y="3144"/>
                </a:cubicBezTo>
                <a:lnTo>
                  <a:pt x="2977" y="3644"/>
                </a:lnTo>
                <a:cubicBezTo>
                  <a:pt x="2911" y="3722"/>
                  <a:pt x="2831" y="3755"/>
                  <a:pt x="2752" y="3755"/>
                </a:cubicBezTo>
                <a:cubicBezTo>
                  <a:pt x="2521" y="3755"/>
                  <a:pt x="2305" y="3470"/>
                  <a:pt x="2501" y="3239"/>
                </a:cubicBezTo>
                <a:lnTo>
                  <a:pt x="2763" y="2929"/>
                </a:lnTo>
                <a:lnTo>
                  <a:pt x="2501" y="2644"/>
                </a:lnTo>
                <a:cubicBezTo>
                  <a:pt x="2405" y="2525"/>
                  <a:pt x="2405" y="2358"/>
                  <a:pt x="2501" y="2239"/>
                </a:cubicBezTo>
                <a:lnTo>
                  <a:pt x="2763" y="1953"/>
                </a:lnTo>
                <a:lnTo>
                  <a:pt x="2501" y="1643"/>
                </a:lnTo>
                <a:cubicBezTo>
                  <a:pt x="2405" y="1524"/>
                  <a:pt x="2405" y="1358"/>
                  <a:pt x="2501" y="1239"/>
                </a:cubicBezTo>
                <a:lnTo>
                  <a:pt x="2929" y="738"/>
                </a:lnTo>
                <a:cubicBezTo>
                  <a:pt x="2997" y="658"/>
                  <a:pt x="3080" y="624"/>
                  <a:pt x="3161" y="624"/>
                </a:cubicBezTo>
                <a:close/>
                <a:moveTo>
                  <a:pt x="2953" y="0"/>
                </a:moveTo>
                <a:cubicBezTo>
                  <a:pt x="1000" y="0"/>
                  <a:pt x="0" y="2358"/>
                  <a:pt x="1381" y="3739"/>
                </a:cubicBezTo>
                <a:cubicBezTo>
                  <a:pt x="1828" y="4186"/>
                  <a:pt x="2380" y="4386"/>
                  <a:pt x="2922" y="4386"/>
                </a:cubicBezTo>
                <a:cubicBezTo>
                  <a:pt x="4054" y="4386"/>
                  <a:pt x="5144" y="3512"/>
                  <a:pt x="5144" y="2191"/>
                </a:cubicBezTo>
                <a:cubicBezTo>
                  <a:pt x="5144" y="977"/>
                  <a:pt x="4168"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77" name="Google Shape;10977;p99"/>
          <p:cNvGrpSpPr/>
          <p:nvPr/>
        </p:nvGrpSpPr>
        <p:grpSpPr>
          <a:xfrm>
            <a:off x="6281097" y="4001082"/>
            <a:ext cx="351479" cy="348272"/>
            <a:chOff x="6281097" y="4001082"/>
            <a:chExt cx="351479" cy="348272"/>
          </a:xfrm>
        </p:grpSpPr>
        <p:sp>
          <p:nvSpPr>
            <p:cNvPr id="10978" name="Google Shape;10978;p99"/>
            <p:cNvSpPr/>
            <p:nvPr/>
          </p:nvSpPr>
          <p:spPr>
            <a:xfrm>
              <a:off x="6281097" y="4226554"/>
              <a:ext cx="351479" cy="102606"/>
            </a:xfrm>
            <a:custGeom>
              <a:avLst/>
              <a:gdLst/>
              <a:ahLst/>
              <a:cxnLst/>
              <a:rect l="l" t="t" r="r" b="b"/>
              <a:pathLst>
                <a:path w="10789" h="3145" extrusionOk="0">
                  <a:moveTo>
                    <a:pt x="1668" y="1"/>
                  </a:moveTo>
                  <a:cubicBezTo>
                    <a:pt x="882" y="25"/>
                    <a:pt x="215" y="596"/>
                    <a:pt x="96" y="1382"/>
                  </a:cubicBezTo>
                  <a:cubicBezTo>
                    <a:pt x="1" y="2192"/>
                    <a:pt x="549" y="2954"/>
                    <a:pt x="1334" y="3121"/>
                  </a:cubicBezTo>
                  <a:lnTo>
                    <a:pt x="1334" y="1573"/>
                  </a:lnTo>
                  <a:cubicBezTo>
                    <a:pt x="1334" y="1049"/>
                    <a:pt x="1763" y="644"/>
                    <a:pt x="2287" y="620"/>
                  </a:cubicBezTo>
                  <a:lnTo>
                    <a:pt x="4168" y="620"/>
                  </a:lnTo>
                  <a:cubicBezTo>
                    <a:pt x="4692" y="644"/>
                    <a:pt x="5097" y="1049"/>
                    <a:pt x="5097" y="1573"/>
                  </a:cubicBezTo>
                  <a:lnTo>
                    <a:pt x="5097" y="3144"/>
                  </a:lnTo>
                  <a:lnTo>
                    <a:pt x="10432" y="3144"/>
                  </a:lnTo>
                  <a:cubicBezTo>
                    <a:pt x="10574" y="3144"/>
                    <a:pt x="10717" y="3025"/>
                    <a:pt x="10741" y="2882"/>
                  </a:cubicBezTo>
                  <a:cubicBezTo>
                    <a:pt x="10786" y="2703"/>
                    <a:pt x="10662" y="2523"/>
                    <a:pt x="10468" y="2523"/>
                  </a:cubicBezTo>
                  <a:cubicBezTo>
                    <a:pt x="10456" y="2523"/>
                    <a:pt x="10444" y="2524"/>
                    <a:pt x="10432" y="2525"/>
                  </a:cubicBezTo>
                  <a:lnTo>
                    <a:pt x="10098" y="2525"/>
                  </a:lnTo>
                  <a:lnTo>
                    <a:pt x="10098" y="644"/>
                  </a:lnTo>
                  <a:lnTo>
                    <a:pt x="10432" y="644"/>
                  </a:lnTo>
                  <a:cubicBezTo>
                    <a:pt x="10574" y="644"/>
                    <a:pt x="10717" y="525"/>
                    <a:pt x="10741" y="382"/>
                  </a:cubicBezTo>
                  <a:cubicBezTo>
                    <a:pt x="10789" y="191"/>
                    <a:pt x="10646" y="1"/>
                    <a:pt x="104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99"/>
            <p:cNvSpPr/>
            <p:nvPr/>
          </p:nvSpPr>
          <p:spPr>
            <a:xfrm>
              <a:off x="6345503" y="4267661"/>
              <a:ext cx="81476" cy="81693"/>
            </a:xfrm>
            <a:custGeom>
              <a:avLst/>
              <a:gdLst/>
              <a:ahLst/>
              <a:cxnLst/>
              <a:rect l="l" t="t" r="r" b="b"/>
              <a:pathLst>
                <a:path w="2501" h="2504" extrusionOk="0">
                  <a:moveTo>
                    <a:pt x="2223" y="1"/>
                  </a:moveTo>
                  <a:cubicBezTo>
                    <a:pt x="2213" y="1"/>
                    <a:pt x="2202" y="2"/>
                    <a:pt x="2191" y="3"/>
                  </a:cubicBezTo>
                  <a:lnTo>
                    <a:pt x="310" y="3"/>
                  </a:lnTo>
                  <a:cubicBezTo>
                    <a:pt x="143" y="3"/>
                    <a:pt x="0" y="146"/>
                    <a:pt x="0" y="313"/>
                  </a:cubicBezTo>
                  <a:lnTo>
                    <a:pt x="0" y="2194"/>
                  </a:lnTo>
                  <a:cubicBezTo>
                    <a:pt x="0" y="2370"/>
                    <a:pt x="146" y="2498"/>
                    <a:pt x="316" y="2498"/>
                  </a:cubicBezTo>
                  <a:cubicBezTo>
                    <a:pt x="353" y="2498"/>
                    <a:pt x="391" y="2492"/>
                    <a:pt x="429" y="2480"/>
                  </a:cubicBezTo>
                  <a:lnTo>
                    <a:pt x="1263" y="2218"/>
                  </a:lnTo>
                  <a:cubicBezTo>
                    <a:pt x="2191" y="2504"/>
                    <a:pt x="2144" y="2504"/>
                    <a:pt x="2215" y="2504"/>
                  </a:cubicBezTo>
                  <a:cubicBezTo>
                    <a:pt x="2382" y="2504"/>
                    <a:pt x="2501" y="2361"/>
                    <a:pt x="2501" y="2194"/>
                  </a:cubicBezTo>
                  <a:lnTo>
                    <a:pt x="2501" y="313"/>
                  </a:lnTo>
                  <a:cubicBezTo>
                    <a:pt x="2501" y="157"/>
                    <a:pt x="2376" y="1"/>
                    <a:pt x="2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99"/>
            <p:cNvSpPr/>
            <p:nvPr/>
          </p:nvSpPr>
          <p:spPr>
            <a:xfrm>
              <a:off x="6343939" y="4124796"/>
              <a:ext cx="225795" cy="82378"/>
            </a:xfrm>
            <a:custGeom>
              <a:avLst/>
              <a:gdLst/>
              <a:ahLst/>
              <a:cxnLst/>
              <a:rect l="l" t="t" r="r" b="b"/>
              <a:pathLst>
                <a:path w="6931" h="2525" extrusionOk="0">
                  <a:moveTo>
                    <a:pt x="2859" y="661"/>
                  </a:moveTo>
                  <a:cubicBezTo>
                    <a:pt x="3004" y="661"/>
                    <a:pt x="3152" y="767"/>
                    <a:pt x="3168" y="929"/>
                  </a:cubicBezTo>
                  <a:cubicBezTo>
                    <a:pt x="3168" y="1119"/>
                    <a:pt x="3025" y="1239"/>
                    <a:pt x="2859" y="1262"/>
                  </a:cubicBezTo>
                  <a:cubicBezTo>
                    <a:pt x="2597" y="1239"/>
                    <a:pt x="2478" y="929"/>
                    <a:pt x="2668" y="738"/>
                  </a:cubicBezTo>
                  <a:cubicBezTo>
                    <a:pt x="2722" y="685"/>
                    <a:pt x="2790" y="661"/>
                    <a:pt x="2859" y="661"/>
                  </a:cubicBezTo>
                  <a:close/>
                  <a:moveTo>
                    <a:pt x="4085" y="1254"/>
                  </a:moveTo>
                  <a:cubicBezTo>
                    <a:pt x="4248" y="1254"/>
                    <a:pt x="4407" y="1381"/>
                    <a:pt x="4407" y="1572"/>
                  </a:cubicBezTo>
                  <a:cubicBezTo>
                    <a:pt x="4407" y="1739"/>
                    <a:pt x="4287" y="1882"/>
                    <a:pt x="4097" y="1882"/>
                  </a:cubicBezTo>
                  <a:cubicBezTo>
                    <a:pt x="3835" y="1882"/>
                    <a:pt x="3668" y="1548"/>
                    <a:pt x="3859" y="1358"/>
                  </a:cubicBezTo>
                  <a:cubicBezTo>
                    <a:pt x="3922" y="1286"/>
                    <a:pt x="4004" y="1254"/>
                    <a:pt x="4085" y="1254"/>
                  </a:cubicBezTo>
                  <a:close/>
                  <a:moveTo>
                    <a:pt x="1287" y="0"/>
                  </a:moveTo>
                  <a:lnTo>
                    <a:pt x="168" y="2001"/>
                  </a:lnTo>
                  <a:cubicBezTo>
                    <a:pt x="72" y="2167"/>
                    <a:pt x="25" y="2334"/>
                    <a:pt x="1" y="2525"/>
                  </a:cubicBezTo>
                  <a:lnTo>
                    <a:pt x="6931" y="2525"/>
                  </a:lnTo>
                  <a:cubicBezTo>
                    <a:pt x="6931" y="2334"/>
                    <a:pt x="6883" y="2167"/>
                    <a:pt x="6788" y="2001"/>
                  </a:cubicBezTo>
                  <a:lnTo>
                    <a:pt x="566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99"/>
            <p:cNvSpPr/>
            <p:nvPr/>
          </p:nvSpPr>
          <p:spPr>
            <a:xfrm>
              <a:off x="6397497" y="4001082"/>
              <a:ext cx="119494" cy="102769"/>
            </a:xfrm>
            <a:custGeom>
              <a:avLst/>
              <a:gdLst/>
              <a:ahLst/>
              <a:cxnLst/>
              <a:rect l="l" t="t" r="r" b="b"/>
              <a:pathLst>
                <a:path w="3668" h="3150" extrusionOk="0">
                  <a:moveTo>
                    <a:pt x="3134" y="1"/>
                  </a:moveTo>
                  <a:cubicBezTo>
                    <a:pt x="3114" y="1"/>
                    <a:pt x="3094" y="2"/>
                    <a:pt x="3072" y="6"/>
                  </a:cubicBezTo>
                  <a:lnTo>
                    <a:pt x="619" y="6"/>
                  </a:lnTo>
                  <a:cubicBezTo>
                    <a:pt x="605" y="4"/>
                    <a:pt x="591" y="3"/>
                    <a:pt x="577" y="3"/>
                  </a:cubicBezTo>
                  <a:cubicBezTo>
                    <a:pt x="432" y="3"/>
                    <a:pt x="329" y="113"/>
                    <a:pt x="286" y="244"/>
                  </a:cubicBezTo>
                  <a:cubicBezTo>
                    <a:pt x="238" y="434"/>
                    <a:pt x="381" y="625"/>
                    <a:pt x="595" y="625"/>
                  </a:cubicBezTo>
                  <a:lnTo>
                    <a:pt x="595" y="2101"/>
                  </a:lnTo>
                  <a:lnTo>
                    <a:pt x="0" y="3149"/>
                  </a:lnTo>
                  <a:lnTo>
                    <a:pt x="3667" y="3149"/>
                  </a:lnTo>
                  <a:lnTo>
                    <a:pt x="3072" y="2101"/>
                  </a:lnTo>
                  <a:lnTo>
                    <a:pt x="3072" y="625"/>
                  </a:lnTo>
                  <a:cubicBezTo>
                    <a:pt x="3080" y="625"/>
                    <a:pt x="3088" y="625"/>
                    <a:pt x="3095" y="625"/>
                  </a:cubicBezTo>
                  <a:cubicBezTo>
                    <a:pt x="3526" y="625"/>
                    <a:pt x="3519" y="1"/>
                    <a:pt x="3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2" name="Google Shape;10982;p99"/>
          <p:cNvGrpSpPr/>
          <p:nvPr/>
        </p:nvGrpSpPr>
        <p:grpSpPr>
          <a:xfrm>
            <a:off x="7078659" y="4001246"/>
            <a:ext cx="266126" cy="348892"/>
            <a:chOff x="7078659" y="4001246"/>
            <a:chExt cx="266126" cy="348892"/>
          </a:xfrm>
        </p:grpSpPr>
        <p:sp>
          <p:nvSpPr>
            <p:cNvPr id="10983" name="Google Shape;10983;p99"/>
            <p:cNvSpPr/>
            <p:nvPr/>
          </p:nvSpPr>
          <p:spPr>
            <a:xfrm>
              <a:off x="7099607" y="4001246"/>
              <a:ext cx="225013" cy="82411"/>
            </a:xfrm>
            <a:custGeom>
              <a:avLst/>
              <a:gdLst/>
              <a:ahLst/>
              <a:cxnLst/>
              <a:rect l="l" t="t" r="r" b="b"/>
              <a:pathLst>
                <a:path w="6907" h="2526" extrusionOk="0">
                  <a:moveTo>
                    <a:pt x="738" y="1"/>
                  </a:moveTo>
                  <a:cubicBezTo>
                    <a:pt x="334" y="1"/>
                    <a:pt x="0" y="334"/>
                    <a:pt x="0" y="739"/>
                  </a:cubicBezTo>
                  <a:lnTo>
                    <a:pt x="0" y="2215"/>
                  </a:lnTo>
                  <a:cubicBezTo>
                    <a:pt x="0" y="2382"/>
                    <a:pt x="143" y="2525"/>
                    <a:pt x="310" y="2525"/>
                  </a:cubicBezTo>
                  <a:lnTo>
                    <a:pt x="6597" y="2525"/>
                  </a:lnTo>
                  <a:cubicBezTo>
                    <a:pt x="6763" y="2525"/>
                    <a:pt x="6883" y="2382"/>
                    <a:pt x="6906" y="2215"/>
                  </a:cubicBezTo>
                  <a:lnTo>
                    <a:pt x="6906" y="739"/>
                  </a:lnTo>
                  <a:cubicBezTo>
                    <a:pt x="6906" y="334"/>
                    <a:pt x="6573"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99"/>
            <p:cNvSpPr/>
            <p:nvPr/>
          </p:nvSpPr>
          <p:spPr>
            <a:xfrm>
              <a:off x="7078659" y="4103819"/>
              <a:ext cx="266126" cy="246319"/>
            </a:xfrm>
            <a:custGeom>
              <a:avLst/>
              <a:gdLst/>
              <a:ahLst/>
              <a:cxnLst/>
              <a:rect l="l" t="t" r="r" b="b"/>
              <a:pathLst>
                <a:path w="8169" h="7550" extrusionOk="0">
                  <a:moveTo>
                    <a:pt x="4715" y="1882"/>
                  </a:moveTo>
                  <a:cubicBezTo>
                    <a:pt x="4906" y="1882"/>
                    <a:pt x="5049" y="2024"/>
                    <a:pt x="5049" y="2191"/>
                  </a:cubicBezTo>
                  <a:lnTo>
                    <a:pt x="5049" y="3144"/>
                  </a:lnTo>
                  <a:lnTo>
                    <a:pt x="5978" y="3144"/>
                  </a:lnTo>
                  <a:cubicBezTo>
                    <a:pt x="5990" y="3142"/>
                    <a:pt x="6002" y="3141"/>
                    <a:pt x="6014" y="3141"/>
                  </a:cubicBezTo>
                  <a:cubicBezTo>
                    <a:pt x="6168" y="3141"/>
                    <a:pt x="6309" y="3277"/>
                    <a:pt x="6287" y="3453"/>
                  </a:cubicBezTo>
                  <a:lnTo>
                    <a:pt x="6287" y="4715"/>
                  </a:lnTo>
                  <a:cubicBezTo>
                    <a:pt x="6311" y="4882"/>
                    <a:pt x="6144" y="5025"/>
                    <a:pt x="5978" y="5025"/>
                  </a:cubicBezTo>
                  <a:lnTo>
                    <a:pt x="5049" y="5025"/>
                  </a:lnTo>
                  <a:lnTo>
                    <a:pt x="5049" y="5954"/>
                  </a:lnTo>
                  <a:cubicBezTo>
                    <a:pt x="5025" y="6144"/>
                    <a:pt x="4906" y="6263"/>
                    <a:pt x="4715" y="6287"/>
                  </a:cubicBezTo>
                  <a:lnTo>
                    <a:pt x="3477" y="6287"/>
                  </a:lnTo>
                  <a:cubicBezTo>
                    <a:pt x="3287" y="6263"/>
                    <a:pt x="3144" y="6144"/>
                    <a:pt x="3144" y="5954"/>
                  </a:cubicBezTo>
                  <a:lnTo>
                    <a:pt x="3144" y="5025"/>
                  </a:lnTo>
                  <a:lnTo>
                    <a:pt x="2215" y="5025"/>
                  </a:lnTo>
                  <a:cubicBezTo>
                    <a:pt x="2048" y="5025"/>
                    <a:pt x="1905" y="4882"/>
                    <a:pt x="1905" y="4715"/>
                  </a:cubicBezTo>
                  <a:lnTo>
                    <a:pt x="1905" y="3453"/>
                  </a:lnTo>
                  <a:cubicBezTo>
                    <a:pt x="1905" y="3287"/>
                    <a:pt x="2048" y="3144"/>
                    <a:pt x="2215" y="3144"/>
                  </a:cubicBezTo>
                  <a:lnTo>
                    <a:pt x="3144" y="3144"/>
                  </a:lnTo>
                  <a:lnTo>
                    <a:pt x="3144" y="2191"/>
                  </a:lnTo>
                  <a:cubicBezTo>
                    <a:pt x="3144" y="2024"/>
                    <a:pt x="3287" y="1882"/>
                    <a:pt x="3477" y="1882"/>
                  </a:cubicBezTo>
                  <a:close/>
                  <a:moveTo>
                    <a:pt x="1262" y="0"/>
                  </a:moveTo>
                  <a:lnTo>
                    <a:pt x="1262" y="596"/>
                  </a:lnTo>
                  <a:cubicBezTo>
                    <a:pt x="1262" y="738"/>
                    <a:pt x="1215" y="858"/>
                    <a:pt x="1119" y="977"/>
                  </a:cubicBezTo>
                  <a:lnTo>
                    <a:pt x="334" y="1739"/>
                  </a:lnTo>
                  <a:cubicBezTo>
                    <a:pt x="119" y="1953"/>
                    <a:pt x="0" y="2239"/>
                    <a:pt x="0" y="2548"/>
                  </a:cubicBezTo>
                  <a:lnTo>
                    <a:pt x="0" y="6406"/>
                  </a:lnTo>
                  <a:cubicBezTo>
                    <a:pt x="24" y="7049"/>
                    <a:pt x="524" y="7549"/>
                    <a:pt x="1167" y="7549"/>
                  </a:cubicBezTo>
                  <a:lnTo>
                    <a:pt x="7025" y="7549"/>
                  </a:lnTo>
                  <a:cubicBezTo>
                    <a:pt x="7668" y="7549"/>
                    <a:pt x="8169" y="7025"/>
                    <a:pt x="8169" y="6406"/>
                  </a:cubicBezTo>
                  <a:lnTo>
                    <a:pt x="8169" y="2525"/>
                  </a:lnTo>
                  <a:cubicBezTo>
                    <a:pt x="8169" y="2239"/>
                    <a:pt x="8049" y="1953"/>
                    <a:pt x="7835" y="1739"/>
                  </a:cubicBezTo>
                  <a:lnTo>
                    <a:pt x="7073" y="977"/>
                  </a:lnTo>
                  <a:cubicBezTo>
                    <a:pt x="6978" y="858"/>
                    <a:pt x="6906" y="738"/>
                    <a:pt x="6906" y="596"/>
                  </a:cubicBezTo>
                  <a:lnTo>
                    <a:pt x="690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99"/>
            <p:cNvSpPr/>
            <p:nvPr/>
          </p:nvSpPr>
          <p:spPr>
            <a:xfrm>
              <a:off x="7161667" y="4185381"/>
              <a:ext cx="100893" cy="102606"/>
            </a:xfrm>
            <a:custGeom>
              <a:avLst/>
              <a:gdLst/>
              <a:ahLst/>
              <a:cxnLst/>
              <a:rect l="l" t="t" r="r" b="b"/>
              <a:pathLst>
                <a:path w="3097" h="3145" extrusionOk="0">
                  <a:moveTo>
                    <a:pt x="1239" y="1"/>
                  </a:moveTo>
                  <a:lnTo>
                    <a:pt x="1239" y="953"/>
                  </a:lnTo>
                  <a:cubicBezTo>
                    <a:pt x="1239" y="1120"/>
                    <a:pt x="1096" y="1263"/>
                    <a:pt x="929" y="1263"/>
                  </a:cubicBezTo>
                  <a:lnTo>
                    <a:pt x="0" y="1263"/>
                  </a:lnTo>
                  <a:lnTo>
                    <a:pt x="0" y="1882"/>
                  </a:lnTo>
                  <a:lnTo>
                    <a:pt x="929" y="1882"/>
                  </a:lnTo>
                  <a:cubicBezTo>
                    <a:pt x="1096" y="1906"/>
                    <a:pt x="1239" y="2049"/>
                    <a:pt x="1239" y="2215"/>
                  </a:cubicBezTo>
                  <a:lnTo>
                    <a:pt x="1239" y="3144"/>
                  </a:lnTo>
                  <a:lnTo>
                    <a:pt x="1858" y="3144"/>
                  </a:lnTo>
                  <a:lnTo>
                    <a:pt x="1858" y="2215"/>
                  </a:lnTo>
                  <a:cubicBezTo>
                    <a:pt x="1858" y="2025"/>
                    <a:pt x="2001" y="1882"/>
                    <a:pt x="2167" y="1882"/>
                  </a:cubicBezTo>
                  <a:lnTo>
                    <a:pt x="3096" y="1882"/>
                  </a:lnTo>
                  <a:lnTo>
                    <a:pt x="3096" y="1263"/>
                  </a:lnTo>
                  <a:lnTo>
                    <a:pt x="2167" y="1263"/>
                  </a:lnTo>
                  <a:cubicBezTo>
                    <a:pt x="2001" y="1263"/>
                    <a:pt x="1858" y="1120"/>
                    <a:pt x="1858" y="953"/>
                  </a:cubicBezTo>
                  <a:lnTo>
                    <a:pt x="18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6" name="Google Shape;10986;p99"/>
          <p:cNvGrpSpPr/>
          <p:nvPr/>
        </p:nvGrpSpPr>
        <p:grpSpPr>
          <a:xfrm>
            <a:off x="7791618" y="4027835"/>
            <a:ext cx="349166" cy="294865"/>
            <a:chOff x="7791618" y="4027835"/>
            <a:chExt cx="349166" cy="294865"/>
          </a:xfrm>
        </p:grpSpPr>
        <p:sp>
          <p:nvSpPr>
            <p:cNvPr id="10987" name="Google Shape;10987;p99"/>
            <p:cNvSpPr/>
            <p:nvPr/>
          </p:nvSpPr>
          <p:spPr>
            <a:xfrm>
              <a:off x="7924274" y="4144208"/>
              <a:ext cx="72192" cy="61922"/>
            </a:xfrm>
            <a:custGeom>
              <a:avLst/>
              <a:gdLst/>
              <a:ahLst/>
              <a:cxnLst/>
              <a:rect l="l" t="t" r="r" b="b"/>
              <a:pathLst>
                <a:path w="2216" h="1898" extrusionOk="0">
                  <a:moveTo>
                    <a:pt x="1263" y="1"/>
                  </a:moveTo>
                  <a:cubicBezTo>
                    <a:pt x="430" y="1"/>
                    <a:pt x="1" y="1025"/>
                    <a:pt x="596" y="1620"/>
                  </a:cubicBezTo>
                  <a:cubicBezTo>
                    <a:pt x="788" y="1812"/>
                    <a:pt x="1024" y="1897"/>
                    <a:pt x="1256" y="1897"/>
                  </a:cubicBezTo>
                  <a:cubicBezTo>
                    <a:pt x="1745" y="1897"/>
                    <a:pt x="2216" y="1518"/>
                    <a:pt x="2216" y="953"/>
                  </a:cubicBezTo>
                  <a:cubicBezTo>
                    <a:pt x="2192" y="429"/>
                    <a:pt x="178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99"/>
            <p:cNvSpPr/>
            <p:nvPr/>
          </p:nvSpPr>
          <p:spPr>
            <a:xfrm>
              <a:off x="7791618" y="4027835"/>
              <a:ext cx="349166" cy="294865"/>
            </a:xfrm>
            <a:custGeom>
              <a:avLst/>
              <a:gdLst/>
              <a:ahLst/>
              <a:cxnLst/>
              <a:rect l="l" t="t" r="r" b="b"/>
              <a:pathLst>
                <a:path w="10718" h="9038" extrusionOk="0">
                  <a:moveTo>
                    <a:pt x="6359" y="1067"/>
                  </a:moveTo>
                  <a:cubicBezTo>
                    <a:pt x="6407" y="1210"/>
                    <a:pt x="6478" y="1305"/>
                    <a:pt x="6573" y="1400"/>
                  </a:cubicBezTo>
                  <a:lnTo>
                    <a:pt x="5764" y="3020"/>
                  </a:lnTo>
                  <a:cubicBezTo>
                    <a:pt x="5954" y="3067"/>
                    <a:pt x="6145" y="3163"/>
                    <a:pt x="6312" y="3306"/>
                  </a:cubicBezTo>
                  <a:lnTo>
                    <a:pt x="7121" y="1686"/>
                  </a:lnTo>
                  <a:cubicBezTo>
                    <a:pt x="7171" y="1696"/>
                    <a:pt x="7220" y="1702"/>
                    <a:pt x="7269" y="1702"/>
                  </a:cubicBezTo>
                  <a:cubicBezTo>
                    <a:pt x="7339" y="1702"/>
                    <a:pt x="7409" y="1690"/>
                    <a:pt x="7478" y="1662"/>
                  </a:cubicBezTo>
                  <a:lnTo>
                    <a:pt x="9003" y="3972"/>
                  </a:lnTo>
                  <a:cubicBezTo>
                    <a:pt x="8955" y="4044"/>
                    <a:pt x="8907" y="4115"/>
                    <a:pt x="8883" y="4211"/>
                  </a:cubicBezTo>
                  <a:lnTo>
                    <a:pt x="6883" y="4211"/>
                  </a:lnTo>
                  <a:cubicBezTo>
                    <a:pt x="6931" y="4425"/>
                    <a:pt x="6931" y="4639"/>
                    <a:pt x="6883" y="4830"/>
                  </a:cubicBezTo>
                  <a:lnTo>
                    <a:pt x="8907" y="4830"/>
                  </a:lnTo>
                  <a:cubicBezTo>
                    <a:pt x="8931" y="4925"/>
                    <a:pt x="8979" y="4996"/>
                    <a:pt x="9026" y="5068"/>
                  </a:cubicBezTo>
                  <a:lnTo>
                    <a:pt x="7478" y="7378"/>
                  </a:lnTo>
                  <a:cubicBezTo>
                    <a:pt x="7394" y="7361"/>
                    <a:pt x="7310" y="7344"/>
                    <a:pt x="7226" y="7344"/>
                  </a:cubicBezTo>
                  <a:cubicBezTo>
                    <a:pt x="7191" y="7344"/>
                    <a:pt x="7156" y="7347"/>
                    <a:pt x="7121" y="7354"/>
                  </a:cubicBezTo>
                  <a:lnTo>
                    <a:pt x="6312" y="5735"/>
                  </a:lnTo>
                  <a:cubicBezTo>
                    <a:pt x="6145" y="5878"/>
                    <a:pt x="5954" y="5973"/>
                    <a:pt x="5740" y="6044"/>
                  </a:cubicBezTo>
                  <a:lnTo>
                    <a:pt x="6573" y="7664"/>
                  </a:lnTo>
                  <a:cubicBezTo>
                    <a:pt x="6478" y="7759"/>
                    <a:pt x="6407" y="7854"/>
                    <a:pt x="6359" y="7997"/>
                  </a:cubicBezTo>
                  <a:lnTo>
                    <a:pt x="4359" y="7997"/>
                  </a:lnTo>
                  <a:cubicBezTo>
                    <a:pt x="4311" y="7854"/>
                    <a:pt x="4240" y="7735"/>
                    <a:pt x="4144" y="7640"/>
                  </a:cubicBezTo>
                  <a:lnTo>
                    <a:pt x="4954" y="6044"/>
                  </a:lnTo>
                  <a:cubicBezTo>
                    <a:pt x="4740" y="5973"/>
                    <a:pt x="4549" y="5878"/>
                    <a:pt x="4383" y="5758"/>
                  </a:cubicBezTo>
                  <a:lnTo>
                    <a:pt x="3573" y="7378"/>
                  </a:lnTo>
                  <a:cubicBezTo>
                    <a:pt x="3513" y="7366"/>
                    <a:pt x="3454" y="7360"/>
                    <a:pt x="3397" y="7360"/>
                  </a:cubicBezTo>
                  <a:cubicBezTo>
                    <a:pt x="3341" y="7360"/>
                    <a:pt x="3287" y="7366"/>
                    <a:pt x="3239" y="7378"/>
                  </a:cubicBezTo>
                  <a:lnTo>
                    <a:pt x="1715" y="5092"/>
                  </a:lnTo>
                  <a:cubicBezTo>
                    <a:pt x="1763" y="4996"/>
                    <a:pt x="1811" y="4925"/>
                    <a:pt x="1834" y="4830"/>
                  </a:cubicBezTo>
                  <a:lnTo>
                    <a:pt x="3811" y="4830"/>
                  </a:lnTo>
                  <a:cubicBezTo>
                    <a:pt x="3763" y="4639"/>
                    <a:pt x="3763" y="4425"/>
                    <a:pt x="3811" y="4234"/>
                  </a:cubicBezTo>
                  <a:lnTo>
                    <a:pt x="1834" y="4234"/>
                  </a:lnTo>
                  <a:cubicBezTo>
                    <a:pt x="1787" y="4139"/>
                    <a:pt x="1739" y="4068"/>
                    <a:pt x="1691" y="3996"/>
                  </a:cubicBezTo>
                  <a:lnTo>
                    <a:pt x="3239" y="1686"/>
                  </a:lnTo>
                  <a:cubicBezTo>
                    <a:pt x="3335" y="1710"/>
                    <a:pt x="3454" y="1710"/>
                    <a:pt x="3573" y="1710"/>
                  </a:cubicBezTo>
                  <a:lnTo>
                    <a:pt x="4383" y="3306"/>
                  </a:lnTo>
                  <a:cubicBezTo>
                    <a:pt x="4549" y="3187"/>
                    <a:pt x="4740" y="3091"/>
                    <a:pt x="4954" y="3020"/>
                  </a:cubicBezTo>
                  <a:lnTo>
                    <a:pt x="4144" y="1424"/>
                  </a:lnTo>
                  <a:cubicBezTo>
                    <a:pt x="4240" y="1329"/>
                    <a:pt x="4311" y="1210"/>
                    <a:pt x="4359" y="1067"/>
                  </a:cubicBezTo>
                  <a:close/>
                  <a:moveTo>
                    <a:pt x="3730" y="1"/>
                  </a:moveTo>
                  <a:cubicBezTo>
                    <a:pt x="3077" y="1"/>
                    <a:pt x="2262" y="700"/>
                    <a:pt x="2716" y="1305"/>
                  </a:cubicBezTo>
                  <a:lnTo>
                    <a:pt x="1168" y="3639"/>
                  </a:lnTo>
                  <a:cubicBezTo>
                    <a:pt x="1093" y="3621"/>
                    <a:pt x="1018" y="3612"/>
                    <a:pt x="945" y="3612"/>
                  </a:cubicBezTo>
                  <a:cubicBezTo>
                    <a:pt x="437" y="3612"/>
                    <a:pt x="1" y="4024"/>
                    <a:pt x="1" y="4544"/>
                  </a:cubicBezTo>
                  <a:cubicBezTo>
                    <a:pt x="1" y="5075"/>
                    <a:pt x="439" y="5484"/>
                    <a:pt x="940" y="5484"/>
                  </a:cubicBezTo>
                  <a:cubicBezTo>
                    <a:pt x="1022" y="5484"/>
                    <a:pt x="1107" y="5473"/>
                    <a:pt x="1191" y="5449"/>
                  </a:cubicBezTo>
                  <a:lnTo>
                    <a:pt x="2692" y="7735"/>
                  </a:lnTo>
                  <a:cubicBezTo>
                    <a:pt x="2252" y="8344"/>
                    <a:pt x="3074" y="9038"/>
                    <a:pt x="3724" y="9038"/>
                  </a:cubicBezTo>
                  <a:cubicBezTo>
                    <a:pt x="3989" y="9038"/>
                    <a:pt x="4225" y="8923"/>
                    <a:pt x="4335" y="8640"/>
                  </a:cubicBezTo>
                  <a:lnTo>
                    <a:pt x="6359" y="8640"/>
                  </a:lnTo>
                  <a:cubicBezTo>
                    <a:pt x="6469" y="8923"/>
                    <a:pt x="6705" y="9038"/>
                    <a:pt x="6969" y="9038"/>
                  </a:cubicBezTo>
                  <a:cubicBezTo>
                    <a:pt x="7618" y="9038"/>
                    <a:pt x="8435" y="8344"/>
                    <a:pt x="7979" y="7735"/>
                  </a:cubicBezTo>
                  <a:lnTo>
                    <a:pt x="9526" y="5425"/>
                  </a:lnTo>
                  <a:cubicBezTo>
                    <a:pt x="9601" y="5443"/>
                    <a:pt x="9676" y="5452"/>
                    <a:pt x="9750" y="5452"/>
                  </a:cubicBezTo>
                  <a:cubicBezTo>
                    <a:pt x="10262" y="5452"/>
                    <a:pt x="10717" y="5038"/>
                    <a:pt x="10717" y="4496"/>
                  </a:cubicBezTo>
                  <a:cubicBezTo>
                    <a:pt x="10717" y="3965"/>
                    <a:pt x="10279" y="3557"/>
                    <a:pt x="9778" y="3557"/>
                  </a:cubicBezTo>
                  <a:cubicBezTo>
                    <a:pt x="9696" y="3557"/>
                    <a:pt x="9611" y="3568"/>
                    <a:pt x="9526" y="3591"/>
                  </a:cubicBezTo>
                  <a:lnTo>
                    <a:pt x="8002" y="1305"/>
                  </a:lnTo>
                  <a:cubicBezTo>
                    <a:pt x="8456" y="700"/>
                    <a:pt x="7629" y="1"/>
                    <a:pt x="6978" y="1"/>
                  </a:cubicBezTo>
                  <a:cubicBezTo>
                    <a:pt x="6706" y="1"/>
                    <a:pt x="6464" y="123"/>
                    <a:pt x="6359" y="424"/>
                  </a:cubicBezTo>
                  <a:lnTo>
                    <a:pt x="4359" y="424"/>
                  </a:lnTo>
                  <a:cubicBezTo>
                    <a:pt x="4247" y="123"/>
                    <a:pt x="4002" y="1"/>
                    <a:pt x="37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89" name="Google Shape;10989;p99"/>
          <p:cNvSpPr txBox="1"/>
          <p:nvPr/>
        </p:nvSpPr>
        <p:spPr>
          <a:xfrm>
            <a:off x="1048350" y="11586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FFFFFF"/>
                </a:solidFill>
              </a:rPr>
              <a:t>Laboratory</a:t>
            </a:r>
            <a:endParaRPr sz="1600">
              <a:solidFill>
                <a:srgbClr val="FFFFFF"/>
              </a:solidFill>
            </a:endParaRPr>
          </a:p>
        </p:txBody>
      </p:sp>
      <p:sp>
        <p:nvSpPr>
          <p:cNvPr id="10990" name="Google Shape;10990;p99"/>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Premium Icons</a:t>
            </a:r>
            <a:endParaRP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10994"/>
        <p:cNvGrpSpPr/>
        <p:nvPr/>
      </p:nvGrpSpPr>
      <p:grpSpPr>
        <a:xfrm>
          <a:off x="0" y="0"/>
          <a:ext cx="0" cy="0"/>
          <a:chOff x="0" y="0"/>
          <a:chExt cx="0" cy="0"/>
        </a:xfrm>
      </p:grpSpPr>
      <p:grpSp>
        <p:nvGrpSpPr>
          <p:cNvPr id="10995" name="Google Shape;10995;p100"/>
          <p:cNvGrpSpPr/>
          <p:nvPr/>
        </p:nvGrpSpPr>
        <p:grpSpPr>
          <a:xfrm>
            <a:off x="1015043" y="1768782"/>
            <a:ext cx="349675" cy="349675"/>
            <a:chOff x="1057325" y="2364825"/>
            <a:chExt cx="267950" cy="267950"/>
          </a:xfrm>
        </p:grpSpPr>
        <p:sp>
          <p:nvSpPr>
            <p:cNvPr id="10996" name="Google Shape;10996;p100"/>
            <p:cNvSpPr/>
            <p:nvPr/>
          </p:nvSpPr>
          <p:spPr>
            <a:xfrm>
              <a:off x="1120450" y="2483300"/>
              <a:ext cx="20850" cy="31000"/>
            </a:xfrm>
            <a:custGeom>
              <a:avLst/>
              <a:gdLst/>
              <a:ahLst/>
              <a:cxnLst/>
              <a:rect l="l" t="t" r="r" b="b"/>
              <a:pathLst>
                <a:path w="834" h="1240" extrusionOk="0">
                  <a:moveTo>
                    <a:pt x="0" y="1"/>
                  </a:moveTo>
                  <a:lnTo>
                    <a:pt x="0" y="1239"/>
                  </a:lnTo>
                  <a:lnTo>
                    <a:pt x="834" y="1239"/>
                  </a:lnTo>
                  <a:lnTo>
                    <a:pt x="83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100"/>
            <p:cNvSpPr/>
            <p:nvPr/>
          </p:nvSpPr>
          <p:spPr>
            <a:xfrm>
              <a:off x="1240100" y="2483300"/>
              <a:ext cx="20875" cy="31000"/>
            </a:xfrm>
            <a:custGeom>
              <a:avLst/>
              <a:gdLst/>
              <a:ahLst/>
              <a:cxnLst/>
              <a:rect l="l" t="t" r="r" b="b"/>
              <a:pathLst>
                <a:path w="835" h="1240" extrusionOk="0">
                  <a:moveTo>
                    <a:pt x="1" y="1"/>
                  </a:moveTo>
                  <a:lnTo>
                    <a:pt x="1" y="1239"/>
                  </a:lnTo>
                  <a:lnTo>
                    <a:pt x="834" y="1239"/>
                  </a:lnTo>
                  <a:lnTo>
                    <a:pt x="83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100"/>
            <p:cNvSpPr/>
            <p:nvPr/>
          </p:nvSpPr>
          <p:spPr>
            <a:xfrm>
              <a:off x="1057325" y="2449300"/>
              <a:ext cx="267950" cy="99525"/>
            </a:xfrm>
            <a:custGeom>
              <a:avLst/>
              <a:gdLst/>
              <a:ahLst/>
              <a:cxnLst/>
              <a:rect l="l" t="t" r="r" b="b"/>
              <a:pathLst>
                <a:path w="10718" h="3981" extrusionOk="0">
                  <a:moveTo>
                    <a:pt x="3716" y="718"/>
                  </a:moveTo>
                  <a:cubicBezTo>
                    <a:pt x="3882" y="742"/>
                    <a:pt x="4002" y="861"/>
                    <a:pt x="4002" y="1051"/>
                  </a:cubicBezTo>
                  <a:lnTo>
                    <a:pt x="4002" y="2932"/>
                  </a:lnTo>
                  <a:cubicBezTo>
                    <a:pt x="4002" y="3099"/>
                    <a:pt x="3882" y="3218"/>
                    <a:pt x="3716" y="3242"/>
                  </a:cubicBezTo>
                  <a:lnTo>
                    <a:pt x="2239" y="3242"/>
                  </a:lnTo>
                  <a:cubicBezTo>
                    <a:pt x="2073" y="3218"/>
                    <a:pt x="1954" y="3099"/>
                    <a:pt x="1954" y="2932"/>
                  </a:cubicBezTo>
                  <a:lnTo>
                    <a:pt x="1954" y="1051"/>
                  </a:lnTo>
                  <a:cubicBezTo>
                    <a:pt x="1954" y="861"/>
                    <a:pt x="2073" y="742"/>
                    <a:pt x="2239" y="718"/>
                  </a:cubicBezTo>
                  <a:close/>
                  <a:moveTo>
                    <a:pt x="8455" y="718"/>
                  </a:moveTo>
                  <a:cubicBezTo>
                    <a:pt x="8645" y="718"/>
                    <a:pt x="8764" y="861"/>
                    <a:pt x="8764" y="1051"/>
                  </a:cubicBezTo>
                  <a:lnTo>
                    <a:pt x="8764" y="2932"/>
                  </a:lnTo>
                  <a:cubicBezTo>
                    <a:pt x="8764" y="3099"/>
                    <a:pt x="8645" y="3242"/>
                    <a:pt x="8455" y="3242"/>
                  </a:cubicBezTo>
                  <a:lnTo>
                    <a:pt x="7002" y="3242"/>
                  </a:lnTo>
                  <a:cubicBezTo>
                    <a:pt x="6812" y="3242"/>
                    <a:pt x="6669" y="3099"/>
                    <a:pt x="6669" y="2932"/>
                  </a:cubicBezTo>
                  <a:lnTo>
                    <a:pt x="6669" y="1051"/>
                  </a:lnTo>
                  <a:cubicBezTo>
                    <a:pt x="6669" y="861"/>
                    <a:pt x="6812" y="718"/>
                    <a:pt x="7002" y="718"/>
                  </a:cubicBezTo>
                  <a:close/>
                  <a:moveTo>
                    <a:pt x="274" y="1"/>
                  </a:moveTo>
                  <a:cubicBezTo>
                    <a:pt x="123" y="1"/>
                    <a:pt x="1" y="136"/>
                    <a:pt x="1" y="313"/>
                  </a:cubicBezTo>
                  <a:lnTo>
                    <a:pt x="1" y="3647"/>
                  </a:lnTo>
                  <a:cubicBezTo>
                    <a:pt x="1" y="3814"/>
                    <a:pt x="144" y="3956"/>
                    <a:pt x="310" y="3980"/>
                  </a:cubicBezTo>
                  <a:lnTo>
                    <a:pt x="10408" y="3980"/>
                  </a:lnTo>
                  <a:cubicBezTo>
                    <a:pt x="10574" y="3980"/>
                    <a:pt x="10717" y="3837"/>
                    <a:pt x="10717" y="3647"/>
                  </a:cubicBezTo>
                  <a:lnTo>
                    <a:pt x="10717" y="313"/>
                  </a:lnTo>
                  <a:cubicBezTo>
                    <a:pt x="10717" y="136"/>
                    <a:pt x="10595" y="1"/>
                    <a:pt x="10444" y="1"/>
                  </a:cubicBezTo>
                  <a:cubicBezTo>
                    <a:pt x="10432" y="1"/>
                    <a:pt x="10420" y="2"/>
                    <a:pt x="10408" y="3"/>
                  </a:cubicBezTo>
                  <a:lnTo>
                    <a:pt x="310" y="3"/>
                  </a:lnTo>
                  <a:cubicBezTo>
                    <a:pt x="298" y="2"/>
                    <a:pt x="286"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100"/>
            <p:cNvSpPr/>
            <p:nvPr/>
          </p:nvSpPr>
          <p:spPr>
            <a:xfrm>
              <a:off x="1096625" y="2411275"/>
              <a:ext cx="68500" cy="22050"/>
            </a:xfrm>
            <a:custGeom>
              <a:avLst/>
              <a:gdLst/>
              <a:ahLst/>
              <a:cxnLst/>
              <a:rect l="l" t="t" r="r" b="b"/>
              <a:pathLst>
                <a:path w="2740" h="882" extrusionOk="0">
                  <a:moveTo>
                    <a:pt x="310" y="0"/>
                  </a:moveTo>
                  <a:cubicBezTo>
                    <a:pt x="96" y="238"/>
                    <a:pt x="0" y="572"/>
                    <a:pt x="24" y="881"/>
                  </a:cubicBezTo>
                  <a:lnTo>
                    <a:pt x="2739" y="881"/>
                  </a:lnTo>
                  <a:cubicBezTo>
                    <a:pt x="2739" y="572"/>
                    <a:pt x="2644" y="238"/>
                    <a:pt x="2430" y="0"/>
                  </a:cubicBezTo>
                  <a:cubicBezTo>
                    <a:pt x="2144" y="298"/>
                    <a:pt x="1757" y="447"/>
                    <a:pt x="1370" y="447"/>
                  </a:cubicBezTo>
                  <a:cubicBezTo>
                    <a:pt x="983" y="447"/>
                    <a:pt x="596" y="298"/>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100"/>
            <p:cNvSpPr/>
            <p:nvPr/>
          </p:nvSpPr>
          <p:spPr>
            <a:xfrm>
              <a:off x="1110325" y="2364825"/>
              <a:ext cx="41700" cy="41700"/>
            </a:xfrm>
            <a:custGeom>
              <a:avLst/>
              <a:gdLst/>
              <a:ahLst/>
              <a:cxnLst/>
              <a:rect l="l" t="t" r="r" b="b"/>
              <a:pathLst>
                <a:path w="1668" h="1668" extrusionOk="0">
                  <a:moveTo>
                    <a:pt x="834" y="1"/>
                  </a:moveTo>
                  <a:cubicBezTo>
                    <a:pt x="357" y="1"/>
                    <a:pt x="0" y="382"/>
                    <a:pt x="0" y="834"/>
                  </a:cubicBezTo>
                  <a:cubicBezTo>
                    <a:pt x="0" y="1310"/>
                    <a:pt x="357" y="1668"/>
                    <a:pt x="834" y="1668"/>
                  </a:cubicBezTo>
                  <a:cubicBezTo>
                    <a:pt x="1286" y="1668"/>
                    <a:pt x="1667" y="1310"/>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100"/>
            <p:cNvSpPr/>
            <p:nvPr/>
          </p:nvSpPr>
          <p:spPr>
            <a:xfrm>
              <a:off x="1215700" y="2411275"/>
              <a:ext cx="69075" cy="22050"/>
            </a:xfrm>
            <a:custGeom>
              <a:avLst/>
              <a:gdLst/>
              <a:ahLst/>
              <a:cxnLst/>
              <a:rect l="l" t="t" r="r" b="b"/>
              <a:pathLst>
                <a:path w="2763" h="882" extrusionOk="0">
                  <a:moveTo>
                    <a:pt x="310" y="0"/>
                  </a:moveTo>
                  <a:cubicBezTo>
                    <a:pt x="119" y="238"/>
                    <a:pt x="0" y="572"/>
                    <a:pt x="24" y="881"/>
                  </a:cubicBezTo>
                  <a:lnTo>
                    <a:pt x="2739" y="881"/>
                  </a:lnTo>
                  <a:cubicBezTo>
                    <a:pt x="2763" y="572"/>
                    <a:pt x="2644" y="238"/>
                    <a:pt x="2453" y="0"/>
                  </a:cubicBezTo>
                  <a:cubicBezTo>
                    <a:pt x="2156" y="298"/>
                    <a:pt x="1769" y="447"/>
                    <a:pt x="1382" y="447"/>
                  </a:cubicBezTo>
                  <a:cubicBezTo>
                    <a:pt x="995" y="447"/>
                    <a:pt x="608" y="298"/>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100"/>
            <p:cNvSpPr/>
            <p:nvPr/>
          </p:nvSpPr>
          <p:spPr>
            <a:xfrm>
              <a:off x="1229400" y="2364825"/>
              <a:ext cx="41700" cy="41700"/>
            </a:xfrm>
            <a:custGeom>
              <a:avLst/>
              <a:gdLst/>
              <a:ahLst/>
              <a:cxnLst/>
              <a:rect l="l" t="t" r="r" b="b"/>
              <a:pathLst>
                <a:path w="1668" h="1668" extrusionOk="0">
                  <a:moveTo>
                    <a:pt x="834" y="1"/>
                  </a:moveTo>
                  <a:cubicBezTo>
                    <a:pt x="381" y="1"/>
                    <a:pt x="0" y="382"/>
                    <a:pt x="0" y="834"/>
                  </a:cubicBezTo>
                  <a:cubicBezTo>
                    <a:pt x="0" y="1310"/>
                    <a:pt x="381" y="1668"/>
                    <a:pt x="834" y="1668"/>
                  </a:cubicBezTo>
                  <a:cubicBezTo>
                    <a:pt x="1310" y="1668"/>
                    <a:pt x="1667" y="1310"/>
                    <a:pt x="1667" y="834"/>
                  </a:cubicBezTo>
                  <a:cubicBezTo>
                    <a:pt x="1667" y="382"/>
                    <a:pt x="1310"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100"/>
            <p:cNvSpPr/>
            <p:nvPr/>
          </p:nvSpPr>
          <p:spPr>
            <a:xfrm>
              <a:off x="1216300" y="2564275"/>
              <a:ext cx="68475" cy="22050"/>
            </a:xfrm>
            <a:custGeom>
              <a:avLst/>
              <a:gdLst/>
              <a:ahLst/>
              <a:cxnLst/>
              <a:rect l="l" t="t" r="r" b="b"/>
              <a:pathLst>
                <a:path w="2739" h="882" extrusionOk="0">
                  <a:moveTo>
                    <a:pt x="0" y="0"/>
                  </a:moveTo>
                  <a:cubicBezTo>
                    <a:pt x="0" y="310"/>
                    <a:pt x="95" y="643"/>
                    <a:pt x="310" y="882"/>
                  </a:cubicBezTo>
                  <a:cubicBezTo>
                    <a:pt x="596" y="584"/>
                    <a:pt x="983" y="435"/>
                    <a:pt x="1370" y="435"/>
                  </a:cubicBezTo>
                  <a:cubicBezTo>
                    <a:pt x="1757" y="435"/>
                    <a:pt x="2144" y="584"/>
                    <a:pt x="2429" y="882"/>
                  </a:cubicBezTo>
                  <a:cubicBezTo>
                    <a:pt x="2644" y="643"/>
                    <a:pt x="2739" y="31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100"/>
            <p:cNvSpPr/>
            <p:nvPr/>
          </p:nvSpPr>
          <p:spPr>
            <a:xfrm>
              <a:off x="1229400" y="2591075"/>
              <a:ext cx="41700" cy="41700"/>
            </a:xfrm>
            <a:custGeom>
              <a:avLst/>
              <a:gdLst/>
              <a:ahLst/>
              <a:cxnLst/>
              <a:rect l="l" t="t" r="r" b="b"/>
              <a:pathLst>
                <a:path w="1668" h="1668" extrusionOk="0">
                  <a:moveTo>
                    <a:pt x="834" y="0"/>
                  </a:moveTo>
                  <a:cubicBezTo>
                    <a:pt x="381" y="0"/>
                    <a:pt x="0" y="357"/>
                    <a:pt x="0" y="834"/>
                  </a:cubicBezTo>
                  <a:cubicBezTo>
                    <a:pt x="0" y="1286"/>
                    <a:pt x="381" y="1667"/>
                    <a:pt x="834" y="1667"/>
                  </a:cubicBezTo>
                  <a:cubicBezTo>
                    <a:pt x="1310" y="1667"/>
                    <a:pt x="1667" y="1286"/>
                    <a:pt x="1667" y="834"/>
                  </a:cubicBezTo>
                  <a:cubicBezTo>
                    <a:pt x="1667" y="357"/>
                    <a:pt x="1310"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100"/>
            <p:cNvSpPr/>
            <p:nvPr/>
          </p:nvSpPr>
          <p:spPr>
            <a:xfrm>
              <a:off x="1096625" y="2564275"/>
              <a:ext cx="69075" cy="22050"/>
            </a:xfrm>
            <a:custGeom>
              <a:avLst/>
              <a:gdLst/>
              <a:ahLst/>
              <a:cxnLst/>
              <a:rect l="l" t="t" r="r" b="b"/>
              <a:pathLst>
                <a:path w="2763" h="882" extrusionOk="0">
                  <a:moveTo>
                    <a:pt x="24" y="0"/>
                  </a:moveTo>
                  <a:cubicBezTo>
                    <a:pt x="0" y="310"/>
                    <a:pt x="120" y="643"/>
                    <a:pt x="310" y="882"/>
                  </a:cubicBezTo>
                  <a:cubicBezTo>
                    <a:pt x="608" y="584"/>
                    <a:pt x="995" y="435"/>
                    <a:pt x="1382" y="435"/>
                  </a:cubicBezTo>
                  <a:cubicBezTo>
                    <a:pt x="1769" y="435"/>
                    <a:pt x="2156" y="584"/>
                    <a:pt x="2453" y="882"/>
                  </a:cubicBezTo>
                  <a:cubicBezTo>
                    <a:pt x="2644" y="643"/>
                    <a:pt x="2763" y="31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100"/>
            <p:cNvSpPr/>
            <p:nvPr/>
          </p:nvSpPr>
          <p:spPr>
            <a:xfrm>
              <a:off x="1110325" y="2591075"/>
              <a:ext cx="41700" cy="41700"/>
            </a:xfrm>
            <a:custGeom>
              <a:avLst/>
              <a:gdLst/>
              <a:ahLst/>
              <a:cxnLst/>
              <a:rect l="l" t="t" r="r" b="b"/>
              <a:pathLst>
                <a:path w="1668" h="1668" extrusionOk="0">
                  <a:moveTo>
                    <a:pt x="834" y="0"/>
                  </a:moveTo>
                  <a:cubicBezTo>
                    <a:pt x="357" y="0"/>
                    <a:pt x="0" y="357"/>
                    <a:pt x="0" y="834"/>
                  </a:cubicBezTo>
                  <a:cubicBezTo>
                    <a:pt x="0" y="1286"/>
                    <a:pt x="357" y="1667"/>
                    <a:pt x="834" y="1667"/>
                  </a:cubicBezTo>
                  <a:cubicBezTo>
                    <a:pt x="1286" y="1667"/>
                    <a:pt x="1667" y="1286"/>
                    <a:pt x="1667" y="834"/>
                  </a:cubicBezTo>
                  <a:cubicBezTo>
                    <a:pt x="1667" y="357"/>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07" name="Google Shape;11007;p100"/>
          <p:cNvSpPr/>
          <p:nvPr/>
        </p:nvSpPr>
        <p:spPr>
          <a:xfrm>
            <a:off x="1769464" y="1768717"/>
            <a:ext cx="350425" cy="350490"/>
          </a:xfrm>
          <a:custGeom>
            <a:avLst/>
            <a:gdLst/>
            <a:ahLst/>
            <a:cxnLst/>
            <a:rect l="l" t="t" r="r" b="b"/>
            <a:pathLst>
              <a:path w="10741" h="10743" extrusionOk="0">
                <a:moveTo>
                  <a:pt x="10098" y="5266"/>
                </a:moveTo>
                <a:lnTo>
                  <a:pt x="10098" y="10100"/>
                </a:lnTo>
                <a:lnTo>
                  <a:pt x="7574" y="10100"/>
                </a:lnTo>
                <a:lnTo>
                  <a:pt x="7574" y="9457"/>
                </a:lnTo>
                <a:lnTo>
                  <a:pt x="9145" y="9457"/>
                </a:lnTo>
                <a:cubicBezTo>
                  <a:pt x="9336" y="9457"/>
                  <a:pt x="9479" y="9314"/>
                  <a:pt x="9479" y="9147"/>
                </a:cubicBezTo>
                <a:lnTo>
                  <a:pt x="9479" y="5266"/>
                </a:lnTo>
                <a:close/>
                <a:moveTo>
                  <a:pt x="5957" y="0"/>
                </a:moveTo>
                <a:cubicBezTo>
                  <a:pt x="5540" y="0"/>
                  <a:pt x="5540" y="624"/>
                  <a:pt x="5957" y="624"/>
                </a:cubicBezTo>
                <a:cubicBezTo>
                  <a:pt x="5972" y="624"/>
                  <a:pt x="5986" y="623"/>
                  <a:pt x="6002" y="622"/>
                </a:cubicBezTo>
                <a:lnTo>
                  <a:pt x="10098" y="622"/>
                </a:lnTo>
                <a:lnTo>
                  <a:pt x="10098" y="4623"/>
                </a:lnTo>
                <a:lnTo>
                  <a:pt x="9455" y="4623"/>
                </a:lnTo>
                <a:lnTo>
                  <a:pt x="9455" y="4099"/>
                </a:lnTo>
                <a:cubicBezTo>
                  <a:pt x="9443" y="3908"/>
                  <a:pt x="9300" y="3813"/>
                  <a:pt x="9154" y="3813"/>
                </a:cubicBezTo>
                <a:cubicBezTo>
                  <a:pt x="9008" y="3813"/>
                  <a:pt x="8860" y="3908"/>
                  <a:pt x="8836" y="4099"/>
                </a:cubicBezTo>
                <a:lnTo>
                  <a:pt x="8836" y="6504"/>
                </a:lnTo>
                <a:lnTo>
                  <a:pt x="8217" y="6504"/>
                </a:lnTo>
                <a:lnTo>
                  <a:pt x="8217" y="5980"/>
                </a:lnTo>
                <a:cubicBezTo>
                  <a:pt x="8240" y="5754"/>
                  <a:pt x="8068" y="5641"/>
                  <a:pt x="7895" y="5641"/>
                </a:cubicBezTo>
                <a:cubicBezTo>
                  <a:pt x="7722" y="5641"/>
                  <a:pt x="7550" y="5754"/>
                  <a:pt x="7574" y="5980"/>
                </a:cubicBezTo>
                <a:lnTo>
                  <a:pt x="7574" y="7576"/>
                </a:lnTo>
                <a:lnTo>
                  <a:pt x="7359" y="7576"/>
                </a:lnTo>
                <a:cubicBezTo>
                  <a:pt x="7312" y="6980"/>
                  <a:pt x="7002" y="6409"/>
                  <a:pt x="6526" y="6075"/>
                </a:cubicBezTo>
                <a:cubicBezTo>
                  <a:pt x="6204" y="6385"/>
                  <a:pt x="5788" y="6540"/>
                  <a:pt x="5371" y="6540"/>
                </a:cubicBezTo>
                <a:cubicBezTo>
                  <a:pt x="4954" y="6540"/>
                  <a:pt x="4537" y="6385"/>
                  <a:pt x="4216" y="6075"/>
                </a:cubicBezTo>
                <a:cubicBezTo>
                  <a:pt x="3716" y="6409"/>
                  <a:pt x="3406" y="6980"/>
                  <a:pt x="3382" y="7576"/>
                </a:cubicBezTo>
                <a:lnTo>
                  <a:pt x="3144" y="7576"/>
                </a:lnTo>
                <a:lnTo>
                  <a:pt x="3144" y="4932"/>
                </a:lnTo>
                <a:cubicBezTo>
                  <a:pt x="3144" y="4730"/>
                  <a:pt x="2989" y="4629"/>
                  <a:pt x="2835" y="4629"/>
                </a:cubicBezTo>
                <a:cubicBezTo>
                  <a:pt x="2680" y="4629"/>
                  <a:pt x="2525" y="4730"/>
                  <a:pt x="2525" y="4932"/>
                </a:cubicBezTo>
                <a:lnTo>
                  <a:pt x="2525" y="7885"/>
                </a:lnTo>
                <a:cubicBezTo>
                  <a:pt x="2501" y="8076"/>
                  <a:pt x="2644" y="8219"/>
                  <a:pt x="2835" y="8219"/>
                </a:cubicBezTo>
                <a:lnTo>
                  <a:pt x="7883" y="8219"/>
                </a:lnTo>
                <a:cubicBezTo>
                  <a:pt x="8074" y="8219"/>
                  <a:pt x="8217" y="8076"/>
                  <a:pt x="8193" y="7885"/>
                </a:cubicBezTo>
                <a:lnTo>
                  <a:pt x="8193" y="7147"/>
                </a:lnTo>
                <a:lnTo>
                  <a:pt x="8836" y="7147"/>
                </a:lnTo>
                <a:lnTo>
                  <a:pt x="8836" y="8838"/>
                </a:lnTo>
                <a:lnTo>
                  <a:pt x="4121" y="8838"/>
                </a:lnTo>
                <a:cubicBezTo>
                  <a:pt x="4105" y="8836"/>
                  <a:pt x="4090" y="8835"/>
                  <a:pt x="4076" y="8835"/>
                </a:cubicBezTo>
                <a:cubicBezTo>
                  <a:pt x="3652" y="8835"/>
                  <a:pt x="3659" y="9481"/>
                  <a:pt x="4097" y="9481"/>
                </a:cubicBezTo>
                <a:cubicBezTo>
                  <a:pt x="4105" y="9481"/>
                  <a:pt x="4113" y="9481"/>
                  <a:pt x="4121" y="9481"/>
                </a:cubicBezTo>
                <a:lnTo>
                  <a:pt x="6931" y="9481"/>
                </a:lnTo>
                <a:lnTo>
                  <a:pt x="6931" y="10100"/>
                </a:lnTo>
                <a:lnTo>
                  <a:pt x="644" y="10100"/>
                </a:lnTo>
                <a:lnTo>
                  <a:pt x="644" y="3170"/>
                </a:lnTo>
                <a:lnTo>
                  <a:pt x="1263" y="3170"/>
                </a:lnTo>
                <a:lnTo>
                  <a:pt x="1263" y="9147"/>
                </a:lnTo>
                <a:cubicBezTo>
                  <a:pt x="1263" y="9324"/>
                  <a:pt x="1385" y="9460"/>
                  <a:pt x="1536" y="9460"/>
                </a:cubicBezTo>
                <a:cubicBezTo>
                  <a:pt x="1548" y="9460"/>
                  <a:pt x="1560" y="9459"/>
                  <a:pt x="1572" y="9457"/>
                </a:cubicBezTo>
                <a:lnTo>
                  <a:pt x="2858" y="9457"/>
                </a:lnTo>
                <a:cubicBezTo>
                  <a:pt x="3239" y="9433"/>
                  <a:pt x="3239" y="8862"/>
                  <a:pt x="2858" y="8838"/>
                </a:cubicBezTo>
                <a:lnTo>
                  <a:pt x="1882" y="8838"/>
                </a:lnTo>
                <a:lnTo>
                  <a:pt x="1882" y="1884"/>
                </a:lnTo>
                <a:lnTo>
                  <a:pt x="5049" y="1884"/>
                </a:lnTo>
                <a:lnTo>
                  <a:pt x="5049" y="2527"/>
                </a:lnTo>
                <a:lnTo>
                  <a:pt x="2835" y="2527"/>
                </a:lnTo>
                <a:cubicBezTo>
                  <a:pt x="2821" y="2525"/>
                  <a:pt x="2807" y="2524"/>
                  <a:pt x="2793" y="2524"/>
                </a:cubicBezTo>
                <a:cubicBezTo>
                  <a:pt x="2624" y="2524"/>
                  <a:pt x="2503" y="2660"/>
                  <a:pt x="2525" y="2837"/>
                </a:cubicBezTo>
                <a:lnTo>
                  <a:pt x="2525" y="3694"/>
                </a:lnTo>
                <a:cubicBezTo>
                  <a:pt x="2525" y="3896"/>
                  <a:pt x="2680" y="3997"/>
                  <a:pt x="2835" y="3997"/>
                </a:cubicBezTo>
                <a:cubicBezTo>
                  <a:pt x="2989" y="3997"/>
                  <a:pt x="3144" y="3896"/>
                  <a:pt x="3144" y="3694"/>
                </a:cubicBezTo>
                <a:lnTo>
                  <a:pt x="3144" y="3146"/>
                </a:lnTo>
                <a:lnTo>
                  <a:pt x="7574" y="3146"/>
                </a:lnTo>
                <a:lnTo>
                  <a:pt x="7574" y="4742"/>
                </a:lnTo>
                <a:cubicBezTo>
                  <a:pt x="7550" y="4968"/>
                  <a:pt x="7722" y="5081"/>
                  <a:pt x="7895" y="5081"/>
                </a:cubicBezTo>
                <a:cubicBezTo>
                  <a:pt x="8068" y="5081"/>
                  <a:pt x="8240" y="4968"/>
                  <a:pt x="8217" y="4742"/>
                </a:cubicBezTo>
                <a:lnTo>
                  <a:pt x="8217" y="2837"/>
                </a:lnTo>
                <a:cubicBezTo>
                  <a:pt x="8217" y="2660"/>
                  <a:pt x="8094" y="2524"/>
                  <a:pt x="7943" y="2524"/>
                </a:cubicBezTo>
                <a:cubicBezTo>
                  <a:pt x="7931" y="2524"/>
                  <a:pt x="7919" y="2525"/>
                  <a:pt x="7907" y="2527"/>
                </a:cubicBezTo>
                <a:lnTo>
                  <a:pt x="5668" y="2527"/>
                </a:lnTo>
                <a:lnTo>
                  <a:pt x="5668" y="1884"/>
                </a:lnTo>
                <a:lnTo>
                  <a:pt x="8836" y="1884"/>
                </a:lnTo>
                <a:lnTo>
                  <a:pt x="8836" y="2860"/>
                </a:lnTo>
                <a:cubicBezTo>
                  <a:pt x="8812" y="3087"/>
                  <a:pt x="8979" y="3200"/>
                  <a:pt x="9148" y="3200"/>
                </a:cubicBezTo>
                <a:cubicBezTo>
                  <a:pt x="9318" y="3200"/>
                  <a:pt x="9491" y="3087"/>
                  <a:pt x="9479" y="2860"/>
                </a:cubicBezTo>
                <a:lnTo>
                  <a:pt x="9479" y="1574"/>
                </a:lnTo>
                <a:cubicBezTo>
                  <a:pt x="9479" y="1408"/>
                  <a:pt x="9336" y="1265"/>
                  <a:pt x="9145" y="1265"/>
                </a:cubicBezTo>
                <a:lnTo>
                  <a:pt x="1572" y="1265"/>
                </a:lnTo>
                <a:cubicBezTo>
                  <a:pt x="1560" y="1263"/>
                  <a:pt x="1548" y="1262"/>
                  <a:pt x="1536" y="1262"/>
                </a:cubicBezTo>
                <a:cubicBezTo>
                  <a:pt x="1385" y="1262"/>
                  <a:pt x="1263" y="1398"/>
                  <a:pt x="1263" y="1574"/>
                </a:cubicBezTo>
                <a:lnTo>
                  <a:pt x="1263" y="2527"/>
                </a:lnTo>
                <a:lnTo>
                  <a:pt x="644" y="2527"/>
                </a:lnTo>
                <a:lnTo>
                  <a:pt x="644" y="622"/>
                </a:lnTo>
                <a:lnTo>
                  <a:pt x="4740" y="622"/>
                </a:lnTo>
                <a:cubicBezTo>
                  <a:pt x="5121" y="598"/>
                  <a:pt x="5121" y="50"/>
                  <a:pt x="4740" y="3"/>
                </a:cubicBezTo>
                <a:lnTo>
                  <a:pt x="310" y="3"/>
                </a:lnTo>
                <a:cubicBezTo>
                  <a:pt x="143" y="3"/>
                  <a:pt x="1" y="146"/>
                  <a:pt x="1" y="312"/>
                </a:cubicBezTo>
                <a:lnTo>
                  <a:pt x="1" y="10433"/>
                </a:lnTo>
                <a:cubicBezTo>
                  <a:pt x="1" y="10600"/>
                  <a:pt x="143" y="10743"/>
                  <a:pt x="310" y="10743"/>
                </a:cubicBezTo>
                <a:lnTo>
                  <a:pt x="10408" y="10743"/>
                </a:lnTo>
                <a:cubicBezTo>
                  <a:pt x="10574" y="10743"/>
                  <a:pt x="10717" y="10600"/>
                  <a:pt x="10717" y="10433"/>
                </a:cubicBezTo>
                <a:lnTo>
                  <a:pt x="10717" y="336"/>
                </a:lnTo>
                <a:cubicBezTo>
                  <a:pt x="10741" y="146"/>
                  <a:pt x="10598" y="3"/>
                  <a:pt x="10408" y="3"/>
                </a:cubicBezTo>
                <a:lnTo>
                  <a:pt x="6002" y="3"/>
                </a:lnTo>
                <a:cubicBezTo>
                  <a:pt x="5986" y="1"/>
                  <a:pt x="5972" y="0"/>
                  <a:pt x="5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100"/>
          <p:cNvSpPr/>
          <p:nvPr/>
        </p:nvSpPr>
        <p:spPr>
          <a:xfrm>
            <a:off x="1910110" y="1893084"/>
            <a:ext cx="68382" cy="68415"/>
          </a:xfrm>
          <a:custGeom>
            <a:avLst/>
            <a:gdLst/>
            <a:ahLst/>
            <a:cxnLst/>
            <a:rect l="l" t="t" r="r" b="b"/>
            <a:pathLst>
              <a:path w="2096" h="2097" extrusionOk="0">
                <a:moveTo>
                  <a:pt x="1048" y="1"/>
                </a:moveTo>
                <a:cubicBezTo>
                  <a:pt x="476" y="1"/>
                  <a:pt x="0" y="477"/>
                  <a:pt x="0" y="1049"/>
                </a:cubicBezTo>
                <a:cubicBezTo>
                  <a:pt x="0" y="1620"/>
                  <a:pt x="476" y="2097"/>
                  <a:pt x="1048" y="2097"/>
                </a:cubicBezTo>
                <a:cubicBezTo>
                  <a:pt x="1643" y="2097"/>
                  <a:pt x="2096" y="1620"/>
                  <a:pt x="2096" y="1049"/>
                </a:cubicBezTo>
                <a:cubicBezTo>
                  <a:pt x="2096" y="477"/>
                  <a:pt x="16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100"/>
          <p:cNvSpPr/>
          <p:nvPr/>
        </p:nvSpPr>
        <p:spPr>
          <a:xfrm>
            <a:off x="2520556" y="1769076"/>
            <a:ext cx="363867" cy="349642"/>
          </a:xfrm>
          <a:custGeom>
            <a:avLst/>
            <a:gdLst/>
            <a:ahLst/>
            <a:cxnLst/>
            <a:rect l="l" t="t" r="r" b="b"/>
            <a:pathLst>
              <a:path w="11153" h="10717" extrusionOk="0">
                <a:moveTo>
                  <a:pt x="2999" y="1"/>
                </a:moveTo>
                <a:cubicBezTo>
                  <a:pt x="2911" y="1"/>
                  <a:pt x="2818" y="13"/>
                  <a:pt x="2722" y="39"/>
                </a:cubicBezTo>
                <a:cubicBezTo>
                  <a:pt x="1698" y="301"/>
                  <a:pt x="1817" y="1802"/>
                  <a:pt x="2889" y="1873"/>
                </a:cubicBezTo>
                <a:lnTo>
                  <a:pt x="3079" y="2659"/>
                </a:lnTo>
                <a:cubicBezTo>
                  <a:pt x="2984" y="2730"/>
                  <a:pt x="2889" y="2826"/>
                  <a:pt x="2817" y="2945"/>
                </a:cubicBezTo>
                <a:lnTo>
                  <a:pt x="2031" y="2730"/>
                </a:lnTo>
                <a:cubicBezTo>
                  <a:pt x="1969" y="2177"/>
                  <a:pt x="1527" y="1882"/>
                  <a:pt x="1085" y="1882"/>
                </a:cubicBezTo>
                <a:cubicBezTo>
                  <a:pt x="691" y="1882"/>
                  <a:pt x="297" y="2117"/>
                  <a:pt x="174" y="2611"/>
                </a:cubicBezTo>
                <a:cubicBezTo>
                  <a:pt x="1" y="3288"/>
                  <a:pt x="545" y="3777"/>
                  <a:pt x="1099" y="3777"/>
                </a:cubicBezTo>
                <a:cubicBezTo>
                  <a:pt x="1384" y="3777"/>
                  <a:pt x="1671" y="3648"/>
                  <a:pt x="1865" y="3349"/>
                </a:cubicBezTo>
                <a:lnTo>
                  <a:pt x="2674" y="3540"/>
                </a:lnTo>
                <a:cubicBezTo>
                  <a:pt x="2698" y="4040"/>
                  <a:pt x="3103" y="4397"/>
                  <a:pt x="3603" y="4397"/>
                </a:cubicBezTo>
                <a:cubicBezTo>
                  <a:pt x="3746" y="4397"/>
                  <a:pt x="3889" y="4373"/>
                  <a:pt x="4008" y="4302"/>
                </a:cubicBezTo>
                <a:lnTo>
                  <a:pt x="4508" y="4802"/>
                </a:lnTo>
                <a:cubicBezTo>
                  <a:pt x="4413" y="4969"/>
                  <a:pt x="4365" y="5159"/>
                  <a:pt x="4365" y="5350"/>
                </a:cubicBezTo>
                <a:lnTo>
                  <a:pt x="2031" y="5945"/>
                </a:lnTo>
                <a:cubicBezTo>
                  <a:pt x="1827" y="5655"/>
                  <a:pt x="1543" y="5530"/>
                  <a:pt x="1263" y="5530"/>
                </a:cubicBezTo>
                <a:cubicBezTo>
                  <a:pt x="696" y="5530"/>
                  <a:pt x="149" y="6045"/>
                  <a:pt x="341" y="6731"/>
                </a:cubicBezTo>
                <a:cubicBezTo>
                  <a:pt x="471" y="7199"/>
                  <a:pt x="856" y="7419"/>
                  <a:pt x="1242" y="7419"/>
                </a:cubicBezTo>
                <a:cubicBezTo>
                  <a:pt x="1700" y="7419"/>
                  <a:pt x="2159" y="7109"/>
                  <a:pt x="2198" y="6541"/>
                </a:cubicBezTo>
                <a:lnTo>
                  <a:pt x="4437" y="5945"/>
                </a:lnTo>
                <a:lnTo>
                  <a:pt x="2198" y="8184"/>
                </a:lnTo>
                <a:cubicBezTo>
                  <a:pt x="2079" y="8136"/>
                  <a:pt x="1936" y="8089"/>
                  <a:pt x="1793" y="8089"/>
                </a:cubicBezTo>
                <a:cubicBezTo>
                  <a:pt x="960" y="8089"/>
                  <a:pt x="531" y="9113"/>
                  <a:pt x="1126" y="9708"/>
                </a:cubicBezTo>
                <a:cubicBezTo>
                  <a:pt x="1318" y="9900"/>
                  <a:pt x="1554" y="9985"/>
                  <a:pt x="1787" y="9985"/>
                </a:cubicBezTo>
                <a:cubicBezTo>
                  <a:pt x="2275" y="9985"/>
                  <a:pt x="2746" y="9606"/>
                  <a:pt x="2746" y="9041"/>
                </a:cubicBezTo>
                <a:cubicBezTo>
                  <a:pt x="2746" y="8898"/>
                  <a:pt x="2698" y="8755"/>
                  <a:pt x="2651" y="8636"/>
                </a:cubicBezTo>
                <a:lnTo>
                  <a:pt x="4889" y="6398"/>
                </a:lnTo>
                <a:lnTo>
                  <a:pt x="4889" y="6398"/>
                </a:lnTo>
                <a:lnTo>
                  <a:pt x="4294" y="8636"/>
                </a:lnTo>
                <a:cubicBezTo>
                  <a:pt x="3222" y="8708"/>
                  <a:pt x="3079" y="10208"/>
                  <a:pt x="4103" y="10494"/>
                </a:cubicBezTo>
                <a:cubicBezTo>
                  <a:pt x="4199" y="10520"/>
                  <a:pt x="4291" y="10533"/>
                  <a:pt x="4379" y="10533"/>
                </a:cubicBezTo>
                <a:cubicBezTo>
                  <a:pt x="5234" y="10533"/>
                  <a:pt x="5688" y="9364"/>
                  <a:pt x="4889" y="8803"/>
                </a:cubicBezTo>
                <a:lnTo>
                  <a:pt x="5508" y="6493"/>
                </a:lnTo>
                <a:cubicBezTo>
                  <a:pt x="5699" y="6493"/>
                  <a:pt x="5889" y="6445"/>
                  <a:pt x="6056" y="6350"/>
                </a:cubicBezTo>
                <a:lnTo>
                  <a:pt x="6556" y="6850"/>
                </a:lnTo>
                <a:cubicBezTo>
                  <a:pt x="6270" y="7422"/>
                  <a:pt x="6651" y="8112"/>
                  <a:pt x="7318" y="8184"/>
                </a:cubicBezTo>
                <a:lnTo>
                  <a:pt x="7509" y="8970"/>
                </a:lnTo>
                <a:cubicBezTo>
                  <a:pt x="6703" y="9514"/>
                  <a:pt x="7132" y="10717"/>
                  <a:pt x="8014" y="10717"/>
                </a:cubicBezTo>
                <a:cubicBezTo>
                  <a:pt x="8096" y="10717"/>
                  <a:pt x="8182" y="10707"/>
                  <a:pt x="8271" y="10684"/>
                </a:cubicBezTo>
                <a:cubicBezTo>
                  <a:pt x="9295" y="10422"/>
                  <a:pt x="9176" y="8898"/>
                  <a:pt x="8104" y="8827"/>
                </a:cubicBezTo>
                <a:lnTo>
                  <a:pt x="7914" y="8041"/>
                </a:lnTo>
                <a:cubicBezTo>
                  <a:pt x="8033" y="7969"/>
                  <a:pt x="8104" y="7874"/>
                  <a:pt x="8176" y="7755"/>
                </a:cubicBezTo>
                <a:lnTo>
                  <a:pt x="8961" y="7969"/>
                </a:lnTo>
                <a:cubicBezTo>
                  <a:pt x="9023" y="8495"/>
                  <a:pt x="9467" y="8820"/>
                  <a:pt x="9921" y="8820"/>
                </a:cubicBezTo>
                <a:cubicBezTo>
                  <a:pt x="10165" y="8820"/>
                  <a:pt x="10413" y="8726"/>
                  <a:pt x="10605" y="8517"/>
                </a:cubicBezTo>
                <a:cubicBezTo>
                  <a:pt x="11152" y="7898"/>
                  <a:pt x="10724" y="6922"/>
                  <a:pt x="9914" y="6922"/>
                </a:cubicBezTo>
                <a:lnTo>
                  <a:pt x="9914" y="6945"/>
                </a:lnTo>
                <a:cubicBezTo>
                  <a:pt x="9604" y="6945"/>
                  <a:pt x="9295" y="7088"/>
                  <a:pt x="9128" y="7374"/>
                </a:cubicBezTo>
                <a:lnTo>
                  <a:pt x="8342" y="7160"/>
                </a:lnTo>
                <a:cubicBezTo>
                  <a:pt x="8295" y="6683"/>
                  <a:pt x="7890" y="6302"/>
                  <a:pt x="7390" y="6302"/>
                </a:cubicBezTo>
                <a:cubicBezTo>
                  <a:pt x="7247" y="6302"/>
                  <a:pt x="7128" y="6350"/>
                  <a:pt x="6985" y="6398"/>
                </a:cubicBezTo>
                <a:lnTo>
                  <a:pt x="6509" y="5921"/>
                </a:lnTo>
                <a:cubicBezTo>
                  <a:pt x="6604" y="5755"/>
                  <a:pt x="6651" y="5564"/>
                  <a:pt x="6651" y="5374"/>
                </a:cubicBezTo>
                <a:lnTo>
                  <a:pt x="8961" y="4754"/>
                </a:lnTo>
                <a:cubicBezTo>
                  <a:pt x="9158" y="5037"/>
                  <a:pt x="9440" y="5159"/>
                  <a:pt x="9719" y="5159"/>
                </a:cubicBezTo>
                <a:cubicBezTo>
                  <a:pt x="10287" y="5159"/>
                  <a:pt x="10844" y="4655"/>
                  <a:pt x="10652" y="3969"/>
                </a:cubicBezTo>
                <a:cubicBezTo>
                  <a:pt x="10521" y="3497"/>
                  <a:pt x="10132" y="3273"/>
                  <a:pt x="9743" y="3273"/>
                </a:cubicBezTo>
                <a:cubicBezTo>
                  <a:pt x="9288" y="3273"/>
                  <a:pt x="8833" y="3581"/>
                  <a:pt x="8795" y="4159"/>
                </a:cubicBezTo>
                <a:lnTo>
                  <a:pt x="6556" y="4754"/>
                </a:lnTo>
                <a:lnTo>
                  <a:pt x="8795" y="2516"/>
                </a:lnTo>
                <a:cubicBezTo>
                  <a:pt x="8914" y="2564"/>
                  <a:pt x="9057" y="2587"/>
                  <a:pt x="9200" y="2587"/>
                </a:cubicBezTo>
                <a:cubicBezTo>
                  <a:pt x="10033" y="2587"/>
                  <a:pt x="10462" y="1587"/>
                  <a:pt x="9866" y="992"/>
                </a:cubicBezTo>
                <a:cubicBezTo>
                  <a:pt x="9675" y="800"/>
                  <a:pt x="9438" y="715"/>
                  <a:pt x="9206" y="715"/>
                </a:cubicBezTo>
                <a:cubicBezTo>
                  <a:pt x="8718" y="715"/>
                  <a:pt x="8247" y="1094"/>
                  <a:pt x="8247" y="1659"/>
                </a:cubicBezTo>
                <a:cubicBezTo>
                  <a:pt x="8247" y="1802"/>
                  <a:pt x="8295" y="1921"/>
                  <a:pt x="8342" y="2063"/>
                </a:cubicBezTo>
                <a:lnTo>
                  <a:pt x="6104" y="4302"/>
                </a:lnTo>
                <a:lnTo>
                  <a:pt x="6699" y="2040"/>
                </a:lnTo>
                <a:cubicBezTo>
                  <a:pt x="7771" y="1968"/>
                  <a:pt x="7914" y="468"/>
                  <a:pt x="6890" y="182"/>
                </a:cubicBezTo>
                <a:cubicBezTo>
                  <a:pt x="6795" y="156"/>
                  <a:pt x="6705" y="144"/>
                  <a:pt x="6618" y="144"/>
                </a:cubicBezTo>
                <a:cubicBezTo>
                  <a:pt x="5760" y="144"/>
                  <a:pt x="5304" y="1332"/>
                  <a:pt x="6104" y="1873"/>
                </a:cubicBezTo>
                <a:lnTo>
                  <a:pt x="5485" y="4207"/>
                </a:lnTo>
                <a:cubicBezTo>
                  <a:pt x="5294" y="4207"/>
                  <a:pt x="5104" y="4254"/>
                  <a:pt x="4937" y="4350"/>
                </a:cubicBezTo>
                <a:lnTo>
                  <a:pt x="4437" y="3873"/>
                </a:lnTo>
                <a:cubicBezTo>
                  <a:pt x="4508" y="3730"/>
                  <a:pt x="4532" y="3588"/>
                  <a:pt x="4532" y="3469"/>
                </a:cubicBezTo>
                <a:cubicBezTo>
                  <a:pt x="4532" y="2968"/>
                  <a:pt x="4151" y="2564"/>
                  <a:pt x="3675" y="2516"/>
                </a:cubicBezTo>
                <a:lnTo>
                  <a:pt x="3484" y="1730"/>
                </a:lnTo>
                <a:cubicBezTo>
                  <a:pt x="4284" y="1189"/>
                  <a:pt x="3867" y="1"/>
                  <a:pt x="29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10" name="Google Shape;11010;p100"/>
          <p:cNvGrpSpPr/>
          <p:nvPr/>
        </p:nvGrpSpPr>
        <p:grpSpPr>
          <a:xfrm>
            <a:off x="3306264" y="1769565"/>
            <a:ext cx="298388" cy="349642"/>
            <a:chOff x="2813050" y="2365425"/>
            <a:chExt cx="228650" cy="267925"/>
          </a:xfrm>
        </p:grpSpPr>
        <p:sp>
          <p:nvSpPr>
            <p:cNvPr id="11011" name="Google Shape;11011;p100"/>
            <p:cNvSpPr/>
            <p:nvPr/>
          </p:nvSpPr>
          <p:spPr>
            <a:xfrm>
              <a:off x="2919625" y="2365425"/>
              <a:ext cx="15500" cy="30975"/>
            </a:xfrm>
            <a:custGeom>
              <a:avLst/>
              <a:gdLst/>
              <a:ahLst/>
              <a:cxnLst/>
              <a:rect l="l" t="t" r="r" b="b"/>
              <a:pathLst>
                <a:path w="620" h="1239" extrusionOk="0">
                  <a:moveTo>
                    <a:pt x="310" y="0"/>
                  </a:moveTo>
                  <a:cubicBezTo>
                    <a:pt x="161" y="0"/>
                    <a:pt x="12" y="96"/>
                    <a:pt x="0" y="286"/>
                  </a:cubicBezTo>
                  <a:lnTo>
                    <a:pt x="0" y="929"/>
                  </a:lnTo>
                  <a:cubicBezTo>
                    <a:pt x="0" y="1096"/>
                    <a:pt x="143" y="1239"/>
                    <a:pt x="310" y="1239"/>
                  </a:cubicBezTo>
                  <a:cubicBezTo>
                    <a:pt x="477" y="1239"/>
                    <a:pt x="620" y="1096"/>
                    <a:pt x="620" y="929"/>
                  </a:cubicBezTo>
                  <a:lnTo>
                    <a:pt x="620" y="286"/>
                  </a:lnTo>
                  <a:cubicBezTo>
                    <a:pt x="608" y="96"/>
                    <a:pt x="45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100"/>
            <p:cNvSpPr/>
            <p:nvPr/>
          </p:nvSpPr>
          <p:spPr>
            <a:xfrm>
              <a:off x="3008325" y="2469025"/>
              <a:ext cx="33375" cy="16100"/>
            </a:xfrm>
            <a:custGeom>
              <a:avLst/>
              <a:gdLst/>
              <a:ahLst/>
              <a:cxnLst/>
              <a:rect l="l" t="t" r="r" b="b"/>
              <a:pathLst>
                <a:path w="1335" h="644" extrusionOk="0">
                  <a:moveTo>
                    <a:pt x="310" y="0"/>
                  </a:moveTo>
                  <a:cubicBezTo>
                    <a:pt x="144" y="0"/>
                    <a:pt x="1" y="143"/>
                    <a:pt x="1" y="334"/>
                  </a:cubicBezTo>
                  <a:cubicBezTo>
                    <a:pt x="25" y="500"/>
                    <a:pt x="144" y="643"/>
                    <a:pt x="310" y="643"/>
                  </a:cubicBezTo>
                  <a:lnTo>
                    <a:pt x="953" y="643"/>
                  </a:lnTo>
                  <a:cubicBezTo>
                    <a:pt x="1334" y="595"/>
                    <a:pt x="1334" y="48"/>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100"/>
            <p:cNvSpPr/>
            <p:nvPr/>
          </p:nvSpPr>
          <p:spPr>
            <a:xfrm>
              <a:off x="2813050" y="2469550"/>
              <a:ext cx="36575" cy="15625"/>
            </a:xfrm>
            <a:custGeom>
              <a:avLst/>
              <a:gdLst/>
              <a:ahLst/>
              <a:cxnLst/>
              <a:rect l="l" t="t" r="r" b="b"/>
              <a:pathLst>
                <a:path w="1463" h="625" extrusionOk="0">
                  <a:moveTo>
                    <a:pt x="1067" y="1"/>
                  </a:moveTo>
                  <a:cubicBezTo>
                    <a:pt x="1053" y="1"/>
                    <a:pt x="1039" y="1"/>
                    <a:pt x="1025" y="3"/>
                  </a:cubicBezTo>
                  <a:lnTo>
                    <a:pt x="382" y="3"/>
                  </a:lnTo>
                  <a:cubicBezTo>
                    <a:pt x="1" y="27"/>
                    <a:pt x="1" y="598"/>
                    <a:pt x="382" y="622"/>
                  </a:cubicBezTo>
                  <a:lnTo>
                    <a:pt x="1025" y="622"/>
                  </a:lnTo>
                  <a:cubicBezTo>
                    <a:pt x="1039" y="624"/>
                    <a:pt x="1053" y="624"/>
                    <a:pt x="1067" y="624"/>
                  </a:cubicBezTo>
                  <a:cubicBezTo>
                    <a:pt x="1463" y="624"/>
                    <a:pt x="1463" y="1"/>
                    <a:pt x="1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100"/>
            <p:cNvSpPr/>
            <p:nvPr/>
          </p:nvSpPr>
          <p:spPr>
            <a:xfrm>
              <a:off x="2992450" y="2417175"/>
              <a:ext cx="37100" cy="23900"/>
            </a:xfrm>
            <a:custGeom>
              <a:avLst/>
              <a:gdLst/>
              <a:ahLst/>
              <a:cxnLst/>
              <a:rect l="l" t="t" r="r" b="b"/>
              <a:pathLst>
                <a:path w="1484" h="956" extrusionOk="0">
                  <a:moveTo>
                    <a:pt x="1038" y="1"/>
                  </a:moveTo>
                  <a:cubicBezTo>
                    <a:pt x="987" y="1"/>
                    <a:pt x="931" y="16"/>
                    <a:pt x="874" y="50"/>
                  </a:cubicBezTo>
                  <a:lnTo>
                    <a:pt x="326" y="360"/>
                  </a:lnTo>
                  <a:cubicBezTo>
                    <a:pt x="1" y="499"/>
                    <a:pt x="129" y="956"/>
                    <a:pt x="445" y="956"/>
                  </a:cubicBezTo>
                  <a:cubicBezTo>
                    <a:pt x="453" y="956"/>
                    <a:pt x="461" y="955"/>
                    <a:pt x="469" y="955"/>
                  </a:cubicBezTo>
                  <a:cubicBezTo>
                    <a:pt x="541" y="955"/>
                    <a:pt x="588" y="931"/>
                    <a:pt x="636" y="907"/>
                  </a:cubicBezTo>
                  <a:lnTo>
                    <a:pt x="1184" y="574"/>
                  </a:lnTo>
                  <a:cubicBezTo>
                    <a:pt x="1484" y="414"/>
                    <a:pt x="1313" y="1"/>
                    <a:pt x="10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100"/>
            <p:cNvSpPr/>
            <p:nvPr/>
          </p:nvSpPr>
          <p:spPr>
            <a:xfrm>
              <a:off x="2963075" y="2379100"/>
              <a:ext cx="26150" cy="29100"/>
            </a:xfrm>
            <a:custGeom>
              <a:avLst/>
              <a:gdLst/>
              <a:ahLst/>
              <a:cxnLst/>
              <a:rect l="l" t="t" r="r" b="b"/>
              <a:pathLst>
                <a:path w="1046" h="1164" extrusionOk="0">
                  <a:moveTo>
                    <a:pt x="640" y="1"/>
                  </a:moveTo>
                  <a:cubicBezTo>
                    <a:pt x="549" y="1"/>
                    <a:pt x="454" y="43"/>
                    <a:pt x="382" y="144"/>
                  </a:cubicBezTo>
                  <a:lnTo>
                    <a:pt x="72" y="692"/>
                  </a:lnTo>
                  <a:cubicBezTo>
                    <a:pt x="1" y="835"/>
                    <a:pt x="49" y="1025"/>
                    <a:pt x="191" y="1120"/>
                  </a:cubicBezTo>
                  <a:cubicBezTo>
                    <a:pt x="236" y="1150"/>
                    <a:pt x="288" y="1164"/>
                    <a:pt x="340" y="1164"/>
                  </a:cubicBezTo>
                  <a:cubicBezTo>
                    <a:pt x="455" y="1164"/>
                    <a:pt x="571" y="1099"/>
                    <a:pt x="620" y="1001"/>
                  </a:cubicBezTo>
                  <a:lnTo>
                    <a:pt x="930" y="454"/>
                  </a:lnTo>
                  <a:cubicBezTo>
                    <a:pt x="1046" y="221"/>
                    <a:pt x="850" y="1"/>
                    <a:pt x="6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100"/>
            <p:cNvSpPr/>
            <p:nvPr/>
          </p:nvSpPr>
          <p:spPr>
            <a:xfrm>
              <a:off x="2865100" y="2379100"/>
              <a:ext cx="26575" cy="29225"/>
            </a:xfrm>
            <a:custGeom>
              <a:avLst/>
              <a:gdLst/>
              <a:ahLst/>
              <a:cxnLst/>
              <a:rect l="l" t="t" r="r" b="b"/>
              <a:pathLst>
                <a:path w="1063" h="1169" extrusionOk="0">
                  <a:moveTo>
                    <a:pt x="418" y="1"/>
                  </a:moveTo>
                  <a:cubicBezTo>
                    <a:pt x="203" y="1"/>
                    <a:pt x="1" y="221"/>
                    <a:pt x="133" y="454"/>
                  </a:cubicBezTo>
                  <a:lnTo>
                    <a:pt x="443" y="1001"/>
                  </a:lnTo>
                  <a:cubicBezTo>
                    <a:pt x="491" y="1097"/>
                    <a:pt x="610" y="1168"/>
                    <a:pt x="705" y="1168"/>
                  </a:cubicBezTo>
                  <a:cubicBezTo>
                    <a:pt x="776" y="1168"/>
                    <a:pt x="824" y="1144"/>
                    <a:pt x="872" y="1120"/>
                  </a:cubicBezTo>
                  <a:cubicBezTo>
                    <a:pt x="1015" y="1025"/>
                    <a:pt x="1062" y="835"/>
                    <a:pt x="991" y="692"/>
                  </a:cubicBezTo>
                  <a:lnTo>
                    <a:pt x="681" y="144"/>
                  </a:lnTo>
                  <a:cubicBezTo>
                    <a:pt x="609" y="43"/>
                    <a:pt x="512"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100"/>
            <p:cNvSpPr/>
            <p:nvPr/>
          </p:nvSpPr>
          <p:spPr>
            <a:xfrm>
              <a:off x="2824350" y="2416775"/>
              <a:ext cx="35175" cy="24275"/>
            </a:xfrm>
            <a:custGeom>
              <a:avLst/>
              <a:gdLst/>
              <a:ahLst/>
              <a:cxnLst/>
              <a:rect l="l" t="t" r="r" b="b"/>
              <a:pathLst>
                <a:path w="1407" h="971" extrusionOk="0">
                  <a:moveTo>
                    <a:pt x="461" y="1"/>
                  </a:moveTo>
                  <a:cubicBezTo>
                    <a:pt x="185" y="1"/>
                    <a:pt x="0" y="437"/>
                    <a:pt x="335" y="614"/>
                  </a:cubicBezTo>
                  <a:lnTo>
                    <a:pt x="882" y="923"/>
                  </a:lnTo>
                  <a:cubicBezTo>
                    <a:pt x="930" y="947"/>
                    <a:pt x="978" y="947"/>
                    <a:pt x="1025" y="971"/>
                  </a:cubicBezTo>
                  <a:cubicBezTo>
                    <a:pt x="1144" y="971"/>
                    <a:pt x="1263" y="899"/>
                    <a:pt x="1311" y="804"/>
                  </a:cubicBezTo>
                  <a:cubicBezTo>
                    <a:pt x="1406" y="661"/>
                    <a:pt x="1359" y="447"/>
                    <a:pt x="1192" y="376"/>
                  </a:cubicBezTo>
                  <a:lnTo>
                    <a:pt x="644" y="66"/>
                  </a:lnTo>
                  <a:cubicBezTo>
                    <a:pt x="582" y="20"/>
                    <a:pt x="519" y="1"/>
                    <a:pt x="4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100"/>
            <p:cNvSpPr/>
            <p:nvPr/>
          </p:nvSpPr>
          <p:spPr>
            <a:xfrm>
              <a:off x="2914850" y="2552950"/>
              <a:ext cx="25050" cy="16100"/>
            </a:xfrm>
            <a:custGeom>
              <a:avLst/>
              <a:gdLst/>
              <a:ahLst/>
              <a:cxnLst/>
              <a:rect l="l" t="t" r="r" b="b"/>
              <a:pathLst>
                <a:path w="1002" h="644" extrusionOk="0">
                  <a:moveTo>
                    <a:pt x="1" y="1"/>
                  </a:moveTo>
                  <a:lnTo>
                    <a:pt x="215" y="644"/>
                  </a:lnTo>
                  <a:lnTo>
                    <a:pt x="811" y="644"/>
                  </a:lnTo>
                  <a:lnTo>
                    <a:pt x="100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100"/>
            <p:cNvSpPr/>
            <p:nvPr/>
          </p:nvSpPr>
          <p:spPr>
            <a:xfrm>
              <a:off x="2910100" y="2584525"/>
              <a:ext cx="33950" cy="48250"/>
            </a:xfrm>
            <a:custGeom>
              <a:avLst/>
              <a:gdLst/>
              <a:ahLst/>
              <a:cxnLst/>
              <a:rect l="l" t="t" r="r" b="b"/>
              <a:pathLst>
                <a:path w="1358" h="1930" extrusionOk="0">
                  <a:moveTo>
                    <a:pt x="429" y="0"/>
                  </a:moveTo>
                  <a:lnTo>
                    <a:pt x="0" y="1929"/>
                  </a:lnTo>
                  <a:lnTo>
                    <a:pt x="1358" y="1929"/>
                  </a:lnTo>
                  <a:lnTo>
                    <a:pt x="95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100"/>
            <p:cNvSpPr/>
            <p:nvPr/>
          </p:nvSpPr>
          <p:spPr>
            <a:xfrm>
              <a:off x="2814850" y="2552950"/>
              <a:ext cx="91100" cy="79825"/>
            </a:xfrm>
            <a:custGeom>
              <a:avLst/>
              <a:gdLst/>
              <a:ahLst/>
              <a:cxnLst/>
              <a:rect l="l" t="t" r="r" b="b"/>
              <a:pathLst>
                <a:path w="3644" h="3193" extrusionOk="0">
                  <a:moveTo>
                    <a:pt x="3167" y="1"/>
                  </a:moveTo>
                  <a:lnTo>
                    <a:pt x="1596" y="453"/>
                  </a:lnTo>
                  <a:cubicBezTo>
                    <a:pt x="1143" y="596"/>
                    <a:pt x="738" y="858"/>
                    <a:pt x="453" y="1239"/>
                  </a:cubicBezTo>
                  <a:cubicBezTo>
                    <a:pt x="143" y="1620"/>
                    <a:pt x="0" y="2097"/>
                    <a:pt x="0" y="2573"/>
                  </a:cubicBezTo>
                  <a:lnTo>
                    <a:pt x="0" y="2859"/>
                  </a:lnTo>
                  <a:cubicBezTo>
                    <a:pt x="0" y="3049"/>
                    <a:pt x="143" y="3192"/>
                    <a:pt x="310" y="3192"/>
                  </a:cubicBezTo>
                  <a:lnTo>
                    <a:pt x="3167" y="3192"/>
                  </a:lnTo>
                  <a:lnTo>
                    <a:pt x="3644" y="954"/>
                  </a:lnTo>
                  <a:lnTo>
                    <a:pt x="333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100"/>
            <p:cNvSpPr/>
            <p:nvPr/>
          </p:nvSpPr>
          <p:spPr>
            <a:xfrm>
              <a:off x="2948800" y="2553550"/>
              <a:ext cx="91100" cy="79800"/>
            </a:xfrm>
            <a:custGeom>
              <a:avLst/>
              <a:gdLst/>
              <a:ahLst/>
              <a:cxnLst/>
              <a:rect l="l" t="t" r="r" b="b"/>
              <a:pathLst>
                <a:path w="3644" h="3192" extrusionOk="0">
                  <a:moveTo>
                    <a:pt x="310" y="1"/>
                  </a:moveTo>
                  <a:lnTo>
                    <a:pt x="0" y="953"/>
                  </a:lnTo>
                  <a:lnTo>
                    <a:pt x="477" y="3192"/>
                  </a:lnTo>
                  <a:lnTo>
                    <a:pt x="3334" y="3192"/>
                  </a:lnTo>
                  <a:cubicBezTo>
                    <a:pt x="3501" y="3192"/>
                    <a:pt x="3644" y="3049"/>
                    <a:pt x="3644" y="2858"/>
                  </a:cubicBezTo>
                  <a:lnTo>
                    <a:pt x="3644" y="2573"/>
                  </a:lnTo>
                  <a:cubicBezTo>
                    <a:pt x="3644" y="2096"/>
                    <a:pt x="3477" y="1620"/>
                    <a:pt x="3191" y="1239"/>
                  </a:cubicBezTo>
                  <a:cubicBezTo>
                    <a:pt x="2906" y="858"/>
                    <a:pt x="2501" y="596"/>
                    <a:pt x="2048" y="453"/>
                  </a:cubicBezTo>
                  <a:lnTo>
                    <a:pt x="47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100"/>
            <p:cNvSpPr/>
            <p:nvPr/>
          </p:nvSpPr>
          <p:spPr>
            <a:xfrm>
              <a:off x="2841025" y="2411850"/>
              <a:ext cx="172700" cy="125650"/>
            </a:xfrm>
            <a:custGeom>
              <a:avLst/>
              <a:gdLst/>
              <a:ahLst/>
              <a:cxnLst/>
              <a:rect l="l" t="t" r="r" b="b"/>
              <a:pathLst>
                <a:path w="6908" h="5026" extrusionOk="0">
                  <a:moveTo>
                    <a:pt x="3454" y="1"/>
                  </a:moveTo>
                  <a:cubicBezTo>
                    <a:pt x="1192" y="1"/>
                    <a:pt x="1" y="2668"/>
                    <a:pt x="1501" y="4359"/>
                  </a:cubicBezTo>
                  <a:cubicBezTo>
                    <a:pt x="1668" y="4549"/>
                    <a:pt x="1811" y="4788"/>
                    <a:pt x="1858" y="5026"/>
                  </a:cubicBezTo>
                  <a:lnTo>
                    <a:pt x="3144" y="5026"/>
                  </a:lnTo>
                  <a:lnTo>
                    <a:pt x="3144" y="3383"/>
                  </a:lnTo>
                  <a:lnTo>
                    <a:pt x="2621" y="2835"/>
                  </a:lnTo>
                  <a:cubicBezTo>
                    <a:pt x="2384" y="2617"/>
                    <a:pt x="2591" y="2302"/>
                    <a:pt x="2830" y="2302"/>
                  </a:cubicBezTo>
                  <a:cubicBezTo>
                    <a:pt x="2904" y="2302"/>
                    <a:pt x="2981" y="2333"/>
                    <a:pt x="3049" y="2406"/>
                  </a:cubicBezTo>
                  <a:lnTo>
                    <a:pt x="3454" y="2811"/>
                  </a:lnTo>
                  <a:lnTo>
                    <a:pt x="3859" y="2406"/>
                  </a:lnTo>
                  <a:cubicBezTo>
                    <a:pt x="3932" y="2333"/>
                    <a:pt x="4013" y="2302"/>
                    <a:pt x="4088" y="2302"/>
                  </a:cubicBezTo>
                  <a:cubicBezTo>
                    <a:pt x="4332" y="2302"/>
                    <a:pt x="4529" y="2617"/>
                    <a:pt x="4311" y="2835"/>
                  </a:cubicBezTo>
                  <a:lnTo>
                    <a:pt x="3787" y="3383"/>
                  </a:lnTo>
                  <a:lnTo>
                    <a:pt x="3787" y="5026"/>
                  </a:lnTo>
                  <a:lnTo>
                    <a:pt x="5073" y="5026"/>
                  </a:lnTo>
                  <a:cubicBezTo>
                    <a:pt x="5121" y="4788"/>
                    <a:pt x="5240" y="4549"/>
                    <a:pt x="5407" y="4359"/>
                  </a:cubicBezTo>
                  <a:cubicBezTo>
                    <a:pt x="6907" y="2668"/>
                    <a:pt x="5716" y="1"/>
                    <a:pt x="3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3" name="Google Shape;11023;p100"/>
          <p:cNvGrpSpPr/>
          <p:nvPr/>
        </p:nvGrpSpPr>
        <p:grpSpPr>
          <a:xfrm>
            <a:off x="4035824" y="1768521"/>
            <a:ext cx="349642" cy="349936"/>
            <a:chOff x="3372100" y="2364625"/>
            <a:chExt cx="267925" cy="268150"/>
          </a:xfrm>
        </p:grpSpPr>
        <p:sp>
          <p:nvSpPr>
            <p:cNvPr id="11024" name="Google Shape;11024;p100"/>
            <p:cNvSpPr/>
            <p:nvPr/>
          </p:nvSpPr>
          <p:spPr>
            <a:xfrm>
              <a:off x="3419725" y="2554150"/>
              <a:ext cx="67900" cy="31575"/>
            </a:xfrm>
            <a:custGeom>
              <a:avLst/>
              <a:gdLst/>
              <a:ahLst/>
              <a:cxnLst/>
              <a:rect l="l" t="t" r="r" b="b"/>
              <a:pathLst>
                <a:path w="2716" h="1263" extrusionOk="0">
                  <a:moveTo>
                    <a:pt x="1358" y="1"/>
                  </a:moveTo>
                  <a:cubicBezTo>
                    <a:pt x="644" y="1"/>
                    <a:pt x="48" y="548"/>
                    <a:pt x="1" y="1263"/>
                  </a:cubicBezTo>
                  <a:lnTo>
                    <a:pt x="2715" y="1263"/>
                  </a:lnTo>
                  <a:cubicBezTo>
                    <a:pt x="2668" y="548"/>
                    <a:pt x="2072" y="1"/>
                    <a:pt x="1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100"/>
            <p:cNvSpPr/>
            <p:nvPr/>
          </p:nvSpPr>
          <p:spPr>
            <a:xfrm>
              <a:off x="3438175" y="2507125"/>
              <a:ext cx="31000" cy="31575"/>
            </a:xfrm>
            <a:custGeom>
              <a:avLst/>
              <a:gdLst/>
              <a:ahLst/>
              <a:cxnLst/>
              <a:rect l="l" t="t" r="r" b="b"/>
              <a:pathLst>
                <a:path w="1240" h="1263" extrusionOk="0">
                  <a:moveTo>
                    <a:pt x="620" y="0"/>
                  </a:moveTo>
                  <a:cubicBezTo>
                    <a:pt x="263" y="0"/>
                    <a:pt x="1" y="286"/>
                    <a:pt x="1" y="619"/>
                  </a:cubicBezTo>
                  <a:cubicBezTo>
                    <a:pt x="1" y="977"/>
                    <a:pt x="263" y="1262"/>
                    <a:pt x="620" y="1262"/>
                  </a:cubicBezTo>
                  <a:cubicBezTo>
                    <a:pt x="977" y="1262"/>
                    <a:pt x="1239" y="977"/>
                    <a:pt x="1239" y="619"/>
                  </a:cubicBezTo>
                  <a:cubicBezTo>
                    <a:pt x="1239" y="286"/>
                    <a:pt x="977" y="0"/>
                    <a:pt x="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100"/>
            <p:cNvSpPr/>
            <p:nvPr/>
          </p:nvSpPr>
          <p:spPr>
            <a:xfrm>
              <a:off x="3372100" y="2460075"/>
              <a:ext cx="267925" cy="172700"/>
            </a:xfrm>
            <a:custGeom>
              <a:avLst/>
              <a:gdLst/>
              <a:ahLst/>
              <a:cxnLst/>
              <a:rect l="l" t="t" r="r" b="b"/>
              <a:pathLst>
                <a:path w="10717" h="6908" extrusionOk="0">
                  <a:moveTo>
                    <a:pt x="9121" y="2501"/>
                  </a:moveTo>
                  <a:cubicBezTo>
                    <a:pt x="9502" y="2549"/>
                    <a:pt x="9502" y="3097"/>
                    <a:pt x="9121" y="3144"/>
                  </a:cubicBezTo>
                  <a:lnTo>
                    <a:pt x="6192" y="3144"/>
                  </a:lnTo>
                  <a:cubicBezTo>
                    <a:pt x="5811" y="3097"/>
                    <a:pt x="5811" y="2549"/>
                    <a:pt x="6192" y="2501"/>
                  </a:cubicBezTo>
                  <a:close/>
                  <a:moveTo>
                    <a:pt x="9121" y="3764"/>
                  </a:moveTo>
                  <a:cubicBezTo>
                    <a:pt x="9502" y="3811"/>
                    <a:pt x="9502" y="4359"/>
                    <a:pt x="9121" y="4407"/>
                  </a:cubicBezTo>
                  <a:lnTo>
                    <a:pt x="6192" y="4407"/>
                  </a:lnTo>
                  <a:cubicBezTo>
                    <a:pt x="5811" y="4359"/>
                    <a:pt x="5811" y="3811"/>
                    <a:pt x="6192" y="3764"/>
                  </a:cubicBezTo>
                  <a:close/>
                  <a:moveTo>
                    <a:pt x="3263" y="1263"/>
                  </a:moveTo>
                  <a:cubicBezTo>
                    <a:pt x="4359" y="1263"/>
                    <a:pt x="4930" y="2573"/>
                    <a:pt x="4192" y="3359"/>
                  </a:cubicBezTo>
                  <a:cubicBezTo>
                    <a:pt x="4835" y="3716"/>
                    <a:pt x="5263" y="4383"/>
                    <a:pt x="5263" y="5121"/>
                  </a:cubicBezTo>
                  <a:lnTo>
                    <a:pt x="5263" y="5335"/>
                  </a:lnTo>
                  <a:cubicBezTo>
                    <a:pt x="5263" y="5502"/>
                    <a:pt x="5121" y="5645"/>
                    <a:pt x="4930" y="5645"/>
                  </a:cubicBezTo>
                  <a:lnTo>
                    <a:pt x="1596" y="5645"/>
                  </a:lnTo>
                  <a:cubicBezTo>
                    <a:pt x="1582" y="5647"/>
                    <a:pt x="1568" y="5648"/>
                    <a:pt x="1555" y="5648"/>
                  </a:cubicBezTo>
                  <a:cubicBezTo>
                    <a:pt x="1385" y="5648"/>
                    <a:pt x="1264" y="5512"/>
                    <a:pt x="1286" y="5335"/>
                  </a:cubicBezTo>
                  <a:lnTo>
                    <a:pt x="1286" y="5121"/>
                  </a:lnTo>
                  <a:cubicBezTo>
                    <a:pt x="1286" y="4383"/>
                    <a:pt x="1691" y="3716"/>
                    <a:pt x="2358" y="3359"/>
                  </a:cubicBezTo>
                  <a:cubicBezTo>
                    <a:pt x="1596" y="2573"/>
                    <a:pt x="2168" y="1263"/>
                    <a:pt x="3263" y="1263"/>
                  </a:cubicBezTo>
                  <a:close/>
                  <a:moveTo>
                    <a:pt x="1167" y="1"/>
                  </a:moveTo>
                  <a:cubicBezTo>
                    <a:pt x="524" y="1"/>
                    <a:pt x="0" y="525"/>
                    <a:pt x="0" y="1144"/>
                  </a:cubicBezTo>
                  <a:lnTo>
                    <a:pt x="0" y="5764"/>
                  </a:lnTo>
                  <a:cubicBezTo>
                    <a:pt x="0" y="6383"/>
                    <a:pt x="524" y="6907"/>
                    <a:pt x="1167" y="6907"/>
                  </a:cubicBezTo>
                  <a:lnTo>
                    <a:pt x="9574" y="6907"/>
                  </a:lnTo>
                  <a:cubicBezTo>
                    <a:pt x="10193" y="6907"/>
                    <a:pt x="10717" y="6383"/>
                    <a:pt x="10717" y="5764"/>
                  </a:cubicBezTo>
                  <a:lnTo>
                    <a:pt x="10717" y="1144"/>
                  </a:lnTo>
                  <a:cubicBezTo>
                    <a:pt x="10717" y="501"/>
                    <a:pt x="10193" y="1"/>
                    <a:pt x="9574" y="1"/>
                  </a:cubicBezTo>
                  <a:lnTo>
                    <a:pt x="6621" y="1"/>
                  </a:lnTo>
                  <a:lnTo>
                    <a:pt x="6621" y="834"/>
                  </a:lnTo>
                  <a:cubicBezTo>
                    <a:pt x="6621" y="1358"/>
                    <a:pt x="6192" y="1787"/>
                    <a:pt x="5668" y="1787"/>
                  </a:cubicBezTo>
                  <a:lnTo>
                    <a:pt x="5049" y="1787"/>
                  </a:lnTo>
                  <a:cubicBezTo>
                    <a:pt x="4525" y="1787"/>
                    <a:pt x="4097" y="1358"/>
                    <a:pt x="4097" y="834"/>
                  </a:cubicBezTo>
                  <a:lnTo>
                    <a:pt x="409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100"/>
            <p:cNvSpPr/>
            <p:nvPr/>
          </p:nvSpPr>
          <p:spPr>
            <a:xfrm>
              <a:off x="3420375" y="2364625"/>
              <a:ext cx="170950" cy="124075"/>
            </a:xfrm>
            <a:custGeom>
              <a:avLst/>
              <a:gdLst/>
              <a:ahLst/>
              <a:cxnLst/>
              <a:rect l="l" t="t" r="r" b="b"/>
              <a:pathLst>
                <a:path w="6838" h="4963" extrusionOk="0">
                  <a:moveTo>
                    <a:pt x="447" y="0"/>
                  </a:moveTo>
                  <a:cubicBezTo>
                    <a:pt x="208" y="0"/>
                    <a:pt x="0" y="320"/>
                    <a:pt x="237" y="556"/>
                  </a:cubicBezTo>
                  <a:lnTo>
                    <a:pt x="2809" y="3104"/>
                  </a:lnTo>
                  <a:lnTo>
                    <a:pt x="2809" y="4652"/>
                  </a:lnTo>
                  <a:cubicBezTo>
                    <a:pt x="2809" y="4819"/>
                    <a:pt x="2951" y="4962"/>
                    <a:pt x="3118" y="4962"/>
                  </a:cubicBezTo>
                  <a:lnTo>
                    <a:pt x="3737" y="4962"/>
                  </a:lnTo>
                  <a:cubicBezTo>
                    <a:pt x="3904" y="4962"/>
                    <a:pt x="4047" y="4819"/>
                    <a:pt x="4047" y="4652"/>
                  </a:cubicBezTo>
                  <a:lnTo>
                    <a:pt x="4047" y="3104"/>
                  </a:lnTo>
                  <a:lnTo>
                    <a:pt x="6619" y="556"/>
                  </a:lnTo>
                  <a:cubicBezTo>
                    <a:pt x="6837" y="320"/>
                    <a:pt x="6639" y="0"/>
                    <a:pt x="6395" y="0"/>
                  </a:cubicBezTo>
                  <a:cubicBezTo>
                    <a:pt x="6319" y="0"/>
                    <a:pt x="6240" y="31"/>
                    <a:pt x="6166" y="104"/>
                  </a:cubicBezTo>
                  <a:lnTo>
                    <a:pt x="3713" y="2557"/>
                  </a:lnTo>
                  <a:lnTo>
                    <a:pt x="3142" y="2557"/>
                  </a:lnTo>
                  <a:lnTo>
                    <a:pt x="665" y="104"/>
                  </a:lnTo>
                  <a:cubicBezTo>
                    <a:pt x="598" y="31"/>
                    <a:pt x="521" y="0"/>
                    <a:pt x="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8" name="Google Shape;11028;p100"/>
          <p:cNvGrpSpPr/>
          <p:nvPr/>
        </p:nvGrpSpPr>
        <p:grpSpPr>
          <a:xfrm>
            <a:off x="4795693" y="1768782"/>
            <a:ext cx="330230" cy="350425"/>
            <a:chOff x="3954375" y="2364825"/>
            <a:chExt cx="253050" cy="268525"/>
          </a:xfrm>
        </p:grpSpPr>
        <p:sp>
          <p:nvSpPr>
            <p:cNvPr id="11029" name="Google Shape;11029;p100"/>
            <p:cNvSpPr/>
            <p:nvPr/>
          </p:nvSpPr>
          <p:spPr>
            <a:xfrm>
              <a:off x="3954375" y="2364825"/>
              <a:ext cx="222075" cy="120300"/>
            </a:xfrm>
            <a:custGeom>
              <a:avLst/>
              <a:gdLst/>
              <a:ahLst/>
              <a:cxnLst/>
              <a:rect l="l" t="t" r="r" b="b"/>
              <a:pathLst>
                <a:path w="8883" h="4812" extrusionOk="0">
                  <a:moveTo>
                    <a:pt x="1881" y="1"/>
                  </a:moveTo>
                  <a:cubicBezTo>
                    <a:pt x="1691" y="1"/>
                    <a:pt x="1548" y="144"/>
                    <a:pt x="1548" y="310"/>
                  </a:cubicBezTo>
                  <a:lnTo>
                    <a:pt x="1548" y="2525"/>
                  </a:lnTo>
                  <a:lnTo>
                    <a:pt x="1453" y="2525"/>
                  </a:lnTo>
                  <a:cubicBezTo>
                    <a:pt x="0" y="2596"/>
                    <a:pt x="0" y="4740"/>
                    <a:pt x="1453" y="4811"/>
                  </a:cubicBezTo>
                  <a:lnTo>
                    <a:pt x="1548" y="4811"/>
                  </a:lnTo>
                  <a:lnTo>
                    <a:pt x="1548" y="4192"/>
                  </a:lnTo>
                  <a:lnTo>
                    <a:pt x="1453" y="4192"/>
                  </a:lnTo>
                  <a:cubicBezTo>
                    <a:pt x="1437" y="4193"/>
                    <a:pt x="1423" y="4193"/>
                    <a:pt x="1408" y="4193"/>
                  </a:cubicBezTo>
                  <a:cubicBezTo>
                    <a:pt x="713" y="4193"/>
                    <a:pt x="706" y="3141"/>
                    <a:pt x="1387" y="3141"/>
                  </a:cubicBezTo>
                  <a:cubicBezTo>
                    <a:pt x="1408" y="3141"/>
                    <a:pt x="1430" y="3142"/>
                    <a:pt x="1453" y="3144"/>
                  </a:cubicBezTo>
                  <a:lnTo>
                    <a:pt x="1548" y="3144"/>
                  </a:lnTo>
                  <a:lnTo>
                    <a:pt x="1548" y="4192"/>
                  </a:lnTo>
                  <a:lnTo>
                    <a:pt x="2191" y="4192"/>
                  </a:lnTo>
                  <a:lnTo>
                    <a:pt x="2191" y="2835"/>
                  </a:lnTo>
                  <a:lnTo>
                    <a:pt x="2191" y="1572"/>
                  </a:lnTo>
                  <a:cubicBezTo>
                    <a:pt x="2191" y="1048"/>
                    <a:pt x="2596" y="620"/>
                    <a:pt x="3120" y="620"/>
                  </a:cubicBezTo>
                  <a:lnTo>
                    <a:pt x="8883" y="620"/>
                  </a:lnTo>
                  <a:lnTo>
                    <a:pt x="8883" y="310"/>
                  </a:lnTo>
                  <a:cubicBezTo>
                    <a:pt x="8883" y="144"/>
                    <a:pt x="8740" y="1"/>
                    <a:pt x="8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100"/>
            <p:cNvSpPr/>
            <p:nvPr/>
          </p:nvSpPr>
          <p:spPr>
            <a:xfrm>
              <a:off x="3993050" y="2485100"/>
              <a:ext cx="16100" cy="116100"/>
            </a:xfrm>
            <a:custGeom>
              <a:avLst/>
              <a:gdLst/>
              <a:ahLst/>
              <a:cxnLst/>
              <a:rect l="l" t="t" r="r" b="b"/>
              <a:pathLst>
                <a:path w="644" h="4644" extrusionOk="0">
                  <a:moveTo>
                    <a:pt x="1" y="0"/>
                  </a:moveTo>
                  <a:lnTo>
                    <a:pt x="1" y="4334"/>
                  </a:lnTo>
                  <a:cubicBezTo>
                    <a:pt x="1" y="4501"/>
                    <a:pt x="144" y="4644"/>
                    <a:pt x="334" y="4644"/>
                  </a:cubicBezTo>
                  <a:lnTo>
                    <a:pt x="644" y="4644"/>
                  </a:lnTo>
                  <a:lnTo>
                    <a:pt x="64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100"/>
            <p:cNvSpPr/>
            <p:nvPr/>
          </p:nvSpPr>
          <p:spPr>
            <a:xfrm>
              <a:off x="4024625" y="2443425"/>
              <a:ext cx="31575" cy="26200"/>
            </a:xfrm>
            <a:custGeom>
              <a:avLst/>
              <a:gdLst/>
              <a:ahLst/>
              <a:cxnLst/>
              <a:rect l="l" t="t" r="r" b="b"/>
              <a:pathLst>
                <a:path w="1263" h="1048" extrusionOk="0">
                  <a:moveTo>
                    <a:pt x="0" y="0"/>
                  </a:moveTo>
                  <a:lnTo>
                    <a:pt x="0" y="1048"/>
                  </a:lnTo>
                  <a:lnTo>
                    <a:pt x="738" y="1048"/>
                  </a:lnTo>
                  <a:cubicBezTo>
                    <a:pt x="1024" y="1048"/>
                    <a:pt x="1262" y="810"/>
                    <a:pt x="1262" y="524"/>
                  </a:cubicBezTo>
                  <a:cubicBezTo>
                    <a:pt x="1238" y="238"/>
                    <a:pt x="1024" y="0"/>
                    <a:pt x="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100"/>
            <p:cNvSpPr/>
            <p:nvPr/>
          </p:nvSpPr>
          <p:spPr>
            <a:xfrm>
              <a:off x="4093075" y="2490450"/>
              <a:ext cx="67300" cy="31575"/>
            </a:xfrm>
            <a:custGeom>
              <a:avLst/>
              <a:gdLst/>
              <a:ahLst/>
              <a:cxnLst/>
              <a:rect l="l" t="t" r="r" b="b"/>
              <a:pathLst>
                <a:path w="2692" h="1263" extrusionOk="0">
                  <a:moveTo>
                    <a:pt x="1334" y="0"/>
                  </a:moveTo>
                  <a:cubicBezTo>
                    <a:pt x="644" y="0"/>
                    <a:pt x="48" y="548"/>
                    <a:pt x="1" y="1263"/>
                  </a:cubicBezTo>
                  <a:lnTo>
                    <a:pt x="2692" y="1263"/>
                  </a:lnTo>
                  <a:cubicBezTo>
                    <a:pt x="2644" y="548"/>
                    <a:pt x="204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100"/>
            <p:cNvSpPr/>
            <p:nvPr/>
          </p:nvSpPr>
          <p:spPr>
            <a:xfrm>
              <a:off x="4024625" y="2396375"/>
              <a:ext cx="182800" cy="236975"/>
            </a:xfrm>
            <a:custGeom>
              <a:avLst/>
              <a:gdLst/>
              <a:ahLst/>
              <a:cxnLst/>
              <a:rect l="l" t="t" r="r" b="b"/>
              <a:pathLst>
                <a:path w="7312" h="9479" extrusionOk="0">
                  <a:moveTo>
                    <a:pt x="4072" y="1239"/>
                  </a:moveTo>
                  <a:cubicBezTo>
                    <a:pt x="5168" y="1239"/>
                    <a:pt x="5739" y="2549"/>
                    <a:pt x="5001" y="3359"/>
                  </a:cubicBezTo>
                  <a:cubicBezTo>
                    <a:pt x="5668" y="3692"/>
                    <a:pt x="6073" y="4383"/>
                    <a:pt x="6073" y="5121"/>
                  </a:cubicBezTo>
                  <a:lnTo>
                    <a:pt x="6073" y="5335"/>
                  </a:lnTo>
                  <a:cubicBezTo>
                    <a:pt x="6073" y="5490"/>
                    <a:pt x="5950" y="5624"/>
                    <a:pt x="5800" y="5624"/>
                  </a:cubicBezTo>
                  <a:cubicBezTo>
                    <a:pt x="5788" y="5624"/>
                    <a:pt x="5776" y="5623"/>
                    <a:pt x="5763" y="5621"/>
                  </a:cubicBezTo>
                  <a:lnTo>
                    <a:pt x="2405" y="5621"/>
                  </a:lnTo>
                  <a:cubicBezTo>
                    <a:pt x="2239" y="5621"/>
                    <a:pt x="2096" y="5502"/>
                    <a:pt x="2096" y="5335"/>
                  </a:cubicBezTo>
                  <a:lnTo>
                    <a:pt x="2096" y="5121"/>
                  </a:lnTo>
                  <a:cubicBezTo>
                    <a:pt x="2096" y="4383"/>
                    <a:pt x="2501" y="3692"/>
                    <a:pt x="3167" y="3359"/>
                  </a:cubicBezTo>
                  <a:cubicBezTo>
                    <a:pt x="2405" y="2549"/>
                    <a:pt x="2977" y="1239"/>
                    <a:pt x="4072" y="1239"/>
                  </a:cubicBezTo>
                  <a:close/>
                  <a:moveTo>
                    <a:pt x="3626" y="6262"/>
                  </a:moveTo>
                  <a:cubicBezTo>
                    <a:pt x="3640" y="6262"/>
                    <a:pt x="3653" y="6262"/>
                    <a:pt x="3668" y="6264"/>
                  </a:cubicBezTo>
                  <a:lnTo>
                    <a:pt x="5763" y="6264"/>
                  </a:lnTo>
                  <a:cubicBezTo>
                    <a:pt x="6144" y="6312"/>
                    <a:pt x="6144" y="6859"/>
                    <a:pt x="5763" y="6907"/>
                  </a:cubicBezTo>
                  <a:lnTo>
                    <a:pt x="3668" y="6907"/>
                  </a:lnTo>
                  <a:cubicBezTo>
                    <a:pt x="3653" y="6908"/>
                    <a:pt x="3640" y="6909"/>
                    <a:pt x="3626" y="6909"/>
                  </a:cubicBezTo>
                  <a:cubicBezTo>
                    <a:pt x="3229" y="6909"/>
                    <a:pt x="3229" y="6262"/>
                    <a:pt x="3626" y="6262"/>
                  </a:cubicBezTo>
                  <a:close/>
                  <a:moveTo>
                    <a:pt x="1529" y="7524"/>
                  </a:moveTo>
                  <a:cubicBezTo>
                    <a:pt x="1543" y="7524"/>
                    <a:pt x="1557" y="7525"/>
                    <a:pt x="1572" y="7526"/>
                  </a:cubicBezTo>
                  <a:lnTo>
                    <a:pt x="5763" y="7526"/>
                  </a:lnTo>
                  <a:cubicBezTo>
                    <a:pt x="6144" y="7574"/>
                    <a:pt x="6144" y="8121"/>
                    <a:pt x="5763" y="8169"/>
                  </a:cubicBezTo>
                  <a:lnTo>
                    <a:pt x="1572" y="8169"/>
                  </a:lnTo>
                  <a:cubicBezTo>
                    <a:pt x="1564" y="8169"/>
                    <a:pt x="1557" y="8170"/>
                    <a:pt x="1550" y="8170"/>
                  </a:cubicBezTo>
                  <a:cubicBezTo>
                    <a:pt x="1134" y="8170"/>
                    <a:pt x="1127" y="7524"/>
                    <a:pt x="1529" y="7524"/>
                  </a:cubicBezTo>
                  <a:close/>
                  <a:moveTo>
                    <a:pt x="310" y="1"/>
                  </a:moveTo>
                  <a:cubicBezTo>
                    <a:pt x="143" y="1"/>
                    <a:pt x="0" y="144"/>
                    <a:pt x="0" y="310"/>
                  </a:cubicBezTo>
                  <a:lnTo>
                    <a:pt x="0" y="1263"/>
                  </a:lnTo>
                  <a:lnTo>
                    <a:pt x="738" y="1263"/>
                  </a:lnTo>
                  <a:cubicBezTo>
                    <a:pt x="766" y="1261"/>
                    <a:pt x="793" y="1260"/>
                    <a:pt x="820" y="1260"/>
                  </a:cubicBezTo>
                  <a:cubicBezTo>
                    <a:pt x="1429" y="1260"/>
                    <a:pt x="1953" y="1767"/>
                    <a:pt x="1953" y="2406"/>
                  </a:cubicBezTo>
                  <a:cubicBezTo>
                    <a:pt x="1953" y="3023"/>
                    <a:pt x="1427" y="3552"/>
                    <a:pt x="816" y="3552"/>
                  </a:cubicBezTo>
                  <a:cubicBezTo>
                    <a:pt x="791" y="3552"/>
                    <a:pt x="765" y="3551"/>
                    <a:pt x="738" y="3549"/>
                  </a:cubicBezTo>
                  <a:lnTo>
                    <a:pt x="0" y="3549"/>
                  </a:lnTo>
                  <a:lnTo>
                    <a:pt x="0" y="9169"/>
                  </a:lnTo>
                  <a:cubicBezTo>
                    <a:pt x="0" y="9336"/>
                    <a:pt x="143" y="9479"/>
                    <a:pt x="310" y="9479"/>
                  </a:cubicBezTo>
                  <a:lnTo>
                    <a:pt x="7025" y="9479"/>
                  </a:lnTo>
                  <a:cubicBezTo>
                    <a:pt x="7192" y="9479"/>
                    <a:pt x="7311" y="9336"/>
                    <a:pt x="7311" y="9169"/>
                  </a:cubicBezTo>
                  <a:lnTo>
                    <a:pt x="7311" y="310"/>
                  </a:lnTo>
                  <a:cubicBezTo>
                    <a:pt x="7311" y="144"/>
                    <a:pt x="7192" y="1"/>
                    <a:pt x="7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100"/>
            <p:cNvSpPr/>
            <p:nvPr/>
          </p:nvSpPr>
          <p:spPr>
            <a:xfrm>
              <a:off x="4110950" y="2443425"/>
              <a:ext cx="31575" cy="31575"/>
            </a:xfrm>
            <a:custGeom>
              <a:avLst/>
              <a:gdLst/>
              <a:ahLst/>
              <a:cxnLst/>
              <a:rect l="l" t="t" r="r" b="b"/>
              <a:pathLst>
                <a:path w="1263" h="1263" extrusionOk="0">
                  <a:moveTo>
                    <a:pt x="619" y="0"/>
                  </a:moveTo>
                  <a:cubicBezTo>
                    <a:pt x="286" y="0"/>
                    <a:pt x="0" y="286"/>
                    <a:pt x="0" y="619"/>
                  </a:cubicBezTo>
                  <a:cubicBezTo>
                    <a:pt x="0" y="977"/>
                    <a:pt x="286" y="1262"/>
                    <a:pt x="619" y="1262"/>
                  </a:cubicBezTo>
                  <a:cubicBezTo>
                    <a:pt x="977" y="1262"/>
                    <a:pt x="1262" y="977"/>
                    <a:pt x="1262" y="619"/>
                  </a:cubicBezTo>
                  <a:cubicBezTo>
                    <a:pt x="1262" y="286"/>
                    <a:pt x="977" y="0"/>
                    <a:pt x="6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5" name="Google Shape;11035;p100"/>
          <p:cNvGrpSpPr/>
          <p:nvPr/>
        </p:nvGrpSpPr>
        <p:grpSpPr>
          <a:xfrm>
            <a:off x="5546199" y="1768782"/>
            <a:ext cx="349675" cy="349675"/>
            <a:chOff x="4529475" y="2364825"/>
            <a:chExt cx="267950" cy="267950"/>
          </a:xfrm>
        </p:grpSpPr>
        <p:sp>
          <p:nvSpPr>
            <p:cNvPr id="11036" name="Google Shape;11036;p100"/>
            <p:cNvSpPr/>
            <p:nvPr/>
          </p:nvSpPr>
          <p:spPr>
            <a:xfrm>
              <a:off x="4677125" y="2538675"/>
              <a:ext cx="16100" cy="15500"/>
            </a:xfrm>
            <a:custGeom>
              <a:avLst/>
              <a:gdLst/>
              <a:ahLst/>
              <a:cxnLst/>
              <a:rect l="l" t="t" r="r" b="b"/>
              <a:pathLst>
                <a:path w="644" h="620" extrusionOk="0">
                  <a:moveTo>
                    <a:pt x="1" y="0"/>
                  </a:moveTo>
                  <a:lnTo>
                    <a:pt x="1" y="620"/>
                  </a:lnTo>
                  <a:lnTo>
                    <a:pt x="644" y="620"/>
                  </a:lnTo>
                  <a:lnTo>
                    <a:pt x="64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100"/>
            <p:cNvSpPr/>
            <p:nvPr/>
          </p:nvSpPr>
          <p:spPr>
            <a:xfrm>
              <a:off x="4677125" y="2570225"/>
              <a:ext cx="16100" cy="15500"/>
            </a:xfrm>
            <a:custGeom>
              <a:avLst/>
              <a:gdLst/>
              <a:ahLst/>
              <a:cxnLst/>
              <a:rect l="l" t="t" r="r" b="b"/>
              <a:pathLst>
                <a:path w="644" h="620" extrusionOk="0">
                  <a:moveTo>
                    <a:pt x="1" y="1"/>
                  </a:moveTo>
                  <a:lnTo>
                    <a:pt x="1" y="620"/>
                  </a:lnTo>
                  <a:lnTo>
                    <a:pt x="644" y="620"/>
                  </a:lnTo>
                  <a:lnTo>
                    <a:pt x="6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100"/>
            <p:cNvSpPr/>
            <p:nvPr/>
          </p:nvSpPr>
          <p:spPr>
            <a:xfrm>
              <a:off x="4708675" y="2570225"/>
              <a:ext cx="15525" cy="15500"/>
            </a:xfrm>
            <a:custGeom>
              <a:avLst/>
              <a:gdLst/>
              <a:ahLst/>
              <a:cxnLst/>
              <a:rect l="l" t="t" r="r" b="b"/>
              <a:pathLst>
                <a:path w="621" h="620" extrusionOk="0">
                  <a:moveTo>
                    <a:pt x="1" y="1"/>
                  </a:moveTo>
                  <a:lnTo>
                    <a:pt x="1" y="620"/>
                  </a:lnTo>
                  <a:lnTo>
                    <a:pt x="620" y="620"/>
                  </a:lnTo>
                  <a:lnTo>
                    <a:pt x="62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100"/>
            <p:cNvSpPr/>
            <p:nvPr/>
          </p:nvSpPr>
          <p:spPr>
            <a:xfrm>
              <a:off x="4677125" y="2507125"/>
              <a:ext cx="16100" cy="15500"/>
            </a:xfrm>
            <a:custGeom>
              <a:avLst/>
              <a:gdLst/>
              <a:ahLst/>
              <a:cxnLst/>
              <a:rect l="l" t="t" r="r" b="b"/>
              <a:pathLst>
                <a:path w="644" h="620" extrusionOk="0">
                  <a:moveTo>
                    <a:pt x="1" y="0"/>
                  </a:moveTo>
                  <a:lnTo>
                    <a:pt x="1" y="619"/>
                  </a:lnTo>
                  <a:lnTo>
                    <a:pt x="644" y="619"/>
                  </a:lnTo>
                  <a:lnTo>
                    <a:pt x="64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100"/>
            <p:cNvSpPr/>
            <p:nvPr/>
          </p:nvSpPr>
          <p:spPr>
            <a:xfrm>
              <a:off x="4646175" y="2570225"/>
              <a:ext cx="15500" cy="15500"/>
            </a:xfrm>
            <a:custGeom>
              <a:avLst/>
              <a:gdLst/>
              <a:ahLst/>
              <a:cxnLst/>
              <a:rect l="l" t="t" r="r" b="b"/>
              <a:pathLst>
                <a:path w="620" h="620" extrusionOk="0">
                  <a:moveTo>
                    <a:pt x="0" y="1"/>
                  </a:moveTo>
                  <a:lnTo>
                    <a:pt x="0" y="620"/>
                  </a:lnTo>
                  <a:lnTo>
                    <a:pt x="620" y="620"/>
                  </a:lnTo>
                  <a:lnTo>
                    <a:pt x="62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100"/>
            <p:cNvSpPr/>
            <p:nvPr/>
          </p:nvSpPr>
          <p:spPr>
            <a:xfrm>
              <a:off x="4646175" y="2507125"/>
              <a:ext cx="15500" cy="15500"/>
            </a:xfrm>
            <a:custGeom>
              <a:avLst/>
              <a:gdLst/>
              <a:ahLst/>
              <a:cxnLst/>
              <a:rect l="l" t="t" r="r" b="b"/>
              <a:pathLst>
                <a:path w="620" h="620" extrusionOk="0">
                  <a:moveTo>
                    <a:pt x="0" y="0"/>
                  </a:moveTo>
                  <a:lnTo>
                    <a:pt x="0" y="619"/>
                  </a:lnTo>
                  <a:lnTo>
                    <a:pt x="620" y="619"/>
                  </a:lnTo>
                  <a:lnTo>
                    <a:pt x="62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100"/>
            <p:cNvSpPr/>
            <p:nvPr/>
          </p:nvSpPr>
          <p:spPr>
            <a:xfrm>
              <a:off x="4646175" y="2538675"/>
              <a:ext cx="15500" cy="15500"/>
            </a:xfrm>
            <a:custGeom>
              <a:avLst/>
              <a:gdLst/>
              <a:ahLst/>
              <a:cxnLst/>
              <a:rect l="l" t="t" r="r" b="b"/>
              <a:pathLst>
                <a:path w="620" h="620" extrusionOk="0">
                  <a:moveTo>
                    <a:pt x="0" y="0"/>
                  </a:moveTo>
                  <a:lnTo>
                    <a:pt x="0" y="620"/>
                  </a:lnTo>
                  <a:lnTo>
                    <a:pt x="620" y="620"/>
                  </a:lnTo>
                  <a:lnTo>
                    <a:pt x="62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100"/>
            <p:cNvSpPr/>
            <p:nvPr/>
          </p:nvSpPr>
          <p:spPr>
            <a:xfrm>
              <a:off x="4708675" y="2538675"/>
              <a:ext cx="15525" cy="15500"/>
            </a:xfrm>
            <a:custGeom>
              <a:avLst/>
              <a:gdLst/>
              <a:ahLst/>
              <a:cxnLst/>
              <a:rect l="l" t="t" r="r" b="b"/>
              <a:pathLst>
                <a:path w="621" h="620" extrusionOk="0">
                  <a:moveTo>
                    <a:pt x="1" y="0"/>
                  </a:moveTo>
                  <a:lnTo>
                    <a:pt x="1" y="620"/>
                  </a:lnTo>
                  <a:lnTo>
                    <a:pt x="620" y="620"/>
                  </a:lnTo>
                  <a:lnTo>
                    <a:pt x="62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100"/>
            <p:cNvSpPr/>
            <p:nvPr/>
          </p:nvSpPr>
          <p:spPr>
            <a:xfrm>
              <a:off x="4646175" y="2411850"/>
              <a:ext cx="109575" cy="48250"/>
            </a:xfrm>
            <a:custGeom>
              <a:avLst/>
              <a:gdLst/>
              <a:ahLst/>
              <a:cxnLst/>
              <a:rect l="l" t="t" r="r" b="b"/>
              <a:pathLst>
                <a:path w="4383" h="1930" extrusionOk="0">
                  <a:moveTo>
                    <a:pt x="0" y="1"/>
                  </a:moveTo>
                  <a:lnTo>
                    <a:pt x="0" y="1930"/>
                  </a:lnTo>
                  <a:lnTo>
                    <a:pt x="4382" y="1930"/>
                  </a:lnTo>
                  <a:lnTo>
                    <a:pt x="438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100"/>
            <p:cNvSpPr/>
            <p:nvPr/>
          </p:nvSpPr>
          <p:spPr>
            <a:xfrm>
              <a:off x="4603900" y="2364825"/>
              <a:ext cx="193525" cy="267950"/>
            </a:xfrm>
            <a:custGeom>
              <a:avLst/>
              <a:gdLst/>
              <a:ahLst/>
              <a:cxnLst/>
              <a:rect l="l" t="t" r="r" b="b"/>
              <a:pathLst>
                <a:path w="7741" h="10718" extrusionOk="0">
                  <a:moveTo>
                    <a:pt x="1322" y="1260"/>
                  </a:moveTo>
                  <a:cubicBezTo>
                    <a:pt x="1334" y="1260"/>
                    <a:pt x="1346" y="1261"/>
                    <a:pt x="1358" y="1263"/>
                  </a:cubicBezTo>
                  <a:lnTo>
                    <a:pt x="6383" y="1263"/>
                  </a:lnTo>
                  <a:cubicBezTo>
                    <a:pt x="6550" y="1263"/>
                    <a:pt x="6692" y="1406"/>
                    <a:pt x="6692" y="1572"/>
                  </a:cubicBezTo>
                  <a:lnTo>
                    <a:pt x="6692" y="4121"/>
                  </a:lnTo>
                  <a:cubicBezTo>
                    <a:pt x="6692" y="4287"/>
                    <a:pt x="6573" y="4430"/>
                    <a:pt x="6407" y="4430"/>
                  </a:cubicBezTo>
                  <a:lnTo>
                    <a:pt x="1358" y="4430"/>
                  </a:lnTo>
                  <a:cubicBezTo>
                    <a:pt x="1191" y="4430"/>
                    <a:pt x="1048" y="4287"/>
                    <a:pt x="1048" y="4121"/>
                  </a:cubicBezTo>
                  <a:lnTo>
                    <a:pt x="1048" y="1572"/>
                  </a:lnTo>
                  <a:cubicBezTo>
                    <a:pt x="1048" y="1396"/>
                    <a:pt x="1171" y="1260"/>
                    <a:pt x="1322" y="1260"/>
                  </a:cubicBezTo>
                  <a:close/>
                  <a:moveTo>
                    <a:pt x="6383" y="5073"/>
                  </a:moveTo>
                  <a:cubicBezTo>
                    <a:pt x="6550" y="5073"/>
                    <a:pt x="6692" y="5216"/>
                    <a:pt x="6692" y="5383"/>
                  </a:cubicBezTo>
                  <a:lnTo>
                    <a:pt x="6692" y="9145"/>
                  </a:lnTo>
                  <a:cubicBezTo>
                    <a:pt x="6716" y="9312"/>
                    <a:pt x="6573" y="9455"/>
                    <a:pt x="6407" y="9455"/>
                  </a:cubicBezTo>
                  <a:lnTo>
                    <a:pt x="1358" y="9455"/>
                  </a:lnTo>
                  <a:cubicBezTo>
                    <a:pt x="1346" y="9457"/>
                    <a:pt x="1334" y="9458"/>
                    <a:pt x="1322" y="9458"/>
                  </a:cubicBezTo>
                  <a:cubicBezTo>
                    <a:pt x="1171" y="9458"/>
                    <a:pt x="1048" y="9322"/>
                    <a:pt x="1048" y="9145"/>
                  </a:cubicBezTo>
                  <a:lnTo>
                    <a:pt x="1048" y="5383"/>
                  </a:lnTo>
                  <a:cubicBezTo>
                    <a:pt x="1048" y="5216"/>
                    <a:pt x="1191" y="5073"/>
                    <a:pt x="1358" y="5073"/>
                  </a:cubicBezTo>
                  <a:close/>
                  <a:moveTo>
                    <a:pt x="1168" y="1"/>
                  </a:moveTo>
                  <a:cubicBezTo>
                    <a:pt x="525" y="1"/>
                    <a:pt x="1" y="525"/>
                    <a:pt x="1" y="1144"/>
                  </a:cubicBezTo>
                  <a:lnTo>
                    <a:pt x="1" y="9574"/>
                  </a:lnTo>
                  <a:cubicBezTo>
                    <a:pt x="1" y="10193"/>
                    <a:pt x="525" y="10717"/>
                    <a:pt x="1168" y="10717"/>
                  </a:cubicBezTo>
                  <a:lnTo>
                    <a:pt x="6597" y="10717"/>
                  </a:lnTo>
                  <a:cubicBezTo>
                    <a:pt x="7240" y="10717"/>
                    <a:pt x="7740" y="10193"/>
                    <a:pt x="7740" y="9574"/>
                  </a:cubicBezTo>
                  <a:lnTo>
                    <a:pt x="7740" y="1144"/>
                  </a:lnTo>
                  <a:cubicBezTo>
                    <a:pt x="7740" y="525"/>
                    <a:pt x="7240" y="1"/>
                    <a:pt x="6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100"/>
            <p:cNvSpPr/>
            <p:nvPr/>
          </p:nvSpPr>
          <p:spPr>
            <a:xfrm>
              <a:off x="4739650" y="2507125"/>
              <a:ext cx="16100" cy="15500"/>
            </a:xfrm>
            <a:custGeom>
              <a:avLst/>
              <a:gdLst/>
              <a:ahLst/>
              <a:cxnLst/>
              <a:rect l="l" t="t" r="r" b="b"/>
              <a:pathLst>
                <a:path w="644" h="620" extrusionOk="0">
                  <a:moveTo>
                    <a:pt x="24" y="0"/>
                  </a:moveTo>
                  <a:lnTo>
                    <a:pt x="0" y="619"/>
                  </a:lnTo>
                  <a:lnTo>
                    <a:pt x="643" y="619"/>
                  </a:lnTo>
                  <a:lnTo>
                    <a:pt x="6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100"/>
            <p:cNvSpPr/>
            <p:nvPr/>
          </p:nvSpPr>
          <p:spPr>
            <a:xfrm>
              <a:off x="4739650" y="2570225"/>
              <a:ext cx="16100" cy="15500"/>
            </a:xfrm>
            <a:custGeom>
              <a:avLst/>
              <a:gdLst/>
              <a:ahLst/>
              <a:cxnLst/>
              <a:rect l="l" t="t" r="r" b="b"/>
              <a:pathLst>
                <a:path w="644" h="620" extrusionOk="0">
                  <a:moveTo>
                    <a:pt x="24" y="1"/>
                  </a:moveTo>
                  <a:lnTo>
                    <a:pt x="0" y="620"/>
                  </a:lnTo>
                  <a:lnTo>
                    <a:pt x="643" y="620"/>
                  </a:lnTo>
                  <a:lnTo>
                    <a:pt x="64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100"/>
            <p:cNvSpPr/>
            <p:nvPr/>
          </p:nvSpPr>
          <p:spPr>
            <a:xfrm>
              <a:off x="4739650" y="2538675"/>
              <a:ext cx="16100" cy="15500"/>
            </a:xfrm>
            <a:custGeom>
              <a:avLst/>
              <a:gdLst/>
              <a:ahLst/>
              <a:cxnLst/>
              <a:rect l="l" t="t" r="r" b="b"/>
              <a:pathLst>
                <a:path w="644" h="620" extrusionOk="0">
                  <a:moveTo>
                    <a:pt x="24" y="0"/>
                  </a:moveTo>
                  <a:lnTo>
                    <a:pt x="0" y="620"/>
                  </a:lnTo>
                  <a:lnTo>
                    <a:pt x="643" y="620"/>
                  </a:lnTo>
                  <a:lnTo>
                    <a:pt x="6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100"/>
            <p:cNvSpPr/>
            <p:nvPr/>
          </p:nvSpPr>
          <p:spPr>
            <a:xfrm>
              <a:off x="4708675" y="2507125"/>
              <a:ext cx="15525" cy="15500"/>
            </a:xfrm>
            <a:custGeom>
              <a:avLst/>
              <a:gdLst/>
              <a:ahLst/>
              <a:cxnLst/>
              <a:rect l="l" t="t" r="r" b="b"/>
              <a:pathLst>
                <a:path w="621" h="620" extrusionOk="0">
                  <a:moveTo>
                    <a:pt x="1" y="0"/>
                  </a:moveTo>
                  <a:lnTo>
                    <a:pt x="1" y="619"/>
                  </a:lnTo>
                  <a:lnTo>
                    <a:pt x="620" y="619"/>
                  </a:lnTo>
                  <a:lnTo>
                    <a:pt x="62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100"/>
            <p:cNvSpPr/>
            <p:nvPr/>
          </p:nvSpPr>
          <p:spPr>
            <a:xfrm>
              <a:off x="4529475" y="2444600"/>
              <a:ext cx="50050" cy="130425"/>
            </a:xfrm>
            <a:custGeom>
              <a:avLst/>
              <a:gdLst/>
              <a:ahLst/>
              <a:cxnLst/>
              <a:rect l="l" t="t" r="r" b="b"/>
              <a:pathLst>
                <a:path w="2002" h="5217" extrusionOk="0">
                  <a:moveTo>
                    <a:pt x="1" y="1"/>
                  </a:moveTo>
                  <a:lnTo>
                    <a:pt x="1" y="5216"/>
                  </a:lnTo>
                  <a:lnTo>
                    <a:pt x="2001" y="5216"/>
                  </a:lnTo>
                  <a:lnTo>
                    <a:pt x="200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100"/>
            <p:cNvSpPr/>
            <p:nvPr/>
          </p:nvSpPr>
          <p:spPr>
            <a:xfrm>
              <a:off x="4531875" y="2364825"/>
              <a:ext cx="45850" cy="63725"/>
            </a:xfrm>
            <a:custGeom>
              <a:avLst/>
              <a:gdLst/>
              <a:ahLst/>
              <a:cxnLst/>
              <a:rect l="l" t="t" r="r" b="b"/>
              <a:pathLst>
                <a:path w="1834" h="2549" extrusionOk="0">
                  <a:moveTo>
                    <a:pt x="905" y="1"/>
                  </a:moveTo>
                  <a:cubicBezTo>
                    <a:pt x="762" y="1"/>
                    <a:pt x="643" y="96"/>
                    <a:pt x="619" y="239"/>
                  </a:cubicBezTo>
                  <a:lnTo>
                    <a:pt x="0" y="2549"/>
                  </a:lnTo>
                  <a:lnTo>
                    <a:pt x="1834" y="2549"/>
                  </a:lnTo>
                  <a:lnTo>
                    <a:pt x="1215" y="239"/>
                  </a:lnTo>
                  <a:cubicBezTo>
                    <a:pt x="1167" y="96"/>
                    <a:pt x="1048"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100"/>
            <p:cNvSpPr/>
            <p:nvPr/>
          </p:nvSpPr>
          <p:spPr>
            <a:xfrm>
              <a:off x="4529475" y="2591075"/>
              <a:ext cx="50050" cy="41700"/>
            </a:xfrm>
            <a:custGeom>
              <a:avLst/>
              <a:gdLst/>
              <a:ahLst/>
              <a:cxnLst/>
              <a:rect l="l" t="t" r="r" b="b"/>
              <a:pathLst>
                <a:path w="2002" h="1668" extrusionOk="0">
                  <a:moveTo>
                    <a:pt x="1" y="0"/>
                  </a:moveTo>
                  <a:lnTo>
                    <a:pt x="1" y="1143"/>
                  </a:lnTo>
                  <a:cubicBezTo>
                    <a:pt x="1" y="1429"/>
                    <a:pt x="239" y="1667"/>
                    <a:pt x="525" y="1667"/>
                  </a:cubicBezTo>
                  <a:lnTo>
                    <a:pt x="1477" y="1667"/>
                  </a:lnTo>
                  <a:cubicBezTo>
                    <a:pt x="1763" y="1667"/>
                    <a:pt x="2001" y="1429"/>
                    <a:pt x="2001" y="1143"/>
                  </a:cubicBezTo>
                  <a:lnTo>
                    <a:pt x="200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3" name="Google Shape;11053;p100"/>
          <p:cNvGrpSpPr/>
          <p:nvPr/>
        </p:nvGrpSpPr>
        <p:grpSpPr>
          <a:xfrm>
            <a:off x="6302185" y="1768782"/>
            <a:ext cx="362855" cy="349675"/>
            <a:chOff x="5108775" y="2364825"/>
            <a:chExt cx="278050" cy="267950"/>
          </a:xfrm>
        </p:grpSpPr>
        <p:sp>
          <p:nvSpPr>
            <p:cNvPr id="11054" name="Google Shape;11054;p100"/>
            <p:cNvSpPr/>
            <p:nvPr/>
          </p:nvSpPr>
          <p:spPr>
            <a:xfrm>
              <a:off x="5214750" y="2502350"/>
              <a:ext cx="3600" cy="10750"/>
            </a:xfrm>
            <a:custGeom>
              <a:avLst/>
              <a:gdLst/>
              <a:ahLst/>
              <a:cxnLst/>
              <a:rect l="l" t="t" r="r" b="b"/>
              <a:pathLst>
                <a:path w="144" h="430" extrusionOk="0">
                  <a:moveTo>
                    <a:pt x="143" y="1"/>
                  </a:moveTo>
                  <a:cubicBezTo>
                    <a:pt x="72" y="48"/>
                    <a:pt x="24" y="96"/>
                    <a:pt x="24" y="191"/>
                  </a:cubicBezTo>
                  <a:cubicBezTo>
                    <a:pt x="0" y="263"/>
                    <a:pt x="24" y="334"/>
                    <a:pt x="72" y="382"/>
                  </a:cubicBezTo>
                  <a:lnTo>
                    <a:pt x="143" y="429"/>
                  </a:lnTo>
                  <a:lnTo>
                    <a:pt x="14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100"/>
            <p:cNvSpPr/>
            <p:nvPr/>
          </p:nvSpPr>
          <p:spPr>
            <a:xfrm>
              <a:off x="5228450" y="2529150"/>
              <a:ext cx="5975" cy="16700"/>
            </a:xfrm>
            <a:custGeom>
              <a:avLst/>
              <a:gdLst/>
              <a:ahLst/>
              <a:cxnLst/>
              <a:rect l="l" t="t" r="r" b="b"/>
              <a:pathLst>
                <a:path w="239" h="668" extrusionOk="0">
                  <a:moveTo>
                    <a:pt x="0" y="0"/>
                  </a:moveTo>
                  <a:lnTo>
                    <a:pt x="0" y="667"/>
                  </a:lnTo>
                  <a:cubicBezTo>
                    <a:pt x="119" y="596"/>
                    <a:pt x="191" y="500"/>
                    <a:pt x="214" y="381"/>
                  </a:cubicBezTo>
                  <a:cubicBezTo>
                    <a:pt x="238" y="215"/>
                    <a:pt x="167" y="48"/>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100"/>
            <p:cNvSpPr/>
            <p:nvPr/>
          </p:nvSpPr>
          <p:spPr>
            <a:xfrm>
              <a:off x="5108775" y="2439250"/>
              <a:ext cx="161950" cy="193525"/>
            </a:xfrm>
            <a:custGeom>
              <a:avLst/>
              <a:gdLst/>
              <a:ahLst/>
              <a:cxnLst/>
              <a:rect l="l" t="t" r="r" b="b"/>
              <a:pathLst>
                <a:path w="6478" h="7741" extrusionOk="0">
                  <a:moveTo>
                    <a:pt x="3025" y="1739"/>
                  </a:moveTo>
                  <a:cubicBezTo>
                    <a:pt x="3430" y="1739"/>
                    <a:pt x="3430" y="2358"/>
                    <a:pt x="3025" y="2358"/>
                  </a:cubicBezTo>
                  <a:lnTo>
                    <a:pt x="1572" y="2358"/>
                  </a:lnTo>
                  <a:cubicBezTo>
                    <a:pt x="1143" y="2358"/>
                    <a:pt x="1143" y="1739"/>
                    <a:pt x="1572" y="1739"/>
                  </a:cubicBezTo>
                  <a:close/>
                  <a:moveTo>
                    <a:pt x="1529" y="2975"/>
                  </a:moveTo>
                  <a:cubicBezTo>
                    <a:pt x="1543" y="2975"/>
                    <a:pt x="1557" y="2976"/>
                    <a:pt x="1572" y="2977"/>
                  </a:cubicBezTo>
                  <a:lnTo>
                    <a:pt x="3025" y="2977"/>
                  </a:lnTo>
                  <a:cubicBezTo>
                    <a:pt x="3406" y="3025"/>
                    <a:pt x="3406" y="3573"/>
                    <a:pt x="3025" y="3620"/>
                  </a:cubicBezTo>
                  <a:lnTo>
                    <a:pt x="1572" y="3620"/>
                  </a:lnTo>
                  <a:cubicBezTo>
                    <a:pt x="1557" y="3622"/>
                    <a:pt x="1543" y="3622"/>
                    <a:pt x="1529" y="3622"/>
                  </a:cubicBezTo>
                  <a:cubicBezTo>
                    <a:pt x="1110" y="3622"/>
                    <a:pt x="1110" y="2975"/>
                    <a:pt x="1529" y="2975"/>
                  </a:cubicBezTo>
                  <a:close/>
                  <a:moveTo>
                    <a:pt x="1527" y="4237"/>
                  </a:moveTo>
                  <a:cubicBezTo>
                    <a:pt x="1542" y="4237"/>
                    <a:pt x="1557" y="4238"/>
                    <a:pt x="1572" y="4239"/>
                  </a:cubicBezTo>
                  <a:lnTo>
                    <a:pt x="3025" y="4239"/>
                  </a:lnTo>
                  <a:cubicBezTo>
                    <a:pt x="3406" y="4287"/>
                    <a:pt x="3406" y="4835"/>
                    <a:pt x="3025" y="4859"/>
                  </a:cubicBezTo>
                  <a:lnTo>
                    <a:pt x="1572" y="4859"/>
                  </a:lnTo>
                  <a:cubicBezTo>
                    <a:pt x="1557" y="4860"/>
                    <a:pt x="1542" y="4861"/>
                    <a:pt x="1527" y="4861"/>
                  </a:cubicBezTo>
                  <a:cubicBezTo>
                    <a:pt x="1111" y="4861"/>
                    <a:pt x="1111" y="4237"/>
                    <a:pt x="1527" y="4237"/>
                  </a:cubicBezTo>
                  <a:close/>
                  <a:moveTo>
                    <a:pt x="4573" y="1775"/>
                  </a:moveTo>
                  <a:cubicBezTo>
                    <a:pt x="4674" y="1775"/>
                    <a:pt x="4775" y="1834"/>
                    <a:pt x="4787" y="1953"/>
                  </a:cubicBezTo>
                  <a:lnTo>
                    <a:pt x="4787" y="2072"/>
                  </a:lnTo>
                  <a:cubicBezTo>
                    <a:pt x="4930" y="2096"/>
                    <a:pt x="5097" y="2168"/>
                    <a:pt x="5192" y="2287"/>
                  </a:cubicBezTo>
                  <a:cubicBezTo>
                    <a:pt x="5263" y="2358"/>
                    <a:pt x="5263" y="2501"/>
                    <a:pt x="5168" y="2572"/>
                  </a:cubicBezTo>
                  <a:cubicBezTo>
                    <a:pt x="5135" y="2606"/>
                    <a:pt x="5086" y="2623"/>
                    <a:pt x="5037" y="2623"/>
                  </a:cubicBezTo>
                  <a:cubicBezTo>
                    <a:pt x="4979" y="2623"/>
                    <a:pt x="4921" y="2600"/>
                    <a:pt x="4882" y="2549"/>
                  </a:cubicBezTo>
                  <a:cubicBezTo>
                    <a:pt x="4858" y="2525"/>
                    <a:pt x="4811" y="2501"/>
                    <a:pt x="4787" y="2501"/>
                  </a:cubicBezTo>
                  <a:lnTo>
                    <a:pt x="4787" y="3168"/>
                  </a:lnTo>
                  <a:lnTo>
                    <a:pt x="4882" y="3215"/>
                  </a:lnTo>
                  <a:cubicBezTo>
                    <a:pt x="5239" y="3311"/>
                    <a:pt x="5454" y="3668"/>
                    <a:pt x="5406" y="4025"/>
                  </a:cubicBezTo>
                  <a:lnTo>
                    <a:pt x="5430" y="4025"/>
                  </a:lnTo>
                  <a:cubicBezTo>
                    <a:pt x="5359" y="4358"/>
                    <a:pt x="5120" y="4620"/>
                    <a:pt x="4787" y="4716"/>
                  </a:cubicBezTo>
                  <a:lnTo>
                    <a:pt x="4787" y="4859"/>
                  </a:lnTo>
                  <a:cubicBezTo>
                    <a:pt x="4811" y="4978"/>
                    <a:pt x="4704" y="5037"/>
                    <a:pt x="4594" y="5037"/>
                  </a:cubicBezTo>
                  <a:cubicBezTo>
                    <a:pt x="4483" y="5037"/>
                    <a:pt x="4370" y="4978"/>
                    <a:pt x="4382" y="4859"/>
                  </a:cubicBezTo>
                  <a:lnTo>
                    <a:pt x="4382" y="4739"/>
                  </a:lnTo>
                  <a:cubicBezTo>
                    <a:pt x="4192" y="4716"/>
                    <a:pt x="4025" y="4644"/>
                    <a:pt x="3882" y="4549"/>
                  </a:cubicBezTo>
                  <a:cubicBezTo>
                    <a:pt x="3684" y="4410"/>
                    <a:pt x="3799" y="4157"/>
                    <a:pt x="3980" y="4157"/>
                  </a:cubicBezTo>
                  <a:cubicBezTo>
                    <a:pt x="4016" y="4157"/>
                    <a:pt x="4056" y="4168"/>
                    <a:pt x="4096" y="4192"/>
                  </a:cubicBezTo>
                  <a:cubicBezTo>
                    <a:pt x="4192" y="4263"/>
                    <a:pt x="4287" y="4287"/>
                    <a:pt x="4382" y="4311"/>
                  </a:cubicBezTo>
                  <a:lnTo>
                    <a:pt x="4382" y="3430"/>
                  </a:lnTo>
                  <a:cubicBezTo>
                    <a:pt x="4263" y="3358"/>
                    <a:pt x="4168" y="3311"/>
                    <a:pt x="4073" y="3239"/>
                  </a:cubicBezTo>
                  <a:cubicBezTo>
                    <a:pt x="3882" y="3072"/>
                    <a:pt x="3811" y="2834"/>
                    <a:pt x="3858" y="2620"/>
                  </a:cubicBezTo>
                  <a:cubicBezTo>
                    <a:pt x="3906" y="2358"/>
                    <a:pt x="4073" y="2168"/>
                    <a:pt x="4335" y="2096"/>
                  </a:cubicBezTo>
                  <a:lnTo>
                    <a:pt x="4358" y="2096"/>
                  </a:lnTo>
                  <a:lnTo>
                    <a:pt x="4358" y="1953"/>
                  </a:lnTo>
                  <a:cubicBezTo>
                    <a:pt x="4370" y="1834"/>
                    <a:pt x="4471" y="1775"/>
                    <a:pt x="4573" y="1775"/>
                  </a:cubicBezTo>
                  <a:close/>
                  <a:moveTo>
                    <a:pt x="1527" y="5499"/>
                  </a:moveTo>
                  <a:cubicBezTo>
                    <a:pt x="1542" y="5499"/>
                    <a:pt x="1557" y="5500"/>
                    <a:pt x="1572" y="5502"/>
                  </a:cubicBezTo>
                  <a:lnTo>
                    <a:pt x="4930" y="5502"/>
                  </a:lnTo>
                  <a:cubicBezTo>
                    <a:pt x="5287" y="5525"/>
                    <a:pt x="5287" y="6073"/>
                    <a:pt x="4930" y="6121"/>
                  </a:cubicBezTo>
                  <a:lnTo>
                    <a:pt x="1572" y="6121"/>
                  </a:lnTo>
                  <a:cubicBezTo>
                    <a:pt x="1557" y="6122"/>
                    <a:pt x="1542" y="6123"/>
                    <a:pt x="1527" y="6123"/>
                  </a:cubicBezTo>
                  <a:cubicBezTo>
                    <a:pt x="1111" y="6123"/>
                    <a:pt x="1111" y="5499"/>
                    <a:pt x="1527" y="5499"/>
                  </a:cubicBezTo>
                  <a:close/>
                  <a:moveTo>
                    <a:pt x="310" y="0"/>
                  </a:moveTo>
                  <a:cubicBezTo>
                    <a:pt x="119" y="0"/>
                    <a:pt x="0" y="143"/>
                    <a:pt x="0" y="310"/>
                  </a:cubicBezTo>
                  <a:lnTo>
                    <a:pt x="0" y="7454"/>
                  </a:lnTo>
                  <a:cubicBezTo>
                    <a:pt x="0" y="7621"/>
                    <a:pt x="143" y="7740"/>
                    <a:pt x="310" y="7740"/>
                  </a:cubicBezTo>
                  <a:lnTo>
                    <a:pt x="6168" y="7740"/>
                  </a:lnTo>
                  <a:cubicBezTo>
                    <a:pt x="6335" y="7740"/>
                    <a:pt x="6478" y="7597"/>
                    <a:pt x="6454" y="7430"/>
                  </a:cubicBezTo>
                  <a:lnTo>
                    <a:pt x="6454" y="310"/>
                  </a:lnTo>
                  <a:cubicBezTo>
                    <a:pt x="6454" y="143"/>
                    <a:pt x="6335" y="0"/>
                    <a:pt x="6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100"/>
            <p:cNvSpPr/>
            <p:nvPr/>
          </p:nvSpPr>
          <p:spPr>
            <a:xfrm>
              <a:off x="5165925" y="2364825"/>
              <a:ext cx="131000" cy="50050"/>
            </a:xfrm>
            <a:custGeom>
              <a:avLst/>
              <a:gdLst/>
              <a:ahLst/>
              <a:cxnLst/>
              <a:rect l="l" t="t" r="r" b="b"/>
              <a:pathLst>
                <a:path w="5240" h="2002" extrusionOk="0">
                  <a:moveTo>
                    <a:pt x="0" y="1"/>
                  </a:moveTo>
                  <a:lnTo>
                    <a:pt x="0" y="2001"/>
                  </a:lnTo>
                  <a:lnTo>
                    <a:pt x="5240" y="2001"/>
                  </a:lnTo>
                  <a:lnTo>
                    <a:pt x="524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100"/>
            <p:cNvSpPr/>
            <p:nvPr/>
          </p:nvSpPr>
          <p:spPr>
            <a:xfrm>
              <a:off x="5312375" y="2366625"/>
              <a:ext cx="64325" cy="46450"/>
            </a:xfrm>
            <a:custGeom>
              <a:avLst/>
              <a:gdLst/>
              <a:ahLst/>
              <a:cxnLst/>
              <a:rect l="l" t="t" r="r" b="b"/>
              <a:pathLst>
                <a:path w="2573" h="1858" extrusionOk="0">
                  <a:moveTo>
                    <a:pt x="1" y="0"/>
                  </a:moveTo>
                  <a:lnTo>
                    <a:pt x="1" y="1858"/>
                  </a:lnTo>
                  <a:lnTo>
                    <a:pt x="2335" y="1238"/>
                  </a:lnTo>
                  <a:cubicBezTo>
                    <a:pt x="2478" y="1191"/>
                    <a:pt x="2573" y="1072"/>
                    <a:pt x="2573" y="929"/>
                  </a:cubicBezTo>
                  <a:cubicBezTo>
                    <a:pt x="2549" y="786"/>
                    <a:pt x="2454" y="667"/>
                    <a:pt x="2335" y="619"/>
                  </a:cubicBez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100"/>
            <p:cNvSpPr/>
            <p:nvPr/>
          </p:nvSpPr>
          <p:spPr>
            <a:xfrm>
              <a:off x="5108775" y="2364825"/>
              <a:ext cx="41700" cy="50050"/>
            </a:xfrm>
            <a:custGeom>
              <a:avLst/>
              <a:gdLst/>
              <a:ahLst/>
              <a:cxnLst/>
              <a:rect l="l" t="t" r="r" b="b"/>
              <a:pathLst>
                <a:path w="1668" h="2002" extrusionOk="0">
                  <a:moveTo>
                    <a:pt x="524" y="1"/>
                  </a:moveTo>
                  <a:cubicBezTo>
                    <a:pt x="215" y="1"/>
                    <a:pt x="0" y="239"/>
                    <a:pt x="0" y="525"/>
                  </a:cubicBezTo>
                  <a:lnTo>
                    <a:pt x="0" y="1477"/>
                  </a:lnTo>
                  <a:cubicBezTo>
                    <a:pt x="0" y="1763"/>
                    <a:pt x="215" y="2001"/>
                    <a:pt x="524" y="2001"/>
                  </a:cubicBezTo>
                  <a:lnTo>
                    <a:pt x="1667" y="2001"/>
                  </a:lnTo>
                  <a:lnTo>
                    <a:pt x="166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100"/>
            <p:cNvSpPr/>
            <p:nvPr/>
          </p:nvSpPr>
          <p:spPr>
            <a:xfrm>
              <a:off x="5287375" y="2429725"/>
              <a:ext cx="99450" cy="202600"/>
            </a:xfrm>
            <a:custGeom>
              <a:avLst/>
              <a:gdLst/>
              <a:ahLst/>
              <a:cxnLst/>
              <a:rect l="l" t="t" r="r" b="b"/>
              <a:pathLst>
                <a:path w="3978" h="8104" extrusionOk="0">
                  <a:moveTo>
                    <a:pt x="1989" y="1223"/>
                  </a:moveTo>
                  <a:cubicBezTo>
                    <a:pt x="2470" y="1223"/>
                    <a:pt x="2930" y="1602"/>
                    <a:pt x="2930" y="2167"/>
                  </a:cubicBezTo>
                  <a:cubicBezTo>
                    <a:pt x="2930" y="2691"/>
                    <a:pt x="2501" y="3096"/>
                    <a:pt x="2001" y="3096"/>
                  </a:cubicBezTo>
                  <a:lnTo>
                    <a:pt x="2001" y="3120"/>
                  </a:lnTo>
                  <a:cubicBezTo>
                    <a:pt x="1144" y="3120"/>
                    <a:pt x="739" y="2096"/>
                    <a:pt x="1334" y="1501"/>
                  </a:cubicBezTo>
                  <a:cubicBezTo>
                    <a:pt x="1526" y="1309"/>
                    <a:pt x="1760" y="1223"/>
                    <a:pt x="1989" y="1223"/>
                  </a:cubicBezTo>
                  <a:close/>
                  <a:moveTo>
                    <a:pt x="2001" y="5001"/>
                  </a:moveTo>
                  <a:cubicBezTo>
                    <a:pt x="2501" y="5001"/>
                    <a:pt x="2930" y="5406"/>
                    <a:pt x="2930" y="5930"/>
                  </a:cubicBezTo>
                  <a:cubicBezTo>
                    <a:pt x="2930" y="6495"/>
                    <a:pt x="2459" y="6874"/>
                    <a:pt x="1978" y="6874"/>
                  </a:cubicBezTo>
                  <a:cubicBezTo>
                    <a:pt x="1749" y="6874"/>
                    <a:pt x="1518" y="6789"/>
                    <a:pt x="1334" y="6597"/>
                  </a:cubicBezTo>
                  <a:cubicBezTo>
                    <a:pt x="739" y="6002"/>
                    <a:pt x="1144" y="5001"/>
                    <a:pt x="2001" y="5001"/>
                  </a:cubicBezTo>
                  <a:close/>
                  <a:moveTo>
                    <a:pt x="1992" y="0"/>
                  </a:moveTo>
                  <a:cubicBezTo>
                    <a:pt x="1846" y="0"/>
                    <a:pt x="1703" y="96"/>
                    <a:pt x="1691" y="286"/>
                  </a:cubicBezTo>
                  <a:lnTo>
                    <a:pt x="1691" y="620"/>
                  </a:lnTo>
                  <a:cubicBezTo>
                    <a:pt x="1" y="977"/>
                    <a:pt x="1" y="3358"/>
                    <a:pt x="1691" y="3715"/>
                  </a:cubicBezTo>
                  <a:lnTo>
                    <a:pt x="1691" y="4406"/>
                  </a:lnTo>
                  <a:cubicBezTo>
                    <a:pt x="1" y="4739"/>
                    <a:pt x="1" y="7121"/>
                    <a:pt x="1691" y="7478"/>
                  </a:cubicBezTo>
                  <a:lnTo>
                    <a:pt x="1691" y="7835"/>
                  </a:lnTo>
                  <a:cubicBezTo>
                    <a:pt x="1703" y="8014"/>
                    <a:pt x="1846" y="8103"/>
                    <a:pt x="1992" y="8103"/>
                  </a:cubicBezTo>
                  <a:cubicBezTo>
                    <a:pt x="2138" y="8103"/>
                    <a:pt x="2287" y="8014"/>
                    <a:pt x="2311" y="7835"/>
                  </a:cubicBezTo>
                  <a:lnTo>
                    <a:pt x="2311" y="7478"/>
                  </a:lnTo>
                  <a:cubicBezTo>
                    <a:pt x="3978" y="7145"/>
                    <a:pt x="3978" y="4739"/>
                    <a:pt x="2311" y="4406"/>
                  </a:cubicBezTo>
                  <a:lnTo>
                    <a:pt x="2311" y="3715"/>
                  </a:lnTo>
                  <a:cubicBezTo>
                    <a:pt x="3049" y="3549"/>
                    <a:pt x="3573" y="2906"/>
                    <a:pt x="3573" y="2167"/>
                  </a:cubicBezTo>
                  <a:cubicBezTo>
                    <a:pt x="3549" y="1429"/>
                    <a:pt x="3049" y="786"/>
                    <a:pt x="2311" y="620"/>
                  </a:cubicBezTo>
                  <a:lnTo>
                    <a:pt x="2311" y="286"/>
                  </a:lnTo>
                  <a:cubicBezTo>
                    <a:pt x="2287" y="96"/>
                    <a:pt x="2138" y="0"/>
                    <a:pt x="19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1" name="Google Shape;11061;p100"/>
          <p:cNvGrpSpPr/>
          <p:nvPr/>
        </p:nvGrpSpPr>
        <p:grpSpPr>
          <a:xfrm>
            <a:off x="7057356" y="1768782"/>
            <a:ext cx="349675" cy="350425"/>
            <a:chOff x="5687450" y="2364825"/>
            <a:chExt cx="267950" cy="268525"/>
          </a:xfrm>
        </p:grpSpPr>
        <p:sp>
          <p:nvSpPr>
            <p:cNvPr id="11062" name="Google Shape;11062;p100"/>
            <p:cNvSpPr/>
            <p:nvPr/>
          </p:nvSpPr>
          <p:spPr>
            <a:xfrm>
              <a:off x="5905375" y="2444600"/>
              <a:ext cx="50025" cy="130425"/>
            </a:xfrm>
            <a:custGeom>
              <a:avLst/>
              <a:gdLst/>
              <a:ahLst/>
              <a:cxnLst/>
              <a:rect l="l" t="t" r="r" b="b"/>
              <a:pathLst>
                <a:path w="2001" h="5217" extrusionOk="0">
                  <a:moveTo>
                    <a:pt x="0" y="1"/>
                  </a:moveTo>
                  <a:lnTo>
                    <a:pt x="0" y="5216"/>
                  </a:lnTo>
                  <a:lnTo>
                    <a:pt x="2001" y="5216"/>
                  </a:lnTo>
                  <a:lnTo>
                    <a:pt x="200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100"/>
            <p:cNvSpPr/>
            <p:nvPr/>
          </p:nvSpPr>
          <p:spPr>
            <a:xfrm>
              <a:off x="5907750" y="2365425"/>
              <a:ext cx="45875" cy="63125"/>
            </a:xfrm>
            <a:custGeom>
              <a:avLst/>
              <a:gdLst/>
              <a:ahLst/>
              <a:cxnLst/>
              <a:rect l="l" t="t" r="r" b="b"/>
              <a:pathLst>
                <a:path w="1835" h="2525" extrusionOk="0">
                  <a:moveTo>
                    <a:pt x="917" y="0"/>
                  </a:moveTo>
                  <a:cubicBezTo>
                    <a:pt x="792" y="0"/>
                    <a:pt x="667" y="72"/>
                    <a:pt x="620" y="215"/>
                  </a:cubicBezTo>
                  <a:lnTo>
                    <a:pt x="0" y="2525"/>
                  </a:lnTo>
                  <a:lnTo>
                    <a:pt x="1834" y="2525"/>
                  </a:lnTo>
                  <a:lnTo>
                    <a:pt x="1215" y="215"/>
                  </a:lnTo>
                  <a:cubicBezTo>
                    <a:pt x="1167" y="72"/>
                    <a:pt x="1042" y="0"/>
                    <a:pt x="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100"/>
            <p:cNvSpPr/>
            <p:nvPr/>
          </p:nvSpPr>
          <p:spPr>
            <a:xfrm>
              <a:off x="5905375" y="2591075"/>
              <a:ext cx="50025" cy="41700"/>
            </a:xfrm>
            <a:custGeom>
              <a:avLst/>
              <a:gdLst/>
              <a:ahLst/>
              <a:cxnLst/>
              <a:rect l="l" t="t" r="r" b="b"/>
              <a:pathLst>
                <a:path w="2001" h="1668" extrusionOk="0">
                  <a:moveTo>
                    <a:pt x="0" y="0"/>
                  </a:moveTo>
                  <a:lnTo>
                    <a:pt x="0" y="1143"/>
                  </a:lnTo>
                  <a:cubicBezTo>
                    <a:pt x="0" y="1429"/>
                    <a:pt x="238" y="1667"/>
                    <a:pt x="524" y="1667"/>
                  </a:cubicBezTo>
                  <a:lnTo>
                    <a:pt x="1477" y="1667"/>
                  </a:lnTo>
                  <a:cubicBezTo>
                    <a:pt x="1762" y="1667"/>
                    <a:pt x="2001" y="1429"/>
                    <a:pt x="2001" y="1143"/>
                  </a:cubicBezTo>
                  <a:lnTo>
                    <a:pt x="200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100"/>
            <p:cNvSpPr/>
            <p:nvPr/>
          </p:nvSpPr>
          <p:spPr>
            <a:xfrm>
              <a:off x="5687450" y="2387450"/>
              <a:ext cx="193525" cy="245900"/>
            </a:xfrm>
            <a:custGeom>
              <a:avLst/>
              <a:gdLst/>
              <a:ahLst/>
              <a:cxnLst/>
              <a:rect l="l" t="t" r="r" b="b"/>
              <a:pathLst>
                <a:path w="7741" h="9836" extrusionOk="0">
                  <a:moveTo>
                    <a:pt x="1144" y="1"/>
                  </a:moveTo>
                  <a:cubicBezTo>
                    <a:pt x="501" y="1"/>
                    <a:pt x="1" y="501"/>
                    <a:pt x="1" y="1144"/>
                  </a:cubicBezTo>
                  <a:lnTo>
                    <a:pt x="1" y="8669"/>
                  </a:lnTo>
                  <a:cubicBezTo>
                    <a:pt x="1" y="9312"/>
                    <a:pt x="501" y="9836"/>
                    <a:pt x="1144" y="9836"/>
                  </a:cubicBezTo>
                  <a:lnTo>
                    <a:pt x="6598" y="9836"/>
                  </a:lnTo>
                  <a:cubicBezTo>
                    <a:pt x="7217" y="9836"/>
                    <a:pt x="7741" y="9312"/>
                    <a:pt x="7741" y="8669"/>
                  </a:cubicBezTo>
                  <a:lnTo>
                    <a:pt x="7741" y="1120"/>
                  </a:lnTo>
                  <a:cubicBezTo>
                    <a:pt x="7741" y="501"/>
                    <a:pt x="7217" y="1"/>
                    <a:pt x="6598" y="1"/>
                  </a:cubicBezTo>
                  <a:lnTo>
                    <a:pt x="6121" y="1"/>
                  </a:lnTo>
                  <a:cubicBezTo>
                    <a:pt x="6217" y="143"/>
                    <a:pt x="6264" y="334"/>
                    <a:pt x="6288" y="524"/>
                  </a:cubicBezTo>
                  <a:lnTo>
                    <a:pt x="6288" y="786"/>
                  </a:lnTo>
                  <a:cubicBezTo>
                    <a:pt x="6669" y="834"/>
                    <a:pt x="6955" y="1167"/>
                    <a:pt x="6955" y="1572"/>
                  </a:cubicBezTo>
                  <a:lnTo>
                    <a:pt x="6955" y="8264"/>
                  </a:lnTo>
                  <a:cubicBezTo>
                    <a:pt x="6955" y="8693"/>
                    <a:pt x="6598" y="9050"/>
                    <a:pt x="6169" y="9050"/>
                  </a:cubicBezTo>
                  <a:lnTo>
                    <a:pt x="1573" y="9050"/>
                  </a:lnTo>
                  <a:cubicBezTo>
                    <a:pt x="1144" y="9050"/>
                    <a:pt x="787" y="8693"/>
                    <a:pt x="787" y="8264"/>
                  </a:cubicBezTo>
                  <a:lnTo>
                    <a:pt x="787" y="1572"/>
                  </a:lnTo>
                  <a:cubicBezTo>
                    <a:pt x="787" y="1167"/>
                    <a:pt x="1073" y="834"/>
                    <a:pt x="1454" y="786"/>
                  </a:cubicBezTo>
                  <a:lnTo>
                    <a:pt x="1454" y="524"/>
                  </a:lnTo>
                  <a:cubicBezTo>
                    <a:pt x="1454" y="334"/>
                    <a:pt x="1525" y="143"/>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100"/>
            <p:cNvSpPr/>
            <p:nvPr/>
          </p:nvSpPr>
          <p:spPr>
            <a:xfrm>
              <a:off x="5739850" y="2364825"/>
              <a:ext cx="88750" cy="57175"/>
            </a:xfrm>
            <a:custGeom>
              <a:avLst/>
              <a:gdLst/>
              <a:ahLst/>
              <a:cxnLst/>
              <a:rect l="l" t="t" r="r" b="b"/>
              <a:pathLst>
                <a:path w="3550" h="2287" extrusionOk="0">
                  <a:moveTo>
                    <a:pt x="1144" y="1"/>
                  </a:moveTo>
                  <a:cubicBezTo>
                    <a:pt x="1001" y="1"/>
                    <a:pt x="882" y="72"/>
                    <a:pt x="858" y="215"/>
                  </a:cubicBezTo>
                  <a:lnTo>
                    <a:pt x="667" y="691"/>
                  </a:lnTo>
                  <a:lnTo>
                    <a:pt x="96" y="1168"/>
                  </a:lnTo>
                  <a:cubicBezTo>
                    <a:pt x="24" y="1215"/>
                    <a:pt x="1" y="1310"/>
                    <a:pt x="1" y="1406"/>
                  </a:cubicBezTo>
                  <a:lnTo>
                    <a:pt x="1" y="1977"/>
                  </a:lnTo>
                  <a:cubicBezTo>
                    <a:pt x="1" y="2144"/>
                    <a:pt x="144" y="2287"/>
                    <a:pt x="310" y="2287"/>
                  </a:cubicBezTo>
                  <a:lnTo>
                    <a:pt x="3239" y="2287"/>
                  </a:lnTo>
                  <a:cubicBezTo>
                    <a:pt x="3406" y="2287"/>
                    <a:pt x="3549" y="2144"/>
                    <a:pt x="3549" y="1977"/>
                  </a:cubicBezTo>
                  <a:lnTo>
                    <a:pt x="3549" y="1406"/>
                  </a:lnTo>
                  <a:cubicBezTo>
                    <a:pt x="3549" y="1310"/>
                    <a:pt x="3525" y="1215"/>
                    <a:pt x="3454" y="1168"/>
                  </a:cubicBezTo>
                  <a:lnTo>
                    <a:pt x="2882" y="691"/>
                  </a:lnTo>
                  <a:lnTo>
                    <a:pt x="2692" y="215"/>
                  </a:lnTo>
                  <a:cubicBezTo>
                    <a:pt x="2668" y="72"/>
                    <a:pt x="2549" y="1"/>
                    <a:pt x="2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100"/>
            <p:cNvSpPr/>
            <p:nvPr/>
          </p:nvSpPr>
          <p:spPr>
            <a:xfrm>
              <a:off x="5722600" y="2422575"/>
              <a:ext cx="123250" cy="175075"/>
            </a:xfrm>
            <a:custGeom>
              <a:avLst/>
              <a:gdLst/>
              <a:ahLst/>
              <a:cxnLst/>
              <a:rect l="l" t="t" r="r" b="b"/>
              <a:pathLst>
                <a:path w="4930" h="7003" extrusionOk="0">
                  <a:moveTo>
                    <a:pt x="1256" y="1070"/>
                  </a:moveTo>
                  <a:cubicBezTo>
                    <a:pt x="1653" y="1070"/>
                    <a:pt x="1653" y="1717"/>
                    <a:pt x="1256" y="1717"/>
                  </a:cubicBezTo>
                  <a:cubicBezTo>
                    <a:pt x="1242" y="1717"/>
                    <a:pt x="1229" y="1717"/>
                    <a:pt x="1215" y="1715"/>
                  </a:cubicBezTo>
                  <a:cubicBezTo>
                    <a:pt x="834" y="1668"/>
                    <a:pt x="834" y="1120"/>
                    <a:pt x="1215" y="1072"/>
                  </a:cubicBezTo>
                  <a:cubicBezTo>
                    <a:pt x="1229" y="1071"/>
                    <a:pt x="1242" y="1070"/>
                    <a:pt x="1256" y="1070"/>
                  </a:cubicBezTo>
                  <a:close/>
                  <a:moveTo>
                    <a:pt x="2219" y="1070"/>
                  </a:moveTo>
                  <a:cubicBezTo>
                    <a:pt x="2233" y="1070"/>
                    <a:pt x="2248" y="1071"/>
                    <a:pt x="2262" y="1072"/>
                  </a:cubicBezTo>
                  <a:lnTo>
                    <a:pt x="3715" y="1072"/>
                  </a:lnTo>
                  <a:cubicBezTo>
                    <a:pt x="4096" y="1120"/>
                    <a:pt x="4096" y="1668"/>
                    <a:pt x="3715" y="1715"/>
                  </a:cubicBezTo>
                  <a:lnTo>
                    <a:pt x="2262" y="1715"/>
                  </a:lnTo>
                  <a:cubicBezTo>
                    <a:pt x="2248" y="1717"/>
                    <a:pt x="2233" y="1717"/>
                    <a:pt x="2219" y="1717"/>
                  </a:cubicBezTo>
                  <a:cubicBezTo>
                    <a:pt x="1801" y="1717"/>
                    <a:pt x="1801" y="1070"/>
                    <a:pt x="2219" y="1070"/>
                  </a:cubicBezTo>
                  <a:close/>
                  <a:moveTo>
                    <a:pt x="1203" y="2337"/>
                  </a:moveTo>
                  <a:cubicBezTo>
                    <a:pt x="1365" y="2337"/>
                    <a:pt x="1524" y="2453"/>
                    <a:pt x="1524" y="2644"/>
                  </a:cubicBezTo>
                  <a:cubicBezTo>
                    <a:pt x="1524" y="2835"/>
                    <a:pt x="1381" y="2977"/>
                    <a:pt x="1215" y="2977"/>
                  </a:cubicBezTo>
                  <a:cubicBezTo>
                    <a:pt x="929" y="2977"/>
                    <a:pt x="786" y="2620"/>
                    <a:pt x="976" y="2430"/>
                  </a:cubicBezTo>
                  <a:cubicBezTo>
                    <a:pt x="1040" y="2366"/>
                    <a:pt x="1122" y="2337"/>
                    <a:pt x="1203" y="2337"/>
                  </a:cubicBezTo>
                  <a:close/>
                  <a:moveTo>
                    <a:pt x="2218" y="2332"/>
                  </a:moveTo>
                  <a:cubicBezTo>
                    <a:pt x="2232" y="2332"/>
                    <a:pt x="2247" y="2333"/>
                    <a:pt x="2262" y="2334"/>
                  </a:cubicBezTo>
                  <a:lnTo>
                    <a:pt x="3715" y="2334"/>
                  </a:lnTo>
                  <a:cubicBezTo>
                    <a:pt x="4096" y="2382"/>
                    <a:pt x="4096" y="2930"/>
                    <a:pt x="3715" y="2977"/>
                  </a:cubicBezTo>
                  <a:lnTo>
                    <a:pt x="2262" y="2977"/>
                  </a:lnTo>
                  <a:cubicBezTo>
                    <a:pt x="2255" y="2978"/>
                    <a:pt x="2247" y="2978"/>
                    <a:pt x="2239" y="2978"/>
                  </a:cubicBezTo>
                  <a:cubicBezTo>
                    <a:pt x="1801" y="2978"/>
                    <a:pt x="1794" y="2332"/>
                    <a:pt x="2218" y="2332"/>
                  </a:cubicBezTo>
                  <a:close/>
                  <a:moveTo>
                    <a:pt x="1203" y="3589"/>
                  </a:moveTo>
                  <a:cubicBezTo>
                    <a:pt x="1365" y="3589"/>
                    <a:pt x="1524" y="3716"/>
                    <a:pt x="1524" y="3906"/>
                  </a:cubicBezTo>
                  <a:cubicBezTo>
                    <a:pt x="1524" y="4073"/>
                    <a:pt x="1381" y="4216"/>
                    <a:pt x="1215" y="4216"/>
                  </a:cubicBezTo>
                  <a:cubicBezTo>
                    <a:pt x="929" y="4216"/>
                    <a:pt x="786" y="3882"/>
                    <a:pt x="976" y="3692"/>
                  </a:cubicBezTo>
                  <a:cubicBezTo>
                    <a:pt x="1040" y="3620"/>
                    <a:pt x="1122" y="3589"/>
                    <a:pt x="1203" y="3589"/>
                  </a:cubicBezTo>
                  <a:close/>
                  <a:moveTo>
                    <a:pt x="2218" y="3594"/>
                  </a:moveTo>
                  <a:cubicBezTo>
                    <a:pt x="2232" y="3594"/>
                    <a:pt x="2247" y="3595"/>
                    <a:pt x="2262" y="3597"/>
                  </a:cubicBezTo>
                  <a:lnTo>
                    <a:pt x="3715" y="3597"/>
                  </a:lnTo>
                  <a:cubicBezTo>
                    <a:pt x="4096" y="3620"/>
                    <a:pt x="4096" y="4192"/>
                    <a:pt x="3715" y="4216"/>
                  </a:cubicBezTo>
                  <a:lnTo>
                    <a:pt x="2262" y="4216"/>
                  </a:lnTo>
                  <a:cubicBezTo>
                    <a:pt x="2247" y="4217"/>
                    <a:pt x="2232" y="4218"/>
                    <a:pt x="2218" y="4218"/>
                  </a:cubicBezTo>
                  <a:cubicBezTo>
                    <a:pt x="1801" y="4218"/>
                    <a:pt x="1801" y="3594"/>
                    <a:pt x="2218" y="3594"/>
                  </a:cubicBezTo>
                  <a:close/>
                  <a:moveTo>
                    <a:pt x="1189" y="4843"/>
                  </a:moveTo>
                  <a:cubicBezTo>
                    <a:pt x="1356" y="4843"/>
                    <a:pt x="1524" y="4972"/>
                    <a:pt x="1524" y="5168"/>
                  </a:cubicBezTo>
                  <a:cubicBezTo>
                    <a:pt x="1524" y="5335"/>
                    <a:pt x="1381" y="5478"/>
                    <a:pt x="1215" y="5478"/>
                  </a:cubicBezTo>
                  <a:cubicBezTo>
                    <a:pt x="929" y="5478"/>
                    <a:pt x="786" y="5145"/>
                    <a:pt x="976" y="4930"/>
                  </a:cubicBezTo>
                  <a:cubicBezTo>
                    <a:pt x="1036" y="4870"/>
                    <a:pt x="1112" y="4843"/>
                    <a:pt x="1189" y="4843"/>
                  </a:cubicBezTo>
                  <a:close/>
                  <a:moveTo>
                    <a:pt x="2218" y="4856"/>
                  </a:moveTo>
                  <a:cubicBezTo>
                    <a:pt x="2232" y="4856"/>
                    <a:pt x="2247" y="4857"/>
                    <a:pt x="2262" y="4859"/>
                  </a:cubicBezTo>
                  <a:lnTo>
                    <a:pt x="3715" y="4859"/>
                  </a:lnTo>
                  <a:cubicBezTo>
                    <a:pt x="4096" y="4883"/>
                    <a:pt x="4096" y="5430"/>
                    <a:pt x="3715" y="5478"/>
                  </a:cubicBezTo>
                  <a:lnTo>
                    <a:pt x="2262" y="5478"/>
                  </a:lnTo>
                  <a:cubicBezTo>
                    <a:pt x="2247" y="5479"/>
                    <a:pt x="2232" y="5480"/>
                    <a:pt x="2218" y="5480"/>
                  </a:cubicBezTo>
                  <a:cubicBezTo>
                    <a:pt x="1801" y="5480"/>
                    <a:pt x="1801" y="4856"/>
                    <a:pt x="2218" y="4856"/>
                  </a:cubicBezTo>
                  <a:close/>
                  <a:moveTo>
                    <a:pt x="95" y="1"/>
                  </a:moveTo>
                  <a:cubicBezTo>
                    <a:pt x="24" y="1"/>
                    <a:pt x="0" y="72"/>
                    <a:pt x="0" y="144"/>
                  </a:cubicBezTo>
                  <a:lnTo>
                    <a:pt x="0" y="6835"/>
                  </a:lnTo>
                  <a:cubicBezTo>
                    <a:pt x="0" y="6931"/>
                    <a:pt x="71" y="7002"/>
                    <a:pt x="143" y="7002"/>
                  </a:cubicBezTo>
                  <a:lnTo>
                    <a:pt x="4787" y="7002"/>
                  </a:lnTo>
                  <a:cubicBezTo>
                    <a:pt x="4858" y="7002"/>
                    <a:pt x="4930" y="6931"/>
                    <a:pt x="4930" y="6835"/>
                  </a:cubicBezTo>
                  <a:lnTo>
                    <a:pt x="4930" y="144"/>
                  </a:lnTo>
                  <a:cubicBezTo>
                    <a:pt x="4930" y="72"/>
                    <a:pt x="4882" y="1"/>
                    <a:pt x="4811" y="1"/>
                  </a:cubicBezTo>
                  <a:cubicBezTo>
                    <a:pt x="4668" y="358"/>
                    <a:pt x="4310" y="620"/>
                    <a:pt x="3929" y="620"/>
                  </a:cubicBezTo>
                  <a:lnTo>
                    <a:pt x="1000" y="620"/>
                  </a:lnTo>
                  <a:cubicBezTo>
                    <a:pt x="595" y="620"/>
                    <a:pt x="238" y="358"/>
                    <a:pt x="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8" name="Google Shape;11068;p100"/>
          <p:cNvGrpSpPr/>
          <p:nvPr/>
        </p:nvGrpSpPr>
        <p:grpSpPr>
          <a:xfrm>
            <a:off x="7806361" y="1768782"/>
            <a:ext cx="351991" cy="349675"/>
            <a:chOff x="6261400" y="2364825"/>
            <a:chExt cx="269725" cy="267950"/>
          </a:xfrm>
        </p:grpSpPr>
        <p:sp>
          <p:nvSpPr>
            <p:cNvPr id="11069" name="Google Shape;11069;p100"/>
            <p:cNvSpPr/>
            <p:nvPr/>
          </p:nvSpPr>
          <p:spPr>
            <a:xfrm>
              <a:off x="6261400" y="2364825"/>
              <a:ext cx="70875" cy="267950"/>
            </a:xfrm>
            <a:custGeom>
              <a:avLst/>
              <a:gdLst/>
              <a:ahLst/>
              <a:cxnLst/>
              <a:rect l="l" t="t" r="r" b="b"/>
              <a:pathLst>
                <a:path w="2835" h="10718" extrusionOk="0">
                  <a:moveTo>
                    <a:pt x="1219" y="1665"/>
                  </a:moveTo>
                  <a:cubicBezTo>
                    <a:pt x="1233" y="1665"/>
                    <a:pt x="1247" y="1666"/>
                    <a:pt x="1262" y="1668"/>
                  </a:cubicBezTo>
                  <a:lnTo>
                    <a:pt x="1548" y="1668"/>
                  </a:lnTo>
                  <a:lnTo>
                    <a:pt x="1548" y="2311"/>
                  </a:lnTo>
                  <a:lnTo>
                    <a:pt x="1262" y="2311"/>
                  </a:lnTo>
                  <a:cubicBezTo>
                    <a:pt x="1247" y="2312"/>
                    <a:pt x="1233" y="2313"/>
                    <a:pt x="1219" y="2313"/>
                  </a:cubicBezTo>
                  <a:cubicBezTo>
                    <a:pt x="800" y="2313"/>
                    <a:pt x="800" y="1665"/>
                    <a:pt x="1219" y="1665"/>
                  </a:cubicBezTo>
                  <a:close/>
                  <a:moveTo>
                    <a:pt x="1218" y="5023"/>
                  </a:moveTo>
                  <a:cubicBezTo>
                    <a:pt x="1232" y="5023"/>
                    <a:pt x="1247" y="5024"/>
                    <a:pt x="1262" y="5025"/>
                  </a:cubicBezTo>
                  <a:lnTo>
                    <a:pt x="1548" y="5025"/>
                  </a:lnTo>
                  <a:lnTo>
                    <a:pt x="1548" y="5668"/>
                  </a:lnTo>
                  <a:lnTo>
                    <a:pt x="1262" y="5645"/>
                  </a:lnTo>
                  <a:cubicBezTo>
                    <a:pt x="1247" y="5646"/>
                    <a:pt x="1232" y="5647"/>
                    <a:pt x="1218" y="5647"/>
                  </a:cubicBezTo>
                  <a:cubicBezTo>
                    <a:pt x="801" y="5647"/>
                    <a:pt x="801" y="5023"/>
                    <a:pt x="1218" y="5023"/>
                  </a:cubicBezTo>
                  <a:close/>
                  <a:moveTo>
                    <a:pt x="1548" y="8431"/>
                  </a:moveTo>
                  <a:lnTo>
                    <a:pt x="1548" y="9050"/>
                  </a:lnTo>
                  <a:lnTo>
                    <a:pt x="1262" y="9050"/>
                  </a:lnTo>
                  <a:cubicBezTo>
                    <a:pt x="1072" y="9050"/>
                    <a:pt x="929" y="8907"/>
                    <a:pt x="953" y="8740"/>
                  </a:cubicBezTo>
                  <a:cubicBezTo>
                    <a:pt x="953" y="8550"/>
                    <a:pt x="1096" y="8431"/>
                    <a:pt x="1262" y="8431"/>
                  </a:cubicBezTo>
                  <a:close/>
                  <a:moveTo>
                    <a:pt x="2715" y="1"/>
                  </a:moveTo>
                  <a:cubicBezTo>
                    <a:pt x="2120" y="1"/>
                    <a:pt x="1643" y="453"/>
                    <a:pt x="1572" y="1048"/>
                  </a:cubicBezTo>
                  <a:lnTo>
                    <a:pt x="1262" y="1048"/>
                  </a:lnTo>
                  <a:cubicBezTo>
                    <a:pt x="0" y="1048"/>
                    <a:pt x="0" y="2930"/>
                    <a:pt x="1262" y="2930"/>
                  </a:cubicBezTo>
                  <a:lnTo>
                    <a:pt x="1548" y="2930"/>
                  </a:lnTo>
                  <a:lnTo>
                    <a:pt x="1548" y="4406"/>
                  </a:lnTo>
                  <a:lnTo>
                    <a:pt x="1262" y="4406"/>
                  </a:lnTo>
                  <a:cubicBezTo>
                    <a:pt x="0" y="4406"/>
                    <a:pt x="0" y="6288"/>
                    <a:pt x="1262" y="6288"/>
                  </a:cubicBezTo>
                  <a:lnTo>
                    <a:pt x="1548" y="6288"/>
                  </a:lnTo>
                  <a:lnTo>
                    <a:pt x="1548" y="7788"/>
                  </a:lnTo>
                  <a:lnTo>
                    <a:pt x="1262" y="7788"/>
                  </a:lnTo>
                  <a:cubicBezTo>
                    <a:pt x="0" y="7788"/>
                    <a:pt x="0" y="9669"/>
                    <a:pt x="1262" y="9669"/>
                  </a:cubicBezTo>
                  <a:lnTo>
                    <a:pt x="1572" y="9669"/>
                  </a:lnTo>
                  <a:cubicBezTo>
                    <a:pt x="1643" y="10265"/>
                    <a:pt x="2120" y="10717"/>
                    <a:pt x="2715" y="10717"/>
                  </a:cubicBezTo>
                  <a:lnTo>
                    <a:pt x="2834" y="10717"/>
                  </a:lnTo>
                  <a:lnTo>
                    <a:pt x="283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100"/>
            <p:cNvSpPr/>
            <p:nvPr/>
          </p:nvSpPr>
          <p:spPr>
            <a:xfrm>
              <a:off x="6499525" y="2364825"/>
              <a:ext cx="31000" cy="60750"/>
            </a:xfrm>
            <a:custGeom>
              <a:avLst/>
              <a:gdLst/>
              <a:ahLst/>
              <a:cxnLst/>
              <a:rect l="l" t="t" r="r" b="b"/>
              <a:pathLst>
                <a:path w="1240" h="2430" extrusionOk="0">
                  <a:moveTo>
                    <a:pt x="1" y="1"/>
                  </a:moveTo>
                  <a:lnTo>
                    <a:pt x="1" y="2096"/>
                  </a:lnTo>
                  <a:lnTo>
                    <a:pt x="311" y="2096"/>
                  </a:lnTo>
                  <a:cubicBezTo>
                    <a:pt x="644" y="2096"/>
                    <a:pt x="977" y="2215"/>
                    <a:pt x="1239" y="2430"/>
                  </a:cubicBezTo>
                  <a:lnTo>
                    <a:pt x="1239" y="1263"/>
                  </a:lnTo>
                  <a:cubicBezTo>
                    <a:pt x="1239" y="572"/>
                    <a:pt x="692"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100"/>
            <p:cNvSpPr/>
            <p:nvPr/>
          </p:nvSpPr>
          <p:spPr>
            <a:xfrm>
              <a:off x="6500125" y="2433300"/>
              <a:ext cx="31000" cy="60150"/>
            </a:xfrm>
            <a:custGeom>
              <a:avLst/>
              <a:gdLst/>
              <a:ahLst/>
              <a:cxnLst/>
              <a:rect l="l" t="t" r="r" b="b"/>
              <a:pathLst>
                <a:path w="1240" h="2406" extrusionOk="0">
                  <a:moveTo>
                    <a:pt x="1" y="0"/>
                  </a:moveTo>
                  <a:lnTo>
                    <a:pt x="1" y="2096"/>
                  </a:lnTo>
                  <a:lnTo>
                    <a:pt x="287" y="2096"/>
                  </a:lnTo>
                  <a:cubicBezTo>
                    <a:pt x="620" y="2096"/>
                    <a:pt x="953" y="2215"/>
                    <a:pt x="1239" y="2406"/>
                  </a:cubicBezTo>
                  <a:lnTo>
                    <a:pt x="1239" y="929"/>
                  </a:lnTo>
                  <a:cubicBezTo>
                    <a:pt x="1215" y="405"/>
                    <a:pt x="810"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100"/>
            <p:cNvSpPr/>
            <p:nvPr/>
          </p:nvSpPr>
          <p:spPr>
            <a:xfrm>
              <a:off x="6500125" y="2569625"/>
              <a:ext cx="31000" cy="63150"/>
            </a:xfrm>
            <a:custGeom>
              <a:avLst/>
              <a:gdLst/>
              <a:ahLst/>
              <a:cxnLst/>
              <a:rect l="l" t="t" r="r" b="b"/>
              <a:pathLst>
                <a:path w="1240" h="2526" extrusionOk="0">
                  <a:moveTo>
                    <a:pt x="1" y="1"/>
                  </a:moveTo>
                  <a:lnTo>
                    <a:pt x="1" y="2525"/>
                  </a:lnTo>
                  <a:lnTo>
                    <a:pt x="930" y="2525"/>
                  </a:lnTo>
                  <a:cubicBezTo>
                    <a:pt x="1096" y="2525"/>
                    <a:pt x="1239" y="2382"/>
                    <a:pt x="1239" y="2215"/>
                  </a:cubicBezTo>
                  <a:lnTo>
                    <a:pt x="1239" y="953"/>
                  </a:lnTo>
                  <a:cubicBezTo>
                    <a:pt x="1239" y="429"/>
                    <a:pt x="81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100"/>
            <p:cNvSpPr/>
            <p:nvPr/>
          </p:nvSpPr>
          <p:spPr>
            <a:xfrm>
              <a:off x="6500125" y="2501175"/>
              <a:ext cx="31000" cy="60750"/>
            </a:xfrm>
            <a:custGeom>
              <a:avLst/>
              <a:gdLst/>
              <a:ahLst/>
              <a:cxnLst/>
              <a:rect l="l" t="t" r="r" b="b"/>
              <a:pathLst>
                <a:path w="1240" h="2430" extrusionOk="0">
                  <a:moveTo>
                    <a:pt x="1" y="0"/>
                  </a:moveTo>
                  <a:lnTo>
                    <a:pt x="1" y="2120"/>
                  </a:lnTo>
                  <a:lnTo>
                    <a:pt x="287" y="2120"/>
                  </a:lnTo>
                  <a:cubicBezTo>
                    <a:pt x="620" y="2120"/>
                    <a:pt x="953" y="2215"/>
                    <a:pt x="1239" y="2429"/>
                  </a:cubicBezTo>
                  <a:lnTo>
                    <a:pt x="1239" y="953"/>
                  </a:lnTo>
                  <a:cubicBezTo>
                    <a:pt x="1215" y="429"/>
                    <a:pt x="810"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100"/>
            <p:cNvSpPr/>
            <p:nvPr/>
          </p:nvSpPr>
          <p:spPr>
            <a:xfrm>
              <a:off x="6381650" y="2474975"/>
              <a:ext cx="67900" cy="30975"/>
            </a:xfrm>
            <a:custGeom>
              <a:avLst/>
              <a:gdLst/>
              <a:ahLst/>
              <a:cxnLst/>
              <a:rect l="l" t="t" r="r" b="b"/>
              <a:pathLst>
                <a:path w="2716" h="1239" extrusionOk="0">
                  <a:moveTo>
                    <a:pt x="1358" y="0"/>
                  </a:moveTo>
                  <a:cubicBezTo>
                    <a:pt x="667" y="0"/>
                    <a:pt x="72" y="548"/>
                    <a:pt x="1" y="1239"/>
                  </a:cubicBezTo>
                  <a:lnTo>
                    <a:pt x="2716" y="1239"/>
                  </a:lnTo>
                  <a:cubicBezTo>
                    <a:pt x="2668" y="548"/>
                    <a:pt x="2073" y="0"/>
                    <a:pt x="1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100"/>
            <p:cNvSpPr/>
            <p:nvPr/>
          </p:nvSpPr>
          <p:spPr>
            <a:xfrm>
              <a:off x="6348325" y="2364825"/>
              <a:ext cx="135750" cy="267950"/>
            </a:xfrm>
            <a:custGeom>
              <a:avLst/>
              <a:gdLst/>
              <a:ahLst/>
              <a:cxnLst/>
              <a:rect l="l" t="t" r="r" b="b"/>
              <a:pathLst>
                <a:path w="5430" h="10718" extrusionOk="0">
                  <a:moveTo>
                    <a:pt x="2715" y="1882"/>
                  </a:moveTo>
                  <a:cubicBezTo>
                    <a:pt x="3810" y="1882"/>
                    <a:pt x="4382" y="3192"/>
                    <a:pt x="3620" y="4001"/>
                  </a:cubicBezTo>
                  <a:cubicBezTo>
                    <a:pt x="4287" y="4335"/>
                    <a:pt x="4692" y="5025"/>
                    <a:pt x="4692" y="5764"/>
                  </a:cubicBezTo>
                  <a:lnTo>
                    <a:pt x="4692" y="5978"/>
                  </a:lnTo>
                  <a:cubicBezTo>
                    <a:pt x="4692" y="6145"/>
                    <a:pt x="4549" y="6288"/>
                    <a:pt x="4382" y="6288"/>
                  </a:cubicBezTo>
                  <a:lnTo>
                    <a:pt x="1024" y="6288"/>
                  </a:lnTo>
                  <a:cubicBezTo>
                    <a:pt x="857" y="6288"/>
                    <a:pt x="691" y="6145"/>
                    <a:pt x="714" y="5978"/>
                  </a:cubicBezTo>
                  <a:lnTo>
                    <a:pt x="714" y="5764"/>
                  </a:lnTo>
                  <a:cubicBezTo>
                    <a:pt x="714" y="5025"/>
                    <a:pt x="1143" y="4335"/>
                    <a:pt x="1786" y="4001"/>
                  </a:cubicBezTo>
                  <a:cubicBezTo>
                    <a:pt x="1048" y="3192"/>
                    <a:pt x="1619" y="1882"/>
                    <a:pt x="2715" y="1882"/>
                  </a:cubicBezTo>
                  <a:close/>
                  <a:moveTo>
                    <a:pt x="4424" y="6905"/>
                  </a:moveTo>
                  <a:cubicBezTo>
                    <a:pt x="4820" y="6905"/>
                    <a:pt x="4820" y="7528"/>
                    <a:pt x="4424" y="7528"/>
                  </a:cubicBezTo>
                  <a:cubicBezTo>
                    <a:pt x="4411" y="7528"/>
                    <a:pt x="4397" y="7527"/>
                    <a:pt x="4382" y="7526"/>
                  </a:cubicBezTo>
                  <a:lnTo>
                    <a:pt x="1024" y="7526"/>
                  </a:lnTo>
                  <a:cubicBezTo>
                    <a:pt x="643" y="7502"/>
                    <a:pt x="643" y="6954"/>
                    <a:pt x="1024" y="6907"/>
                  </a:cubicBezTo>
                  <a:lnTo>
                    <a:pt x="4382" y="6907"/>
                  </a:lnTo>
                  <a:cubicBezTo>
                    <a:pt x="4397" y="6905"/>
                    <a:pt x="4411" y="6905"/>
                    <a:pt x="4424" y="6905"/>
                  </a:cubicBezTo>
                  <a:close/>
                  <a:moveTo>
                    <a:pt x="4424" y="8167"/>
                  </a:moveTo>
                  <a:cubicBezTo>
                    <a:pt x="4820" y="8167"/>
                    <a:pt x="4820" y="8790"/>
                    <a:pt x="4424" y="8790"/>
                  </a:cubicBezTo>
                  <a:cubicBezTo>
                    <a:pt x="4411" y="8790"/>
                    <a:pt x="4397" y="8790"/>
                    <a:pt x="4382" y="8788"/>
                  </a:cubicBezTo>
                  <a:lnTo>
                    <a:pt x="1024" y="8788"/>
                  </a:lnTo>
                  <a:cubicBezTo>
                    <a:pt x="643" y="8764"/>
                    <a:pt x="643" y="8193"/>
                    <a:pt x="1024" y="8169"/>
                  </a:cubicBezTo>
                  <a:lnTo>
                    <a:pt x="4382" y="8169"/>
                  </a:lnTo>
                  <a:cubicBezTo>
                    <a:pt x="4397" y="8167"/>
                    <a:pt x="4411" y="8167"/>
                    <a:pt x="4424" y="8167"/>
                  </a:cubicBezTo>
                  <a:close/>
                  <a:moveTo>
                    <a:pt x="0" y="1"/>
                  </a:moveTo>
                  <a:lnTo>
                    <a:pt x="0" y="10717"/>
                  </a:lnTo>
                  <a:lnTo>
                    <a:pt x="5430" y="10717"/>
                  </a:lnTo>
                  <a:lnTo>
                    <a:pt x="543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100"/>
            <p:cNvSpPr/>
            <p:nvPr/>
          </p:nvSpPr>
          <p:spPr>
            <a:xfrm>
              <a:off x="6400100" y="2427925"/>
              <a:ext cx="31600" cy="31000"/>
            </a:xfrm>
            <a:custGeom>
              <a:avLst/>
              <a:gdLst/>
              <a:ahLst/>
              <a:cxnLst/>
              <a:rect l="l" t="t" r="r" b="b"/>
              <a:pathLst>
                <a:path w="1264" h="1240" extrusionOk="0">
                  <a:moveTo>
                    <a:pt x="620" y="1"/>
                  </a:moveTo>
                  <a:cubicBezTo>
                    <a:pt x="287" y="1"/>
                    <a:pt x="1" y="263"/>
                    <a:pt x="1" y="620"/>
                  </a:cubicBezTo>
                  <a:cubicBezTo>
                    <a:pt x="1" y="954"/>
                    <a:pt x="287" y="1239"/>
                    <a:pt x="620" y="1239"/>
                  </a:cubicBezTo>
                  <a:cubicBezTo>
                    <a:pt x="977" y="1239"/>
                    <a:pt x="1263" y="954"/>
                    <a:pt x="1263" y="620"/>
                  </a:cubicBezTo>
                  <a:cubicBezTo>
                    <a:pt x="1263" y="263"/>
                    <a:pt x="977"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7" name="Google Shape;11077;p100"/>
          <p:cNvGrpSpPr/>
          <p:nvPr/>
        </p:nvGrpSpPr>
        <p:grpSpPr>
          <a:xfrm>
            <a:off x="7812560" y="2327420"/>
            <a:ext cx="351208" cy="349642"/>
            <a:chOff x="6266150" y="2792900"/>
            <a:chExt cx="269125" cy="267925"/>
          </a:xfrm>
        </p:grpSpPr>
        <p:sp>
          <p:nvSpPr>
            <p:cNvPr id="11078" name="Google Shape;11078;p100"/>
            <p:cNvSpPr/>
            <p:nvPr/>
          </p:nvSpPr>
          <p:spPr>
            <a:xfrm>
              <a:off x="6306650" y="2867250"/>
              <a:ext cx="39300" cy="150700"/>
            </a:xfrm>
            <a:custGeom>
              <a:avLst/>
              <a:gdLst/>
              <a:ahLst/>
              <a:cxnLst/>
              <a:rect l="l" t="t" r="r" b="b"/>
              <a:pathLst>
                <a:path w="1572" h="6028" extrusionOk="0">
                  <a:moveTo>
                    <a:pt x="1280" y="0"/>
                  </a:moveTo>
                  <a:cubicBezTo>
                    <a:pt x="1266" y="0"/>
                    <a:pt x="1252" y="1"/>
                    <a:pt x="1238" y="3"/>
                  </a:cubicBezTo>
                  <a:lnTo>
                    <a:pt x="953" y="3"/>
                  </a:lnTo>
                  <a:cubicBezTo>
                    <a:pt x="939" y="2"/>
                    <a:pt x="925" y="2"/>
                    <a:pt x="911" y="2"/>
                  </a:cubicBezTo>
                  <a:cubicBezTo>
                    <a:pt x="406" y="2"/>
                    <a:pt x="0" y="422"/>
                    <a:pt x="0" y="932"/>
                  </a:cubicBezTo>
                  <a:lnTo>
                    <a:pt x="0" y="6028"/>
                  </a:lnTo>
                  <a:cubicBezTo>
                    <a:pt x="191" y="5909"/>
                    <a:pt x="405" y="5861"/>
                    <a:pt x="643" y="5861"/>
                  </a:cubicBezTo>
                  <a:lnTo>
                    <a:pt x="1572" y="5861"/>
                  </a:lnTo>
                  <a:lnTo>
                    <a:pt x="1572" y="313"/>
                  </a:lnTo>
                  <a:cubicBezTo>
                    <a:pt x="1572" y="136"/>
                    <a:pt x="1449" y="0"/>
                    <a:pt x="12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100"/>
            <p:cNvSpPr/>
            <p:nvPr/>
          </p:nvSpPr>
          <p:spPr>
            <a:xfrm>
              <a:off x="6266150" y="2888150"/>
              <a:ext cx="28600" cy="172675"/>
            </a:xfrm>
            <a:custGeom>
              <a:avLst/>
              <a:gdLst/>
              <a:ahLst/>
              <a:cxnLst/>
              <a:rect l="l" t="t" r="r" b="b"/>
              <a:pathLst>
                <a:path w="1144" h="6907" extrusionOk="0">
                  <a:moveTo>
                    <a:pt x="310" y="0"/>
                  </a:moveTo>
                  <a:cubicBezTo>
                    <a:pt x="144" y="0"/>
                    <a:pt x="1" y="143"/>
                    <a:pt x="1" y="310"/>
                  </a:cubicBezTo>
                  <a:lnTo>
                    <a:pt x="1" y="6573"/>
                  </a:lnTo>
                  <a:cubicBezTo>
                    <a:pt x="1" y="6764"/>
                    <a:pt x="144" y="6883"/>
                    <a:pt x="310" y="6907"/>
                  </a:cubicBezTo>
                  <a:lnTo>
                    <a:pt x="1144" y="6907"/>
                  </a:lnTo>
                  <a:cubicBezTo>
                    <a:pt x="1025" y="6716"/>
                    <a:pt x="977" y="6502"/>
                    <a:pt x="977" y="6264"/>
                  </a:cubicBezTo>
                  <a:lnTo>
                    <a:pt x="977" y="96"/>
                  </a:lnTo>
                  <a:lnTo>
                    <a:pt x="9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100"/>
            <p:cNvSpPr/>
            <p:nvPr/>
          </p:nvSpPr>
          <p:spPr>
            <a:xfrm>
              <a:off x="6499525" y="2966150"/>
              <a:ext cx="6000" cy="16675"/>
            </a:xfrm>
            <a:custGeom>
              <a:avLst/>
              <a:gdLst/>
              <a:ahLst/>
              <a:cxnLst/>
              <a:rect l="l" t="t" r="r" b="b"/>
              <a:pathLst>
                <a:path w="240" h="667" extrusionOk="0">
                  <a:moveTo>
                    <a:pt x="1" y="0"/>
                  </a:moveTo>
                  <a:lnTo>
                    <a:pt x="1" y="667"/>
                  </a:lnTo>
                  <a:cubicBezTo>
                    <a:pt x="120" y="595"/>
                    <a:pt x="191" y="500"/>
                    <a:pt x="215" y="381"/>
                  </a:cubicBezTo>
                  <a:cubicBezTo>
                    <a:pt x="239" y="214"/>
                    <a:pt x="168" y="48"/>
                    <a:pt x="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100"/>
            <p:cNvSpPr/>
            <p:nvPr/>
          </p:nvSpPr>
          <p:spPr>
            <a:xfrm>
              <a:off x="6485850" y="2939350"/>
              <a:ext cx="3600" cy="10750"/>
            </a:xfrm>
            <a:custGeom>
              <a:avLst/>
              <a:gdLst/>
              <a:ahLst/>
              <a:cxnLst/>
              <a:rect l="l" t="t" r="r" b="b"/>
              <a:pathLst>
                <a:path w="144" h="430" extrusionOk="0">
                  <a:moveTo>
                    <a:pt x="143" y="0"/>
                  </a:moveTo>
                  <a:cubicBezTo>
                    <a:pt x="72" y="48"/>
                    <a:pt x="24" y="120"/>
                    <a:pt x="24" y="191"/>
                  </a:cubicBezTo>
                  <a:cubicBezTo>
                    <a:pt x="0" y="262"/>
                    <a:pt x="24" y="334"/>
                    <a:pt x="72" y="382"/>
                  </a:cubicBezTo>
                  <a:lnTo>
                    <a:pt x="143" y="429"/>
                  </a:lnTo>
                  <a:lnTo>
                    <a:pt x="1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100"/>
            <p:cNvSpPr/>
            <p:nvPr/>
          </p:nvSpPr>
          <p:spPr>
            <a:xfrm>
              <a:off x="6306050" y="2888150"/>
              <a:ext cx="228050" cy="172675"/>
            </a:xfrm>
            <a:custGeom>
              <a:avLst/>
              <a:gdLst/>
              <a:ahLst/>
              <a:cxnLst/>
              <a:rect l="l" t="t" r="r" b="b"/>
              <a:pathLst>
                <a:path w="9122" h="6907" extrusionOk="0">
                  <a:moveTo>
                    <a:pt x="6043" y="1237"/>
                  </a:moveTo>
                  <a:cubicBezTo>
                    <a:pt x="6440" y="1237"/>
                    <a:pt x="6440" y="1884"/>
                    <a:pt x="6043" y="1884"/>
                  </a:cubicBezTo>
                  <a:cubicBezTo>
                    <a:pt x="6029" y="1884"/>
                    <a:pt x="6016" y="1883"/>
                    <a:pt x="6001" y="1882"/>
                  </a:cubicBezTo>
                  <a:lnTo>
                    <a:pt x="3287" y="1882"/>
                  </a:lnTo>
                  <a:cubicBezTo>
                    <a:pt x="2906" y="1834"/>
                    <a:pt x="2906" y="1286"/>
                    <a:pt x="3287" y="1239"/>
                  </a:cubicBezTo>
                  <a:lnTo>
                    <a:pt x="6001" y="1239"/>
                  </a:lnTo>
                  <a:cubicBezTo>
                    <a:pt x="6016" y="1237"/>
                    <a:pt x="6029" y="1237"/>
                    <a:pt x="6043" y="1237"/>
                  </a:cubicBezTo>
                  <a:close/>
                  <a:moveTo>
                    <a:pt x="6044" y="2499"/>
                  </a:moveTo>
                  <a:cubicBezTo>
                    <a:pt x="6447" y="2499"/>
                    <a:pt x="6440" y="3145"/>
                    <a:pt x="6023" y="3145"/>
                  </a:cubicBezTo>
                  <a:cubicBezTo>
                    <a:pt x="6016" y="3145"/>
                    <a:pt x="6009" y="3144"/>
                    <a:pt x="6001" y="3144"/>
                  </a:cubicBezTo>
                  <a:lnTo>
                    <a:pt x="3287" y="3144"/>
                  </a:lnTo>
                  <a:cubicBezTo>
                    <a:pt x="2906" y="3096"/>
                    <a:pt x="2906" y="2549"/>
                    <a:pt x="3287" y="2501"/>
                  </a:cubicBezTo>
                  <a:lnTo>
                    <a:pt x="6001" y="2501"/>
                  </a:lnTo>
                  <a:cubicBezTo>
                    <a:pt x="6016" y="2499"/>
                    <a:pt x="6030" y="2499"/>
                    <a:pt x="6044" y="2499"/>
                  </a:cubicBezTo>
                  <a:close/>
                  <a:moveTo>
                    <a:pt x="6044" y="3761"/>
                  </a:moveTo>
                  <a:cubicBezTo>
                    <a:pt x="6440" y="3761"/>
                    <a:pt x="6440" y="4385"/>
                    <a:pt x="6044" y="4385"/>
                  </a:cubicBezTo>
                  <a:cubicBezTo>
                    <a:pt x="6030" y="4385"/>
                    <a:pt x="6016" y="4384"/>
                    <a:pt x="6001" y="4382"/>
                  </a:cubicBezTo>
                  <a:lnTo>
                    <a:pt x="3287" y="4382"/>
                  </a:lnTo>
                  <a:cubicBezTo>
                    <a:pt x="2906" y="4358"/>
                    <a:pt x="2906" y="3787"/>
                    <a:pt x="3287" y="3763"/>
                  </a:cubicBezTo>
                  <a:lnTo>
                    <a:pt x="6001" y="3763"/>
                  </a:lnTo>
                  <a:cubicBezTo>
                    <a:pt x="6016" y="3762"/>
                    <a:pt x="6030" y="3761"/>
                    <a:pt x="6044" y="3761"/>
                  </a:cubicBezTo>
                  <a:close/>
                  <a:moveTo>
                    <a:pt x="7586" y="1259"/>
                  </a:moveTo>
                  <a:cubicBezTo>
                    <a:pt x="7687" y="1259"/>
                    <a:pt x="7764" y="1346"/>
                    <a:pt x="7764" y="1453"/>
                  </a:cubicBezTo>
                  <a:lnTo>
                    <a:pt x="7764" y="1572"/>
                  </a:lnTo>
                  <a:cubicBezTo>
                    <a:pt x="7930" y="1596"/>
                    <a:pt x="8073" y="1667"/>
                    <a:pt x="8169" y="1787"/>
                  </a:cubicBezTo>
                  <a:cubicBezTo>
                    <a:pt x="8264" y="1882"/>
                    <a:pt x="8240" y="2001"/>
                    <a:pt x="8145" y="2072"/>
                  </a:cubicBezTo>
                  <a:cubicBezTo>
                    <a:pt x="8112" y="2117"/>
                    <a:pt x="8063" y="2135"/>
                    <a:pt x="8013" y="2135"/>
                  </a:cubicBezTo>
                  <a:cubicBezTo>
                    <a:pt x="7956" y="2135"/>
                    <a:pt x="7897" y="2111"/>
                    <a:pt x="7859" y="2072"/>
                  </a:cubicBezTo>
                  <a:cubicBezTo>
                    <a:pt x="7835" y="2025"/>
                    <a:pt x="7788" y="2001"/>
                    <a:pt x="7764" y="2001"/>
                  </a:cubicBezTo>
                  <a:lnTo>
                    <a:pt x="7764" y="2691"/>
                  </a:lnTo>
                  <a:lnTo>
                    <a:pt x="7859" y="2715"/>
                  </a:lnTo>
                  <a:cubicBezTo>
                    <a:pt x="8216" y="2834"/>
                    <a:pt x="8454" y="3192"/>
                    <a:pt x="8383" y="3573"/>
                  </a:cubicBezTo>
                  <a:cubicBezTo>
                    <a:pt x="8335" y="3882"/>
                    <a:pt x="8073" y="4144"/>
                    <a:pt x="7764" y="4239"/>
                  </a:cubicBezTo>
                  <a:lnTo>
                    <a:pt x="7764" y="4382"/>
                  </a:lnTo>
                  <a:cubicBezTo>
                    <a:pt x="7764" y="4501"/>
                    <a:pt x="7668" y="4597"/>
                    <a:pt x="7549" y="4597"/>
                  </a:cubicBezTo>
                  <a:cubicBezTo>
                    <a:pt x="7430" y="4597"/>
                    <a:pt x="7335" y="4501"/>
                    <a:pt x="7335" y="4382"/>
                  </a:cubicBezTo>
                  <a:lnTo>
                    <a:pt x="7335" y="4263"/>
                  </a:lnTo>
                  <a:cubicBezTo>
                    <a:pt x="7168" y="4239"/>
                    <a:pt x="6978" y="4168"/>
                    <a:pt x="6835" y="4073"/>
                  </a:cubicBezTo>
                  <a:cubicBezTo>
                    <a:pt x="6637" y="3934"/>
                    <a:pt x="6768" y="3681"/>
                    <a:pt x="6954" y="3681"/>
                  </a:cubicBezTo>
                  <a:cubicBezTo>
                    <a:pt x="6992" y="3681"/>
                    <a:pt x="7033" y="3691"/>
                    <a:pt x="7073" y="3715"/>
                  </a:cubicBezTo>
                  <a:cubicBezTo>
                    <a:pt x="7145" y="3787"/>
                    <a:pt x="7240" y="3811"/>
                    <a:pt x="7335" y="3835"/>
                  </a:cubicBezTo>
                  <a:lnTo>
                    <a:pt x="7335" y="2953"/>
                  </a:lnTo>
                  <a:cubicBezTo>
                    <a:pt x="7240" y="2906"/>
                    <a:pt x="7121" y="2834"/>
                    <a:pt x="7026" y="2763"/>
                  </a:cubicBezTo>
                  <a:cubicBezTo>
                    <a:pt x="6859" y="2620"/>
                    <a:pt x="6764" y="2382"/>
                    <a:pt x="6811" y="2144"/>
                  </a:cubicBezTo>
                  <a:cubicBezTo>
                    <a:pt x="6859" y="1882"/>
                    <a:pt x="7049" y="1667"/>
                    <a:pt x="7311" y="1596"/>
                  </a:cubicBezTo>
                  <a:lnTo>
                    <a:pt x="7335" y="1596"/>
                  </a:lnTo>
                  <a:lnTo>
                    <a:pt x="7335" y="1453"/>
                  </a:lnTo>
                  <a:cubicBezTo>
                    <a:pt x="7335" y="1334"/>
                    <a:pt x="7430" y="1263"/>
                    <a:pt x="7549" y="1263"/>
                  </a:cubicBezTo>
                  <a:cubicBezTo>
                    <a:pt x="7562" y="1260"/>
                    <a:pt x="7574" y="1259"/>
                    <a:pt x="7586" y="1259"/>
                  </a:cubicBezTo>
                  <a:close/>
                  <a:moveTo>
                    <a:pt x="7904" y="5023"/>
                  </a:moveTo>
                  <a:cubicBezTo>
                    <a:pt x="8320" y="5023"/>
                    <a:pt x="8320" y="5647"/>
                    <a:pt x="7904" y="5647"/>
                  </a:cubicBezTo>
                  <a:cubicBezTo>
                    <a:pt x="7889" y="5647"/>
                    <a:pt x="7874" y="5646"/>
                    <a:pt x="7859" y="5644"/>
                  </a:cubicBezTo>
                  <a:lnTo>
                    <a:pt x="3263" y="5644"/>
                  </a:lnTo>
                  <a:cubicBezTo>
                    <a:pt x="2882" y="5597"/>
                    <a:pt x="2882" y="5049"/>
                    <a:pt x="3263" y="5025"/>
                  </a:cubicBezTo>
                  <a:lnTo>
                    <a:pt x="7859" y="5025"/>
                  </a:lnTo>
                  <a:cubicBezTo>
                    <a:pt x="7874" y="5024"/>
                    <a:pt x="7889" y="5023"/>
                    <a:pt x="7904" y="5023"/>
                  </a:cubicBezTo>
                  <a:close/>
                  <a:moveTo>
                    <a:pt x="2215" y="0"/>
                  </a:moveTo>
                  <a:lnTo>
                    <a:pt x="2215" y="5335"/>
                  </a:lnTo>
                  <a:cubicBezTo>
                    <a:pt x="2215" y="5502"/>
                    <a:pt x="2072" y="5644"/>
                    <a:pt x="1905" y="5644"/>
                  </a:cubicBezTo>
                  <a:lnTo>
                    <a:pt x="667" y="5644"/>
                  </a:lnTo>
                  <a:cubicBezTo>
                    <a:pt x="310" y="5644"/>
                    <a:pt x="24" y="5906"/>
                    <a:pt x="24" y="6264"/>
                  </a:cubicBezTo>
                  <a:cubicBezTo>
                    <a:pt x="0" y="6597"/>
                    <a:pt x="286" y="6907"/>
                    <a:pt x="643" y="6907"/>
                  </a:cubicBezTo>
                  <a:lnTo>
                    <a:pt x="8835" y="6907"/>
                  </a:lnTo>
                  <a:cubicBezTo>
                    <a:pt x="9002" y="6883"/>
                    <a:pt x="9121" y="6764"/>
                    <a:pt x="9121" y="6597"/>
                  </a:cubicBezTo>
                  <a:lnTo>
                    <a:pt x="9121" y="310"/>
                  </a:lnTo>
                  <a:cubicBezTo>
                    <a:pt x="9121" y="143"/>
                    <a:pt x="9002" y="0"/>
                    <a:pt x="8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100"/>
            <p:cNvSpPr/>
            <p:nvPr/>
          </p:nvSpPr>
          <p:spPr>
            <a:xfrm>
              <a:off x="6323900" y="2792900"/>
              <a:ext cx="130425" cy="49425"/>
            </a:xfrm>
            <a:custGeom>
              <a:avLst/>
              <a:gdLst/>
              <a:ahLst/>
              <a:cxnLst/>
              <a:rect l="l" t="t" r="r" b="b"/>
              <a:pathLst>
                <a:path w="5217" h="1977" extrusionOk="0">
                  <a:moveTo>
                    <a:pt x="1" y="0"/>
                  </a:moveTo>
                  <a:lnTo>
                    <a:pt x="1" y="1977"/>
                  </a:lnTo>
                  <a:lnTo>
                    <a:pt x="5216" y="1977"/>
                  </a:lnTo>
                  <a:lnTo>
                    <a:pt x="521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100"/>
            <p:cNvSpPr/>
            <p:nvPr/>
          </p:nvSpPr>
          <p:spPr>
            <a:xfrm>
              <a:off x="6470375" y="2794675"/>
              <a:ext cx="64900" cy="45875"/>
            </a:xfrm>
            <a:custGeom>
              <a:avLst/>
              <a:gdLst/>
              <a:ahLst/>
              <a:cxnLst/>
              <a:rect l="l" t="t" r="r" b="b"/>
              <a:pathLst>
                <a:path w="2596" h="1835" extrusionOk="0">
                  <a:moveTo>
                    <a:pt x="0" y="1"/>
                  </a:moveTo>
                  <a:lnTo>
                    <a:pt x="0" y="1834"/>
                  </a:lnTo>
                  <a:lnTo>
                    <a:pt x="2310" y="1215"/>
                  </a:lnTo>
                  <a:cubicBezTo>
                    <a:pt x="2596" y="1120"/>
                    <a:pt x="2596" y="715"/>
                    <a:pt x="2310" y="620"/>
                  </a:cubicBez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100"/>
            <p:cNvSpPr/>
            <p:nvPr/>
          </p:nvSpPr>
          <p:spPr>
            <a:xfrm>
              <a:off x="6266150" y="2792900"/>
              <a:ext cx="41700" cy="49425"/>
            </a:xfrm>
            <a:custGeom>
              <a:avLst/>
              <a:gdLst/>
              <a:ahLst/>
              <a:cxnLst/>
              <a:rect l="l" t="t" r="r" b="b"/>
              <a:pathLst>
                <a:path w="1668" h="1977" extrusionOk="0">
                  <a:moveTo>
                    <a:pt x="525" y="0"/>
                  </a:moveTo>
                  <a:cubicBezTo>
                    <a:pt x="239" y="0"/>
                    <a:pt x="1" y="238"/>
                    <a:pt x="1" y="524"/>
                  </a:cubicBezTo>
                  <a:lnTo>
                    <a:pt x="1" y="1453"/>
                  </a:lnTo>
                  <a:cubicBezTo>
                    <a:pt x="1" y="1739"/>
                    <a:pt x="239" y="1977"/>
                    <a:pt x="525" y="1977"/>
                  </a:cubicBezTo>
                  <a:lnTo>
                    <a:pt x="1668" y="1977"/>
                  </a:lnTo>
                  <a:lnTo>
                    <a:pt x="166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6" name="Google Shape;11086;p100"/>
          <p:cNvGrpSpPr/>
          <p:nvPr/>
        </p:nvGrpSpPr>
        <p:grpSpPr>
          <a:xfrm>
            <a:off x="7058139" y="2327420"/>
            <a:ext cx="347326" cy="349642"/>
            <a:chOff x="5688050" y="2792900"/>
            <a:chExt cx="266150" cy="267925"/>
          </a:xfrm>
        </p:grpSpPr>
        <p:sp>
          <p:nvSpPr>
            <p:cNvPr id="11087" name="Google Shape;11087;p100"/>
            <p:cNvSpPr/>
            <p:nvPr/>
          </p:nvSpPr>
          <p:spPr>
            <a:xfrm>
              <a:off x="5900000" y="2888150"/>
              <a:ext cx="54200" cy="172675"/>
            </a:xfrm>
            <a:custGeom>
              <a:avLst/>
              <a:gdLst/>
              <a:ahLst/>
              <a:cxnLst/>
              <a:rect l="l" t="t" r="r" b="b"/>
              <a:pathLst>
                <a:path w="2168" h="6907" extrusionOk="0">
                  <a:moveTo>
                    <a:pt x="1137" y="1237"/>
                  </a:moveTo>
                  <a:cubicBezTo>
                    <a:pt x="1535" y="1237"/>
                    <a:pt x="1535" y="1884"/>
                    <a:pt x="1137" y="1884"/>
                  </a:cubicBezTo>
                  <a:cubicBezTo>
                    <a:pt x="1124" y="1884"/>
                    <a:pt x="1110" y="1883"/>
                    <a:pt x="1096" y="1882"/>
                  </a:cubicBezTo>
                  <a:cubicBezTo>
                    <a:pt x="715" y="1834"/>
                    <a:pt x="715" y="1286"/>
                    <a:pt x="1096" y="1239"/>
                  </a:cubicBezTo>
                  <a:cubicBezTo>
                    <a:pt x="1110" y="1237"/>
                    <a:pt x="1124" y="1237"/>
                    <a:pt x="1137" y="1237"/>
                  </a:cubicBezTo>
                  <a:close/>
                  <a:moveTo>
                    <a:pt x="1139" y="2499"/>
                  </a:moveTo>
                  <a:cubicBezTo>
                    <a:pt x="1535" y="2499"/>
                    <a:pt x="1535" y="3122"/>
                    <a:pt x="1139" y="3122"/>
                  </a:cubicBezTo>
                  <a:cubicBezTo>
                    <a:pt x="1125" y="3122"/>
                    <a:pt x="1111" y="3122"/>
                    <a:pt x="1096" y="3120"/>
                  </a:cubicBezTo>
                  <a:cubicBezTo>
                    <a:pt x="715" y="3096"/>
                    <a:pt x="715" y="2549"/>
                    <a:pt x="1096" y="2501"/>
                  </a:cubicBezTo>
                  <a:cubicBezTo>
                    <a:pt x="1111" y="2499"/>
                    <a:pt x="1125" y="2499"/>
                    <a:pt x="1139" y="2499"/>
                  </a:cubicBezTo>
                  <a:close/>
                  <a:moveTo>
                    <a:pt x="1139" y="3761"/>
                  </a:moveTo>
                  <a:cubicBezTo>
                    <a:pt x="1535" y="3761"/>
                    <a:pt x="1535" y="4385"/>
                    <a:pt x="1139" y="4385"/>
                  </a:cubicBezTo>
                  <a:cubicBezTo>
                    <a:pt x="1125" y="4385"/>
                    <a:pt x="1111" y="4384"/>
                    <a:pt x="1096" y="4382"/>
                  </a:cubicBezTo>
                  <a:cubicBezTo>
                    <a:pt x="715" y="4358"/>
                    <a:pt x="715" y="3787"/>
                    <a:pt x="1096" y="3763"/>
                  </a:cubicBezTo>
                  <a:cubicBezTo>
                    <a:pt x="1111" y="3762"/>
                    <a:pt x="1125" y="3761"/>
                    <a:pt x="1139" y="3761"/>
                  </a:cubicBezTo>
                  <a:close/>
                  <a:moveTo>
                    <a:pt x="1" y="0"/>
                  </a:moveTo>
                  <a:lnTo>
                    <a:pt x="1" y="6907"/>
                  </a:lnTo>
                  <a:lnTo>
                    <a:pt x="787" y="6907"/>
                  </a:lnTo>
                  <a:lnTo>
                    <a:pt x="787" y="5335"/>
                  </a:lnTo>
                  <a:cubicBezTo>
                    <a:pt x="787" y="5168"/>
                    <a:pt x="906" y="5025"/>
                    <a:pt x="1072" y="5025"/>
                  </a:cubicBezTo>
                  <a:cubicBezTo>
                    <a:pt x="1086" y="5024"/>
                    <a:pt x="1100" y="5023"/>
                    <a:pt x="1114" y="5023"/>
                  </a:cubicBezTo>
                  <a:cubicBezTo>
                    <a:pt x="1283" y="5023"/>
                    <a:pt x="1406" y="5158"/>
                    <a:pt x="1406" y="5335"/>
                  </a:cubicBezTo>
                  <a:lnTo>
                    <a:pt x="1406" y="6907"/>
                  </a:lnTo>
                  <a:lnTo>
                    <a:pt x="1882" y="6907"/>
                  </a:lnTo>
                  <a:cubicBezTo>
                    <a:pt x="2049" y="6883"/>
                    <a:pt x="2168" y="6764"/>
                    <a:pt x="2168" y="6597"/>
                  </a:cubicBezTo>
                  <a:lnTo>
                    <a:pt x="2168" y="310"/>
                  </a:lnTo>
                  <a:cubicBezTo>
                    <a:pt x="2168" y="143"/>
                    <a:pt x="204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100"/>
            <p:cNvSpPr/>
            <p:nvPr/>
          </p:nvSpPr>
          <p:spPr>
            <a:xfrm>
              <a:off x="5688050" y="2888150"/>
              <a:ext cx="54800" cy="172675"/>
            </a:xfrm>
            <a:custGeom>
              <a:avLst/>
              <a:gdLst/>
              <a:ahLst/>
              <a:cxnLst/>
              <a:rect l="l" t="t" r="r" b="b"/>
              <a:pathLst>
                <a:path w="2192" h="6907" extrusionOk="0">
                  <a:moveTo>
                    <a:pt x="1137" y="1237"/>
                  </a:moveTo>
                  <a:cubicBezTo>
                    <a:pt x="1535" y="1237"/>
                    <a:pt x="1535" y="1884"/>
                    <a:pt x="1137" y="1884"/>
                  </a:cubicBezTo>
                  <a:cubicBezTo>
                    <a:pt x="1124" y="1884"/>
                    <a:pt x="1110" y="1883"/>
                    <a:pt x="1096" y="1882"/>
                  </a:cubicBezTo>
                  <a:cubicBezTo>
                    <a:pt x="715" y="1834"/>
                    <a:pt x="715" y="1286"/>
                    <a:pt x="1096" y="1239"/>
                  </a:cubicBezTo>
                  <a:cubicBezTo>
                    <a:pt x="1110" y="1237"/>
                    <a:pt x="1124" y="1237"/>
                    <a:pt x="1137" y="1237"/>
                  </a:cubicBezTo>
                  <a:close/>
                  <a:moveTo>
                    <a:pt x="1105" y="2499"/>
                  </a:moveTo>
                  <a:cubicBezTo>
                    <a:pt x="1271" y="2499"/>
                    <a:pt x="1422" y="2639"/>
                    <a:pt x="1406" y="2834"/>
                  </a:cubicBezTo>
                  <a:cubicBezTo>
                    <a:pt x="1406" y="2989"/>
                    <a:pt x="1283" y="3123"/>
                    <a:pt x="1133" y="3123"/>
                  </a:cubicBezTo>
                  <a:cubicBezTo>
                    <a:pt x="1121" y="3123"/>
                    <a:pt x="1109" y="3122"/>
                    <a:pt x="1096" y="3120"/>
                  </a:cubicBezTo>
                  <a:cubicBezTo>
                    <a:pt x="810" y="3120"/>
                    <a:pt x="668" y="2787"/>
                    <a:pt x="882" y="2596"/>
                  </a:cubicBezTo>
                  <a:cubicBezTo>
                    <a:pt x="950" y="2529"/>
                    <a:pt x="1029" y="2499"/>
                    <a:pt x="1105" y="2499"/>
                  </a:cubicBezTo>
                  <a:close/>
                  <a:moveTo>
                    <a:pt x="1080" y="3755"/>
                  </a:moveTo>
                  <a:cubicBezTo>
                    <a:pt x="1237" y="3755"/>
                    <a:pt x="1390" y="3882"/>
                    <a:pt x="1406" y="4073"/>
                  </a:cubicBezTo>
                  <a:cubicBezTo>
                    <a:pt x="1406" y="4239"/>
                    <a:pt x="1263" y="4382"/>
                    <a:pt x="1096" y="4382"/>
                  </a:cubicBezTo>
                  <a:cubicBezTo>
                    <a:pt x="1087" y="4383"/>
                    <a:pt x="1077" y="4383"/>
                    <a:pt x="1067" y="4383"/>
                  </a:cubicBezTo>
                  <a:cubicBezTo>
                    <a:pt x="800" y="4383"/>
                    <a:pt x="651" y="4065"/>
                    <a:pt x="858" y="3858"/>
                  </a:cubicBezTo>
                  <a:cubicBezTo>
                    <a:pt x="922" y="3787"/>
                    <a:pt x="1001" y="3755"/>
                    <a:pt x="1080" y="3755"/>
                  </a:cubicBezTo>
                  <a:close/>
                  <a:moveTo>
                    <a:pt x="310" y="0"/>
                  </a:moveTo>
                  <a:cubicBezTo>
                    <a:pt x="144" y="0"/>
                    <a:pt x="1" y="143"/>
                    <a:pt x="1" y="310"/>
                  </a:cubicBezTo>
                  <a:lnTo>
                    <a:pt x="1" y="6597"/>
                  </a:lnTo>
                  <a:cubicBezTo>
                    <a:pt x="1" y="6764"/>
                    <a:pt x="144" y="6907"/>
                    <a:pt x="310" y="6907"/>
                  </a:cubicBezTo>
                  <a:lnTo>
                    <a:pt x="787" y="6907"/>
                  </a:lnTo>
                  <a:lnTo>
                    <a:pt x="787" y="5335"/>
                  </a:lnTo>
                  <a:cubicBezTo>
                    <a:pt x="799" y="5144"/>
                    <a:pt x="941" y="5049"/>
                    <a:pt x="1087" y="5049"/>
                  </a:cubicBezTo>
                  <a:cubicBezTo>
                    <a:pt x="1233" y="5049"/>
                    <a:pt x="1382" y="5144"/>
                    <a:pt x="1406" y="5335"/>
                  </a:cubicBezTo>
                  <a:lnTo>
                    <a:pt x="1406" y="6907"/>
                  </a:lnTo>
                  <a:lnTo>
                    <a:pt x="2192" y="6907"/>
                  </a:lnTo>
                  <a:lnTo>
                    <a:pt x="219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100"/>
            <p:cNvSpPr/>
            <p:nvPr/>
          </p:nvSpPr>
          <p:spPr>
            <a:xfrm>
              <a:off x="5758300" y="2833375"/>
              <a:ext cx="125050" cy="227450"/>
            </a:xfrm>
            <a:custGeom>
              <a:avLst/>
              <a:gdLst/>
              <a:ahLst/>
              <a:cxnLst/>
              <a:rect l="l" t="t" r="r" b="b"/>
              <a:pathLst>
                <a:path w="5002" h="9098" extrusionOk="0">
                  <a:moveTo>
                    <a:pt x="1269" y="921"/>
                  </a:moveTo>
                  <a:cubicBezTo>
                    <a:pt x="1424" y="921"/>
                    <a:pt x="1573" y="1048"/>
                    <a:pt x="1573" y="1239"/>
                  </a:cubicBezTo>
                  <a:cubicBezTo>
                    <a:pt x="1573" y="1406"/>
                    <a:pt x="1430" y="1548"/>
                    <a:pt x="1263" y="1548"/>
                  </a:cubicBezTo>
                  <a:cubicBezTo>
                    <a:pt x="977" y="1548"/>
                    <a:pt x="834" y="1215"/>
                    <a:pt x="1049" y="1025"/>
                  </a:cubicBezTo>
                  <a:cubicBezTo>
                    <a:pt x="1112" y="953"/>
                    <a:pt x="1192" y="921"/>
                    <a:pt x="1269" y="921"/>
                  </a:cubicBezTo>
                  <a:close/>
                  <a:moveTo>
                    <a:pt x="2524" y="921"/>
                  </a:moveTo>
                  <a:cubicBezTo>
                    <a:pt x="2687" y="921"/>
                    <a:pt x="2835" y="1048"/>
                    <a:pt x="2835" y="1239"/>
                  </a:cubicBezTo>
                  <a:cubicBezTo>
                    <a:pt x="2835" y="1406"/>
                    <a:pt x="2692" y="1548"/>
                    <a:pt x="2525" y="1548"/>
                  </a:cubicBezTo>
                  <a:cubicBezTo>
                    <a:pt x="2239" y="1548"/>
                    <a:pt x="2097" y="1215"/>
                    <a:pt x="2287" y="1025"/>
                  </a:cubicBezTo>
                  <a:cubicBezTo>
                    <a:pt x="2359" y="953"/>
                    <a:pt x="2443" y="921"/>
                    <a:pt x="2524" y="921"/>
                  </a:cubicBezTo>
                  <a:close/>
                  <a:moveTo>
                    <a:pt x="3776" y="921"/>
                  </a:moveTo>
                  <a:cubicBezTo>
                    <a:pt x="3938" y="921"/>
                    <a:pt x="4097" y="1048"/>
                    <a:pt x="4097" y="1239"/>
                  </a:cubicBezTo>
                  <a:cubicBezTo>
                    <a:pt x="4097" y="1406"/>
                    <a:pt x="3954" y="1548"/>
                    <a:pt x="3787" y="1548"/>
                  </a:cubicBezTo>
                  <a:cubicBezTo>
                    <a:pt x="3502" y="1548"/>
                    <a:pt x="3359" y="1215"/>
                    <a:pt x="3549" y="1025"/>
                  </a:cubicBezTo>
                  <a:cubicBezTo>
                    <a:pt x="3613" y="953"/>
                    <a:pt x="3695" y="921"/>
                    <a:pt x="3776" y="921"/>
                  </a:cubicBezTo>
                  <a:close/>
                  <a:moveTo>
                    <a:pt x="1305" y="2189"/>
                  </a:moveTo>
                  <a:cubicBezTo>
                    <a:pt x="1701" y="2189"/>
                    <a:pt x="1701" y="2813"/>
                    <a:pt x="1305" y="2813"/>
                  </a:cubicBezTo>
                  <a:cubicBezTo>
                    <a:pt x="1292" y="2813"/>
                    <a:pt x="1278" y="2812"/>
                    <a:pt x="1263" y="2811"/>
                  </a:cubicBezTo>
                  <a:cubicBezTo>
                    <a:pt x="882" y="2763"/>
                    <a:pt x="882" y="2215"/>
                    <a:pt x="1263" y="2191"/>
                  </a:cubicBezTo>
                  <a:cubicBezTo>
                    <a:pt x="1278" y="2190"/>
                    <a:pt x="1292" y="2189"/>
                    <a:pt x="1305" y="2189"/>
                  </a:cubicBezTo>
                  <a:close/>
                  <a:moveTo>
                    <a:pt x="2568" y="2189"/>
                  </a:moveTo>
                  <a:cubicBezTo>
                    <a:pt x="2964" y="2189"/>
                    <a:pt x="2964" y="2813"/>
                    <a:pt x="2568" y="2813"/>
                  </a:cubicBezTo>
                  <a:cubicBezTo>
                    <a:pt x="2554" y="2813"/>
                    <a:pt x="2540" y="2812"/>
                    <a:pt x="2525" y="2811"/>
                  </a:cubicBezTo>
                  <a:cubicBezTo>
                    <a:pt x="2144" y="2763"/>
                    <a:pt x="2144" y="2215"/>
                    <a:pt x="2525" y="2191"/>
                  </a:cubicBezTo>
                  <a:cubicBezTo>
                    <a:pt x="2540" y="2190"/>
                    <a:pt x="2554" y="2189"/>
                    <a:pt x="2568" y="2189"/>
                  </a:cubicBezTo>
                  <a:close/>
                  <a:moveTo>
                    <a:pt x="3830" y="2189"/>
                  </a:moveTo>
                  <a:cubicBezTo>
                    <a:pt x="4226" y="2189"/>
                    <a:pt x="4226" y="2813"/>
                    <a:pt x="3830" y="2813"/>
                  </a:cubicBezTo>
                  <a:cubicBezTo>
                    <a:pt x="3816" y="2813"/>
                    <a:pt x="3802" y="2812"/>
                    <a:pt x="3787" y="2811"/>
                  </a:cubicBezTo>
                  <a:cubicBezTo>
                    <a:pt x="3406" y="2763"/>
                    <a:pt x="3406" y="2215"/>
                    <a:pt x="3787" y="2191"/>
                  </a:cubicBezTo>
                  <a:cubicBezTo>
                    <a:pt x="3802" y="2190"/>
                    <a:pt x="3816" y="2189"/>
                    <a:pt x="3830" y="2189"/>
                  </a:cubicBezTo>
                  <a:close/>
                  <a:moveTo>
                    <a:pt x="1304" y="3428"/>
                  </a:moveTo>
                  <a:cubicBezTo>
                    <a:pt x="1702" y="3428"/>
                    <a:pt x="1702" y="4075"/>
                    <a:pt x="1304" y="4075"/>
                  </a:cubicBezTo>
                  <a:cubicBezTo>
                    <a:pt x="1291" y="4075"/>
                    <a:pt x="1277" y="4074"/>
                    <a:pt x="1263" y="4073"/>
                  </a:cubicBezTo>
                  <a:cubicBezTo>
                    <a:pt x="882" y="4025"/>
                    <a:pt x="882" y="3477"/>
                    <a:pt x="1263" y="3430"/>
                  </a:cubicBezTo>
                  <a:cubicBezTo>
                    <a:pt x="1277" y="3428"/>
                    <a:pt x="1291" y="3428"/>
                    <a:pt x="1304" y="3428"/>
                  </a:cubicBezTo>
                  <a:close/>
                  <a:moveTo>
                    <a:pt x="2566" y="3428"/>
                  </a:moveTo>
                  <a:cubicBezTo>
                    <a:pt x="2964" y="3428"/>
                    <a:pt x="2964" y="4075"/>
                    <a:pt x="2566" y="4075"/>
                  </a:cubicBezTo>
                  <a:cubicBezTo>
                    <a:pt x="2553" y="4075"/>
                    <a:pt x="2539" y="4074"/>
                    <a:pt x="2525" y="4073"/>
                  </a:cubicBezTo>
                  <a:cubicBezTo>
                    <a:pt x="2144" y="4025"/>
                    <a:pt x="2144" y="3477"/>
                    <a:pt x="2525" y="3430"/>
                  </a:cubicBezTo>
                  <a:cubicBezTo>
                    <a:pt x="2539" y="3428"/>
                    <a:pt x="2553" y="3428"/>
                    <a:pt x="2566" y="3428"/>
                  </a:cubicBezTo>
                  <a:close/>
                  <a:moveTo>
                    <a:pt x="3829" y="3428"/>
                  </a:moveTo>
                  <a:cubicBezTo>
                    <a:pt x="4226" y="3428"/>
                    <a:pt x="4226" y="4075"/>
                    <a:pt x="3829" y="4075"/>
                  </a:cubicBezTo>
                  <a:cubicBezTo>
                    <a:pt x="3815" y="4075"/>
                    <a:pt x="3802" y="4074"/>
                    <a:pt x="3787" y="4073"/>
                  </a:cubicBezTo>
                  <a:cubicBezTo>
                    <a:pt x="3406" y="4025"/>
                    <a:pt x="3406" y="3477"/>
                    <a:pt x="3787" y="3430"/>
                  </a:cubicBezTo>
                  <a:cubicBezTo>
                    <a:pt x="3802" y="3428"/>
                    <a:pt x="3815" y="3428"/>
                    <a:pt x="3829" y="3428"/>
                  </a:cubicBezTo>
                  <a:close/>
                  <a:moveTo>
                    <a:pt x="2568" y="4690"/>
                  </a:moveTo>
                  <a:cubicBezTo>
                    <a:pt x="2964" y="4690"/>
                    <a:pt x="2964" y="5313"/>
                    <a:pt x="2568" y="5313"/>
                  </a:cubicBezTo>
                  <a:cubicBezTo>
                    <a:pt x="2554" y="5313"/>
                    <a:pt x="2540" y="5313"/>
                    <a:pt x="2525" y="5311"/>
                  </a:cubicBezTo>
                  <a:cubicBezTo>
                    <a:pt x="2144" y="5287"/>
                    <a:pt x="2144" y="4740"/>
                    <a:pt x="2525" y="4692"/>
                  </a:cubicBezTo>
                  <a:cubicBezTo>
                    <a:pt x="2540" y="4690"/>
                    <a:pt x="2554" y="4690"/>
                    <a:pt x="2568" y="4690"/>
                  </a:cubicBezTo>
                  <a:close/>
                  <a:moveTo>
                    <a:pt x="3830" y="4690"/>
                  </a:moveTo>
                  <a:cubicBezTo>
                    <a:pt x="4226" y="4690"/>
                    <a:pt x="4226" y="5313"/>
                    <a:pt x="3830" y="5313"/>
                  </a:cubicBezTo>
                  <a:cubicBezTo>
                    <a:pt x="3816" y="5313"/>
                    <a:pt x="3802" y="5313"/>
                    <a:pt x="3787" y="5311"/>
                  </a:cubicBezTo>
                  <a:cubicBezTo>
                    <a:pt x="3406" y="5287"/>
                    <a:pt x="3406" y="4740"/>
                    <a:pt x="3787" y="4692"/>
                  </a:cubicBezTo>
                  <a:cubicBezTo>
                    <a:pt x="3802" y="4690"/>
                    <a:pt x="3816" y="4690"/>
                    <a:pt x="3830" y="4690"/>
                  </a:cubicBezTo>
                  <a:close/>
                  <a:moveTo>
                    <a:pt x="1272" y="4690"/>
                  </a:moveTo>
                  <a:cubicBezTo>
                    <a:pt x="1438" y="4690"/>
                    <a:pt x="1589" y="4830"/>
                    <a:pt x="1573" y="5025"/>
                  </a:cubicBezTo>
                  <a:cubicBezTo>
                    <a:pt x="1573" y="5180"/>
                    <a:pt x="1450" y="5314"/>
                    <a:pt x="1300" y="5314"/>
                  </a:cubicBezTo>
                  <a:cubicBezTo>
                    <a:pt x="1288" y="5314"/>
                    <a:pt x="1275" y="5313"/>
                    <a:pt x="1263" y="5311"/>
                  </a:cubicBezTo>
                  <a:cubicBezTo>
                    <a:pt x="977" y="5311"/>
                    <a:pt x="834" y="4978"/>
                    <a:pt x="1049" y="4787"/>
                  </a:cubicBezTo>
                  <a:cubicBezTo>
                    <a:pt x="1116" y="4720"/>
                    <a:pt x="1196" y="4690"/>
                    <a:pt x="1272" y="4690"/>
                  </a:cubicBezTo>
                  <a:close/>
                  <a:moveTo>
                    <a:pt x="334" y="1"/>
                  </a:moveTo>
                  <a:cubicBezTo>
                    <a:pt x="144" y="1"/>
                    <a:pt x="1" y="143"/>
                    <a:pt x="1" y="310"/>
                  </a:cubicBezTo>
                  <a:lnTo>
                    <a:pt x="1" y="9098"/>
                  </a:lnTo>
                  <a:lnTo>
                    <a:pt x="1168" y="9098"/>
                  </a:lnTo>
                  <a:lnTo>
                    <a:pt x="1168" y="6264"/>
                  </a:lnTo>
                  <a:cubicBezTo>
                    <a:pt x="1168" y="6097"/>
                    <a:pt x="1311" y="5954"/>
                    <a:pt x="1477" y="5954"/>
                  </a:cubicBezTo>
                  <a:lnTo>
                    <a:pt x="3549" y="5954"/>
                  </a:lnTo>
                  <a:cubicBezTo>
                    <a:pt x="3716" y="5954"/>
                    <a:pt x="3859" y="6097"/>
                    <a:pt x="3859" y="6264"/>
                  </a:cubicBezTo>
                  <a:lnTo>
                    <a:pt x="3859" y="9098"/>
                  </a:lnTo>
                  <a:lnTo>
                    <a:pt x="5002" y="9098"/>
                  </a:lnTo>
                  <a:lnTo>
                    <a:pt x="5002" y="310"/>
                  </a:lnTo>
                  <a:cubicBezTo>
                    <a:pt x="5002" y="143"/>
                    <a:pt x="4859" y="1"/>
                    <a:pt x="4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100"/>
            <p:cNvSpPr/>
            <p:nvPr/>
          </p:nvSpPr>
          <p:spPr>
            <a:xfrm>
              <a:off x="5802950" y="2997700"/>
              <a:ext cx="36950" cy="63125"/>
            </a:xfrm>
            <a:custGeom>
              <a:avLst/>
              <a:gdLst/>
              <a:ahLst/>
              <a:cxnLst/>
              <a:rect l="l" t="t" r="r" b="b"/>
              <a:pathLst>
                <a:path w="1478" h="2525" extrusionOk="0">
                  <a:moveTo>
                    <a:pt x="1" y="0"/>
                  </a:moveTo>
                  <a:lnTo>
                    <a:pt x="1" y="2525"/>
                  </a:lnTo>
                  <a:lnTo>
                    <a:pt x="1477" y="2525"/>
                  </a:lnTo>
                  <a:lnTo>
                    <a:pt x="14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100"/>
            <p:cNvSpPr/>
            <p:nvPr/>
          </p:nvSpPr>
          <p:spPr>
            <a:xfrm>
              <a:off x="5748775" y="2792900"/>
              <a:ext cx="144700" cy="24425"/>
            </a:xfrm>
            <a:custGeom>
              <a:avLst/>
              <a:gdLst/>
              <a:ahLst/>
              <a:cxnLst/>
              <a:rect l="l" t="t" r="r" b="b"/>
              <a:pathLst>
                <a:path w="5788" h="977" extrusionOk="0">
                  <a:moveTo>
                    <a:pt x="382" y="0"/>
                  </a:moveTo>
                  <a:cubicBezTo>
                    <a:pt x="1" y="24"/>
                    <a:pt x="1" y="596"/>
                    <a:pt x="382" y="619"/>
                  </a:cubicBezTo>
                  <a:lnTo>
                    <a:pt x="906" y="619"/>
                  </a:lnTo>
                  <a:lnTo>
                    <a:pt x="906" y="977"/>
                  </a:lnTo>
                  <a:lnTo>
                    <a:pt x="4883" y="977"/>
                  </a:lnTo>
                  <a:lnTo>
                    <a:pt x="4883" y="619"/>
                  </a:lnTo>
                  <a:lnTo>
                    <a:pt x="5407" y="619"/>
                  </a:lnTo>
                  <a:cubicBezTo>
                    <a:pt x="5788" y="596"/>
                    <a:pt x="5788" y="24"/>
                    <a:pt x="54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2" name="Google Shape;11092;p100"/>
          <p:cNvGrpSpPr/>
          <p:nvPr/>
        </p:nvGrpSpPr>
        <p:grpSpPr>
          <a:xfrm>
            <a:off x="6302185" y="2342167"/>
            <a:ext cx="349642" cy="320704"/>
            <a:chOff x="5108775" y="2804200"/>
            <a:chExt cx="267925" cy="245750"/>
          </a:xfrm>
        </p:grpSpPr>
        <p:sp>
          <p:nvSpPr>
            <p:cNvPr id="11093" name="Google Shape;11093;p100"/>
            <p:cNvSpPr/>
            <p:nvPr/>
          </p:nvSpPr>
          <p:spPr>
            <a:xfrm>
              <a:off x="5250475" y="2971500"/>
              <a:ext cx="109575" cy="78450"/>
            </a:xfrm>
            <a:custGeom>
              <a:avLst/>
              <a:gdLst/>
              <a:ahLst/>
              <a:cxnLst/>
              <a:rect l="l" t="t" r="r" b="b"/>
              <a:pathLst>
                <a:path w="4383" h="3138" extrusionOk="0">
                  <a:moveTo>
                    <a:pt x="1742" y="617"/>
                  </a:moveTo>
                  <a:cubicBezTo>
                    <a:pt x="1756" y="617"/>
                    <a:pt x="1771" y="618"/>
                    <a:pt x="1786" y="620"/>
                  </a:cubicBezTo>
                  <a:lnTo>
                    <a:pt x="2620" y="620"/>
                  </a:lnTo>
                  <a:cubicBezTo>
                    <a:pt x="3001" y="667"/>
                    <a:pt x="3001" y="1215"/>
                    <a:pt x="2620" y="1263"/>
                  </a:cubicBezTo>
                  <a:lnTo>
                    <a:pt x="1786" y="1263"/>
                  </a:lnTo>
                  <a:cubicBezTo>
                    <a:pt x="1778" y="1263"/>
                    <a:pt x="1771" y="1263"/>
                    <a:pt x="1763" y="1263"/>
                  </a:cubicBezTo>
                  <a:cubicBezTo>
                    <a:pt x="1325" y="1263"/>
                    <a:pt x="1318" y="617"/>
                    <a:pt x="1742" y="617"/>
                  </a:cubicBezTo>
                  <a:close/>
                  <a:moveTo>
                    <a:pt x="0" y="0"/>
                  </a:moveTo>
                  <a:lnTo>
                    <a:pt x="0" y="2834"/>
                  </a:lnTo>
                  <a:cubicBezTo>
                    <a:pt x="12" y="3013"/>
                    <a:pt x="161" y="3102"/>
                    <a:pt x="310" y="3102"/>
                  </a:cubicBezTo>
                  <a:cubicBezTo>
                    <a:pt x="459" y="3102"/>
                    <a:pt x="607" y="3013"/>
                    <a:pt x="619" y="2834"/>
                  </a:cubicBezTo>
                  <a:lnTo>
                    <a:pt x="619" y="1882"/>
                  </a:lnTo>
                  <a:lnTo>
                    <a:pt x="3763" y="1882"/>
                  </a:lnTo>
                  <a:lnTo>
                    <a:pt x="3763" y="2834"/>
                  </a:lnTo>
                  <a:cubicBezTo>
                    <a:pt x="3763" y="3037"/>
                    <a:pt x="3918" y="3138"/>
                    <a:pt x="4072" y="3138"/>
                  </a:cubicBezTo>
                  <a:cubicBezTo>
                    <a:pt x="4227" y="3138"/>
                    <a:pt x="4382" y="3037"/>
                    <a:pt x="4382" y="2834"/>
                  </a:cubicBezTo>
                  <a:lnTo>
                    <a:pt x="438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100"/>
            <p:cNvSpPr/>
            <p:nvPr/>
          </p:nvSpPr>
          <p:spPr>
            <a:xfrm>
              <a:off x="5250475" y="2923875"/>
              <a:ext cx="126225" cy="31575"/>
            </a:xfrm>
            <a:custGeom>
              <a:avLst/>
              <a:gdLst/>
              <a:ahLst/>
              <a:cxnLst/>
              <a:rect l="l" t="t" r="r" b="b"/>
              <a:pathLst>
                <a:path w="5049" h="1263" extrusionOk="0">
                  <a:moveTo>
                    <a:pt x="0" y="0"/>
                  </a:moveTo>
                  <a:lnTo>
                    <a:pt x="0" y="1262"/>
                  </a:lnTo>
                  <a:lnTo>
                    <a:pt x="4715" y="1262"/>
                  </a:lnTo>
                  <a:cubicBezTo>
                    <a:pt x="4906" y="1262"/>
                    <a:pt x="5049" y="1120"/>
                    <a:pt x="5049" y="953"/>
                  </a:cubicBezTo>
                  <a:lnTo>
                    <a:pt x="5049" y="334"/>
                  </a:lnTo>
                  <a:cubicBezTo>
                    <a:pt x="5049" y="143"/>
                    <a:pt x="4906"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100"/>
            <p:cNvSpPr/>
            <p:nvPr/>
          </p:nvSpPr>
          <p:spPr>
            <a:xfrm>
              <a:off x="5124850" y="2971500"/>
              <a:ext cx="15500" cy="77575"/>
            </a:xfrm>
            <a:custGeom>
              <a:avLst/>
              <a:gdLst/>
              <a:ahLst/>
              <a:cxnLst/>
              <a:rect l="l" t="t" r="r" b="b"/>
              <a:pathLst>
                <a:path w="620" h="3103" extrusionOk="0">
                  <a:moveTo>
                    <a:pt x="0" y="0"/>
                  </a:moveTo>
                  <a:lnTo>
                    <a:pt x="0" y="2834"/>
                  </a:lnTo>
                  <a:cubicBezTo>
                    <a:pt x="12" y="3013"/>
                    <a:pt x="161" y="3102"/>
                    <a:pt x="310" y="3102"/>
                  </a:cubicBezTo>
                  <a:cubicBezTo>
                    <a:pt x="459" y="3102"/>
                    <a:pt x="608" y="3013"/>
                    <a:pt x="619" y="2834"/>
                  </a:cubicBezTo>
                  <a:lnTo>
                    <a:pt x="61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100"/>
            <p:cNvSpPr/>
            <p:nvPr/>
          </p:nvSpPr>
          <p:spPr>
            <a:xfrm>
              <a:off x="5108775" y="2923875"/>
              <a:ext cx="31575" cy="31575"/>
            </a:xfrm>
            <a:custGeom>
              <a:avLst/>
              <a:gdLst/>
              <a:ahLst/>
              <a:cxnLst/>
              <a:rect l="l" t="t" r="r" b="b"/>
              <a:pathLst>
                <a:path w="1263" h="1263" extrusionOk="0">
                  <a:moveTo>
                    <a:pt x="310" y="0"/>
                  </a:moveTo>
                  <a:cubicBezTo>
                    <a:pt x="119" y="0"/>
                    <a:pt x="0" y="143"/>
                    <a:pt x="0" y="334"/>
                  </a:cubicBezTo>
                  <a:lnTo>
                    <a:pt x="0" y="953"/>
                  </a:lnTo>
                  <a:cubicBezTo>
                    <a:pt x="0" y="1120"/>
                    <a:pt x="119" y="1262"/>
                    <a:pt x="310" y="1262"/>
                  </a:cubicBezTo>
                  <a:lnTo>
                    <a:pt x="1262" y="1262"/>
                  </a:lnTo>
                  <a:lnTo>
                    <a:pt x="126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100"/>
            <p:cNvSpPr/>
            <p:nvPr/>
          </p:nvSpPr>
          <p:spPr>
            <a:xfrm>
              <a:off x="5156400" y="2874450"/>
              <a:ext cx="78025" cy="175075"/>
            </a:xfrm>
            <a:custGeom>
              <a:avLst/>
              <a:gdLst/>
              <a:ahLst/>
              <a:cxnLst/>
              <a:rect l="l" t="t" r="r" b="b"/>
              <a:pathLst>
                <a:path w="3121" h="7003" extrusionOk="0">
                  <a:moveTo>
                    <a:pt x="1048" y="1"/>
                  </a:moveTo>
                  <a:cubicBezTo>
                    <a:pt x="453" y="1"/>
                    <a:pt x="0" y="453"/>
                    <a:pt x="0" y="1049"/>
                  </a:cubicBezTo>
                  <a:lnTo>
                    <a:pt x="0" y="3763"/>
                  </a:lnTo>
                  <a:cubicBezTo>
                    <a:pt x="0" y="3930"/>
                    <a:pt x="120" y="4073"/>
                    <a:pt x="310" y="4073"/>
                  </a:cubicBezTo>
                  <a:lnTo>
                    <a:pt x="1239" y="4073"/>
                  </a:lnTo>
                  <a:lnTo>
                    <a:pt x="1239" y="5526"/>
                  </a:lnTo>
                  <a:lnTo>
                    <a:pt x="286" y="6478"/>
                  </a:lnTo>
                  <a:cubicBezTo>
                    <a:pt x="167" y="6597"/>
                    <a:pt x="167" y="6788"/>
                    <a:pt x="286" y="6907"/>
                  </a:cubicBezTo>
                  <a:cubicBezTo>
                    <a:pt x="346" y="6966"/>
                    <a:pt x="429" y="6996"/>
                    <a:pt x="512" y="6996"/>
                  </a:cubicBezTo>
                  <a:cubicBezTo>
                    <a:pt x="596" y="6996"/>
                    <a:pt x="679" y="6966"/>
                    <a:pt x="739" y="6907"/>
                  </a:cubicBezTo>
                  <a:lnTo>
                    <a:pt x="1239" y="6407"/>
                  </a:lnTo>
                  <a:lnTo>
                    <a:pt x="1239" y="6693"/>
                  </a:lnTo>
                  <a:cubicBezTo>
                    <a:pt x="1263" y="6883"/>
                    <a:pt x="1411" y="6978"/>
                    <a:pt x="1560" y="6978"/>
                  </a:cubicBezTo>
                  <a:cubicBezTo>
                    <a:pt x="1709" y="6978"/>
                    <a:pt x="1858" y="6883"/>
                    <a:pt x="1882" y="6693"/>
                  </a:cubicBezTo>
                  <a:lnTo>
                    <a:pt x="1882" y="6407"/>
                  </a:lnTo>
                  <a:lnTo>
                    <a:pt x="2382" y="6907"/>
                  </a:lnTo>
                  <a:cubicBezTo>
                    <a:pt x="2453" y="6978"/>
                    <a:pt x="2525" y="7002"/>
                    <a:pt x="2596" y="7002"/>
                  </a:cubicBezTo>
                  <a:cubicBezTo>
                    <a:pt x="2882" y="7002"/>
                    <a:pt x="3025" y="6669"/>
                    <a:pt x="2834" y="6478"/>
                  </a:cubicBezTo>
                  <a:lnTo>
                    <a:pt x="1882" y="5526"/>
                  </a:lnTo>
                  <a:lnTo>
                    <a:pt x="1882" y="4073"/>
                  </a:lnTo>
                  <a:lnTo>
                    <a:pt x="2811" y="4073"/>
                  </a:lnTo>
                  <a:cubicBezTo>
                    <a:pt x="2977" y="4073"/>
                    <a:pt x="3120" y="3930"/>
                    <a:pt x="3120" y="3763"/>
                  </a:cubicBezTo>
                  <a:lnTo>
                    <a:pt x="3120" y="1049"/>
                  </a:lnTo>
                  <a:cubicBezTo>
                    <a:pt x="3120" y="477"/>
                    <a:pt x="266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100"/>
            <p:cNvSpPr/>
            <p:nvPr/>
          </p:nvSpPr>
          <p:spPr>
            <a:xfrm>
              <a:off x="5245700" y="2804200"/>
              <a:ext cx="131000" cy="104225"/>
            </a:xfrm>
            <a:custGeom>
              <a:avLst/>
              <a:gdLst/>
              <a:ahLst/>
              <a:cxnLst/>
              <a:rect l="l" t="t" r="r" b="b"/>
              <a:pathLst>
                <a:path w="5240" h="4169" extrusionOk="0">
                  <a:moveTo>
                    <a:pt x="310" y="1"/>
                  </a:moveTo>
                  <a:cubicBezTo>
                    <a:pt x="144" y="1"/>
                    <a:pt x="1" y="144"/>
                    <a:pt x="24" y="310"/>
                  </a:cubicBezTo>
                  <a:lnTo>
                    <a:pt x="24" y="3239"/>
                  </a:lnTo>
                  <a:cubicBezTo>
                    <a:pt x="1" y="3406"/>
                    <a:pt x="144" y="3549"/>
                    <a:pt x="310" y="3549"/>
                  </a:cubicBezTo>
                  <a:lnTo>
                    <a:pt x="1763" y="3549"/>
                  </a:lnTo>
                  <a:lnTo>
                    <a:pt x="1668" y="4168"/>
                  </a:lnTo>
                  <a:lnTo>
                    <a:pt x="3549" y="4168"/>
                  </a:lnTo>
                  <a:lnTo>
                    <a:pt x="3454" y="3549"/>
                  </a:lnTo>
                  <a:lnTo>
                    <a:pt x="4906" y="3549"/>
                  </a:lnTo>
                  <a:cubicBezTo>
                    <a:pt x="5097" y="3549"/>
                    <a:pt x="5240" y="3406"/>
                    <a:pt x="5216" y="3239"/>
                  </a:cubicBezTo>
                  <a:lnTo>
                    <a:pt x="5216" y="286"/>
                  </a:lnTo>
                  <a:cubicBezTo>
                    <a:pt x="5216" y="120"/>
                    <a:pt x="5073"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9" name="Google Shape;11099;p100"/>
          <p:cNvGrpSpPr/>
          <p:nvPr/>
        </p:nvGrpSpPr>
        <p:grpSpPr>
          <a:xfrm>
            <a:off x="5546199" y="2327420"/>
            <a:ext cx="350458" cy="349642"/>
            <a:chOff x="4529475" y="2792900"/>
            <a:chExt cx="268550" cy="267925"/>
          </a:xfrm>
        </p:grpSpPr>
        <p:sp>
          <p:nvSpPr>
            <p:cNvPr id="11100" name="Google Shape;11100;p100"/>
            <p:cNvSpPr/>
            <p:nvPr/>
          </p:nvSpPr>
          <p:spPr>
            <a:xfrm>
              <a:off x="4661050" y="2792900"/>
              <a:ext cx="110775" cy="160625"/>
            </a:xfrm>
            <a:custGeom>
              <a:avLst/>
              <a:gdLst/>
              <a:ahLst/>
              <a:cxnLst/>
              <a:rect l="l" t="t" r="r" b="b"/>
              <a:pathLst>
                <a:path w="4431" h="6425" extrusionOk="0">
                  <a:moveTo>
                    <a:pt x="1573" y="0"/>
                  </a:moveTo>
                  <a:cubicBezTo>
                    <a:pt x="1406" y="0"/>
                    <a:pt x="1263" y="143"/>
                    <a:pt x="1263" y="310"/>
                  </a:cubicBezTo>
                  <a:lnTo>
                    <a:pt x="1263" y="3620"/>
                  </a:lnTo>
                  <a:lnTo>
                    <a:pt x="1" y="6001"/>
                  </a:lnTo>
                  <a:lnTo>
                    <a:pt x="215" y="6001"/>
                  </a:lnTo>
                  <a:cubicBezTo>
                    <a:pt x="477" y="6001"/>
                    <a:pt x="763" y="6097"/>
                    <a:pt x="1001" y="6263"/>
                  </a:cubicBezTo>
                  <a:cubicBezTo>
                    <a:pt x="1180" y="6370"/>
                    <a:pt x="1382" y="6424"/>
                    <a:pt x="1584" y="6424"/>
                  </a:cubicBezTo>
                  <a:cubicBezTo>
                    <a:pt x="1787" y="6424"/>
                    <a:pt x="1989" y="6370"/>
                    <a:pt x="2168" y="6263"/>
                  </a:cubicBezTo>
                  <a:cubicBezTo>
                    <a:pt x="2406" y="6097"/>
                    <a:pt x="2668" y="6001"/>
                    <a:pt x="2954" y="6001"/>
                  </a:cubicBezTo>
                  <a:lnTo>
                    <a:pt x="3168" y="6001"/>
                  </a:lnTo>
                  <a:lnTo>
                    <a:pt x="1906" y="3620"/>
                  </a:lnTo>
                  <a:lnTo>
                    <a:pt x="1906" y="2310"/>
                  </a:lnTo>
                  <a:lnTo>
                    <a:pt x="4097" y="2310"/>
                  </a:lnTo>
                  <a:cubicBezTo>
                    <a:pt x="4216" y="2310"/>
                    <a:pt x="4335" y="2239"/>
                    <a:pt x="4383" y="2120"/>
                  </a:cubicBezTo>
                  <a:cubicBezTo>
                    <a:pt x="4430" y="2024"/>
                    <a:pt x="4406" y="1881"/>
                    <a:pt x="4335" y="1786"/>
                  </a:cubicBezTo>
                  <a:lnTo>
                    <a:pt x="3859" y="1143"/>
                  </a:lnTo>
                  <a:lnTo>
                    <a:pt x="4335" y="500"/>
                  </a:lnTo>
                  <a:cubicBezTo>
                    <a:pt x="4406" y="405"/>
                    <a:pt x="4430" y="286"/>
                    <a:pt x="4383" y="167"/>
                  </a:cubicBezTo>
                  <a:cubicBezTo>
                    <a:pt x="4335" y="72"/>
                    <a:pt x="421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100"/>
            <p:cNvSpPr/>
            <p:nvPr/>
          </p:nvSpPr>
          <p:spPr>
            <a:xfrm>
              <a:off x="4575925" y="2919700"/>
              <a:ext cx="57775" cy="57175"/>
            </a:xfrm>
            <a:custGeom>
              <a:avLst/>
              <a:gdLst/>
              <a:ahLst/>
              <a:cxnLst/>
              <a:rect l="l" t="t" r="r" b="b"/>
              <a:pathLst>
                <a:path w="2311" h="2287" extrusionOk="0">
                  <a:moveTo>
                    <a:pt x="1191" y="1"/>
                  </a:moveTo>
                  <a:cubicBezTo>
                    <a:pt x="1072" y="1"/>
                    <a:pt x="953" y="48"/>
                    <a:pt x="905" y="167"/>
                  </a:cubicBezTo>
                  <a:lnTo>
                    <a:pt x="0" y="1858"/>
                  </a:lnTo>
                  <a:lnTo>
                    <a:pt x="215" y="1906"/>
                  </a:lnTo>
                  <a:cubicBezTo>
                    <a:pt x="405" y="1930"/>
                    <a:pt x="596" y="2025"/>
                    <a:pt x="762" y="2144"/>
                  </a:cubicBezTo>
                  <a:cubicBezTo>
                    <a:pt x="881" y="2239"/>
                    <a:pt x="1024" y="2287"/>
                    <a:pt x="1191" y="2287"/>
                  </a:cubicBezTo>
                  <a:cubicBezTo>
                    <a:pt x="1334" y="2287"/>
                    <a:pt x="1501" y="2239"/>
                    <a:pt x="1620" y="2144"/>
                  </a:cubicBezTo>
                  <a:cubicBezTo>
                    <a:pt x="1786" y="2001"/>
                    <a:pt x="1953" y="1930"/>
                    <a:pt x="2167" y="1882"/>
                  </a:cubicBezTo>
                  <a:lnTo>
                    <a:pt x="2191" y="1882"/>
                  </a:lnTo>
                  <a:lnTo>
                    <a:pt x="2310" y="1715"/>
                  </a:lnTo>
                  <a:lnTo>
                    <a:pt x="1453" y="167"/>
                  </a:lnTo>
                  <a:cubicBezTo>
                    <a:pt x="1405" y="48"/>
                    <a:pt x="1310"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100"/>
            <p:cNvSpPr/>
            <p:nvPr/>
          </p:nvSpPr>
          <p:spPr>
            <a:xfrm>
              <a:off x="4529475" y="2980425"/>
              <a:ext cx="88750" cy="79800"/>
            </a:xfrm>
            <a:custGeom>
              <a:avLst/>
              <a:gdLst/>
              <a:ahLst/>
              <a:cxnLst/>
              <a:rect l="l" t="t" r="r" b="b"/>
              <a:pathLst>
                <a:path w="3550" h="3192" extrusionOk="0">
                  <a:moveTo>
                    <a:pt x="1525" y="1"/>
                  </a:moveTo>
                  <a:lnTo>
                    <a:pt x="48" y="2739"/>
                  </a:lnTo>
                  <a:cubicBezTo>
                    <a:pt x="1" y="2835"/>
                    <a:pt x="1" y="2954"/>
                    <a:pt x="48" y="3049"/>
                  </a:cubicBezTo>
                  <a:cubicBezTo>
                    <a:pt x="96" y="3144"/>
                    <a:pt x="191" y="3192"/>
                    <a:pt x="310" y="3192"/>
                  </a:cubicBezTo>
                  <a:lnTo>
                    <a:pt x="2049" y="3192"/>
                  </a:lnTo>
                  <a:lnTo>
                    <a:pt x="3549" y="358"/>
                  </a:lnTo>
                  <a:lnTo>
                    <a:pt x="3549" y="358"/>
                  </a:lnTo>
                  <a:cubicBezTo>
                    <a:pt x="3382" y="453"/>
                    <a:pt x="3216" y="477"/>
                    <a:pt x="3049" y="501"/>
                  </a:cubicBezTo>
                  <a:cubicBezTo>
                    <a:pt x="2763" y="501"/>
                    <a:pt x="2478" y="406"/>
                    <a:pt x="2263" y="215"/>
                  </a:cubicBezTo>
                  <a:cubicBezTo>
                    <a:pt x="2168" y="144"/>
                    <a:pt x="2073" y="96"/>
                    <a:pt x="1954" y="72"/>
                  </a:cubicBezTo>
                  <a:lnTo>
                    <a:pt x="152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100"/>
            <p:cNvSpPr/>
            <p:nvPr/>
          </p:nvSpPr>
          <p:spPr>
            <a:xfrm>
              <a:off x="4599150" y="2958400"/>
              <a:ext cx="198875" cy="102425"/>
            </a:xfrm>
            <a:custGeom>
              <a:avLst/>
              <a:gdLst/>
              <a:ahLst/>
              <a:cxnLst/>
              <a:rect l="l" t="t" r="r" b="b"/>
              <a:pathLst>
                <a:path w="7955" h="4097" extrusionOk="0">
                  <a:moveTo>
                    <a:pt x="2167" y="1"/>
                  </a:moveTo>
                  <a:lnTo>
                    <a:pt x="0" y="4097"/>
                  </a:lnTo>
                  <a:lnTo>
                    <a:pt x="7645" y="4097"/>
                  </a:lnTo>
                  <a:cubicBezTo>
                    <a:pt x="7740" y="4097"/>
                    <a:pt x="7859" y="4025"/>
                    <a:pt x="7907" y="3930"/>
                  </a:cubicBezTo>
                  <a:cubicBezTo>
                    <a:pt x="7954" y="3858"/>
                    <a:pt x="7954" y="3739"/>
                    <a:pt x="7907" y="3644"/>
                  </a:cubicBezTo>
                  <a:lnTo>
                    <a:pt x="5978" y="1"/>
                  </a:lnTo>
                  <a:lnTo>
                    <a:pt x="5477" y="24"/>
                  </a:lnTo>
                  <a:cubicBezTo>
                    <a:pt x="5287" y="24"/>
                    <a:pt x="5096" y="96"/>
                    <a:pt x="4954" y="191"/>
                  </a:cubicBezTo>
                  <a:cubicBezTo>
                    <a:pt x="4718" y="341"/>
                    <a:pt x="4445" y="433"/>
                    <a:pt x="4167" y="433"/>
                  </a:cubicBezTo>
                  <a:cubicBezTo>
                    <a:pt x="4136" y="433"/>
                    <a:pt x="4104" y="432"/>
                    <a:pt x="4072" y="429"/>
                  </a:cubicBezTo>
                  <a:cubicBezTo>
                    <a:pt x="4038" y="432"/>
                    <a:pt x="4005" y="433"/>
                    <a:pt x="3971" y="433"/>
                  </a:cubicBezTo>
                  <a:cubicBezTo>
                    <a:pt x="3676" y="433"/>
                    <a:pt x="3403" y="341"/>
                    <a:pt x="3167" y="191"/>
                  </a:cubicBezTo>
                  <a:cubicBezTo>
                    <a:pt x="3025" y="96"/>
                    <a:pt x="2834" y="24"/>
                    <a:pt x="2644" y="24"/>
                  </a:cubicBezTo>
                  <a:lnTo>
                    <a:pt x="216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4" name="Google Shape;11104;p100"/>
          <p:cNvGrpSpPr/>
          <p:nvPr/>
        </p:nvGrpSpPr>
        <p:grpSpPr>
          <a:xfrm>
            <a:off x="4788679" y="2327322"/>
            <a:ext cx="356200" cy="349740"/>
            <a:chOff x="3949000" y="2792825"/>
            <a:chExt cx="272950" cy="268000"/>
          </a:xfrm>
        </p:grpSpPr>
        <p:sp>
          <p:nvSpPr>
            <p:cNvPr id="11105" name="Google Shape;11105;p100"/>
            <p:cNvSpPr/>
            <p:nvPr/>
          </p:nvSpPr>
          <p:spPr>
            <a:xfrm>
              <a:off x="4168450" y="2792825"/>
              <a:ext cx="53500" cy="15625"/>
            </a:xfrm>
            <a:custGeom>
              <a:avLst/>
              <a:gdLst/>
              <a:ahLst/>
              <a:cxnLst/>
              <a:rect l="l" t="t" r="r" b="b"/>
              <a:pathLst>
                <a:path w="2140" h="625" extrusionOk="0">
                  <a:moveTo>
                    <a:pt x="396" y="1"/>
                  </a:moveTo>
                  <a:cubicBezTo>
                    <a:pt x="1" y="1"/>
                    <a:pt x="1" y="625"/>
                    <a:pt x="396" y="625"/>
                  </a:cubicBezTo>
                  <a:cubicBezTo>
                    <a:pt x="410" y="625"/>
                    <a:pt x="424" y="624"/>
                    <a:pt x="439" y="622"/>
                  </a:cubicBezTo>
                  <a:lnTo>
                    <a:pt x="1701" y="622"/>
                  </a:lnTo>
                  <a:cubicBezTo>
                    <a:pt x="1716" y="624"/>
                    <a:pt x="1730" y="625"/>
                    <a:pt x="1743" y="625"/>
                  </a:cubicBezTo>
                  <a:cubicBezTo>
                    <a:pt x="2139" y="625"/>
                    <a:pt x="2139" y="1"/>
                    <a:pt x="1743" y="1"/>
                  </a:cubicBezTo>
                  <a:cubicBezTo>
                    <a:pt x="1730" y="1"/>
                    <a:pt x="1716" y="2"/>
                    <a:pt x="1701" y="3"/>
                  </a:cubicBezTo>
                  <a:lnTo>
                    <a:pt x="439" y="3"/>
                  </a:lnTo>
                  <a:cubicBezTo>
                    <a:pt x="424" y="2"/>
                    <a:pt x="410" y="1"/>
                    <a:pt x="3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100"/>
            <p:cNvSpPr/>
            <p:nvPr/>
          </p:nvSpPr>
          <p:spPr>
            <a:xfrm>
              <a:off x="3949000" y="3013775"/>
              <a:ext cx="39925" cy="15500"/>
            </a:xfrm>
            <a:custGeom>
              <a:avLst/>
              <a:gdLst/>
              <a:ahLst/>
              <a:cxnLst/>
              <a:rect l="l" t="t" r="r" b="b"/>
              <a:pathLst>
                <a:path w="1597" h="620" extrusionOk="0">
                  <a:moveTo>
                    <a:pt x="382" y="0"/>
                  </a:moveTo>
                  <a:cubicBezTo>
                    <a:pt x="1" y="24"/>
                    <a:pt x="1" y="572"/>
                    <a:pt x="382" y="619"/>
                  </a:cubicBezTo>
                  <a:lnTo>
                    <a:pt x="1239" y="619"/>
                  </a:lnTo>
                  <a:cubicBezTo>
                    <a:pt x="1596" y="572"/>
                    <a:pt x="1596" y="24"/>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100"/>
            <p:cNvSpPr/>
            <p:nvPr/>
          </p:nvSpPr>
          <p:spPr>
            <a:xfrm>
              <a:off x="3951375" y="2876825"/>
              <a:ext cx="110150" cy="26300"/>
            </a:xfrm>
            <a:custGeom>
              <a:avLst/>
              <a:gdLst/>
              <a:ahLst/>
              <a:cxnLst/>
              <a:rect l="l" t="t" r="r" b="b"/>
              <a:pathLst>
                <a:path w="4406" h="1052" extrusionOk="0">
                  <a:moveTo>
                    <a:pt x="72" y="1"/>
                  </a:moveTo>
                  <a:cubicBezTo>
                    <a:pt x="25" y="239"/>
                    <a:pt x="1" y="501"/>
                    <a:pt x="1" y="739"/>
                  </a:cubicBezTo>
                  <a:cubicBezTo>
                    <a:pt x="1" y="906"/>
                    <a:pt x="144" y="1049"/>
                    <a:pt x="311" y="1049"/>
                  </a:cubicBezTo>
                  <a:lnTo>
                    <a:pt x="4073" y="1049"/>
                  </a:lnTo>
                  <a:cubicBezTo>
                    <a:pt x="4086" y="1050"/>
                    <a:pt x="4098" y="1051"/>
                    <a:pt x="4110" y="1051"/>
                  </a:cubicBezTo>
                  <a:cubicBezTo>
                    <a:pt x="4282" y="1051"/>
                    <a:pt x="4405" y="895"/>
                    <a:pt x="4383" y="739"/>
                  </a:cubicBezTo>
                  <a:lnTo>
                    <a:pt x="438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100"/>
            <p:cNvSpPr/>
            <p:nvPr/>
          </p:nvSpPr>
          <p:spPr>
            <a:xfrm>
              <a:off x="3957350" y="2834575"/>
              <a:ext cx="104200" cy="26800"/>
            </a:xfrm>
            <a:custGeom>
              <a:avLst/>
              <a:gdLst/>
              <a:ahLst/>
              <a:cxnLst/>
              <a:rect l="l" t="t" r="r" b="b"/>
              <a:pathLst>
                <a:path w="4168" h="1072" extrusionOk="0">
                  <a:moveTo>
                    <a:pt x="572" y="0"/>
                  </a:moveTo>
                  <a:cubicBezTo>
                    <a:pt x="333" y="334"/>
                    <a:pt x="143" y="691"/>
                    <a:pt x="0" y="1072"/>
                  </a:cubicBezTo>
                  <a:lnTo>
                    <a:pt x="4168" y="1072"/>
                  </a:lnTo>
                  <a:lnTo>
                    <a:pt x="416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100"/>
            <p:cNvSpPr/>
            <p:nvPr/>
          </p:nvSpPr>
          <p:spPr>
            <a:xfrm>
              <a:off x="3985925" y="2793425"/>
              <a:ext cx="75625" cy="25675"/>
            </a:xfrm>
            <a:custGeom>
              <a:avLst/>
              <a:gdLst/>
              <a:ahLst/>
              <a:cxnLst/>
              <a:rect l="l" t="t" r="r" b="b"/>
              <a:pathLst>
                <a:path w="3025" h="1027" extrusionOk="0">
                  <a:moveTo>
                    <a:pt x="2732" y="0"/>
                  </a:moveTo>
                  <a:cubicBezTo>
                    <a:pt x="2719" y="0"/>
                    <a:pt x="2705" y="1"/>
                    <a:pt x="2691" y="3"/>
                  </a:cubicBezTo>
                  <a:cubicBezTo>
                    <a:pt x="1691" y="3"/>
                    <a:pt x="738" y="360"/>
                    <a:pt x="0" y="1027"/>
                  </a:cubicBezTo>
                  <a:lnTo>
                    <a:pt x="3025" y="1027"/>
                  </a:lnTo>
                  <a:lnTo>
                    <a:pt x="3025" y="313"/>
                  </a:lnTo>
                  <a:cubicBezTo>
                    <a:pt x="3025" y="136"/>
                    <a:pt x="2902" y="0"/>
                    <a:pt x="27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100"/>
            <p:cNvSpPr/>
            <p:nvPr/>
          </p:nvSpPr>
          <p:spPr>
            <a:xfrm>
              <a:off x="3949000" y="2824275"/>
              <a:ext cx="272950" cy="236550"/>
            </a:xfrm>
            <a:custGeom>
              <a:avLst/>
              <a:gdLst/>
              <a:ahLst/>
              <a:cxnLst/>
              <a:rect l="l" t="t" r="r" b="b"/>
              <a:pathLst>
                <a:path w="10918" h="9462" extrusionOk="0">
                  <a:moveTo>
                    <a:pt x="9176" y="1"/>
                  </a:moveTo>
                  <a:cubicBezTo>
                    <a:pt x="9112" y="1"/>
                    <a:pt x="9041" y="40"/>
                    <a:pt x="9003" y="79"/>
                  </a:cubicBezTo>
                  <a:lnTo>
                    <a:pt x="8074" y="1008"/>
                  </a:lnTo>
                  <a:cubicBezTo>
                    <a:pt x="7359" y="365"/>
                    <a:pt x="6407" y="7"/>
                    <a:pt x="5430" y="7"/>
                  </a:cubicBezTo>
                  <a:cubicBezTo>
                    <a:pt x="5264" y="7"/>
                    <a:pt x="5121" y="150"/>
                    <a:pt x="5121" y="317"/>
                  </a:cubicBezTo>
                  <a:lnTo>
                    <a:pt x="5121" y="3770"/>
                  </a:lnTo>
                  <a:lnTo>
                    <a:pt x="1668" y="3770"/>
                  </a:lnTo>
                  <a:cubicBezTo>
                    <a:pt x="1501" y="3770"/>
                    <a:pt x="1358" y="3913"/>
                    <a:pt x="1358" y="4080"/>
                  </a:cubicBezTo>
                  <a:cubicBezTo>
                    <a:pt x="1358" y="5366"/>
                    <a:pt x="1953" y="6580"/>
                    <a:pt x="2978" y="7366"/>
                  </a:cubicBezTo>
                  <a:lnTo>
                    <a:pt x="1525" y="8819"/>
                  </a:lnTo>
                  <a:lnTo>
                    <a:pt x="382" y="8819"/>
                  </a:lnTo>
                  <a:cubicBezTo>
                    <a:pt x="1" y="8866"/>
                    <a:pt x="1" y="9414"/>
                    <a:pt x="382" y="9462"/>
                  </a:cubicBezTo>
                  <a:lnTo>
                    <a:pt x="1644" y="9462"/>
                  </a:lnTo>
                  <a:cubicBezTo>
                    <a:pt x="1739" y="9462"/>
                    <a:pt x="1811" y="9414"/>
                    <a:pt x="1858" y="9366"/>
                  </a:cubicBezTo>
                  <a:lnTo>
                    <a:pt x="3525" y="7699"/>
                  </a:lnTo>
                  <a:cubicBezTo>
                    <a:pt x="4127" y="8012"/>
                    <a:pt x="4774" y="8163"/>
                    <a:pt x="5413" y="8163"/>
                  </a:cubicBezTo>
                  <a:cubicBezTo>
                    <a:pt x="6622" y="8163"/>
                    <a:pt x="7803" y="7625"/>
                    <a:pt x="8598" y="6628"/>
                  </a:cubicBezTo>
                  <a:cubicBezTo>
                    <a:pt x="9812" y="5104"/>
                    <a:pt x="9788" y="2936"/>
                    <a:pt x="8526" y="1460"/>
                  </a:cubicBezTo>
                  <a:lnTo>
                    <a:pt x="9360" y="626"/>
                  </a:lnTo>
                  <a:lnTo>
                    <a:pt x="10479" y="626"/>
                  </a:lnTo>
                  <a:cubicBezTo>
                    <a:pt x="10494" y="628"/>
                    <a:pt x="10508" y="629"/>
                    <a:pt x="10521" y="629"/>
                  </a:cubicBezTo>
                  <a:cubicBezTo>
                    <a:pt x="10917" y="629"/>
                    <a:pt x="10917" y="5"/>
                    <a:pt x="10521" y="5"/>
                  </a:cubicBezTo>
                  <a:cubicBezTo>
                    <a:pt x="10508" y="5"/>
                    <a:pt x="10494" y="6"/>
                    <a:pt x="10479" y="7"/>
                  </a:cubicBezTo>
                  <a:lnTo>
                    <a:pt x="9217" y="7"/>
                  </a:lnTo>
                  <a:cubicBezTo>
                    <a:pt x="9204" y="3"/>
                    <a:pt x="9190" y="1"/>
                    <a:pt x="9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1" name="Google Shape;11111;p100"/>
          <p:cNvGrpSpPr/>
          <p:nvPr/>
        </p:nvGrpSpPr>
        <p:grpSpPr>
          <a:xfrm>
            <a:off x="4035041" y="2326637"/>
            <a:ext cx="351991" cy="350490"/>
            <a:chOff x="3371500" y="2792300"/>
            <a:chExt cx="269725" cy="268575"/>
          </a:xfrm>
        </p:grpSpPr>
        <p:sp>
          <p:nvSpPr>
            <p:cNvPr id="11112" name="Google Shape;11112;p100"/>
            <p:cNvSpPr/>
            <p:nvPr/>
          </p:nvSpPr>
          <p:spPr>
            <a:xfrm>
              <a:off x="3372100" y="2792300"/>
              <a:ext cx="69675" cy="68475"/>
            </a:xfrm>
            <a:custGeom>
              <a:avLst/>
              <a:gdLst/>
              <a:ahLst/>
              <a:cxnLst/>
              <a:rect l="l" t="t" r="r" b="b"/>
              <a:pathLst>
                <a:path w="2787" h="2739" extrusionOk="0">
                  <a:moveTo>
                    <a:pt x="334" y="0"/>
                  </a:moveTo>
                  <a:cubicBezTo>
                    <a:pt x="143" y="0"/>
                    <a:pt x="0" y="143"/>
                    <a:pt x="24" y="334"/>
                  </a:cubicBezTo>
                  <a:lnTo>
                    <a:pt x="24" y="2406"/>
                  </a:lnTo>
                  <a:cubicBezTo>
                    <a:pt x="0" y="2572"/>
                    <a:pt x="143" y="2739"/>
                    <a:pt x="310" y="2739"/>
                  </a:cubicBezTo>
                  <a:cubicBezTo>
                    <a:pt x="477" y="2739"/>
                    <a:pt x="620" y="2596"/>
                    <a:pt x="620" y="2429"/>
                  </a:cubicBezTo>
                  <a:lnTo>
                    <a:pt x="620" y="643"/>
                  </a:lnTo>
                  <a:lnTo>
                    <a:pt x="2406" y="643"/>
                  </a:lnTo>
                  <a:cubicBezTo>
                    <a:pt x="2787" y="596"/>
                    <a:pt x="2787" y="48"/>
                    <a:pt x="2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100"/>
            <p:cNvSpPr/>
            <p:nvPr/>
          </p:nvSpPr>
          <p:spPr>
            <a:xfrm>
              <a:off x="3568925" y="2792825"/>
              <a:ext cx="72300" cy="69150"/>
            </a:xfrm>
            <a:custGeom>
              <a:avLst/>
              <a:gdLst/>
              <a:ahLst/>
              <a:cxnLst/>
              <a:rect l="l" t="t" r="r" b="b"/>
              <a:pathLst>
                <a:path w="2892" h="2766" extrusionOk="0">
                  <a:moveTo>
                    <a:pt x="396" y="1"/>
                  </a:moveTo>
                  <a:cubicBezTo>
                    <a:pt x="0" y="1"/>
                    <a:pt x="0" y="625"/>
                    <a:pt x="396" y="625"/>
                  </a:cubicBezTo>
                  <a:cubicBezTo>
                    <a:pt x="410" y="625"/>
                    <a:pt x="424" y="624"/>
                    <a:pt x="439" y="622"/>
                  </a:cubicBezTo>
                  <a:lnTo>
                    <a:pt x="2225" y="622"/>
                  </a:lnTo>
                  <a:lnTo>
                    <a:pt x="2225" y="2408"/>
                  </a:lnTo>
                  <a:cubicBezTo>
                    <a:pt x="2201" y="2647"/>
                    <a:pt x="2374" y="2766"/>
                    <a:pt x="2546" y="2766"/>
                  </a:cubicBezTo>
                  <a:cubicBezTo>
                    <a:pt x="2719" y="2766"/>
                    <a:pt x="2892" y="2647"/>
                    <a:pt x="2868" y="2408"/>
                  </a:cubicBezTo>
                  <a:lnTo>
                    <a:pt x="2868" y="337"/>
                  </a:lnTo>
                  <a:cubicBezTo>
                    <a:pt x="2890" y="158"/>
                    <a:pt x="2746" y="1"/>
                    <a:pt x="2571" y="1"/>
                  </a:cubicBezTo>
                  <a:cubicBezTo>
                    <a:pt x="2559" y="1"/>
                    <a:pt x="2547" y="2"/>
                    <a:pt x="2534" y="3"/>
                  </a:cubicBezTo>
                  <a:lnTo>
                    <a:pt x="439" y="3"/>
                  </a:lnTo>
                  <a:cubicBezTo>
                    <a:pt x="424" y="2"/>
                    <a:pt x="410" y="1"/>
                    <a:pt x="3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100"/>
            <p:cNvSpPr/>
            <p:nvPr/>
          </p:nvSpPr>
          <p:spPr>
            <a:xfrm>
              <a:off x="3372100" y="2992925"/>
              <a:ext cx="69075" cy="67300"/>
            </a:xfrm>
            <a:custGeom>
              <a:avLst/>
              <a:gdLst/>
              <a:ahLst/>
              <a:cxnLst/>
              <a:rect l="l" t="t" r="r" b="b"/>
              <a:pathLst>
                <a:path w="2763" h="2692" extrusionOk="0">
                  <a:moveTo>
                    <a:pt x="301" y="1"/>
                  </a:moveTo>
                  <a:cubicBezTo>
                    <a:pt x="155" y="1"/>
                    <a:pt x="12" y="96"/>
                    <a:pt x="0" y="287"/>
                  </a:cubicBezTo>
                  <a:lnTo>
                    <a:pt x="0" y="2382"/>
                  </a:lnTo>
                  <a:cubicBezTo>
                    <a:pt x="0" y="2549"/>
                    <a:pt x="143" y="2692"/>
                    <a:pt x="310" y="2692"/>
                  </a:cubicBezTo>
                  <a:lnTo>
                    <a:pt x="2382" y="2692"/>
                  </a:lnTo>
                  <a:cubicBezTo>
                    <a:pt x="2763" y="2668"/>
                    <a:pt x="2763" y="2096"/>
                    <a:pt x="2382" y="2073"/>
                  </a:cubicBezTo>
                  <a:lnTo>
                    <a:pt x="620" y="2073"/>
                  </a:lnTo>
                  <a:lnTo>
                    <a:pt x="620" y="287"/>
                  </a:lnTo>
                  <a:cubicBezTo>
                    <a:pt x="596" y="96"/>
                    <a:pt x="447" y="1"/>
                    <a:pt x="3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100"/>
            <p:cNvSpPr/>
            <p:nvPr/>
          </p:nvSpPr>
          <p:spPr>
            <a:xfrm>
              <a:off x="3568350" y="2992875"/>
              <a:ext cx="71675" cy="68000"/>
            </a:xfrm>
            <a:custGeom>
              <a:avLst/>
              <a:gdLst/>
              <a:ahLst/>
              <a:cxnLst/>
              <a:rect l="l" t="t" r="r" b="b"/>
              <a:pathLst>
                <a:path w="2867" h="2720" extrusionOk="0">
                  <a:moveTo>
                    <a:pt x="2516" y="0"/>
                  </a:moveTo>
                  <a:cubicBezTo>
                    <a:pt x="2347" y="0"/>
                    <a:pt x="2226" y="136"/>
                    <a:pt x="2248" y="312"/>
                  </a:cubicBezTo>
                  <a:lnTo>
                    <a:pt x="2248" y="2098"/>
                  </a:lnTo>
                  <a:lnTo>
                    <a:pt x="462" y="2098"/>
                  </a:lnTo>
                  <a:cubicBezTo>
                    <a:pt x="446" y="2097"/>
                    <a:pt x="431" y="2096"/>
                    <a:pt x="417" y="2096"/>
                  </a:cubicBezTo>
                  <a:cubicBezTo>
                    <a:pt x="0" y="2096"/>
                    <a:pt x="0" y="2720"/>
                    <a:pt x="417" y="2720"/>
                  </a:cubicBezTo>
                  <a:cubicBezTo>
                    <a:pt x="431" y="2720"/>
                    <a:pt x="446" y="2719"/>
                    <a:pt x="462" y="2718"/>
                  </a:cubicBezTo>
                  <a:lnTo>
                    <a:pt x="2534" y="2718"/>
                  </a:lnTo>
                  <a:cubicBezTo>
                    <a:pt x="2700" y="2718"/>
                    <a:pt x="2843" y="2575"/>
                    <a:pt x="2843" y="2408"/>
                  </a:cubicBezTo>
                  <a:lnTo>
                    <a:pt x="2843" y="312"/>
                  </a:lnTo>
                  <a:cubicBezTo>
                    <a:pt x="2867" y="146"/>
                    <a:pt x="2724" y="3"/>
                    <a:pt x="2557" y="3"/>
                  </a:cubicBezTo>
                  <a:cubicBezTo>
                    <a:pt x="2543" y="1"/>
                    <a:pt x="2530" y="0"/>
                    <a:pt x="25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100"/>
            <p:cNvSpPr/>
            <p:nvPr/>
          </p:nvSpPr>
          <p:spPr>
            <a:xfrm>
              <a:off x="3418525" y="2861200"/>
              <a:ext cx="153050" cy="131150"/>
            </a:xfrm>
            <a:custGeom>
              <a:avLst/>
              <a:gdLst/>
              <a:ahLst/>
              <a:cxnLst/>
              <a:rect l="l" t="t" r="r" b="b"/>
              <a:pathLst>
                <a:path w="6122" h="5246" extrusionOk="0">
                  <a:moveTo>
                    <a:pt x="3473" y="1252"/>
                  </a:moveTo>
                  <a:cubicBezTo>
                    <a:pt x="4179" y="1252"/>
                    <a:pt x="4859" y="1802"/>
                    <a:pt x="4859" y="2626"/>
                  </a:cubicBezTo>
                  <a:cubicBezTo>
                    <a:pt x="4859" y="3365"/>
                    <a:pt x="4240" y="3984"/>
                    <a:pt x="3502" y="3984"/>
                  </a:cubicBezTo>
                  <a:cubicBezTo>
                    <a:pt x="2287" y="3984"/>
                    <a:pt x="1668" y="2507"/>
                    <a:pt x="2525" y="1650"/>
                  </a:cubicBezTo>
                  <a:cubicBezTo>
                    <a:pt x="2801" y="1375"/>
                    <a:pt x="3140" y="1252"/>
                    <a:pt x="3473" y="1252"/>
                  </a:cubicBezTo>
                  <a:close/>
                  <a:moveTo>
                    <a:pt x="3473" y="1"/>
                  </a:moveTo>
                  <a:cubicBezTo>
                    <a:pt x="2829" y="1"/>
                    <a:pt x="2175" y="238"/>
                    <a:pt x="1644" y="769"/>
                  </a:cubicBezTo>
                  <a:cubicBezTo>
                    <a:pt x="1" y="2412"/>
                    <a:pt x="1168" y="5246"/>
                    <a:pt x="3502" y="5246"/>
                  </a:cubicBezTo>
                  <a:cubicBezTo>
                    <a:pt x="4954" y="5246"/>
                    <a:pt x="6121" y="4055"/>
                    <a:pt x="6121" y="2626"/>
                  </a:cubicBezTo>
                  <a:cubicBezTo>
                    <a:pt x="6121" y="1046"/>
                    <a:pt x="4822" y="1"/>
                    <a:pt x="34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100"/>
            <p:cNvSpPr/>
            <p:nvPr/>
          </p:nvSpPr>
          <p:spPr>
            <a:xfrm>
              <a:off x="3487600" y="2908400"/>
              <a:ext cx="36925" cy="36925"/>
            </a:xfrm>
            <a:custGeom>
              <a:avLst/>
              <a:gdLst/>
              <a:ahLst/>
              <a:cxnLst/>
              <a:rect l="l" t="t" r="r" b="b"/>
              <a:pathLst>
                <a:path w="1477" h="1477" extrusionOk="0">
                  <a:moveTo>
                    <a:pt x="739" y="0"/>
                  </a:moveTo>
                  <a:cubicBezTo>
                    <a:pt x="334" y="0"/>
                    <a:pt x="0" y="334"/>
                    <a:pt x="0" y="738"/>
                  </a:cubicBezTo>
                  <a:cubicBezTo>
                    <a:pt x="0" y="1143"/>
                    <a:pt x="334" y="1477"/>
                    <a:pt x="739" y="1477"/>
                  </a:cubicBezTo>
                  <a:cubicBezTo>
                    <a:pt x="1144" y="1477"/>
                    <a:pt x="1477" y="1143"/>
                    <a:pt x="1477" y="738"/>
                  </a:cubicBezTo>
                  <a:cubicBezTo>
                    <a:pt x="1477" y="334"/>
                    <a:pt x="114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100"/>
            <p:cNvSpPr/>
            <p:nvPr/>
          </p:nvSpPr>
          <p:spPr>
            <a:xfrm>
              <a:off x="3371500" y="2845875"/>
              <a:ext cx="132200" cy="161975"/>
            </a:xfrm>
            <a:custGeom>
              <a:avLst/>
              <a:gdLst/>
              <a:ahLst/>
              <a:cxnLst/>
              <a:rect l="l" t="t" r="r" b="b"/>
              <a:pathLst>
                <a:path w="5288" h="6479" extrusionOk="0">
                  <a:moveTo>
                    <a:pt x="5287" y="1"/>
                  </a:moveTo>
                  <a:lnTo>
                    <a:pt x="5287" y="1"/>
                  </a:lnTo>
                  <a:cubicBezTo>
                    <a:pt x="5250" y="2"/>
                    <a:pt x="5212" y="3"/>
                    <a:pt x="5175" y="6"/>
                  </a:cubicBezTo>
                  <a:lnTo>
                    <a:pt x="5175" y="6"/>
                  </a:lnTo>
                  <a:cubicBezTo>
                    <a:pt x="5212" y="4"/>
                    <a:pt x="5250" y="2"/>
                    <a:pt x="5287" y="1"/>
                  </a:cubicBezTo>
                  <a:close/>
                  <a:moveTo>
                    <a:pt x="5175" y="6"/>
                  </a:moveTo>
                  <a:cubicBezTo>
                    <a:pt x="4522" y="40"/>
                    <a:pt x="3873" y="184"/>
                    <a:pt x="3287" y="477"/>
                  </a:cubicBezTo>
                  <a:cubicBezTo>
                    <a:pt x="2692" y="763"/>
                    <a:pt x="2120" y="1096"/>
                    <a:pt x="1620" y="1525"/>
                  </a:cubicBezTo>
                  <a:cubicBezTo>
                    <a:pt x="1048" y="1977"/>
                    <a:pt x="548" y="2477"/>
                    <a:pt x="96" y="3049"/>
                  </a:cubicBezTo>
                  <a:cubicBezTo>
                    <a:pt x="1" y="3144"/>
                    <a:pt x="1" y="3311"/>
                    <a:pt x="96" y="3430"/>
                  </a:cubicBezTo>
                  <a:cubicBezTo>
                    <a:pt x="548" y="3978"/>
                    <a:pt x="1048" y="4502"/>
                    <a:pt x="1620" y="4954"/>
                  </a:cubicBezTo>
                  <a:cubicBezTo>
                    <a:pt x="2120" y="5359"/>
                    <a:pt x="2692" y="5716"/>
                    <a:pt x="3287" y="6002"/>
                  </a:cubicBezTo>
                  <a:cubicBezTo>
                    <a:pt x="3864" y="6268"/>
                    <a:pt x="4504" y="6431"/>
                    <a:pt x="5147" y="6471"/>
                  </a:cubicBezTo>
                  <a:lnTo>
                    <a:pt x="5147" y="6471"/>
                  </a:lnTo>
                  <a:cubicBezTo>
                    <a:pt x="3452" y="6353"/>
                    <a:pt x="2144" y="4931"/>
                    <a:pt x="2144" y="3239"/>
                  </a:cubicBezTo>
                  <a:cubicBezTo>
                    <a:pt x="2144" y="1515"/>
                    <a:pt x="3467" y="110"/>
                    <a:pt x="5175" y="6"/>
                  </a:cubicBezTo>
                  <a:close/>
                  <a:moveTo>
                    <a:pt x="5147" y="6471"/>
                  </a:moveTo>
                  <a:cubicBezTo>
                    <a:pt x="5194" y="6475"/>
                    <a:pt x="5240" y="6477"/>
                    <a:pt x="5287" y="6478"/>
                  </a:cubicBezTo>
                  <a:cubicBezTo>
                    <a:pt x="5241" y="6477"/>
                    <a:pt x="5194" y="6474"/>
                    <a:pt x="5147" y="647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100"/>
            <p:cNvSpPr/>
            <p:nvPr/>
          </p:nvSpPr>
          <p:spPr>
            <a:xfrm>
              <a:off x="3508425" y="2845875"/>
              <a:ext cx="132200" cy="161975"/>
            </a:xfrm>
            <a:custGeom>
              <a:avLst/>
              <a:gdLst/>
              <a:ahLst/>
              <a:cxnLst/>
              <a:rect l="l" t="t" r="r" b="b"/>
              <a:pathLst>
                <a:path w="5288" h="6479" extrusionOk="0">
                  <a:moveTo>
                    <a:pt x="1" y="1"/>
                  </a:moveTo>
                  <a:lnTo>
                    <a:pt x="1" y="1"/>
                  </a:lnTo>
                  <a:cubicBezTo>
                    <a:pt x="35" y="2"/>
                    <a:pt x="69" y="3"/>
                    <a:pt x="103" y="5"/>
                  </a:cubicBezTo>
                  <a:lnTo>
                    <a:pt x="103" y="5"/>
                  </a:lnTo>
                  <a:cubicBezTo>
                    <a:pt x="69" y="3"/>
                    <a:pt x="35" y="2"/>
                    <a:pt x="1" y="1"/>
                  </a:cubicBezTo>
                  <a:close/>
                  <a:moveTo>
                    <a:pt x="103" y="5"/>
                  </a:moveTo>
                  <a:cubicBezTo>
                    <a:pt x="1794" y="105"/>
                    <a:pt x="3144" y="1512"/>
                    <a:pt x="3144" y="3239"/>
                  </a:cubicBezTo>
                  <a:cubicBezTo>
                    <a:pt x="3144" y="4935"/>
                    <a:pt x="1807" y="6360"/>
                    <a:pt x="128" y="6472"/>
                  </a:cubicBezTo>
                  <a:lnTo>
                    <a:pt x="127" y="6472"/>
                  </a:lnTo>
                  <a:cubicBezTo>
                    <a:pt x="773" y="6433"/>
                    <a:pt x="1398" y="6270"/>
                    <a:pt x="2001" y="6002"/>
                  </a:cubicBezTo>
                  <a:cubicBezTo>
                    <a:pt x="2597" y="5716"/>
                    <a:pt x="3144" y="5359"/>
                    <a:pt x="3668" y="4954"/>
                  </a:cubicBezTo>
                  <a:cubicBezTo>
                    <a:pt x="4216" y="4502"/>
                    <a:pt x="4740" y="3978"/>
                    <a:pt x="5193" y="3430"/>
                  </a:cubicBezTo>
                  <a:cubicBezTo>
                    <a:pt x="5288" y="3311"/>
                    <a:pt x="5288" y="3144"/>
                    <a:pt x="5193" y="3049"/>
                  </a:cubicBezTo>
                  <a:cubicBezTo>
                    <a:pt x="4740" y="2477"/>
                    <a:pt x="4216" y="1977"/>
                    <a:pt x="3668" y="1525"/>
                  </a:cubicBezTo>
                  <a:cubicBezTo>
                    <a:pt x="3144" y="1096"/>
                    <a:pt x="2597" y="763"/>
                    <a:pt x="2001" y="477"/>
                  </a:cubicBezTo>
                  <a:cubicBezTo>
                    <a:pt x="1390" y="183"/>
                    <a:pt x="758" y="39"/>
                    <a:pt x="103" y="5"/>
                  </a:cubicBezTo>
                  <a:close/>
                  <a:moveTo>
                    <a:pt x="127" y="6472"/>
                  </a:moveTo>
                  <a:cubicBezTo>
                    <a:pt x="85" y="6475"/>
                    <a:pt x="43" y="6477"/>
                    <a:pt x="1" y="6478"/>
                  </a:cubicBezTo>
                  <a:cubicBezTo>
                    <a:pt x="43" y="6477"/>
                    <a:pt x="86" y="6475"/>
                    <a:pt x="128" y="6472"/>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0" name="Google Shape;11120;p100"/>
          <p:cNvGrpSpPr/>
          <p:nvPr/>
        </p:nvGrpSpPr>
        <p:grpSpPr>
          <a:xfrm>
            <a:off x="3307830" y="2327420"/>
            <a:ext cx="295224" cy="349642"/>
            <a:chOff x="2814250" y="2792900"/>
            <a:chExt cx="226225" cy="267925"/>
          </a:xfrm>
        </p:grpSpPr>
        <p:sp>
          <p:nvSpPr>
            <p:cNvPr id="11121" name="Google Shape;11121;p100"/>
            <p:cNvSpPr/>
            <p:nvPr/>
          </p:nvSpPr>
          <p:spPr>
            <a:xfrm>
              <a:off x="2927375" y="2792900"/>
              <a:ext cx="67300" cy="80625"/>
            </a:xfrm>
            <a:custGeom>
              <a:avLst/>
              <a:gdLst/>
              <a:ahLst/>
              <a:cxnLst/>
              <a:rect l="l" t="t" r="r" b="b"/>
              <a:pathLst>
                <a:path w="2692" h="3225" extrusionOk="0">
                  <a:moveTo>
                    <a:pt x="2096" y="0"/>
                  </a:moveTo>
                  <a:lnTo>
                    <a:pt x="0" y="2501"/>
                  </a:lnTo>
                  <a:lnTo>
                    <a:pt x="1191" y="3191"/>
                  </a:lnTo>
                  <a:cubicBezTo>
                    <a:pt x="1242" y="3213"/>
                    <a:pt x="1296" y="3224"/>
                    <a:pt x="1348" y="3224"/>
                  </a:cubicBezTo>
                  <a:cubicBezTo>
                    <a:pt x="1464" y="3224"/>
                    <a:pt x="1570" y="3171"/>
                    <a:pt x="1619" y="3072"/>
                  </a:cubicBezTo>
                  <a:lnTo>
                    <a:pt x="2643" y="1405"/>
                  </a:lnTo>
                  <a:cubicBezTo>
                    <a:pt x="2691" y="1310"/>
                    <a:pt x="2691" y="1191"/>
                    <a:pt x="2643" y="1096"/>
                  </a:cubicBezTo>
                  <a:lnTo>
                    <a:pt x="209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100"/>
            <p:cNvSpPr/>
            <p:nvPr/>
          </p:nvSpPr>
          <p:spPr>
            <a:xfrm>
              <a:off x="2860075" y="2792900"/>
              <a:ext cx="67325" cy="80625"/>
            </a:xfrm>
            <a:custGeom>
              <a:avLst/>
              <a:gdLst/>
              <a:ahLst/>
              <a:cxnLst/>
              <a:rect l="l" t="t" r="r" b="b"/>
              <a:pathLst>
                <a:path w="2693" h="3225" extrusionOk="0">
                  <a:moveTo>
                    <a:pt x="596" y="0"/>
                  </a:moveTo>
                  <a:lnTo>
                    <a:pt x="49" y="1096"/>
                  </a:lnTo>
                  <a:cubicBezTo>
                    <a:pt x="1" y="1191"/>
                    <a:pt x="1" y="1310"/>
                    <a:pt x="49" y="1405"/>
                  </a:cubicBezTo>
                  <a:lnTo>
                    <a:pt x="1073" y="3072"/>
                  </a:lnTo>
                  <a:cubicBezTo>
                    <a:pt x="1122" y="3171"/>
                    <a:pt x="1228" y="3224"/>
                    <a:pt x="1344" y="3224"/>
                  </a:cubicBezTo>
                  <a:cubicBezTo>
                    <a:pt x="1396" y="3224"/>
                    <a:pt x="1450" y="3213"/>
                    <a:pt x="1501" y="3191"/>
                  </a:cubicBezTo>
                  <a:lnTo>
                    <a:pt x="2692" y="2501"/>
                  </a:lnTo>
                  <a:lnTo>
                    <a:pt x="59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100"/>
            <p:cNvSpPr/>
            <p:nvPr/>
          </p:nvSpPr>
          <p:spPr>
            <a:xfrm>
              <a:off x="2895225" y="2792900"/>
              <a:ext cx="64325" cy="38125"/>
            </a:xfrm>
            <a:custGeom>
              <a:avLst/>
              <a:gdLst/>
              <a:ahLst/>
              <a:cxnLst/>
              <a:rect l="l" t="t" r="r" b="b"/>
              <a:pathLst>
                <a:path w="2573" h="1525" extrusionOk="0">
                  <a:moveTo>
                    <a:pt x="0" y="0"/>
                  </a:moveTo>
                  <a:lnTo>
                    <a:pt x="1286" y="1524"/>
                  </a:lnTo>
                  <a:lnTo>
                    <a:pt x="257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100"/>
            <p:cNvSpPr/>
            <p:nvPr/>
          </p:nvSpPr>
          <p:spPr>
            <a:xfrm>
              <a:off x="2916050" y="2873275"/>
              <a:ext cx="22650" cy="13700"/>
            </a:xfrm>
            <a:custGeom>
              <a:avLst/>
              <a:gdLst/>
              <a:ahLst/>
              <a:cxnLst/>
              <a:rect l="l" t="t" r="r" b="b"/>
              <a:pathLst>
                <a:path w="906" h="548" extrusionOk="0">
                  <a:moveTo>
                    <a:pt x="453" y="0"/>
                  </a:moveTo>
                  <a:lnTo>
                    <a:pt x="1" y="262"/>
                  </a:lnTo>
                  <a:lnTo>
                    <a:pt x="120" y="548"/>
                  </a:lnTo>
                  <a:lnTo>
                    <a:pt x="786" y="548"/>
                  </a:lnTo>
                  <a:lnTo>
                    <a:pt x="906" y="262"/>
                  </a:lnTo>
                  <a:lnTo>
                    <a:pt x="45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100"/>
            <p:cNvSpPr/>
            <p:nvPr/>
          </p:nvSpPr>
          <p:spPr>
            <a:xfrm>
              <a:off x="2904150" y="2903025"/>
              <a:ext cx="46450" cy="137550"/>
            </a:xfrm>
            <a:custGeom>
              <a:avLst/>
              <a:gdLst/>
              <a:ahLst/>
              <a:cxnLst/>
              <a:rect l="l" t="t" r="r" b="b"/>
              <a:pathLst>
                <a:path w="1858" h="5502" extrusionOk="0">
                  <a:moveTo>
                    <a:pt x="667" y="1"/>
                  </a:moveTo>
                  <a:lnTo>
                    <a:pt x="0" y="4406"/>
                  </a:lnTo>
                  <a:lnTo>
                    <a:pt x="929" y="5502"/>
                  </a:lnTo>
                  <a:lnTo>
                    <a:pt x="1858" y="4406"/>
                  </a:lnTo>
                  <a:lnTo>
                    <a:pt x="1596" y="2716"/>
                  </a:lnTo>
                  <a:lnTo>
                    <a:pt x="1358" y="2716"/>
                  </a:lnTo>
                  <a:cubicBezTo>
                    <a:pt x="977" y="2668"/>
                    <a:pt x="977" y="2120"/>
                    <a:pt x="1358" y="2096"/>
                  </a:cubicBezTo>
                  <a:lnTo>
                    <a:pt x="1358" y="2073"/>
                  </a:lnTo>
                  <a:lnTo>
                    <a:pt x="1501" y="2073"/>
                  </a:lnTo>
                  <a:lnTo>
                    <a:pt x="1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100"/>
            <p:cNvSpPr/>
            <p:nvPr/>
          </p:nvSpPr>
          <p:spPr>
            <a:xfrm>
              <a:off x="2814250" y="2824375"/>
              <a:ext cx="113150" cy="235850"/>
            </a:xfrm>
            <a:custGeom>
              <a:avLst/>
              <a:gdLst/>
              <a:ahLst/>
              <a:cxnLst/>
              <a:rect l="l" t="t" r="r" b="b"/>
              <a:pathLst>
                <a:path w="4526" h="9434" extrusionOk="0">
                  <a:moveTo>
                    <a:pt x="292" y="1"/>
                  </a:moveTo>
                  <a:cubicBezTo>
                    <a:pt x="123" y="1"/>
                    <a:pt x="2" y="135"/>
                    <a:pt x="24" y="289"/>
                  </a:cubicBezTo>
                  <a:lnTo>
                    <a:pt x="24" y="9124"/>
                  </a:lnTo>
                  <a:cubicBezTo>
                    <a:pt x="0" y="9291"/>
                    <a:pt x="143" y="9434"/>
                    <a:pt x="334" y="9434"/>
                  </a:cubicBezTo>
                  <a:lnTo>
                    <a:pt x="4525" y="9434"/>
                  </a:lnTo>
                  <a:cubicBezTo>
                    <a:pt x="4438" y="9434"/>
                    <a:pt x="4351" y="9394"/>
                    <a:pt x="4282" y="9332"/>
                  </a:cubicBezTo>
                  <a:lnTo>
                    <a:pt x="4282" y="9332"/>
                  </a:lnTo>
                  <a:lnTo>
                    <a:pt x="3025" y="7838"/>
                  </a:lnTo>
                  <a:cubicBezTo>
                    <a:pt x="2977" y="7767"/>
                    <a:pt x="2953" y="7672"/>
                    <a:pt x="2953" y="7576"/>
                  </a:cubicBezTo>
                  <a:lnTo>
                    <a:pt x="3668" y="2861"/>
                  </a:lnTo>
                  <a:lnTo>
                    <a:pt x="3525" y="2528"/>
                  </a:lnTo>
                  <a:cubicBezTo>
                    <a:pt x="3406" y="2575"/>
                    <a:pt x="3287" y="2599"/>
                    <a:pt x="3168" y="2599"/>
                  </a:cubicBezTo>
                  <a:cubicBezTo>
                    <a:pt x="2834" y="2599"/>
                    <a:pt x="2525" y="2432"/>
                    <a:pt x="2358" y="2147"/>
                  </a:cubicBezTo>
                  <a:lnTo>
                    <a:pt x="1358" y="456"/>
                  </a:lnTo>
                  <a:cubicBezTo>
                    <a:pt x="1262" y="313"/>
                    <a:pt x="1215" y="146"/>
                    <a:pt x="1215" y="3"/>
                  </a:cubicBezTo>
                  <a:lnTo>
                    <a:pt x="334" y="3"/>
                  </a:ln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100"/>
            <p:cNvSpPr/>
            <p:nvPr/>
          </p:nvSpPr>
          <p:spPr>
            <a:xfrm>
              <a:off x="2927375" y="2824375"/>
              <a:ext cx="113100" cy="236450"/>
            </a:xfrm>
            <a:custGeom>
              <a:avLst/>
              <a:gdLst/>
              <a:ahLst/>
              <a:cxnLst/>
              <a:rect l="l" t="t" r="r" b="b"/>
              <a:pathLst>
                <a:path w="4524" h="9458" extrusionOk="0">
                  <a:moveTo>
                    <a:pt x="4228" y="1"/>
                  </a:moveTo>
                  <a:cubicBezTo>
                    <a:pt x="4216" y="1"/>
                    <a:pt x="4204" y="2"/>
                    <a:pt x="4191" y="3"/>
                  </a:cubicBezTo>
                  <a:lnTo>
                    <a:pt x="3286" y="3"/>
                  </a:lnTo>
                  <a:cubicBezTo>
                    <a:pt x="3286" y="146"/>
                    <a:pt x="3239" y="313"/>
                    <a:pt x="3167" y="456"/>
                  </a:cubicBezTo>
                  <a:lnTo>
                    <a:pt x="2167" y="2170"/>
                  </a:lnTo>
                  <a:cubicBezTo>
                    <a:pt x="2000" y="2432"/>
                    <a:pt x="1691" y="2623"/>
                    <a:pt x="1357" y="2623"/>
                  </a:cubicBezTo>
                  <a:cubicBezTo>
                    <a:pt x="1238" y="2623"/>
                    <a:pt x="1119" y="2599"/>
                    <a:pt x="1000" y="2551"/>
                  </a:cubicBezTo>
                  <a:lnTo>
                    <a:pt x="857" y="2885"/>
                  </a:lnTo>
                  <a:lnTo>
                    <a:pt x="1215" y="5242"/>
                  </a:lnTo>
                  <a:lnTo>
                    <a:pt x="1691" y="5242"/>
                  </a:lnTo>
                  <a:cubicBezTo>
                    <a:pt x="1705" y="5241"/>
                    <a:pt x="1720" y="5240"/>
                    <a:pt x="1733" y="5240"/>
                  </a:cubicBezTo>
                  <a:cubicBezTo>
                    <a:pt x="2129" y="5240"/>
                    <a:pt x="2129" y="5864"/>
                    <a:pt x="1733" y="5864"/>
                  </a:cubicBezTo>
                  <a:cubicBezTo>
                    <a:pt x="1720" y="5864"/>
                    <a:pt x="1705" y="5863"/>
                    <a:pt x="1691" y="5862"/>
                  </a:cubicBezTo>
                  <a:lnTo>
                    <a:pt x="1310" y="5862"/>
                  </a:lnTo>
                  <a:lnTo>
                    <a:pt x="1572" y="7600"/>
                  </a:lnTo>
                  <a:cubicBezTo>
                    <a:pt x="1596" y="7695"/>
                    <a:pt x="1548" y="7767"/>
                    <a:pt x="1500" y="7838"/>
                  </a:cubicBezTo>
                  <a:lnTo>
                    <a:pt x="238" y="9362"/>
                  </a:lnTo>
                  <a:cubicBezTo>
                    <a:pt x="191" y="9434"/>
                    <a:pt x="95" y="9458"/>
                    <a:pt x="0" y="9458"/>
                  </a:cubicBezTo>
                  <a:lnTo>
                    <a:pt x="4191" y="9458"/>
                  </a:lnTo>
                  <a:cubicBezTo>
                    <a:pt x="4358" y="9458"/>
                    <a:pt x="4501" y="9315"/>
                    <a:pt x="4501" y="9148"/>
                  </a:cubicBezTo>
                  <a:lnTo>
                    <a:pt x="4501" y="313"/>
                  </a:lnTo>
                  <a:cubicBezTo>
                    <a:pt x="4523" y="136"/>
                    <a:pt x="4382" y="1"/>
                    <a:pt x="42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8" name="Google Shape;11128;p100"/>
          <p:cNvGrpSpPr/>
          <p:nvPr/>
        </p:nvGrpSpPr>
        <p:grpSpPr>
          <a:xfrm>
            <a:off x="2524667" y="2327225"/>
            <a:ext cx="349642" cy="349838"/>
            <a:chOff x="2214125" y="2792750"/>
            <a:chExt cx="267925" cy="268075"/>
          </a:xfrm>
        </p:grpSpPr>
        <p:sp>
          <p:nvSpPr>
            <p:cNvPr id="11129" name="Google Shape;11129;p100"/>
            <p:cNvSpPr/>
            <p:nvPr/>
          </p:nvSpPr>
          <p:spPr>
            <a:xfrm>
              <a:off x="2214125" y="2792750"/>
              <a:ext cx="267925" cy="268075"/>
            </a:xfrm>
            <a:custGeom>
              <a:avLst/>
              <a:gdLst/>
              <a:ahLst/>
              <a:cxnLst/>
              <a:rect l="l" t="t" r="r" b="b"/>
              <a:pathLst>
                <a:path w="10717" h="10723" extrusionOk="0">
                  <a:moveTo>
                    <a:pt x="5370" y="0"/>
                  </a:moveTo>
                  <a:cubicBezTo>
                    <a:pt x="5275" y="0"/>
                    <a:pt x="5180" y="42"/>
                    <a:pt x="5120" y="125"/>
                  </a:cubicBezTo>
                  <a:lnTo>
                    <a:pt x="3858" y="1816"/>
                  </a:lnTo>
                  <a:cubicBezTo>
                    <a:pt x="3692" y="2007"/>
                    <a:pt x="3858" y="2316"/>
                    <a:pt x="4120" y="2316"/>
                  </a:cubicBezTo>
                  <a:lnTo>
                    <a:pt x="4430" y="2316"/>
                  </a:lnTo>
                  <a:lnTo>
                    <a:pt x="4430" y="3054"/>
                  </a:lnTo>
                  <a:cubicBezTo>
                    <a:pt x="3811" y="2626"/>
                    <a:pt x="3096" y="2388"/>
                    <a:pt x="2334" y="2316"/>
                  </a:cubicBezTo>
                  <a:lnTo>
                    <a:pt x="2334" y="2007"/>
                  </a:lnTo>
                  <a:cubicBezTo>
                    <a:pt x="2351" y="1817"/>
                    <a:pt x="2194" y="1678"/>
                    <a:pt x="2025" y="1678"/>
                  </a:cubicBezTo>
                  <a:cubicBezTo>
                    <a:pt x="1960" y="1678"/>
                    <a:pt x="1893" y="1698"/>
                    <a:pt x="1834" y="1745"/>
                  </a:cubicBezTo>
                  <a:lnTo>
                    <a:pt x="167" y="3007"/>
                  </a:lnTo>
                  <a:cubicBezTo>
                    <a:pt x="0" y="3126"/>
                    <a:pt x="0" y="3388"/>
                    <a:pt x="167" y="3507"/>
                  </a:cubicBezTo>
                  <a:lnTo>
                    <a:pt x="1834" y="4769"/>
                  </a:lnTo>
                  <a:cubicBezTo>
                    <a:pt x="1886" y="4808"/>
                    <a:pt x="1953" y="4826"/>
                    <a:pt x="2019" y="4826"/>
                  </a:cubicBezTo>
                  <a:cubicBezTo>
                    <a:pt x="2072" y="4826"/>
                    <a:pt x="2125" y="4814"/>
                    <a:pt x="2167" y="4793"/>
                  </a:cubicBezTo>
                  <a:cubicBezTo>
                    <a:pt x="2286" y="4745"/>
                    <a:pt x="2334" y="4626"/>
                    <a:pt x="2334" y="4507"/>
                  </a:cubicBezTo>
                  <a:lnTo>
                    <a:pt x="2334" y="4221"/>
                  </a:lnTo>
                  <a:cubicBezTo>
                    <a:pt x="3525" y="4364"/>
                    <a:pt x="4430" y="5388"/>
                    <a:pt x="4430" y="6603"/>
                  </a:cubicBezTo>
                  <a:lnTo>
                    <a:pt x="4430" y="10413"/>
                  </a:lnTo>
                  <a:cubicBezTo>
                    <a:pt x="4430" y="10580"/>
                    <a:pt x="4573" y="10723"/>
                    <a:pt x="4739" y="10723"/>
                  </a:cubicBezTo>
                  <a:lnTo>
                    <a:pt x="6002" y="10723"/>
                  </a:lnTo>
                  <a:cubicBezTo>
                    <a:pt x="6168" y="10723"/>
                    <a:pt x="6335" y="10580"/>
                    <a:pt x="6335" y="10413"/>
                  </a:cubicBezTo>
                  <a:lnTo>
                    <a:pt x="6335" y="8698"/>
                  </a:lnTo>
                  <a:cubicBezTo>
                    <a:pt x="6335" y="7484"/>
                    <a:pt x="7216" y="6460"/>
                    <a:pt x="8407" y="6317"/>
                  </a:cubicBezTo>
                  <a:lnTo>
                    <a:pt x="8407" y="6603"/>
                  </a:lnTo>
                  <a:cubicBezTo>
                    <a:pt x="8407" y="6794"/>
                    <a:pt x="8571" y="6921"/>
                    <a:pt x="8734" y="6921"/>
                  </a:cubicBezTo>
                  <a:cubicBezTo>
                    <a:pt x="8795" y="6921"/>
                    <a:pt x="8855" y="6903"/>
                    <a:pt x="8907" y="6865"/>
                  </a:cubicBezTo>
                  <a:lnTo>
                    <a:pt x="10598" y="5603"/>
                  </a:lnTo>
                  <a:cubicBezTo>
                    <a:pt x="10669" y="5531"/>
                    <a:pt x="10717" y="5460"/>
                    <a:pt x="10717" y="5341"/>
                  </a:cubicBezTo>
                  <a:cubicBezTo>
                    <a:pt x="10717" y="5245"/>
                    <a:pt x="10669" y="5150"/>
                    <a:pt x="10598" y="5102"/>
                  </a:cubicBezTo>
                  <a:lnTo>
                    <a:pt x="8907" y="3840"/>
                  </a:lnTo>
                  <a:cubicBezTo>
                    <a:pt x="8854" y="3801"/>
                    <a:pt x="8795" y="3783"/>
                    <a:pt x="8732" y="3783"/>
                  </a:cubicBezTo>
                  <a:cubicBezTo>
                    <a:pt x="8681" y="3783"/>
                    <a:pt x="8627" y="3795"/>
                    <a:pt x="8573" y="3816"/>
                  </a:cubicBezTo>
                  <a:cubicBezTo>
                    <a:pt x="8478" y="3864"/>
                    <a:pt x="8407" y="3983"/>
                    <a:pt x="8407" y="4102"/>
                  </a:cubicBezTo>
                  <a:lnTo>
                    <a:pt x="8407" y="4412"/>
                  </a:lnTo>
                  <a:cubicBezTo>
                    <a:pt x="7669" y="4483"/>
                    <a:pt x="6954" y="4721"/>
                    <a:pt x="6335" y="5150"/>
                  </a:cubicBezTo>
                  <a:lnTo>
                    <a:pt x="6335" y="2316"/>
                  </a:lnTo>
                  <a:lnTo>
                    <a:pt x="6621" y="2316"/>
                  </a:lnTo>
                  <a:cubicBezTo>
                    <a:pt x="6883" y="2316"/>
                    <a:pt x="7026" y="2007"/>
                    <a:pt x="6883" y="1816"/>
                  </a:cubicBezTo>
                  <a:lnTo>
                    <a:pt x="5620" y="125"/>
                  </a:lnTo>
                  <a:cubicBezTo>
                    <a:pt x="5561" y="42"/>
                    <a:pt x="5466" y="0"/>
                    <a:pt x="5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100"/>
            <p:cNvSpPr/>
            <p:nvPr/>
          </p:nvSpPr>
          <p:spPr>
            <a:xfrm>
              <a:off x="2249850" y="2974475"/>
              <a:ext cx="60750" cy="15500"/>
            </a:xfrm>
            <a:custGeom>
              <a:avLst/>
              <a:gdLst/>
              <a:ahLst/>
              <a:cxnLst/>
              <a:rect l="l" t="t" r="r" b="b"/>
              <a:pathLst>
                <a:path w="2430" h="620" extrusionOk="0">
                  <a:moveTo>
                    <a:pt x="381" y="1"/>
                  </a:moveTo>
                  <a:cubicBezTo>
                    <a:pt x="0" y="24"/>
                    <a:pt x="0" y="572"/>
                    <a:pt x="381" y="620"/>
                  </a:cubicBezTo>
                  <a:lnTo>
                    <a:pt x="2048" y="620"/>
                  </a:lnTo>
                  <a:cubicBezTo>
                    <a:pt x="2429" y="572"/>
                    <a:pt x="2429" y="24"/>
                    <a:pt x="2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100"/>
            <p:cNvSpPr/>
            <p:nvPr/>
          </p:nvSpPr>
          <p:spPr>
            <a:xfrm>
              <a:off x="2223050" y="2974475"/>
              <a:ext cx="15500" cy="15500"/>
            </a:xfrm>
            <a:custGeom>
              <a:avLst/>
              <a:gdLst/>
              <a:ahLst/>
              <a:cxnLst/>
              <a:rect l="l" t="t" r="r" b="b"/>
              <a:pathLst>
                <a:path w="620" h="620" extrusionOk="0">
                  <a:moveTo>
                    <a:pt x="310" y="1"/>
                  </a:moveTo>
                  <a:cubicBezTo>
                    <a:pt x="143" y="1"/>
                    <a:pt x="0" y="143"/>
                    <a:pt x="0" y="310"/>
                  </a:cubicBezTo>
                  <a:cubicBezTo>
                    <a:pt x="0" y="477"/>
                    <a:pt x="143" y="620"/>
                    <a:pt x="310" y="620"/>
                  </a:cubicBezTo>
                  <a:cubicBezTo>
                    <a:pt x="477" y="620"/>
                    <a:pt x="620" y="477"/>
                    <a:pt x="620" y="310"/>
                  </a:cubicBezTo>
                  <a:cubicBezTo>
                    <a:pt x="620" y="143"/>
                    <a:pt x="477"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100"/>
            <p:cNvSpPr/>
            <p:nvPr/>
          </p:nvSpPr>
          <p:spPr>
            <a:xfrm>
              <a:off x="2249850" y="2974475"/>
              <a:ext cx="60750" cy="15500"/>
            </a:xfrm>
            <a:custGeom>
              <a:avLst/>
              <a:gdLst/>
              <a:ahLst/>
              <a:cxnLst/>
              <a:rect l="l" t="t" r="r" b="b"/>
              <a:pathLst>
                <a:path w="2430" h="620" extrusionOk="0">
                  <a:moveTo>
                    <a:pt x="381" y="1"/>
                  </a:moveTo>
                  <a:cubicBezTo>
                    <a:pt x="0" y="24"/>
                    <a:pt x="0" y="572"/>
                    <a:pt x="381" y="620"/>
                  </a:cubicBezTo>
                  <a:lnTo>
                    <a:pt x="2048" y="620"/>
                  </a:lnTo>
                  <a:cubicBezTo>
                    <a:pt x="2429" y="572"/>
                    <a:pt x="2429" y="24"/>
                    <a:pt x="2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100"/>
            <p:cNvSpPr/>
            <p:nvPr/>
          </p:nvSpPr>
          <p:spPr>
            <a:xfrm>
              <a:off x="2223050" y="2974475"/>
              <a:ext cx="15500" cy="15500"/>
            </a:xfrm>
            <a:custGeom>
              <a:avLst/>
              <a:gdLst/>
              <a:ahLst/>
              <a:cxnLst/>
              <a:rect l="l" t="t" r="r" b="b"/>
              <a:pathLst>
                <a:path w="620" h="620" extrusionOk="0">
                  <a:moveTo>
                    <a:pt x="310" y="1"/>
                  </a:moveTo>
                  <a:cubicBezTo>
                    <a:pt x="143" y="1"/>
                    <a:pt x="0" y="143"/>
                    <a:pt x="0" y="310"/>
                  </a:cubicBezTo>
                  <a:cubicBezTo>
                    <a:pt x="0" y="477"/>
                    <a:pt x="143" y="620"/>
                    <a:pt x="310" y="620"/>
                  </a:cubicBezTo>
                  <a:cubicBezTo>
                    <a:pt x="477" y="620"/>
                    <a:pt x="620" y="477"/>
                    <a:pt x="620" y="310"/>
                  </a:cubicBezTo>
                  <a:cubicBezTo>
                    <a:pt x="620" y="143"/>
                    <a:pt x="477"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100"/>
            <p:cNvSpPr/>
            <p:nvPr/>
          </p:nvSpPr>
          <p:spPr>
            <a:xfrm>
              <a:off x="2249850" y="2942925"/>
              <a:ext cx="60750" cy="15500"/>
            </a:xfrm>
            <a:custGeom>
              <a:avLst/>
              <a:gdLst/>
              <a:ahLst/>
              <a:cxnLst/>
              <a:rect l="l" t="t" r="r" b="b"/>
              <a:pathLst>
                <a:path w="2430" h="620" extrusionOk="0">
                  <a:moveTo>
                    <a:pt x="381" y="0"/>
                  </a:moveTo>
                  <a:cubicBezTo>
                    <a:pt x="0" y="48"/>
                    <a:pt x="0" y="596"/>
                    <a:pt x="381" y="620"/>
                  </a:cubicBezTo>
                  <a:lnTo>
                    <a:pt x="2048" y="620"/>
                  </a:lnTo>
                  <a:cubicBezTo>
                    <a:pt x="2429" y="596"/>
                    <a:pt x="2429" y="48"/>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100"/>
            <p:cNvSpPr/>
            <p:nvPr/>
          </p:nvSpPr>
          <p:spPr>
            <a:xfrm>
              <a:off x="2223050" y="2942925"/>
              <a:ext cx="15500" cy="15500"/>
            </a:xfrm>
            <a:custGeom>
              <a:avLst/>
              <a:gdLst/>
              <a:ahLst/>
              <a:cxnLst/>
              <a:rect l="l" t="t" r="r" b="b"/>
              <a:pathLst>
                <a:path w="620" h="620" extrusionOk="0">
                  <a:moveTo>
                    <a:pt x="310" y="0"/>
                  </a:moveTo>
                  <a:cubicBezTo>
                    <a:pt x="143" y="0"/>
                    <a:pt x="0" y="143"/>
                    <a:pt x="0" y="310"/>
                  </a:cubicBezTo>
                  <a:cubicBezTo>
                    <a:pt x="0" y="477"/>
                    <a:pt x="143" y="620"/>
                    <a:pt x="310" y="620"/>
                  </a:cubicBezTo>
                  <a:cubicBezTo>
                    <a:pt x="477" y="620"/>
                    <a:pt x="620" y="477"/>
                    <a:pt x="620" y="310"/>
                  </a:cubicBezTo>
                  <a:cubicBezTo>
                    <a:pt x="620" y="143"/>
                    <a:pt x="477"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100"/>
            <p:cNvSpPr/>
            <p:nvPr/>
          </p:nvSpPr>
          <p:spPr>
            <a:xfrm>
              <a:off x="2249850" y="3005425"/>
              <a:ext cx="60750" cy="16100"/>
            </a:xfrm>
            <a:custGeom>
              <a:avLst/>
              <a:gdLst/>
              <a:ahLst/>
              <a:cxnLst/>
              <a:rect l="l" t="t" r="r" b="b"/>
              <a:pathLst>
                <a:path w="2430" h="644" extrusionOk="0">
                  <a:moveTo>
                    <a:pt x="381" y="1"/>
                  </a:moveTo>
                  <a:cubicBezTo>
                    <a:pt x="0" y="49"/>
                    <a:pt x="0" y="596"/>
                    <a:pt x="381" y="644"/>
                  </a:cubicBezTo>
                  <a:lnTo>
                    <a:pt x="2048" y="644"/>
                  </a:lnTo>
                  <a:cubicBezTo>
                    <a:pt x="2429" y="596"/>
                    <a:pt x="2429" y="49"/>
                    <a:pt x="2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100"/>
            <p:cNvSpPr/>
            <p:nvPr/>
          </p:nvSpPr>
          <p:spPr>
            <a:xfrm>
              <a:off x="2223050" y="3006025"/>
              <a:ext cx="15500" cy="15500"/>
            </a:xfrm>
            <a:custGeom>
              <a:avLst/>
              <a:gdLst/>
              <a:ahLst/>
              <a:cxnLst/>
              <a:rect l="l" t="t" r="r" b="b"/>
              <a:pathLst>
                <a:path w="620" h="620" extrusionOk="0">
                  <a:moveTo>
                    <a:pt x="310" y="1"/>
                  </a:moveTo>
                  <a:cubicBezTo>
                    <a:pt x="143" y="1"/>
                    <a:pt x="0" y="120"/>
                    <a:pt x="0" y="310"/>
                  </a:cubicBezTo>
                  <a:cubicBezTo>
                    <a:pt x="0" y="477"/>
                    <a:pt x="143" y="620"/>
                    <a:pt x="310" y="620"/>
                  </a:cubicBezTo>
                  <a:cubicBezTo>
                    <a:pt x="477" y="620"/>
                    <a:pt x="620" y="477"/>
                    <a:pt x="620" y="310"/>
                  </a:cubicBezTo>
                  <a:cubicBezTo>
                    <a:pt x="620" y="120"/>
                    <a:pt x="477"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100"/>
            <p:cNvSpPr/>
            <p:nvPr/>
          </p:nvSpPr>
          <p:spPr>
            <a:xfrm>
              <a:off x="2249850" y="3037000"/>
              <a:ext cx="60750" cy="16100"/>
            </a:xfrm>
            <a:custGeom>
              <a:avLst/>
              <a:gdLst/>
              <a:ahLst/>
              <a:cxnLst/>
              <a:rect l="l" t="t" r="r" b="b"/>
              <a:pathLst>
                <a:path w="2430" h="644" extrusionOk="0">
                  <a:moveTo>
                    <a:pt x="381" y="0"/>
                  </a:moveTo>
                  <a:cubicBezTo>
                    <a:pt x="0" y="48"/>
                    <a:pt x="0" y="595"/>
                    <a:pt x="381" y="643"/>
                  </a:cubicBezTo>
                  <a:lnTo>
                    <a:pt x="2048" y="643"/>
                  </a:lnTo>
                  <a:cubicBezTo>
                    <a:pt x="2429" y="595"/>
                    <a:pt x="2429" y="48"/>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100"/>
            <p:cNvSpPr/>
            <p:nvPr/>
          </p:nvSpPr>
          <p:spPr>
            <a:xfrm>
              <a:off x="2223050" y="3037000"/>
              <a:ext cx="15500" cy="16100"/>
            </a:xfrm>
            <a:custGeom>
              <a:avLst/>
              <a:gdLst/>
              <a:ahLst/>
              <a:cxnLst/>
              <a:rect l="l" t="t" r="r" b="b"/>
              <a:pathLst>
                <a:path w="620" h="644" extrusionOk="0">
                  <a:moveTo>
                    <a:pt x="310" y="0"/>
                  </a:moveTo>
                  <a:cubicBezTo>
                    <a:pt x="143" y="0"/>
                    <a:pt x="0" y="143"/>
                    <a:pt x="0" y="310"/>
                  </a:cubicBezTo>
                  <a:cubicBezTo>
                    <a:pt x="0" y="500"/>
                    <a:pt x="143" y="643"/>
                    <a:pt x="310" y="643"/>
                  </a:cubicBezTo>
                  <a:cubicBezTo>
                    <a:pt x="477" y="643"/>
                    <a:pt x="620" y="500"/>
                    <a:pt x="620" y="310"/>
                  </a:cubicBezTo>
                  <a:cubicBezTo>
                    <a:pt x="620" y="143"/>
                    <a:pt x="477"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0" name="Google Shape;11140;p100"/>
          <p:cNvGrpSpPr/>
          <p:nvPr/>
        </p:nvGrpSpPr>
        <p:grpSpPr>
          <a:xfrm>
            <a:off x="1766364" y="2327420"/>
            <a:ext cx="352774" cy="349642"/>
            <a:chOff x="1633050" y="2792900"/>
            <a:chExt cx="270325" cy="267925"/>
          </a:xfrm>
        </p:grpSpPr>
        <p:sp>
          <p:nvSpPr>
            <p:cNvPr id="11141" name="Google Shape;11141;p100"/>
            <p:cNvSpPr/>
            <p:nvPr/>
          </p:nvSpPr>
          <p:spPr>
            <a:xfrm>
              <a:off x="1633050" y="2962425"/>
              <a:ext cx="101825" cy="98400"/>
            </a:xfrm>
            <a:custGeom>
              <a:avLst/>
              <a:gdLst/>
              <a:ahLst/>
              <a:cxnLst/>
              <a:rect l="l" t="t" r="r" b="b"/>
              <a:pathLst>
                <a:path w="4073" h="3936" extrusionOk="0">
                  <a:moveTo>
                    <a:pt x="2504" y="0"/>
                  </a:moveTo>
                  <a:cubicBezTo>
                    <a:pt x="2394" y="0"/>
                    <a:pt x="2287" y="42"/>
                    <a:pt x="2215" y="125"/>
                  </a:cubicBezTo>
                  <a:lnTo>
                    <a:pt x="477" y="1888"/>
                  </a:lnTo>
                  <a:cubicBezTo>
                    <a:pt x="0" y="2340"/>
                    <a:pt x="0" y="3102"/>
                    <a:pt x="477" y="3578"/>
                  </a:cubicBezTo>
                  <a:cubicBezTo>
                    <a:pt x="703" y="3817"/>
                    <a:pt x="1012" y="3936"/>
                    <a:pt x="1322" y="3936"/>
                  </a:cubicBezTo>
                  <a:cubicBezTo>
                    <a:pt x="1632" y="3936"/>
                    <a:pt x="1941" y="3817"/>
                    <a:pt x="2167" y="3578"/>
                  </a:cubicBezTo>
                  <a:lnTo>
                    <a:pt x="3906" y="1840"/>
                  </a:lnTo>
                  <a:cubicBezTo>
                    <a:pt x="4073" y="1673"/>
                    <a:pt x="4073" y="1411"/>
                    <a:pt x="3906" y="1245"/>
                  </a:cubicBezTo>
                  <a:lnTo>
                    <a:pt x="2810" y="125"/>
                  </a:lnTo>
                  <a:cubicBezTo>
                    <a:pt x="2727" y="42"/>
                    <a:pt x="2614" y="0"/>
                    <a:pt x="2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100"/>
            <p:cNvSpPr/>
            <p:nvPr/>
          </p:nvSpPr>
          <p:spPr>
            <a:xfrm>
              <a:off x="1714025" y="2935775"/>
              <a:ext cx="46450" cy="47050"/>
            </a:xfrm>
            <a:custGeom>
              <a:avLst/>
              <a:gdLst/>
              <a:ahLst/>
              <a:cxnLst/>
              <a:rect l="l" t="t" r="r" b="b"/>
              <a:pathLst>
                <a:path w="1858" h="1882" extrusionOk="0">
                  <a:moveTo>
                    <a:pt x="738" y="1"/>
                  </a:moveTo>
                  <a:lnTo>
                    <a:pt x="0" y="763"/>
                  </a:lnTo>
                  <a:lnTo>
                    <a:pt x="1096" y="1882"/>
                  </a:lnTo>
                  <a:lnTo>
                    <a:pt x="1858" y="1120"/>
                  </a:lnTo>
                  <a:cubicBezTo>
                    <a:pt x="1405" y="834"/>
                    <a:pt x="1024" y="453"/>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100"/>
            <p:cNvSpPr/>
            <p:nvPr/>
          </p:nvSpPr>
          <p:spPr>
            <a:xfrm>
              <a:off x="1701525" y="2792900"/>
              <a:ext cx="201850" cy="172750"/>
            </a:xfrm>
            <a:custGeom>
              <a:avLst/>
              <a:gdLst/>
              <a:ahLst/>
              <a:cxnLst/>
              <a:rect l="l" t="t" r="r" b="b"/>
              <a:pathLst>
                <a:path w="8074" h="6910" extrusionOk="0">
                  <a:moveTo>
                    <a:pt x="3906" y="2405"/>
                  </a:moveTo>
                  <a:cubicBezTo>
                    <a:pt x="4168" y="2405"/>
                    <a:pt x="4310" y="2739"/>
                    <a:pt x="4120" y="2929"/>
                  </a:cubicBezTo>
                  <a:cubicBezTo>
                    <a:pt x="4056" y="3001"/>
                    <a:pt x="3974" y="3033"/>
                    <a:pt x="3893" y="3033"/>
                  </a:cubicBezTo>
                  <a:cubicBezTo>
                    <a:pt x="3731" y="3033"/>
                    <a:pt x="3572" y="2905"/>
                    <a:pt x="3572" y="2715"/>
                  </a:cubicBezTo>
                  <a:cubicBezTo>
                    <a:pt x="3572" y="2548"/>
                    <a:pt x="3715" y="2405"/>
                    <a:pt x="3906" y="2405"/>
                  </a:cubicBezTo>
                  <a:close/>
                  <a:moveTo>
                    <a:pt x="5364" y="3861"/>
                  </a:moveTo>
                  <a:cubicBezTo>
                    <a:pt x="5520" y="3861"/>
                    <a:pt x="5668" y="3977"/>
                    <a:pt x="5668" y="4168"/>
                  </a:cubicBezTo>
                  <a:cubicBezTo>
                    <a:pt x="5668" y="4358"/>
                    <a:pt x="5525" y="4501"/>
                    <a:pt x="5358" y="4501"/>
                  </a:cubicBezTo>
                  <a:lnTo>
                    <a:pt x="5358" y="4477"/>
                  </a:lnTo>
                  <a:cubicBezTo>
                    <a:pt x="5072" y="4477"/>
                    <a:pt x="4930" y="4144"/>
                    <a:pt x="5144" y="3953"/>
                  </a:cubicBezTo>
                  <a:cubicBezTo>
                    <a:pt x="5207" y="3890"/>
                    <a:pt x="5287" y="3861"/>
                    <a:pt x="5364" y="3861"/>
                  </a:cubicBezTo>
                  <a:close/>
                  <a:moveTo>
                    <a:pt x="5457" y="2292"/>
                  </a:moveTo>
                  <a:cubicBezTo>
                    <a:pt x="5537" y="2292"/>
                    <a:pt x="5620" y="2322"/>
                    <a:pt x="5692" y="2382"/>
                  </a:cubicBezTo>
                  <a:cubicBezTo>
                    <a:pt x="5811" y="2501"/>
                    <a:pt x="5811" y="2715"/>
                    <a:pt x="5692" y="2834"/>
                  </a:cubicBezTo>
                  <a:lnTo>
                    <a:pt x="4001" y="4501"/>
                  </a:lnTo>
                  <a:cubicBezTo>
                    <a:pt x="3953" y="4549"/>
                    <a:pt x="3882" y="4596"/>
                    <a:pt x="3787" y="4596"/>
                  </a:cubicBezTo>
                  <a:cubicBezTo>
                    <a:pt x="3501" y="4596"/>
                    <a:pt x="3382" y="4263"/>
                    <a:pt x="3572" y="4049"/>
                  </a:cubicBezTo>
                  <a:lnTo>
                    <a:pt x="5239" y="2382"/>
                  </a:lnTo>
                  <a:cubicBezTo>
                    <a:pt x="5299" y="2322"/>
                    <a:pt x="5376" y="2292"/>
                    <a:pt x="5457" y="2292"/>
                  </a:cubicBezTo>
                  <a:close/>
                  <a:moveTo>
                    <a:pt x="4620" y="0"/>
                  </a:moveTo>
                  <a:cubicBezTo>
                    <a:pt x="1548" y="0"/>
                    <a:pt x="0" y="3715"/>
                    <a:pt x="2191" y="5882"/>
                  </a:cubicBezTo>
                  <a:cubicBezTo>
                    <a:pt x="2893" y="6592"/>
                    <a:pt x="3758" y="6910"/>
                    <a:pt x="4607" y="6910"/>
                  </a:cubicBezTo>
                  <a:cubicBezTo>
                    <a:pt x="6376" y="6910"/>
                    <a:pt x="8073" y="5530"/>
                    <a:pt x="8073" y="3453"/>
                  </a:cubicBezTo>
                  <a:cubicBezTo>
                    <a:pt x="8073" y="1548"/>
                    <a:pt x="6525"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4" name="Google Shape;11144;p100"/>
          <p:cNvGrpSpPr/>
          <p:nvPr/>
        </p:nvGrpSpPr>
        <p:grpSpPr>
          <a:xfrm>
            <a:off x="997165" y="2327355"/>
            <a:ext cx="366770" cy="349512"/>
            <a:chOff x="1043625" y="2792850"/>
            <a:chExt cx="281050" cy="267825"/>
          </a:xfrm>
        </p:grpSpPr>
        <p:sp>
          <p:nvSpPr>
            <p:cNvPr id="11145" name="Google Shape;11145;p100"/>
            <p:cNvSpPr/>
            <p:nvPr/>
          </p:nvSpPr>
          <p:spPr>
            <a:xfrm>
              <a:off x="1151700" y="2869575"/>
              <a:ext cx="92600" cy="91225"/>
            </a:xfrm>
            <a:custGeom>
              <a:avLst/>
              <a:gdLst/>
              <a:ahLst/>
              <a:cxnLst/>
              <a:rect l="l" t="t" r="r" b="b"/>
              <a:pathLst>
                <a:path w="3704" h="3649" extrusionOk="0">
                  <a:moveTo>
                    <a:pt x="408" y="0"/>
                  </a:moveTo>
                  <a:cubicBezTo>
                    <a:pt x="196" y="0"/>
                    <a:pt x="0" y="212"/>
                    <a:pt x="131" y="458"/>
                  </a:cubicBezTo>
                  <a:lnTo>
                    <a:pt x="822" y="1672"/>
                  </a:lnTo>
                  <a:cubicBezTo>
                    <a:pt x="679" y="1839"/>
                    <a:pt x="608" y="2077"/>
                    <a:pt x="608" y="2291"/>
                  </a:cubicBezTo>
                  <a:cubicBezTo>
                    <a:pt x="608" y="2856"/>
                    <a:pt x="1060" y="3236"/>
                    <a:pt x="1543" y="3236"/>
                  </a:cubicBezTo>
                  <a:cubicBezTo>
                    <a:pt x="1753" y="3236"/>
                    <a:pt x="1968" y="3164"/>
                    <a:pt x="2156" y="3006"/>
                  </a:cubicBezTo>
                  <a:lnTo>
                    <a:pt x="3203" y="3601"/>
                  </a:lnTo>
                  <a:cubicBezTo>
                    <a:pt x="3251" y="3625"/>
                    <a:pt x="3299" y="3649"/>
                    <a:pt x="3370" y="3649"/>
                  </a:cubicBezTo>
                  <a:cubicBezTo>
                    <a:pt x="3465" y="3649"/>
                    <a:pt x="3584" y="3577"/>
                    <a:pt x="3632" y="3482"/>
                  </a:cubicBezTo>
                  <a:cubicBezTo>
                    <a:pt x="3703" y="3339"/>
                    <a:pt x="3656" y="3149"/>
                    <a:pt x="3513" y="3053"/>
                  </a:cubicBezTo>
                  <a:lnTo>
                    <a:pt x="3537" y="3053"/>
                  </a:lnTo>
                  <a:lnTo>
                    <a:pt x="2489" y="2458"/>
                  </a:lnTo>
                  <a:cubicBezTo>
                    <a:pt x="2489" y="2410"/>
                    <a:pt x="2489" y="2339"/>
                    <a:pt x="2489" y="2291"/>
                  </a:cubicBezTo>
                  <a:cubicBezTo>
                    <a:pt x="2489" y="1767"/>
                    <a:pt x="2060" y="1339"/>
                    <a:pt x="1536" y="1339"/>
                  </a:cubicBezTo>
                  <a:cubicBezTo>
                    <a:pt x="1489" y="1339"/>
                    <a:pt x="1441" y="1363"/>
                    <a:pt x="1370" y="1363"/>
                  </a:cubicBezTo>
                  <a:lnTo>
                    <a:pt x="679" y="148"/>
                  </a:lnTo>
                  <a:cubicBezTo>
                    <a:pt x="605" y="44"/>
                    <a:pt x="505" y="0"/>
                    <a:pt x="4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100"/>
            <p:cNvSpPr/>
            <p:nvPr/>
          </p:nvSpPr>
          <p:spPr>
            <a:xfrm>
              <a:off x="1043625" y="2792850"/>
              <a:ext cx="281050" cy="267825"/>
            </a:xfrm>
            <a:custGeom>
              <a:avLst/>
              <a:gdLst/>
              <a:ahLst/>
              <a:cxnLst/>
              <a:rect l="l" t="t" r="r" b="b"/>
              <a:pathLst>
                <a:path w="11242" h="10713" extrusionOk="0">
                  <a:moveTo>
                    <a:pt x="5883" y="0"/>
                  </a:moveTo>
                  <a:cubicBezTo>
                    <a:pt x="4598" y="0"/>
                    <a:pt x="3318" y="457"/>
                    <a:pt x="2311" y="1360"/>
                  </a:cubicBezTo>
                  <a:cubicBezTo>
                    <a:pt x="477" y="3003"/>
                    <a:pt x="1" y="5694"/>
                    <a:pt x="1144" y="7861"/>
                  </a:cubicBezTo>
                  <a:cubicBezTo>
                    <a:pt x="2079" y="9653"/>
                    <a:pt x="3923" y="10713"/>
                    <a:pt x="5867" y="10713"/>
                  </a:cubicBezTo>
                  <a:cubicBezTo>
                    <a:pt x="6299" y="10713"/>
                    <a:pt x="6736" y="10660"/>
                    <a:pt x="7169" y="10552"/>
                  </a:cubicBezTo>
                  <a:cubicBezTo>
                    <a:pt x="9574" y="9957"/>
                    <a:pt x="11241" y="7813"/>
                    <a:pt x="11241" y="5360"/>
                  </a:cubicBezTo>
                  <a:cubicBezTo>
                    <a:pt x="11241" y="5170"/>
                    <a:pt x="11099" y="5051"/>
                    <a:pt x="10932" y="5051"/>
                  </a:cubicBezTo>
                  <a:lnTo>
                    <a:pt x="9265" y="5051"/>
                  </a:lnTo>
                  <a:cubicBezTo>
                    <a:pt x="8884" y="5075"/>
                    <a:pt x="8884" y="5622"/>
                    <a:pt x="9265" y="5670"/>
                  </a:cubicBezTo>
                  <a:lnTo>
                    <a:pt x="9717" y="5670"/>
                  </a:lnTo>
                  <a:cubicBezTo>
                    <a:pt x="9693" y="6122"/>
                    <a:pt x="9574" y="6575"/>
                    <a:pt x="9360" y="7004"/>
                  </a:cubicBezTo>
                  <a:lnTo>
                    <a:pt x="8979" y="6765"/>
                  </a:lnTo>
                  <a:cubicBezTo>
                    <a:pt x="8922" y="6731"/>
                    <a:pt x="8866" y="6717"/>
                    <a:pt x="8814" y="6717"/>
                  </a:cubicBezTo>
                  <a:cubicBezTo>
                    <a:pt x="8534" y="6717"/>
                    <a:pt x="8349" y="7133"/>
                    <a:pt x="8669" y="7313"/>
                  </a:cubicBezTo>
                  <a:lnTo>
                    <a:pt x="9051" y="7527"/>
                  </a:lnTo>
                  <a:cubicBezTo>
                    <a:pt x="8789" y="7909"/>
                    <a:pt x="8455" y="8242"/>
                    <a:pt x="8074" y="8504"/>
                  </a:cubicBezTo>
                  <a:lnTo>
                    <a:pt x="7860" y="8123"/>
                  </a:lnTo>
                  <a:cubicBezTo>
                    <a:pt x="7792" y="8003"/>
                    <a:pt x="7692" y="7954"/>
                    <a:pt x="7593" y="7954"/>
                  </a:cubicBezTo>
                  <a:cubicBezTo>
                    <a:pt x="7376" y="7954"/>
                    <a:pt x="7165" y="8188"/>
                    <a:pt x="7312" y="8432"/>
                  </a:cubicBezTo>
                  <a:lnTo>
                    <a:pt x="7550" y="8813"/>
                  </a:lnTo>
                  <a:cubicBezTo>
                    <a:pt x="7122" y="9028"/>
                    <a:pt x="6669" y="9147"/>
                    <a:pt x="6217" y="9171"/>
                  </a:cubicBezTo>
                  <a:lnTo>
                    <a:pt x="6217" y="8718"/>
                  </a:lnTo>
                  <a:cubicBezTo>
                    <a:pt x="6217" y="8516"/>
                    <a:pt x="6062" y="8415"/>
                    <a:pt x="5907" y="8415"/>
                  </a:cubicBezTo>
                  <a:cubicBezTo>
                    <a:pt x="5752" y="8415"/>
                    <a:pt x="5597" y="8516"/>
                    <a:pt x="5597" y="8718"/>
                  </a:cubicBezTo>
                  <a:lnTo>
                    <a:pt x="5597" y="9171"/>
                  </a:lnTo>
                  <a:cubicBezTo>
                    <a:pt x="5121" y="9147"/>
                    <a:pt x="4669" y="9028"/>
                    <a:pt x="4264" y="8813"/>
                  </a:cubicBezTo>
                  <a:lnTo>
                    <a:pt x="4478" y="8432"/>
                  </a:lnTo>
                  <a:cubicBezTo>
                    <a:pt x="4625" y="8188"/>
                    <a:pt x="4414" y="7954"/>
                    <a:pt x="4205" y="7954"/>
                  </a:cubicBezTo>
                  <a:cubicBezTo>
                    <a:pt x="4109" y="7954"/>
                    <a:pt x="4014" y="8003"/>
                    <a:pt x="3954" y="8123"/>
                  </a:cubicBezTo>
                  <a:lnTo>
                    <a:pt x="3716" y="8504"/>
                  </a:lnTo>
                  <a:cubicBezTo>
                    <a:pt x="3335" y="8242"/>
                    <a:pt x="3002" y="7909"/>
                    <a:pt x="2740" y="7527"/>
                  </a:cubicBezTo>
                  <a:lnTo>
                    <a:pt x="3145" y="7313"/>
                  </a:lnTo>
                  <a:cubicBezTo>
                    <a:pt x="3394" y="7126"/>
                    <a:pt x="3244" y="6739"/>
                    <a:pt x="2964" y="6739"/>
                  </a:cubicBezTo>
                  <a:cubicBezTo>
                    <a:pt x="2924" y="6739"/>
                    <a:pt x="2880" y="6747"/>
                    <a:pt x="2835" y="6765"/>
                  </a:cubicBezTo>
                  <a:lnTo>
                    <a:pt x="2454" y="7004"/>
                  </a:lnTo>
                  <a:cubicBezTo>
                    <a:pt x="2240" y="6575"/>
                    <a:pt x="2120" y="6122"/>
                    <a:pt x="2097" y="5670"/>
                  </a:cubicBezTo>
                  <a:lnTo>
                    <a:pt x="2549" y="5670"/>
                  </a:lnTo>
                  <a:cubicBezTo>
                    <a:pt x="2930" y="5622"/>
                    <a:pt x="2930" y="5075"/>
                    <a:pt x="2549" y="5051"/>
                  </a:cubicBezTo>
                  <a:lnTo>
                    <a:pt x="2097" y="5051"/>
                  </a:lnTo>
                  <a:cubicBezTo>
                    <a:pt x="2120" y="4575"/>
                    <a:pt x="2240" y="4122"/>
                    <a:pt x="2454" y="3717"/>
                  </a:cubicBezTo>
                  <a:lnTo>
                    <a:pt x="2835" y="3932"/>
                  </a:lnTo>
                  <a:cubicBezTo>
                    <a:pt x="2903" y="3982"/>
                    <a:pt x="2970" y="4004"/>
                    <a:pt x="3032" y="4004"/>
                  </a:cubicBezTo>
                  <a:cubicBezTo>
                    <a:pt x="3318" y="4004"/>
                    <a:pt x="3497" y="3545"/>
                    <a:pt x="3145" y="3408"/>
                  </a:cubicBezTo>
                  <a:lnTo>
                    <a:pt x="2740" y="3169"/>
                  </a:lnTo>
                  <a:cubicBezTo>
                    <a:pt x="3002" y="2788"/>
                    <a:pt x="3335" y="2455"/>
                    <a:pt x="3716" y="2193"/>
                  </a:cubicBezTo>
                  <a:lnTo>
                    <a:pt x="3954" y="2598"/>
                  </a:lnTo>
                  <a:cubicBezTo>
                    <a:pt x="4014" y="2710"/>
                    <a:pt x="4109" y="2756"/>
                    <a:pt x="4204" y="2756"/>
                  </a:cubicBezTo>
                  <a:cubicBezTo>
                    <a:pt x="4413" y="2756"/>
                    <a:pt x="4625" y="2534"/>
                    <a:pt x="4478" y="2288"/>
                  </a:cubicBezTo>
                  <a:lnTo>
                    <a:pt x="4264" y="1883"/>
                  </a:lnTo>
                  <a:cubicBezTo>
                    <a:pt x="4669" y="1693"/>
                    <a:pt x="5121" y="1574"/>
                    <a:pt x="5597" y="1526"/>
                  </a:cubicBezTo>
                  <a:lnTo>
                    <a:pt x="5597" y="1979"/>
                  </a:lnTo>
                  <a:cubicBezTo>
                    <a:pt x="5585" y="2193"/>
                    <a:pt x="5740" y="2300"/>
                    <a:pt x="5898" y="2300"/>
                  </a:cubicBezTo>
                  <a:cubicBezTo>
                    <a:pt x="6056" y="2300"/>
                    <a:pt x="6217" y="2193"/>
                    <a:pt x="6217" y="1979"/>
                  </a:cubicBezTo>
                  <a:lnTo>
                    <a:pt x="6217" y="1526"/>
                  </a:lnTo>
                  <a:cubicBezTo>
                    <a:pt x="6788" y="1574"/>
                    <a:pt x="7336" y="1741"/>
                    <a:pt x="7812" y="2026"/>
                  </a:cubicBezTo>
                  <a:lnTo>
                    <a:pt x="7645" y="2193"/>
                  </a:lnTo>
                  <a:cubicBezTo>
                    <a:pt x="7431" y="2360"/>
                    <a:pt x="7550" y="2741"/>
                    <a:pt x="7836" y="2741"/>
                  </a:cubicBezTo>
                  <a:lnTo>
                    <a:pt x="9574" y="2907"/>
                  </a:lnTo>
                  <a:cubicBezTo>
                    <a:pt x="9592" y="2912"/>
                    <a:pt x="9609" y="2914"/>
                    <a:pt x="9627" y="2914"/>
                  </a:cubicBezTo>
                  <a:cubicBezTo>
                    <a:pt x="9704" y="2914"/>
                    <a:pt x="9778" y="2875"/>
                    <a:pt x="9836" y="2836"/>
                  </a:cubicBezTo>
                  <a:cubicBezTo>
                    <a:pt x="9908" y="2765"/>
                    <a:pt x="9932" y="2669"/>
                    <a:pt x="9932" y="2574"/>
                  </a:cubicBezTo>
                  <a:lnTo>
                    <a:pt x="9741" y="836"/>
                  </a:lnTo>
                  <a:cubicBezTo>
                    <a:pt x="9717" y="717"/>
                    <a:pt x="9646" y="598"/>
                    <a:pt x="9527" y="574"/>
                  </a:cubicBezTo>
                  <a:cubicBezTo>
                    <a:pt x="9487" y="558"/>
                    <a:pt x="9447" y="550"/>
                    <a:pt x="9409" y="550"/>
                  </a:cubicBezTo>
                  <a:cubicBezTo>
                    <a:pt x="9334" y="550"/>
                    <a:pt x="9265" y="582"/>
                    <a:pt x="9217" y="645"/>
                  </a:cubicBezTo>
                  <a:lnTo>
                    <a:pt x="8908" y="931"/>
                  </a:lnTo>
                  <a:cubicBezTo>
                    <a:pt x="7995" y="308"/>
                    <a:pt x="6937" y="0"/>
                    <a:pt x="5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100"/>
            <p:cNvSpPr/>
            <p:nvPr/>
          </p:nvSpPr>
          <p:spPr>
            <a:xfrm>
              <a:off x="1151700" y="2869575"/>
              <a:ext cx="92600" cy="91225"/>
            </a:xfrm>
            <a:custGeom>
              <a:avLst/>
              <a:gdLst/>
              <a:ahLst/>
              <a:cxnLst/>
              <a:rect l="l" t="t" r="r" b="b"/>
              <a:pathLst>
                <a:path w="3704" h="3649" extrusionOk="0">
                  <a:moveTo>
                    <a:pt x="408" y="0"/>
                  </a:moveTo>
                  <a:cubicBezTo>
                    <a:pt x="196" y="0"/>
                    <a:pt x="0" y="212"/>
                    <a:pt x="131" y="458"/>
                  </a:cubicBezTo>
                  <a:lnTo>
                    <a:pt x="822" y="1672"/>
                  </a:lnTo>
                  <a:cubicBezTo>
                    <a:pt x="679" y="1839"/>
                    <a:pt x="608" y="2077"/>
                    <a:pt x="608" y="2291"/>
                  </a:cubicBezTo>
                  <a:cubicBezTo>
                    <a:pt x="608" y="2856"/>
                    <a:pt x="1060" y="3236"/>
                    <a:pt x="1543" y="3236"/>
                  </a:cubicBezTo>
                  <a:cubicBezTo>
                    <a:pt x="1753" y="3236"/>
                    <a:pt x="1968" y="3164"/>
                    <a:pt x="2156" y="3006"/>
                  </a:cubicBezTo>
                  <a:lnTo>
                    <a:pt x="3203" y="3601"/>
                  </a:lnTo>
                  <a:cubicBezTo>
                    <a:pt x="3251" y="3625"/>
                    <a:pt x="3299" y="3649"/>
                    <a:pt x="3370" y="3649"/>
                  </a:cubicBezTo>
                  <a:cubicBezTo>
                    <a:pt x="3465" y="3649"/>
                    <a:pt x="3584" y="3577"/>
                    <a:pt x="3632" y="3482"/>
                  </a:cubicBezTo>
                  <a:cubicBezTo>
                    <a:pt x="3703" y="3339"/>
                    <a:pt x="3656" y="3149"/>
                    <a:pt x="3513" y="3053"/>
                  </a:cubicBezTo>
                  <a:lnTo>
                    <a:pt x="3537" y="3053"/>
                  </a:lnTo>
                  <a:lnTo>
                    <a:pt x="2489" y="2458"/>
                  </a:lnTo>
                  <a:cubicBezTo>
                    <a:pt x="2489" y="2410"/>
                    <a:pt x="2489" y="2339"/>
                    <a:pt x="2489" y="2291"/>
                  </a:cubicBezTo>
                  <a:cubicBezTo>
                    <a:pt x="2489" y="1767"/>
                    <a:pt x="2060" y="1339"/>
                    <a:pt x="1536" y="1339"/>
                  </a:cubicBezTo>
                  <a:cubicBezTo>
                    <a:pt x="1489" y="1339"/>
                    <a:pt x="1441" y="1363"/>
                    <a:pt x="1370" y="1363"/>
                  </a:cubicBezTo>
                  <a:lnTo>
                    <a:pt x="679" y="148"/>
                  </a:lnTo>
                  <a:cubicBezTo>
                    <a:pt x="605" y="44"/>
                    <a:pt x="505" y="0"/>
                    <a:pt x="4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100"/>
            <p:cNvSpPr/>
            <p:nvPr/>
          </p:nvSpPr>
          <p:spPr>
            <a:xfrm>
              <a:off x="1043625" y="2792850"/>
              <a:ext cx="281050" cy="267825"/>
            </a:xfrm>
            <a:custGeom>
              <a:avLst/>
              <a:gdLst/>
              <a:ahLst/>
              <a:cxnLst/>
              <a:rect l="l" t="t" r="r" b="b"/>
              <a:pathLst>
                <a:path w="11242" h="10713" extrusionOk="0">
                  <a:moveTo>
                    <a:pt x="5883" y="0"/>
                  </a:moveTo>
                  <a:cubicBezTo>
                    <a:pt x="4598" y="0"/>
                    <a:pt x="3318" y="457"/>
                    <a:pt x="2311" y="1360"/>
                  </a:cubicBezTo>
                  <a:cubicBezTo>
                    <a:pt x="477" y="3003"/>
                    <a:pt x="1" y="5694"/>
                    <a:pt x="1144" y="7861"/>
                  </a:cubicBezTo>
                  <a:cubicBezTo>
                    <a:pt x="2079" y="9653"/>
                    <a:pt x="3923" y="10713"/>
                    <a:pt x="5867" y="10713"/>
                  </a:cubicBezTo>
                  <a:cubicBezTo>
                    <a:pt x="6299" y="10713"/>
                    <a:pt x="6736" y="10660"/>
                    <a:pt x="7169" y="10552"/>
                  </a:cubicBezTo>
                  <a:cubicBezTo>
                    <a:pt x="9574" y="9957"/>
                    <a:pt x="11241" y="7813"/>
                    <a:pt x="11241" y="5360"/>
                  </a:cubicBezTo>
                  <a:cubicBezTo>
                    <a:pt x="11241" y="5170"/>
                    <a:pt x="11099" y="5051"/>
                    <a:pt x="10932" y="5051"/>
                  </a:cubicBezTo>
                  <a:lnTo>
                    <a:pt x="9265" y="5051"/>
                  </a:lnTo>
                  <a:cubicBezTo>
                    <a:pt x="8884" y="5075"/>
                    <a:pt x="8884" y="5622"/>
                    <a:pt x="9265" y="5670"/>
                  </a:cubicBezTo>
                  <a:lnTo>
                    <a:pt x="9717" y="5670"/>
                  </a:lnTo>
                  <a:cubicBezTo>
                    <a:pt x="9693" y="6122"/>
                    <a:pt x="9574" y="6575"/>
                    <a:pt x="9360" y="7004"/>
                  </a:cubicBezTo>
                  <a:lnTo>
                    <a:pt x="8979" y="6765"/>
                  </a:lnTo>
                  <a:cubicBezTo>
                    <a:pt x="8922" y="6731"/>
                    <a:pt x="8866" y="6717"/>
                    <a:pt x="8814" y="6717"/>
                  </a:cubicBezTo>
                  <a:cubicBezTo>
                    <a:pt x="8534" y="6717"/>
                    <a:pt x="8349" y="7133"/>
                    <a:pt x="8669" y="7313"/>
                  </a:cubicBezTo>
                  <a:lnTo>
                    <a:pt x="9051" y="7527"/>
                  </a:lnTo>
                  <a:cubicBezTo>
                    <a:pt x="8789" y="7909"/>
                    <a:pt x="8455" y="8242"/>
                    <a:pt x="8074" y="8504"/>
                  </a:cubicBezTo>
                  <a:lnTo>
                    <a:pt x="7860" y="8123"/>
                  </a:lnTo>
                  <a:cubicBezTo>
                    <a:pt x="7792" y="8003"/>
                    <a:pt x="7692" y="7954"/>
                    <a:pt x="7593" y="7954"/>
                  </a:cubicBezTo>
                  <a:cubicBezTo>
                    <a:pt x="7376" y="7954"/>
                    <a:pt x="7165" y="8188"/>
                    <a:pt x="7312" y="8432"/>
                  </a:cubicBezTo>
                  <a:lnTo>
                    <a:pt x="7550" y="8813"/>
                  </a:lnTo>
                  <a:cubicBezTo>
                    <a:pt x="7122" y="9028"/>
                    <a:pt x="6669" y="9147"/>
                    <a:pt x="6217" y="9171"/>
                  </a:cubicBezTo>
                  <a:lnTo>
                    <a:pt x="6217" y="8718"/>
                  </a:lnTo>
                  <a:cubicBezTo>
                    <a:pt x="6217" y="8516"/>
                    <a:pt x="6062" y="8415"/>
                    <a:pt x="5907" y="8415"/>
                  </a:cubicBezTo>
                  <a:cubicBezTo>
                    <a:pt x="5752" y="8415"/>
                    <a:pt x="5597" y="8516"/>
                    <a:pt x="5597" y="8718"/>
                  </a:cubicBezTo>
                  <a:lnTo>
                    <a:pt x="5597" y="9171"/>
                  </a:lnTo>
                  <a:cubicBezTo>
                    <a:pt x="5121" y="9147"/>
                    <a:pt x="4669" y="9028"/>
                    <a:pt x="4264" y="8813"/>
                  </a:cubicBezTo>
                  <a:lnTo>
                    <a:pt x="4478" y="8432"/>
                  </a:lnTo>
                  <a:cubicBezTo>
                    <a:pt x="4625" y="8188"/>
                    <a:pt x="4414" y="7954"/>
                    <a:pt x="4205" y="7954"/>
                  </a:cubicBezTo>
                  <a:cubicBezTo>
                    <a:pt x="4109" y="7954"/>
                    <a:pt x="4014" y="8003"/>
                    <a:pt x="3954" y="8123"/>
                  </a:cubicBezTo>
                  <a:lnTo>
                    <a:pt x="3716" y="8504"/>
                  </a:lnTo>
                  <a:cubicBezTo>
                    <a:pt x="3335" y="8242"/>
                    <a:pt x="3002" y="7909"/>
                    <a:pt x="2740" y="7527"/>
                  </a:cubicBezTo>
                  <a:lnTo>
                    <a:pt x="3145" y="7313"/>
                  </a:lnTo>
                  <a:cubicBezTo>
                    <a:pt x="3394" y="7126"/>
                    <a:pt x="3244" y="6739"/>
                    <a:pt x="2964" y="6739"/>
                  </a:cubicBezTo>
                  <a:cubicBezTo>
                    <a:pt x="2924" y="6739"/>
                    <a:pt x="2880" y="6747"/>
                    <a:pt x="2835" y="6765"/>
                  </a:cubicBezTo>
                  <a:lnTo>
                    <a:pt x="2454" y="7004"/>
                  </a:lnTo>
                  <a:cubicBezTo>
                    <a:pt x="2240" y="6575"/>
                    <a:pt x="2120" y="6122"/>
                    <a:pt x="2097" y="5670"/>
                  </a:cubicBezTo>
                  <a:lnTo>
                    <a:pt x="2549" y="5670"/>
                  </a:lnTo>
                  <a:cubicBezTo>
                    <a:pt x="2930" y="5622"/>
                    <a:pt x="2930" y="5075"/>
                    <a:pt x="2549" y="5051"/>
                  </a:cubicBezTo>
                  <a:lnTo>
                    <a:pt x="2097" y="5051"/>
                  </a:lnTo>
                  <a:cubicBezTo>
                    <a:pt x="2120" y="4575"/>
                    <a:pt x="2240" y="4122"/>
                    <a:pt x="2454" y="3717"/>
                  </a:cubicBezTo>
                  <a:lnTo>
                    <a:pt x="2835" y="3932"/>
                  </a:lnTo>
                  <a:cubicBezTo>
                    <a:pt x="2903" y="3982"/>
                    <a:pt x="2970" y="4004"/>
                    <a:pt x="3032" y="4004"/>
                  </a:cubicBezTo>
                  <a:cubicBezTo>
                    <a:pt x="3318" y="4004"/>
                    <a:pt x="3497" y="3545"/>
                    <a:pt x="3145" y="3408"/>
                  </a:cubicBezTo>
                  <a:lnTo>
                    <a:pt x="2740" y="3169"/>
                  </a:lnTo>
                  <a:cubicBezTo>
                    <a:pt x="3002" y="2788"/>
                    <a:pt x="3335" y="2455"/>
                    <a:pt x="3716" y="2193"/>
                  </a:cubicBezTo>
                  <a:lnTo>
                    <a:pt x="3954" y="2598"/>
                  </a:lnTo>
                  <a:cubicBezTo>
                    <a:pt x="4014" y="2710"/>
                    <a:pt x="4109" y="2756"/>
                    <a:pt x="4204" y="2756"/>
                  </a:cubicBezTo>
                  <a:cubicBezTo>
                    <a:pt x="4413" y="2756"/>
                    <a:pt x="4625" y="2534"/>
                    <a:pt x="4478" y="2288"/>
                  </a:cubicBezTo>
                  <a:lnTo>
                    <a:pt x="4264" y="1883"/>
                  </a:lnTo>
                  <a:cubicBezTo>
                    <a:pt x="4669" y="1693"/>
                    <a:pt x="5121" y="1574"/>
                    <a:pt x="5597" y="1526"/>
                  </a:cubicBezTo>
                  <a:lnTo>
                    <a:pt x="5597" y="1979"/>
                  </a:lnTo>
                  <a:cubicBezTo>
                    <a:pt x="5585" y="2193"/>
                    <a:pt x="5740" y="2300"/>
                    <a:pt x="5898" y="2300"/>
                  </a:cubicBezTo>
                  <a:cubicBezTo>
                    <a:pt x="6056" y="2300"/>
                    <a:pt x="6217" y="2193"/>
                    <a:pt x="6217" y="1979"/>
                  </a:cubicBezTo>
                  <a:lnTo>
                    <a:pt x="6217" y="1526"/>
                  </a:lnTo>
                  <a:cubicBezTo>
                    <a:pt x="6788" y="1574"/>
                    <a:pt x="7336" y="1741"/>
                    <a:pt x="7812" y="2026"/>
                  </a:cubicBezTo>
                  <a:lnTo>
                    <a:pt x="7645" y="2193"/>
                  </a:lnTo>
                  <a:cubicBezTo>
                    <a:pt x="7431" y="2360"/>
                    <a:pt x="7550" y="2741"/>
                    <a:pt x="7836" y="2741"/>
                  </a:cubicBezTo>
                  <a:lnTo>
                    <a:pt x="9574" y="2907"/>
                  </a:lnTo>
                  <a:cubicBezTo>
                    <a:pt x="9592" y="2912"/>
                    <a:pt x="9609" y="2914"/>
                    <a:pt x="9627" y="2914"/>
                  </a:cubicBezTo>
                  <a:cubicBezTo>
                    <a:pt x="9704" y="2914"/>
                    <a:pt x="9778" y="2875"/>
                    <a:pt x="9836" y="2836"/>
                  </a:cubicBezTo>
                  <a:cubicBezTo>
                    <a:pt x="9908" y="2765"/>
                    <a:pt x="9932" y="2669"/>
                    <a:pt x="9932" y="2574"/>
                  </a:cubicBezTo>
                  <a:lnTo>
                    <a:pt x="9741" y="836"/>
                  </a:lnTo>
                  <a:cubicBezTo>
                    <a:pt x="9717" y="717"/>
                    <a:pt x="9646" y="598"/>
                    <a:pt x="9527" y="574"/>
                  </a:cubicBezTo>
                  <a:cubicBezTo>
                    <a:pt x="9487" y="558"/>
                    <a:pt x="9447" y="550"/>
                    <a:pt x="9409" y="550"/>
                  </a:cubicBezTo>
                  <a:cubicBezTo>
                    <a:pt x="9334" y="550"/>
                    <a:pt x="9265" y="582"/>
                    <a:pt x="9217" y="645"/>
                  </a:cubicBezTo>
                  <a:lnTo>
                    <a:pt x="8908" y="931"/>
                  </a:lnTo>
                  <a:cubicBezTo>
                    <a:pt x="7995" y="308"/>
                    <a:pt x="6937" y="0"/>
                    <a:pt x="5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9" name="Google Shape;11149;p100"/>
          <p:cNvGrpSpPr/>
          <p:nvPr/>
        </p:nvGrpSpPr>
        <p:grpSpPr>
          <a:xfrm>
            <a:off x="980232" y="2886026"/>
            <a:ext cx="372839" cy="351045"/>
            <a:chOff x="1030650" y="3220950"/>
            <a:chExt cx="285700" cy="269000"/>
          </a:xfrm>
        </p:grpSpPr>
        <p:sp>
          <p:nvSpPr>
            <p:cNvPr id="11150" name="Google Shape;11150;p100"/>
            <p:cNvSpPr/>
            <p:nvPr/>
          </p:nvSpPr>
          <p:spPr>
            <a:xfrm>
              <a:off x="1268100" y="3440050"/>
              <a:ext cx="6575" cy="16100"/>
            </a:xfrm>
            <a:custGeom>
              <a:avLst/>
              <a:gdLst/>
              <a:ahLst/>
              <a:cxnLst/>
              <a:rect l="l" t="t" r="r" b="b"/>
              <a:pathLst>
                <a:path w="263" h="644" extrusionOk="0">
                  <a:moveTo>
                    <a:pt x="0" y="0"/>
                  </a:moveTo>
                  <a:lnTo>
                    <a:pt x="0" y="643"/>
                  </a:lnTo>
                  <a:cubicBezTo>
                    <a:pt x="119" y="596"/>
                    <a:pt x="214" y="477"/>
                    <a:pt x="238" y="358"/>
                  </a:cubicBezTo>
                  <a:cubicBezTo>
                    <a:pt x="262" y="191"/>
                    <a:pt x="167" y="48"/>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100"/>
            <p:cNvSpPr/>
            <p:nvPr/>
          </p:nvSpPr>
          <p:spPr>
            <a:xfrm>
              <a:off x="1194850" y="3384675"/>
              <a:ext cx="121500" cy="104050"/>
            </a:xfrm>
            <a:custGeom>
              <a:avLst/>
              <a:gdLst/>
              <a:ahLst/>
              <a:cxnLst/>
              <a:rect l="l" t="t" r="r" b="b"/>
              <a:pathLst>
                <a:path w="4860" h="4162" extrusionOk="0">
                  <a:moveTo>
                    <a:pt x="2763" y="667"/>
                  </a:moveTo>
                  <a:cubicBezTo>
                    <a:pt x="2859" y="667"/>
                    <a:pt x="2930" y="739"/>
                    <a:pt x="2930" y="834"/>
                  </a:cubicBezTo>
                  <a:lnTo>
                    <a:pt x="2930" y="929"/>
                  </a:lnTo>
                  <a:cubicBezTo>
                    <a:pt x="3073" y="953"/>
                    <a:pt x="3192" y="1025"/>
                    <a:pt x="3287" y="1120"/>
                  </a:cubicBezTo>
                  <a:cubicBezTo>
                    <a:pt x="3359" y="1191"/>
                    <a:pt x="3335" y="1287"/>
                    <a:pt x="3287" y="1334"/>
                  </a:cubicBezTo>
                  <a:cubicBezTo>
                    <a:pt x="3252" y="1370"/>
                    <a:pt x="3210" y="1388"/>
                    <a:pt x="3168" y="1388"/>
                  </a:cubicBezTo>
                  <a:cubicBezTo>
                    <a:pt x="3127" y="1388"/>
                    <a:pt x="3085" y="1370"/>
                    <a:pt x="3049" y="1334"/>
                  </a:cubicBezTo>
                  <a:cubicBezTo>
                    <a:pt x="3025" y="1310"/>
                    <a:pt x="2978" y="1287"/>
                    <a:pt x="2930" y="1263"/>
                  </a:cubicBezTo>
                  <a:lnTo>
                    <a:pt x="2930" y="1906"/>
                  </a:lnTo>
                  <a:lnTo>
                    <a:pt x="3049" y="1930"/>
                  </a:lnTo>
                  <a:cubicBezTo>
                    <a:pt x="3335" y="2025"/>
                    <a:pt x="3502" y="2311"/>
                    <a:pt x="3454" y="2620"/>
                  </a:cubicBezTo>
                  <a:cubicBezTo>
                    <a:pt x="3406" y="2906"/>
                    <a:pt x="3216" y="3120"/>
                    <a:pt x="2930" y="3192"/>
                  </a:cubicBezTo>
                  <a:lnTo>
                    <a:pt x="2930" y="3335"/>
                  </a:lnTo>
                  <a:cubicBezTo>
                    <a:pt x="2930" y="3442"/>
                    <a:pt x="2853" y="3495"/>
                    <a:pt x="2775" y="3495"/>
                  </a:cubicBezTo>
                  <a:cubicBezTo>
                    <a:pt x="2698" y="3495"/>
                    <a:pt x="2620" y="3442"/>
                    <a:pt x="2620" y="3335"/>
                  </a:cubicBezTo>
                  <a:lnTo>
                    <a:pt x="2620" y="3216"/>
                  </a:lnTo>
                  <a:cubicBezTo>
                    <a:pt x="2454" y="3192"/>
                    <a:pt x="2311" y="3144"/>
                    <a:pt x="2168" y="3049"/>
                  </a:cubicBezTo>
                  <a:cubicBezTo>
                    <a:pt x="1997" y="2954"/>
                    <a:pt x="2098" y="2739"/>
                    <a:pt x="2231" y="2739"/>
                  </a:cubicBezTo>
                  <a:cubicBezTo>
                    <a:pt x="2265" y="2739"/>
                    <a:pt x="2301" y="2753"/>
                    <a:pt x="2335" y="2787"/>
                  </a:cubicBezTo>
                  <a:cubicBezTo>
                    <a:pt x="2430" y="2835"/>
                    <a:pt x="2525" y="2882"/>
                    <a:pt x="2620" y="2882"/>
                  </a:cubicBezTo>
                  <a:lnTo>
                    <a:pt x="2620" y="2096"/>
                  </a:lnTo>
                  <a:cubicBezTo>
                    <a:pt x="2525" y="2049"/>
                    <a:pt x="2430" y="2001"/>
                    <a:pt x="2335" y="1930"/>
                  </a:cubicBezTo>
                  <a:cubicBezTo>
                    <a:pt x="2192" y="1811"/>
                    <a:pt x="2120" y="1620"/>
                    <a:pt x="2168" y="1429"/>
                  </a:cubicBezTo>
                  <a:cubicBezTo>
                    <a:pt x="2216" y="1215"/>
                    <a:pt x="2359" y="1025"/>
                    <a:pt x="2573" y="977"/>
                  </a:cubicBezTo>
                  <a:lnTo>
                    <a:pt x="2620" y="953"/>
                  </a:lnTo>
                  <a:lnTo>
                    <a:pt x="2620" y="834"/>
                  </a:lnTo>
                  <a:cubicBezTo>
                    <a:pt x="2620" y="739"/>
                    <a:pt x="2692" y="667"/>
                    <a:pt x="2763" y="667"/>
                  </a:cubicBezTo>
                  <a:close/>
                  <a:moveTo>
                    <a:pt x="2787" y="1"/>
                  </a:moveTo>
                  <a:cubicBezTo>
                    <a:pt x="930" y="1"/>
                    <a:pt x="1" y="2239"/>
                    <a:pt x="1311" y="3549"/>
                  </a:cubicBezTo>
                  <a:cubicBezTo>
                    <a:pt x="1734" y="3972"/>
                    <a:pt x="2254" y="4162"/>
                    <a:pt x="2764" y="4162"/>
                  </a:cubicBezTo>
                  <a:cubicBezTo>
                    <a:pt x="3833" y="4162"/>
                    <a:pt x="4859" y="3330"/>
                    <a:pt x="4859" y="2072"/>
                  </a:cubicBezTo>
                  <a:cubicBezTo>
                    <a:pt x="4859" y="929"/>
                    <a:pt x="393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100"/>
            <p:cNvSpPr/>
            <p:nvPr/>
          </p:nvSpPr>
          <p:spPr>
            <a:xfrm>
              <a:off x="1256175" y="3416825"/>
              <a:ext cx="4200" cy="11350"/>
            </a:xfrm>
            <a:custGeom>
              <a:avLst/>
              <a:gdLst/>
              <a:ahLst/>
              <a:cxnLst/>
              <a:rect l="l" t="t" r="r" b="b"/>
              <a:pathLst>
                <a:path w="168" h="454" extrusionOk="0">
                  <a:moveTo>
                    <a:pt x="167" y="1"/>
                  </a:moveTo>
                  <a:cubicBezTo>
                    <a:pt x="96" y="24"/>
                    <a:pt x="48" y="120"/>
                    <a:pt x="25" y="191"/>
                  </a:cubicBezTo>
                  <a:cubicBezTo>
                    <a:pt x="1" y="263"/>
                    <a:pt x="25" y="334"/>
                    <a:pt x="72" y="382"/>
                  </a:cubicBezTo>
                  <a:cubicBezTo>
                    <a:pt x="96" y="405"/>
                    <a:pt x="144" y="429"/>
                    <a:pt x="167" y="453"/>
                  </a:cubicBezTo>
                  <a:lnTo>
                    <a:pt x="16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100"/>
            <p:cNvSpPr/>
            <p:nvPr/>
          </p:nvSpPr>
          <p:spPr>
            <a:xfrm>
              <a:off x="1030650" y="3220950"/>
              <a:ext cx="243425" cy="269000"/>
            </a:xfrm>
            <a:custGeom>
              <a:avLst/>
              <a:gdLst/>
              <a:ahLst/>
              <a:cxnLst/>
              <a:rect l="l" t="t" r="r" b="b"/>
              <a:pathLst>
                <a:path w="9737" h="10760" extrusionOk="0">
                  <a:moveTo>
                    <a:pt x="5500" y="641"/>
                  </a:moveTo>
                  <a:cubicBezTo>
                    <a:pt x="5515" y="641"/>
                    <a:pt x="5529" y="642"/>
                    <a:pt x="5545" y="644"/>
                  </a:cubicBezTo>
                  <a:cubicBezTo>
                    <a:pt x="5926" y="667"/>
                    <a:pt x="5926" y="1215"/>
                    <a:pt x="5545" y="1263"/>
                  </a:cubicBezTo>
                  <a:cubicBezTo>
                    <a:pt x="5529" y="1264"/>
                    <a:pt x="5515" y="1265"/>
                    <a:pt x="5500" y="1265"/>
                  </a:cubicBezTo>
                  <a:cubicBezTo>
                    <a:pt x="5083" y="1265"/>
                    <a:pt x="5083" y="641"/>
                    <a:pt x="5500" y="641"/>
                  </a:cubicBezTo>
                  <a:close/>
                  <a:moveTo>
                    <a:pt x="5500" y="3190"/>
                  </a:moveTo>
                  <a:cubicBezTo>
                    <a:pt x="5515" y="3190"/>
                    <a:pt x="5529" y="3190"/>
                    <a:pt x="5545" y="3192"/>
                  </a:cubicBezTo>
                  <a:cubicBezTo>
                    <a:pt x="5926" y="3216"/>
                    <a:pt x="5926" y="3787"/>
                    <a:pt x="5545" y="3811"/>
                  </a:cubicBezTo>
                  <a:cubicBezTo>
                    <a:pt x="5529" y="3813"/>
                    <a:pt x="5515" y="3813"/>
                    <a:pt x="5500" y="3813"/>
                  </a:cubicBezTo>
                  <a:cubicBezTo>
                    <a:pt x="5083" y="3813"/>
                    <a:pt x="5083" y="3190"/>
                    <a:pt x="5500" y="3190"/>
                  </a:cubicBezTo>
                  <a:close/>
                  <a:moveTo>
                    <a:pt x="3957" y="3601"/>
                  </a:moveTo>
                  <a:cubicBezTo>
                    <a:pt x="4148" y="3601"/>
                    <a:pt x="4315" y="3794"/>
                    <a:pt x="4259" y="4001"/>
                  </a:cubicBezTo>
                  <a:cubicBezTo>
                    <a:pt x="4219" y="4148"/>
                    <a:pt x="4090" y="4227"/>
                    <a:pt x="3959" y="4227"/>
                  </a:cubicBezTo>
                  <a:cubicBezTo>
                    <a:pt x="3855" y="4227"/>
                    <a:pt x="3750" y="4178"/>
                    <a:pt x="3687" y="4073"/>
                  </a:cubicBezTo>
                  <a:cubicBezTo>
                    <a:pt x="3616" y="3930"/>
                    <a:pt x="3664" y="3740"/>
                    <a:pt x="3806" y="3644"/>
                  </a:cubicBezTo>
                  <a:cubicBezTo>
                    <a:pt x="3856" y="3615"/>
                    <a:pt x="3907" y="3601"/>
                    <a:pt x="3957" y="3601"/>
                  </a:cubicBezTo>
                  <a:close/>
                  <a:moveTo>
                    <a:pt x="7102" y="3609"/>
                  </a:moveTo>
                  <a:cubicBezTo>
                    <a:pt x="7233" y="3609"/>
                    <a:pt x="7362" y="3688"/>
                    <a:pt x="7402" y="3835"/>
                  </a:cubicBezTo>
                  <a:cubicBezTo>
                    <a:pt x="7458" y="4058"/>
                    <a:pt x="7296" y="4237"/>
                    <a:pt x="7109" y="4237"/>
                  </a:cubicBezTo>
                  <a:cubicBezTo>
                    <a:pt x="7057" y="4237"/>
                    <a:pt x="7002" y="4223"/>
                    <a:pt x="6950" y="4192"/>
                  </a:cubicBezTo>
                  <a:cubicBezTo>
                    <a:pt x="6783" y="4121"/>
                    <a:pt x="6736" y="3906"/>
                    <a:pt x="6831" y="3763"/>
                  </a:cubicBezTo>
                  <a:cubicBezTo>
                    <a:pt x="6894" y="3658"/>
                    <a:pt x="6999" y="3609"/>
                    <a:pt x="7102" y="3609"/>
                  </a:cubicBezTo>
                  <a:close/>
                  <a:moveTo>
                    <a:pt x="2812" y="4765"/>
                  </a:moveTo>
                  <a:cubicBezTo>
                    <a:pt x="2865" y="4765"/>
                    <a:pt x="2920" y="4780"/>
                    <a:pt x="2973" y="4811"/>
                  </a:cubicBezTo>
                  <a:cubicBezTo>
                    <a:pt x="3116" y="4883"/>
                    <a:pt x="3187" y="5073"/>
                    <a:pt x="3092" y="5240"/>
                  </a:cubicBezTo>
                  <a:cubicBezTo>
                    <a:pt x="3030" y="5343"/>
                    <a:pt x="2928" y="5392"/>
                    <a:pt x="2827" y="5392"/>
                  </a:cubicBezTo>
                  <a:cubicBezTo>
                    <a:pt x="2694" y="5392"/>
                    <a:pt x="2561" y="5307"/>
                    <a:pt x="2520" y="5145"/>
                  </a:cubicBezTo>
                  <a:cubicBezTo>
                    <a:pt x="2465" y="4941"/>
                    <a:pt x="2626" y="4765"/>
                    <a:pt x="2812" y="4765"/>
                  </a:cubicBezTo>
                  <a:close/>
                  <a:moveTo>
                    <a:pt x="8264" y="4756"/>
                  </a:moveTo>
                  <a:cubicBezTo>
                    <a:pt x="8454" y="4756"/>
                    <a:pt x="8624" y="4943"/>
                    <a:pt x="8569" y="5145"/>
                  </a:cubicBezTo>
                  <a:cubicBezTo>
                    <a:pt x="8529" y="5307"/>
                    <a:pt x="8388" y="5392"/>
                    <a:pt x="8253" y="5392"/>
                  </a:cubicBezTo>
                  <a:cubicBezTo>
                    <a:pt x="8150" y="5392"/>
                    <a:pt x="8049" y="5343"/>
                    <a:pt x="7998" y="5240"/>
                  </a:cubicBezTo>
                  <a:cubicBezTo>
                    <a:pt x="7879" y="5073"/>
                    <a:pt x="7950" y="4883"/>
                    <a:pt x="8093" y="4811"/>
                  </a:cubicBezTo>
                  <a:cubicBezTo>
                    <a:pt x="8148" y="4773"/>
                    <a:pt x="8207" y="4756"/>
                    <a:pt x="8264" y="4756"/>
                  </a:cubicBezTo>
                  <a:close/>
                  <a:moveTo>
                    <a:pt x="2401" y="6288"/>
                  </a:moveTo>
                  <a:cubicBezTo>
                    <a:pt x="2568" y="6288"/>
                    <a:pt x="2735" y="6407"/>
                    <a:pt x="2711" y="6645"/>
                  </a:cubicBezTo>
                  <a:cubicBezTo>
                    <a:pt x="2687" y="6835"/>
                    <a:pt x="2538" y="6931"/>
                    <a:pt x="2392" y="6931"/>
                  </a:cubicBezTo>
                  <a:cubicBezTo>
                    <a:pt x="2247" y="6931"/>
                    <a:pt x="2104" y="6835"/>
                    <a:pt x="2092" y="6645"/>
                  </a:cubicBezTo>
                  <a:cubicBezTo>
                    <a:pt x="2068" y="6407"/>
                    <a:pt x="2235" y="6288"/>
                    <a:pt x="2401" y="6288"/>
                  </a:cubicBezTo>
                  <a:close/>
                  <a:moveTo>
                    <a:pt x="2809" y="7887"/>
                  </a:moveTo>
                  <a:cubicBezTo>
                    <a:pt x="3054" y="7887"/>
                    <a:pt x="3259" y="8376"/>
                    <a:pt x="2973" y="8479"/>
                  </a:cubicBezTo>
                  <a:cubicBezTo>
                    <a:pt x="2931" y="8510"/>
                    <a:pt x="2889" y="8523"/>
                    <a:pt x="2848" y="8523"/>
                  </a:cubicBezTo>
                  <a:cubicBezTo>
                    <a:pt x="2604" y="8523"/>
                    <a:pt x="2402" y="8053"/>
                    <a:pt x="2687" y="7931"/>
                  </a:cubicBezTo>
                  <a:cubicBezTo>
                    <a:pt x="2727" y="7901"/>
                    <a:pt x="2769" y="7887"/>
                    <a:pt x="2809" y="7887"/>
                  </a:cubicBezTo>
                  <a:close/>
                  <a:moveTo>
                    <a:pt x="4505" y="4524"/>
                  </a:moveTo>
                  <a:cubicBezTo>
                    <a:pt x="4614" y="4524"/>
                    <a:pt x="4712" y="4583"/>
                    <a:pt x="4759" y="4692"/>
                  </a:cubicBezTo>
                  <a:lnTo>
                    <a:pt x="5354" y="5740"/>
                  </a:lnTo>
                  <a:cubicBezTo>
                    <a:pt x="5426" y="5716"/>
                    <a:pt x="5473" y="5716"/>
                    <a:pt x="5545" y="5716"/>
                  </a:cubicBezTo>
                  <a:cubicBezTo>
                    <a:pt x="6712" y="5788"/>
                    <a:pt x="6712" y="7526"/>
                    <a:pt x="5545" y="7597"/>
                  </a:cubicBezTo>
                  <a:cubicBezTo>
                    <a:pt x="5473" y="7597"/>
                    <a:pt x="5426" y="7597"/>
                    <a:pt x="5378" y="7574"/>
                  </a:cubicBezTo>
                  <a:lnTo>
                    <a:pt x="4878" y="8455"/>
                  </a:lnTo>
                  <a:cubicBezTo>
                    <a:pt x="4807" y="8550"/>
                    <a:pt x="4711" y="8598"/>
                    <a:pt x="4592" y="8598"/>
                  </a:cubicBezTo>
                  <a:cubicBezTo>
                    <a:pt x="4545" y="8598"/>
                    <a:pt x="4497" y="8598"/>
                    <a:pt x="4449" y="8550"/>
                  </a:cubicBezTo>
                  <a:cubicBezTo>
                    <a:pt x="4283" y="8479"/>
                    <a:pt x="4235" y="8288"/>
                    <a:pt x="4330" y="8121"/>
                  </a:cubicBezTo>
                  <a:lnTo>
                    <a:pt x="4830" y="7264"/>
                  </a:lnTo>
                  <a:cubicBezTo>
                    <a:pt x="4521" y="6907"/>
                    <a:pt x="4521" y="6407"/>
                    <a:pt x="4830" y="6050"/>
                  </a:cubicBezTo>
                  <a:lnTo>
                    <a:pt x="4235" y="5002"/>
                  </a:lnTo>
                  <a:cubicBezTo>
                    <a:pt x="4140" y="4859"/>
                    <a:pt x="4187" y="4668"/>
                    <a:pt x="4330" y="4573"/>
                  </a:cubicBezTo>
                  <a:cubicBezTo>
                    <a:pt x="4388" y="4540"/>
                    <a:pt x="4448" y="4524"/>
                    <a:pt x="4505" y="4524"/>
                  </a:cubicBezTo>
                  <a:close/>
                  <a:moveTo>
                    <a:pt x="3955" y="9052"/>
                  </a:moveTo>
                  <a:cubicBezTo>
                    <a:pt x="4008" y="9052"/>
                    <a:pt x="4063" y="9066"/>
                    <a:pt x="4116" y="9098"/>
                  </a:cubicBezTo>
                  <a:cubicBezTo>
                    <a:pt x="4283" y="9169"/>
                    <a:pt x="4330" y="9360"/>
                    <a:pt x="4235" y="9526"/>
                  </a:cubicBezTo>
                  <a:cubicBezTo>
                    <a:pt x="4173" y="9629"/>
                    <a:pt x="4071" y="9679"/>
                    <a:pt x="3970" y="9679"/>
                  </a:cubicBezTo>
                  <a:cubicBezTo>
                    <a:pt x="3837" y="9679"/>
                    <a:pt x="3704" y="9593"/>
                    <a:pt x="3664" y="9431"/>
                  </a:cubicBezTo>
                  <a:cubicBezTo>
                    <a:pt x="3608" y="9227"/>
                    <a:pt x="3769" y="9052"/>
                    <a:pt x="3955" y="9052"/>
                  </a:cubicBezTo>
                  <a:close/>
                  <a:moveTo>
                    <a:pt x="5544" y="9481"/>
                  </a:moveTo>
                  <a:cubicBezTo>
                    <a:pt x="5706" y="9481"/>
                    <a:pt x="5854" y="9598"/>
                    <a:pt x="5854" y="9788"/>
                  </a:cubicBezTo>
                  <a:cubicBezTo>
                    <a:pt x="5854" y="9979"/>
                    <a:pt x="5712" y="10122"/>
                    <a:pt x="5545" y="10122"/>
                  </a:cubicBezTo>
                  <a:cubicBezTo>
                    <a:pt x="5259" y="10122"/>
                    <a:pt x="5116" y="9765"/>
                    <a:pt x="5307" y="9574"/>
                  </a:cubicBezTo>
                  <a:cubicBezTo>
                    <a:pt x="5378" y="9511"/>
                    <a:pt x="5463" y="9481"/>
                    <a:pt x="5544" y="9481"/>
                  </a:cubicBezTo>
                  <a:close/>
                  <a:moveTo>
                    <a:pt x="5545" y="1"/>
                  </a:moveTo>
                  <a:cubicBezTo>
                    <a:pt x="4473" y="1"/>
                    <a:pt x="4211" y="1477"/>
                    <a:pt x="5211" y="1834"/>
                  </a:cubicBezTo>
                  <a:lnTo>
                    <a:pt x="5211" y="2573"/>
                  </a:lnTo>
                  <a:cubicBezTo>
                    <a:pt x="4354" y="2644"/>
                    <a:pt x="3544" y="2977"/>
                    <a:pt x="2878" y="3549"/>
                  </a:cubicBezTo>
                  <a:lnTo>
                    <a:pt x="2425" y="3097"/>
                  </a:lnTo>
                  <a:lnTo>
                    <a:pt x="2520" y="3001"/>
                  </a:lnTo>
                  <a:cubicBezTo>
                    <a:pt x="2776" y="2783"/>
                    <a:pt x="2556" y="2438"/>
                    <a:pt x="2301" y="2438"/>
                  </a:cubicBezTo>
                  <a:cubicBezTo>
                    <a:pt x="2222" y="2438"/>
                    <a:pt x="2141" y="2471"/>
                    <a:pt x="2068" y="2549"/>
                  </a:cubicBezTo>
                  <a:lnTo>
                    <a:pt x="1449" y="3192"/>
                  </a:lnTo>
                  <a:cubicBezTo>
                    <a:pt x="1330" y="3311"/>
                    <a:pt x="1330" y="3501"/>
                    <a:pt x="1449" y="3620"/>
                  </a:cubicBezTo>
                  <a:cubicBezTo>
                    <a:pt x="1508" y="3680"/>
                    <a:pt x="1586" y="3710"/>
                    <a:pt x="1666" y="3710"/>
                  </a:cubicBezTo>
                  <a:cubicBezTo>
                    <a:pt x="1746" y="3710"/>
                    <a:pt x="1830" y="3680"/>
                    <a:pt x="1901" y="3620"/>
                  </a:cubicBezTo>
                  <a:lnTo>
                    <a:pt x="1973" y="3525"/>
                  </a:lnTo>
                  <a:lnTo>
                    <a:pt x="2449" y="3978"/>
                  </a:lnTo>
                  <a:cubicBezTo>
                    <a:pt x="1" y="6810"/>
                    <a:pt x="2297" y="10760"/>
                    <a:pt x="5481" y="10760"/>
                  </a:cubicBezTo>
                  <a:cubicBezTo>
                    <a:pt x="6045" y="10760"/>
                    <a:pt x="6637" y="10636"/>
                    <a:pt x="7236" y="10360"/>
                  </a:cubicBezTo>
                  <a:cubicBezTo>
                    <a:pt x="5783" y="8574"/>
                    <a:pt x="7045" y="5907"/>
                    <a:pt x="9355" y="5907"/>
                  </a:cubicBezTo>
                  <a:lnTo>
                    <a:pt x="9546" y="5907"/>
                  </a:lnTo>
                  <a:cubicBezTo>
                    <a:pt x="9427" y="5192"/>
                    <a:pt x="9117" y="4525"/>
                    <a:pt x="8641" y="3978"/>
                  </a:cubicBezTo>
                  <a:lnTo>
                    <a:pt x="9093" y="3525"/>
                  </a:lnTo>
                  <a:lnTo>
                    <a:pt x="9188" y="3620"/>
                  </a:lnTo>
                  <a:cubicBezTo>
                    <a:pt x="9236" y="3668"/>
                    <a:pt x="9308" y="3716"/>
                    <a:pt x="9403" y="3716"/>
                  </a:cubicBezTo>
                  <a:cubicBezTo>
                    <a:pt x="9474" y="3716"/>
                    <a:pt x="9570" y="3668"/>
                    <a:pt x="9617" y="3620"/>
                  </a:cubicBezTo>
                  <a:cubicBezTo>
                    <a:pt x="9736" y="3501"/>
                    <a:pt x="9736" y="3287"/>
                    <a:pt x="9617" y="3168"/>
                  </a:cubicBezTo>
                  <a:lnTo>
                    <a:pt x="8998" y="2549"/>
                  </a:lnTo>
                  <a:cubicBezTo>
                    <a:pt x="8938" y="2489"/>
                    <a:pt x="8855" y="2460"/>
                    <a:pt x="8772" y="2460"/>
                  </a:cubicBezTo>
                  <a:cubicBezTo>
                    <a:pt x="8688" y="2460"/>
                    <a:pt x="8605" y="2489"/>
                    <a:pt x="8545" y="2549"/>
                  </a:cubicBezTo>
                  <a:cubicBezTo>
                    <a:pt x="8426" y="2668"/>
                    <a:pt x="8426" y="2858"/>
                    <a:pt x="8545" y="3001"/>
                  </a:cubicBezTo>
                  <a:lnTo>
                    <a:pt x="8641" y="3097"/>
                  </a:lnTo>
                  <a:lnTo>
                    <a:pt x="8188" y="3549"/>
                  </a:lnTo>
                  <a:cubicBezTo>
                    <a:pt x="7521" y="2977"/>
                    <a:pt x="6712" y="2644"/>
                    <a:pt x="5854" y="2573"/>
                  </a:cubicBezTo>
                  <a:lnTo>
                    <a:pt x="5854" y="1834"/>
                  </a:lnTo>
                  <a:cubicBezTo>
                    <a:pt x="6855" y="1477"/>
                    <a:pt x="6593" y="1"/>
                    <a:pt x="55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100"/>
            <p:cNvSpPr/>
            <p:nvPr/>
          </p:nvSpPr>
          <p:spPr>
            <a:xfrm>
              <a:off x="1161525" y="3379325"/>
              <a:ext cx="15500" cy="15500"/>
            </a:xfrm>
            <a:custGeom>
              <a:avLst/>
              <a:gdLst/>
              <a:ahLst/>
              <a:cxnLst/>
              <a:rect l="l" t="t" r="r" b="b"/>
              <a:pathLst>
                <a:path w="620" h="620" extrusionOk="0">
                  <a:moveTo>
                    <a:pt x="310" y="0"/>
                  </a:moveTo>
                  <a:cubicBezTo>
                    <a:pt x="143" y="0"/>
                    <a:pt x="0" y="143"/>
                    <a:pt x="0" y="310"/>
                  </a:cubicBezTo>
                  <a:cubicBezTo>
                    <a:pt x="0" y="477"/>
                    <a:pt x="143" y="619"/>
                    <a:pt x="310" y="619"/>
                  </a:cubicBezTo>
                  <a:cubicBezTo>
                    <a:pt x="477" y="619"/>
                    <a:pt x="619" y="477"/>
                    <a:pt x="619" y="310"/>
                  </a:cubicBezTo>
                  <a:cubicBezTo>
                    <a:pt x="619" y="143"/>
                    <a:pt x="477"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5" name="Google Shape;11155;p100"/>
          <p:cNvGrpSpPr/>
          <p:nvPr/>
        </p:nvGrpSpPr>
        <p:grpSpPr>
          <a:xfrm>
            <a:off x="1769464" y="2886026"/>
            <a:ext cx="349675" cy="349675"/>
            <a:chOff x="1635425" y="3220950"/>
            <a:chExt cx="267950" cy="267950"/>
          </a:xfrm>
        </p:grpSpPr>
        <p:sp>
          <p:nvSpPr>
            <p:cNvPr id="11156" name="Google Shape;11156;p100"/>
            <p:cNvSpPr/>
            <p:nvPr/>
          </p:nvSpPr>
          <p:spPr>
            <a:xfrm>
              <a:off x="1734850" y="3387050"/>
              <a:ext cx="16100" cy="31600"/>
            </a:xfrm>
            <a:custGeom>
              <a:avLst/>
              <a:gdLst/>
              <a:ahLst/>
              <a:cxnLst/>
              <a:rect l="l" t="t" r="r" b="b"/>
              <a:pathLst>
                <a:path w="644" h="1264" extrusionOk="0">
                  <a:moveTo>
                    <a:pt x="1" y="1"/>
                  </a:moveTo>
                  <a:lnTo>
                    <a:pt x="1" y="1263"/>
                  </a:lnTo>
                  <a:lnTo>
                    <a:pt x="310" y="1263"/>
                  </a:lnTo>
                  <a:cubicBezTo>
                    <a:pt x="501" y="1263"/>
                    <a:pt x="644" y="1120"/>
                    <a:pt x="644" y="930"/>
                  </a:cubicBezTo>
                  <a:lnTo>
                    <a:pt x="644" y="310"/>
                  </a:lnTo>
                  <a:cubicBezTo>
                    <a:pt x="644" y="144"/>
                    <a:pt x="501"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100"/>
            <p:cNvSpPr/>
            <p:nvPr/>
          </p:nvSpPr>
          <p:spPr>
            <a:xfrm>
              <a:off x="1680075" y="3379325"/>
              <a:ext cx="39325" cy="109575"/>
            </a:xfrm>
            <a:custGeom>
              <a:avLst/>
              <a:gdLst/>
              <a:ahLst/>
              <a:cxnLst/>
              <a:rect l="l" t="t" r="r" b="b"/>
              <a:pathLst>
                <a:path w="1573" h="4383" extrusionOk="0">
                  <a:moveTo>
                    <a:pt x="1" y="0"/>
                  </a:moveTo>
                  <a:lnTo>
                    <a:pt x="1" y="4073"/>
                  </a:lnTo>
                  <a:cubicBezTo>
                    <a:pt x="1" y="4239"/>
                    <a:pt x="144" y="4382"/>
                    <a:pt x="310" y="4382"/>
                  </a:cubicBezTo>
                  <a:lnTo>
                    <a:pt x="1263" y="4382"/>
                  </a:lnTo>
                  <a:cubicBezTo>
                    <a:pt x="1430" y="4382"/>
                    <a:pt x="1572" y="4239"/>
                    <a:pt x="1572" y="4073"/>
                  </a:cubicBezTo>
                  <a:lnTo>
                    <a:pt x="157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100"/>
            <p:cNvSpPr/>
            <p:nvPr/>
          </p:nvSpPr>
          <p:spPr>
            <a:xfrm>
              <a:off x="1635425" y="3274525"/>
              <a:ext cx="83975" cy="89350"/>
            </a:xfrm>
            <a:custGeom>
              <a:avLst/>
              <a:gdLst/>
              <a:ahLst/>
              <a:cxnLst/>
              <a:rect l="l" t="t" r="r" b="b"/>
              <a:pathLst>
                <a:path w="3359" h="3574" extrusionOk="0">
                  <a:moveTo>
                    <a:pt x="1787" y="1"/>
                  </a:moveTo>
                  <a:cubicBezTo>
                    <a:pt x="786" y="1"/>
                    <a:pt x="1" y="811"/>
                    <a:pt x="1" y="1787"/>
                  </a:cubicBezTo>
                  <a:cubicBezTo>
                    <a:pt x="1" y="2763"/>
                    <a:pt x="810" y="3573"/>
                    <a:pt x="1787" y="3573"/>
                  </a:cubicBezTo>
                  <a:lnTo>
                    <a:pt x="3358" y="3573"/>
                  </a:lnTo>
                  <a:lnTo>
                    <a:pt x="3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100"/>
            <p:cNvSpPr/>
            <p:nvPr/>
          </p:nvSpPr>
          <p:spPr>
            <a:xfrm>
              <a:off x="1886675" y="3285250"/>
              <a:ext cx="16700" cy="67900"/>
            </a:xfrm>
            <a:custGeom>
              <a:avLst/>
              <a:gdLst/>
              <a:ahLst/>
              <a:cxnLst/>
              <a:rect l="l" t="t" r="r" b="b"/>
              <a:pathLst>
                <a:path w="668" h="2716" extrusionOk="0">
                  <a:moveTo>
                    <a:pt x="0" y="1"/>
                  </a:moveTo>
                  <a:lnTo>
                    <a:pt x="0" y="2715"/>
                  </a:lnTo>
                  <a:lnTo>
                    <a:pt x="500" y="2477"/>
                  </a:lnTo>
                  <a:cubicBezTo>
                    <a:pt x="619" y="2406"/>
                    <a:pt x="667" y="2287"/>
                    <a:pt x="667" y="2168"/>
                  </a:cubicBezTo>
                  <a:lnTo>
                    <a:pt x="667" y="501"/>
                  </a:lnTo>
                  <a:cubicBezTo>
                    <a:pt x="667" y="382"/>
                    <a:pt x="596" y="263"/>
                    <a:pt x="500" y="215"/>
                  </a:cubicBezTo>
                  <a:lnTo>
                    <a:pt x="500" y="239"/>
                  </a:ln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100"/>
            <p:cNvSpPr/>
            <p:nvPr/>
          </p:nvSpPr>
          <p:spPr>
            <a:xfrm>
              <a:off x="1734850" y="3220950"/>
              <a:ext cx="136950" cy="196650"/>
            </a:xfrm>
            <a:custGeom>
              <a:avLst/>
              <a:gdLst/>
              <a:ahLst/>
              <a:cxnLst/>
              <a:rect l="l" t="t" r="r" b="b"/>
              <a:pathLst>
                <a:path w="5478" h="7866" extrusionOk="0">
                  <a:moveTo>
                    <a:pt x="5145" y="1"/>
                  </a:moveTo>
                  <a:cubicBezTo>
                    <a:pt x="4954" y="1"/>
                    <a:pt x="4811" y="144"/>
                    <a:pt x="4811" y="310"/>
                  </a:cubicBezTo>
                  <a:lnTo>
                    <a:pt x="4811" y="620"/>
                  </a:lnTo>
                  <a:cubicBezTo>
                    <a:pt x="3406" y="1596"/>
                    <a:pt x="1739" y="2144"/>
                    <a:pt x="1" y="2144"/>
                  </a:cubicBezTo>
                  <a:lnTo>
                    <a:pt x="1" y="5692"/>
                  </a:lnTo>
                  <a:cubicBezTo>
                    <a:pt x="1739" y="5692"/>
                    <a:pt x="3406" y="6240"/>
                    <a:pt x="4811" y="7216"/>
                  </a:cubicBezTo>
                  <a:lnTo>
                    <a:pt x="4811" y="7526"/>
                  </a:lnTo>
                  <a:cubicBezTo>
                    <a:pt x="4787" y="7752"/>
                    <a:pt x="4960" y="7865"/>
                    <a:pt x="5133" y="7865"/>
                  </a:cubicBezTo>
                  <a:cubicBezTo>
                    <a:pt x="5305" y="7865"/>
                    <a:pt x="5478" y="7752"/>
                    <a:pt x="5454" y="7526"/>
                  </a:cubicBezTo>
                  <a:lnTo>
                    <a:pt x="5454" y="310"/>
                  </a:lnTo>
                  <a:cubicBezTo>
                    <a:pt x="5454" y="144"/>
                    <a:pt x="5311" y="1"/>
                    <a:pt x="51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1" name="Google Shape;11161;p100"/>
          <p:cNvGrpSpPr/>
          <p:nvPr/>
        </p:nvGrpSpPr>
        <p:grpSpPr>
          <a:xfrm>
            <a:off x="2544079" y="2886026"/>
            <a:ext cx="310818" cy="349446"/>
            <a:chOff x="2229000" y="3220950"/>
            <a:chExt cx="238175" cy="267775"/>
          </a:xfrm>
        </p:grpSpPr>
        <p:sp>
          <p:nvSpPr>
            <p:cNvPr id="11162" name="Google Shape;11162;p100"/>
            <p:cNvSpPr/>
            <p:nvPr/>
          </p:nvSpPr>
          <p:spPr>
            <a:xfrm>
              <a:off x="2418925" y="3440050"/>
              <a:ext cx="5975" cy="16100"/>
            </a:xfrm>
            <a:custGeom>
              <a:avLst/>
              <a:gdLst/>
              <a:ahLst/>
              <a:cxnLst/>
              <a:rect l="l" t="t" r="r" b="b"/>
              <a:pathLst>
                <a:path w="239" h="644" extrusionOk="0">
                  <a:moveTo>
                    <a:pt x="0" y="0"/>
                  </a:moveTo>
                  <a:lnTo>
                    <a:pt x="0" y="643"/>
                  </a:lnTo>
                  <a:cubicBezTo>
                    <a:pt x="96" y="596"/>
                    <a:pt x="191" y="477"/>
                    <a:pt x="215" y="358"/>
                  </a:cubicBezTo>
                  <a:cubicBezTo>
                    <a:pt x="239" y="191"/>
                    <a:pt x="143" y="48"/>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100"/>
            <p:cNvSpPr/>
            <p:nvPr/>
          </p:nvSpPr>
          <p:spPr>
            <a:xfrm>
              <a:off x="2407025" y="3416825"/>
              <a:ext cx="3600" cy="11350"/>
            </a:xfrm>
            <a:custGeom>
              <a:avLst/>
              <a:gdLst/>
              <a:ahLst/>
              <a:cxnLst/>
              <a:rect l="l" t="t" r="r" b="b"/>
              <a:pathLst>
                <a:path w="144" h="454" extrusionOk="0">
                  <a:moveTo>
                    <a:pt x="143" y="1"/>
                  </a:moveTo>
                  <a:cubicBezTo>
                    <a:pt x="72" y="24"/>
                    <a:pt x="24" y="96"/>
                    <a:pt x="24" y="191"/>
                  </a:cubicBezTo>
                  <a:cubicBezTo>
                    <a:pt x="0" y="263"/>
                    <a:pt x="24" y="334"/>
                    <a:pt x="72" y="382"/>
                  </a:cubicBezTo>
                  <a:cubicBezTo>
                    <a:pt x="95" y="405"/>
                    <a:pt x="119" y="429"/>
                    <a:pt x="143" y="453"/>
                  </a:cubicBezTo>
                  <a:lnTo>
                    <a:pt x="14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100"/>
            <p:cNvSpPr/>
            <p:nvPr/>
          </p:nvSpPr>
          <p:spPr>
            <a:xfrm>
              <a:off x="2345700" y="3384675"/>
              <a:ext cx="121475" cy="104050"/>
            </a:xfrm>
            <a:custGeom>
              <a:avLst/>
              <a:gdLst/>
              <a:ahLst/>
              <a:cxnLst/>
              <a:rect l="l" t="t" r="r" b="b"/>
              <a:pathLst>
                <a:path w="4859" h="4162" extrusionOk="0">
                  <a:moveTo>
                    <a:pt x="2763" y="673"/>
                  </a:moveTo>
                  <a:cubicBezTo>
                    <a:pt x="2846" y="673"/>
                    <a:pt x="2929" y="727"/>
                    <a:pt x="2929" y="834"/>
                  </a:cubicBezTo>
                  <a:lnTo>
                    <a:pt x="2929" y="929"/>
                  </a:lnTo>
                  <a:cubicBezTo>
                    <a:pt x="3049" y="953"/>
                    <a:pt x="3191" y="1025"/>
                    <a:pt x="3287" y="1120"/>
                  </a:cubicBezTo>
                  <a:cubicBezTo>
                    <a:pt x="3378" y="1230"/>
                    <a:pt x="3273" y="1381"/>
                    <a:pt x="3155" y="1381"/>
                  </a:cubicBezTo>
                  <a:cubicBezTo>
                    <a:pt x="3119" y="1381"/>
                    <a:pt x="3082" y="1367"/>
                    <a:pt x="3049" y="1334"/>
                  </a:cubicBezTo>
                  <a:cubicBezTo>
                    <a:pt x="3001" y="1287"/>
                    <a:pt x="2977" y="1263"/>
                    <a:pt x="2929" y="1263"/>
                  </a:cubicBezTo>
                  <a:lnTo>
                    <a:pt x="2929" y="1882"/>
                  </a:lnTo>
                  <a:lnTo>
                    <a:pt x="3025" y="1930"/>
                  </a:lnTo>
                  <a:cubicBezTo>
                    <a:pt x="3334" y="2025"/>
                    <a:pt x="3501" y="2311"/>
                    <a:pt x="3453" y="2620"/>
                  </a:cubicBezTo>
                  <a:cubicBezTo>
                    <a:pt x="3406" y="2906"/>
                    <a:pt x="3191" y="3120"/>
                    <a:pt x="2929" y="3192"/>
                  </a:cubicBezTo>
                  <a:lnTo>
                    <a:pt x="2929" y="3335"/>
                  </a:lnTo>
                  <a:cubicBezTo>
                    <a:pt x="2929" y="3442"/>
                    <a:pt x="2846" y="3495"/>
                    <a:pt x="2763" y="3495"/>
                  </a:cubicBezTo>
                  <a:cubicBezTo>
                    <a:pt x="2679" y="3495"/>
                    <a:pt x="2596" y="3442"/>
                    <a:pt x="2596" y="3335"/>
                  </a:cubicBezTo>
                  <a:lnTo>
                    <a:pt x="2596" y="3216"/>
                  </a:lnTo>
                  <a:cubicBezTo>
                    <a:pt x="2453" y="3192"/>
                    <a:pt x="2286" y="3144"/>
                    <a:pt x="2167" y="3049"/>
                  </a:cubicBezTo>
                  <a:cubicBezTo>
                    <a:pt x="2096" y="3001"/>
                    <a:pt x="2072" y="2906"/>
                    <a:pt x="2120" y="2835"/>
                  </a:cubicBezTo>
                  <a:cubicBezTo>
                    <a:pt x="2151" y="2788"/>
                    <a:pt x="2201" y="2762"/>
                    <a:pt x="2252" y="2762"/>
                  </a:cubicBezTo>
                  <a:cubicBezTo>
                    <a:pt x="2280" y="2762"/>
                    <a:pt x="2309" y="2770"/>
                    <a:pt x="2334" y="2787"/>
                  </a:cubicBezTo>
                  <a:cubicBezTo>
                    <a:pt x="2406" y="2835"/>
                    <a:pt x="2501" y="2882"/>
                    <a:pt x="2596" y="2882"/>
                  </a:cubicBezTo>
                  <a:lnTo>
                    <a:pt x="2596" y="2096"/>
                  </a:lnTo>
                  <a:cubicBezTo>
                    <a:pt x="2501" y="2049"/>
                    <a:pt x="2406" y="2001"/>
                    <a:pt x="2334" y="1930"/>
                  </a:cubicBezTo>
                  <a:cubicBezTo>
                    <a:pt x="2167" y="1811"/>
                    <a:pt x="2120" y="1620"/>
                    <a:pt x="2167" y="1429"/>
                  </a:cubicBezTo>
                  <a:cubicBezTo>
                    <a:pt x="2191" y="1215"/>
                    <a:pt x="2358" y="1025"/>
                    <a:pt x="2548" y="977"/>
                  </a:cubicBezTo>
                  <a:lnTo>
                    <a:pt x="2596" y="953"/>
                  </a:lnTo>
                  <a:lnTo>
                    <a:pt x="2596" y="834"/>
                  </a:lnTo>
                  <a:cubicBezTo>
                    <a:pt x="2596" y="727"/>
                    <a:pt x="2679" y="673"/>
                    <a:pt x="2763" y="673"/>
                  </a:cubicBezTo>
                  <a:close/>
                  <a:moveTo>
                    <a:pt x="2787" y="1"/>
                  </a:moveTo>
                  <a:cubicBezTo>
                    <a:pt x="929" y="1"/>
                    <a:pt x="0" y="2239"/>
                    <a:pt x="1310" y="3549"/>
                  </a:cubicBezTo>
                  <a:cubicBezTo>
                    <a:pt x="1733" y="3972"/>
                    <a:pt x="2253" y="4162"/>
                    <a:pt x="2764" y="4162"/>
                  </a:cubicBezTo>
                  <a:cubicBezTo>
                    <a:pt x="3833" y="4162"/>
                    <a:pt x="4858" y="3330"/>
                    <a:pt x="4858" y="2072"/>
                  </a:cubicBezTo>
                  <a:cubicBezTo>
                    <a:pt x="4858" y="929"/>
                    <a:pt x="393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100"/>
            <p:cNvSpPr/>
            <p:nvPr/>
          </p:nvSpPr>
          <p:spPr>
            <a:xfrm>
              <a:off x="2302825" y="3367425"/>
              <a:ext cx="15500" cy="16075"/>
            </a:xfrm>
            <a:custGeom>
              <a:avLst/>
              <a:gdLst/>
              <a:ahLst/>
              <a:cxnLst/>
              <a:rect l="l" t="t" r="r" b="b"/>
              <a:pathLst>
                <a:path w="620" h="643" extrusionOk="0">
                  <a:moveTo>
                    <a:pt x="310" y="0"/>
                  </a:moveTo>
                  <a:cubicBezTo>
                    <a:pt x="144" y="0"/>
                    <a:pt x="1" y="143"/>
                    <a:pt x="1" y="310"/>
                  </a:cubicBezTo>
                  <a:cubicBezTo>
                    <a:pt x="1" y="500"/>
                    <a:pt x="144" y="643"/>
                    <a:pt x="310" y="643"/>
                  </a:cubicBezTo>
                  <a:cubicBezTo>
                    <a:pt x="477" y="643"/>
                    <a:pt x="620" y="500"/>
                    <a:pt x="620" y="310"/>
                  </a:cubicBezTo>
                  <a:cubicBezTo>
                    <a:pt x="620" y="143"/>
                    <a:pt x="477"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100"/>
            <p:cNvSpPr/>
            <p:nvPr/>
          </p:nvSpPr>
          <p:spPr>
            <a:xfrm>
              <a:off x="2229000" y="3220950"/>
              <a:ext cx="162550" cy="235800"/>
            </a:xfrm>
            <a:custGeom>
              <a:avLst/>
              <a:gdLst/>
              <a:ahLst/>
              <a:cxnLst/>
              <a:rect l="l" t="t" r="r" b="b"/>
              <a:pathLst>
                <a:path w="6502" h="9432" extrusionOk="0">
                  <a:moveTo>
                    <a:pt x="3263" y="644"/>
                  </a:moveTo>
                  <a:cubicBezTo>
                    <a:pt x="4359" y="644"/>
                    <a:pt x="5240" y="1525"/>
                    <a:pt x="5240" y="2620"/>
                  </a:cubicBezTo>
                  <a:lnTo>
                    <a:pt x="5240" y="3763"/>
                  </a:lnTo>
                  <a:lnTo>
                    <a:pt x="1263" y="3763"/>
                  </a:lnTo>
                  <a:lnTo>
                    <a:pt x="1263" y="2620"/>
                  </a:lnTo>
                  <a:cubicBezTo>
                    <a:pt x="1263" y="1525"/>
                    <a:pt x="2168" y="644"/>
                    <a:pt x="3263" y="644"/>
                  </a:cubicBezTo>
                  <a:close/>
                  <a:moveTo>
                    <a:pt x="3263" y="5240"/>
                  </a:moveTo>
                  <a:cubicBezTo>
                    <a:pt x="4311" y="5240"/>
                    <a:pt x="4573" y="6716"/>
                    <a:pt x="3573" y="7074"/>
                  </a:cubicBezTo>
                  <a:lnTo>
                    <a:pt x="3573" y="7859"/>
                  </a:lnTo>
                  <a:cubicBezTo>
                    <a:pt x="3549" y="8050"/>
                    <a:pt x="3400" y="8145"/>
                    <a:pt x="3254" y="8145"/>
                  </a:cubicBezTo>
                  <a:cubicBezTo>
                    <a:pt x="3108" y="8145"/>
                    <a:pt x="2966" y="8050"/>
                    <a:pt x="2954" y="7859"/>
                  </a:cubicBezTo>
                  <a:lnTo>
                    <a:pt x="2954" y="7074"/>
                  </a:lnTo>
                  <a:cubicBezTo>
                    <a:pt x="1930" y="6716"/>
                    <a:pt x="2192" y="5240"/>
                    <a:pt x="3263" y="5240"/>
                  </a:cubicBezTo>
                  <a:close/>
                  <a:moveTo>
                    <a:pt x="3263" y="1"/>
                  </a:moveTo>
                  <a:cubicBezTo>
                    <a:pt x="1811" y="1"/>
                    <a:pt x="644" y="1168"/>
                    <a:pt x="644" y="2620"/>
                  </a:cubicBezTo>
                  <a:lnTo>
                    <a:pt x="644" y="3763"/>
                  </a:lnTo>
                  <a:lnTo>
                    <a:pt x="334" y="3763"/>
                  </a:lnTo>
                  <a:cubicBezTo>
                    <a:pt x="144" y="3763"/>
                    <a:pt x="1" y="3906"/>
                    <a:pt x="24" y="4097"/>
                  </a:cubicBezTo>
                  <a:lnTo>
                    <a:pt x="24" y="9122"/>
                  </a:lnTo>
                  <a:cubicBezTo>
                    <a:pt x="1" y="9288"/>
                    <a:pt x="144" y="9431"/>
                    <a:pt x="334" y="9431"/>
                  </a:cubicBezTo>
                  <a:lnTo>
                    <a:pt x="4835" y="9431"/>
                  </a:lnTo>
                  <a:cubicBezTo>
                    <a:pt x="4430" y="8050"/>
                    <a:pt x="5145" y="6573"/>
                    <a:pt x="6502" y="6073"/>
                  </a:cubicBezTo>
                  <a:lnTo>
                    <a:pt x="6502" y="4097"/>
                  </a:lnTo>
                  <a:cubicBezTo>
                    <a:pt x="6502" y="3906"/>
                    <a:pt x="6359" y="3763"/>
                    <a:pt x="6192" y="3763"/>
                  </a:cubicBezTo>
                  <a:lnTo>
                    <a:pt x="5883" y="3763"/>
                  </a:lnTo>
                  <a:lnTo>
                    <a:pt x="5883" y="2620"/>
                  </a:lnTo>
                  <a:cubicBezTo>
                    <a:pt x="5883" y="1168"/>
                    <a:pt x="4692"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7" name="Google Shape;11167;p100"/>
          <p:cNvGrpSpPr/>
          <p:nvPr/>
        </p:nvGrpSpPr>
        <p:grpSpPr>
          <a:xfrm>
            <a:off x="4035824" y="2886026"/>
            <a:ext cx="349642" cy="351795"/>
            <a:chOff x="3372100" y="3220950"/>
            <a:chExt cx="267925" cy="269575"/>
          </a:xfrm>
        </p:grpSpPr>
        <p:sp>
          <p:nvSpPr>
            <p:cNvPr id="11168" name="Google Shape;11168;p100"/>
            <p:cNvSpPr/>
            <p:nvPr/>
          </p:nvSpPr>
          <p:spPr>
            <a:xfrm>
              <a:off x="3529275" y="3329300"/>
              <a:ext cx="110750" cy="161225"/>
            </a:xfrm>
            <a:custGeom>
              <a:avLst/>
              <a:gdLst/>
              <a:ahLst/>
              <a:cxnLst/>
              <a:rect l="l" t="t" r="r" b="b"/>
              <a:pathLst>
                <a:path w="4430" h="6449" extrusionOk="0">
                  <a:moveTo>
                    <a:pt x="2310" y="1"/>
                  </a:moveTo>
                  <a:cubicBezTo>
                    <a:pt x="2191" y="191"/>
                    <a:pt x="2120" y="406"/>
                    <a:pt x="2120" y="644"/>
                  </a:cubicBezTo>
                  <a:lnTo>
                    <a:pt x="2120" y="2430"/>
                  </a:lnTo>
                  <a:lnTo>
                    <a:pt x="1191" y="2430"/>
                  </a:lnTo>
                  <a:cubicBezTo>
                    <a:pt x="1177" y="2429"/>
                    <a:pt x="1163" y="2429"/>
                    <a:pt x="1149" y="2429"/>
                  </a:cubicBezTo>
                  <a:cubicBezTo>
                    <a:pt x="525" y="2429"/>
                    <a:pt x="24" y="2944"/>
                    <a:pt x="24" y="3573"/>
                  </a:cubicBezTo>
                  <a:lnTo>
                    <a:pt x="24" y="5788"/>
                  </a:lnTo>
                  <a:cubicBezTo>
                    <a:pt x="0" y="6228"/>
                    <a:pt x="334" y="6449"/>
                    <a:pt x="664" y="6449"/>
                  </a:cubicBezTo>
                  <a:cubicBezTo>
                    <a:pt x="995" y="6449"/>
                    <a:pt x="1322" y="6228"/>
                    <a:pt x="1286" y="5788"/>
                  </a:cubicBezTo>
                  <a:lnTo>
                    <a:pt x="1286" y="3692"/>
                  </a:lnTo>
                  <a:lnTo>
                    <a:pt x="3287" y="3692"/>
                  </a:lnTo>
                  <a:cubicBezTo>
                    <a:pt x="3906" y="3692"/>
                    <a:pt x="4430" y="3168"/>
                    <a:pt x="4430" y="2549"/>
                  </a:cubicBezTo>
                  <a:lnTo>
                    <a:pt x="4430" y="668"/>
                  </a:lnTo>
                  <a:cubicBezTo>
                    <a:pt x="4430" y="430"/>
                    <a:pt x="4359" y="215"/>
                    <a:pt x="4239" y="25"/>
                  </a:cubicBezTo>
                  <a:cubicBezTo>
                    <a:pt x="3978" y="199"/>
                    <a:pt x="3677" y="313"/>
                    <a:pt x="3372" y="313"/>
                  </a:cubicBezTo>
                  <a:cubicBezTo>
                    <a:pt x="3344" y="313"/>
                    <a:pt x="3315" y="313"/>
                    <a:pt x="3287" y="310"/>
                  </a:cubicBezTo>
                  <a:cubicBezTo>
                    <a:pt x="2930" y="310"/>
                    <a:pt x="2596" y="215"/>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100"/>
            <p:cNvSpPr/>
            <p:nvPr/>
          </p:nvSpPr>
          <p:spPr>
            <a:xfrm>
              <a:off x="3579875" y="3274150"/>
              <a:ext cx="54800" cy="47450"/>
            </a:xfrm>
            <a:custGeom>
              <a:avLst/>
              <a:gdLst/>
              <a:ahLst/>
              <a:cxnLst/>
              <a:rect l="l" t="t" r="r" b="b"/>
              <a:pathLst>
                <a:path w="2192" h="1898" extrusionOk="0">
                  <a:moveTo>
                    <a:pt x="1232" y="1"/>
                  </a:moveTo>
                  <a:cubicBezTo>
                    <a:pt x="1000" y="1"/>
                    <a:pt x="764" y="86"/>
                    <a:pt x="572" y="278"/>
                  </a:cubicBezTo>
                  <a:cubicBezTo>
                    <a:pt x="1" y="873"/>
                    <a:pt x="406" y="1897"/>
                    <a:pt x="1263" y="1897"/>
                  </a:cubicBezTo>
                  <a:cubicBezTo>
                    <a:pt x="1763" y="1897"/>
                    <a:pt x="2192" y="1469"/>
                    <a:pt x="2192" y="945"/>
                  </a:cubicBezTo>
                  <a:cubicBezTo>
                    <a:pt x="2192" y="380"/>
                    <a:pt x="1721" y="1"/>
                    <a:pt x="12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100"/>
            <p:cNvSpPr/>
            <p:nvPr/>
          </p:nvSpPr>
          <p:spPr>
            <a:xfrm>
              <a:off x="3444150" y="3357875"/>
              <a:ext cx="126025" cy="131600"/>
            </a:xfrm>
            <a:custGeom>
              <a:avLst/>
              <a:gdLst/>
              <a:ahLst/>
              <a:cxnLst/>
              <a:rect l="l" t="t" r="r" b="b"/>
              <a:pathLst>
                <a:path w="5041" h="5264" extrusionOk="0">
                  <a:moveTo>
                    <a:pt x="4595" y="0"/>
                  </a:moveTo>
                  <a:cubicBezTo>
                    <a:pt x="4588" y="0"/>
                    <a:pt x="4580" y="1"/>
                    <a:pt x="4572" y="1"/>
                  </a:cubicBezTo>
                  <a:lnTo>
                    <a:pt x="4572" y="25"/>
                  </a:lnTo>
                  <a:lnTo>
                    <a:pt x="381" y="25"/>
                  </a:lnTo>
                  <a:cubicBezTo>
                    <a:pt x="0" y="49"/>
                    <a:pt x="0" y="596"/>
                    <a:pt x="381" y="644"/>
                  </a:cubicBezTo>
                  <a:lnTo>
                    <a:pt x="2167" y="644"/>
                  </a:lnTo>
                  <a:lnTo>
                    <a:pt x="2167" y="4645"/>
                  </a:lnTo>
                  <a:lnTo>
                    <a:pt x="2072" y="4645"/>
                  </a:lnTo>
                  <a:cubicBezTo>
                    <a:pt x="1691" y="4669"/>
                    <a:pt x="1691" y="5216"/>
                    <a:pt x="2072" y="5264"/>
                  </a:cubicBezTo>
                  <a:lnTo>
                    <a:pt x="2905" y="5264"/>
                  </a:lnTo>
                  <a:cubicBezTo>
                    <a:pt x="3286" y="5216"/>
                    <a:pt x="3286" y="4669"/>
                    <a:pt x="2905" y="4645"/>
                  </a:cubicBezTo>
                  <a:lnTo>
                    <a:pt x="2786" y="4645"/>
                  </a:lnTo>
                  <a:lnTo>
                    <a:pt x="2786" y="644"/>
                  </a:lnTo>
                  <a:lnTo>
                    <a:pt x="4572" y="644"/>
                  </a:lnTo>
                  <a:cubicBezTo>
                    <a:pt x="4588" y="646"/>
                    <a:pt x="4603" y="646"/>
                    <a:pt x="4617" y="646"/>
                  </a:cubicBezTo>
                  <a:cubicBezTo>
                    <a:pt x="5041" y="646"/>
                    <a:pt x="5034" y="0"/>
                    <a:pt x="4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100"/>
            <p:cNvSpPr/>
            <p:nvPr/>
          </p:nvSpPr>
          <p:spPr>
            <a:xfrm>
              <a:off x="3576900" y="3437000"/>
              <a:ext cx="63125" cy="51900"/>
            </a:xfrm>
            <a:custGeom>
              <a:avLst/>
              <a:gdLst/>
              <a:ahLst/>
              <a:cxnLst/>
              <a:rect l="l" t="t" r="r" b="b"/>
              <a:pathLst>
                <a:path w="2525" h="2076" extrusionOk="0">
                  <a:moveTo>
                    <a:pt x="2252" y="1"/>
                  </a:moveTo>
                  <a:cubicBezTo>
                    <a:pt x="2240" y="1"/>
                    <a:pt x="2228" y="2"/>
                    <a:pt x="2215" y="3"/>
                  </a:cubicBezTo>
                  <a:lnTo>
                    <a:pt x="1" y="3"/>
                  </a:lnTo>
                  <a:lnTo>
                    <a:pt x="1" y="2075"/>
                  </a:lnTo>
                  <a:lnTo>
                    <a:pt x="2215" y="2075"/>
                  </a:lnTo>
                  <a:cubicBezTo>
                    <a:pt x="2382" y="2075"/>
                    <a:pt x="2525" y="1932"/>
                    <a:pt x="2525" y="1766"/>
                  </a:cubicBezTo>
                  <a:lnTo>
                    <a:pt x="2525" y="313"/>
                  </a:lnTo>
                  <a:cubicBezTo>
                    <a:pt x="2525" y="136"/>
                    <a:pt x="2402" y="1"/>
                    <a:pt x="22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100"/>
            <p:cNvSpPr/>
            <p:nvPr/>
          </p:nvSpPr>
          <p:spPr>
            <a:xfrm>
              <a:off x="3372100" y="3329300"/>
              <a:ext cx="109575" cy="160325"/>
            </a:xfrm>
            <a:custGeom>
              <a:avLst/>
              <a:gdLst/>
              <a:ahLst/>
              <a:cxnLst/>
              <a:rect l="l" t="t" r="r" b="b"/>
              <a:pathLst>
                <a:path w="4383" h="6413" extrusionOk="0">
                  <a:moveTo>
                    <a:pt x="2120" y="1"/>
                  </a:moveTo>
                  <a:cubicBezTo>
                    <a:pt x="1834" y="215"/>
                    <a:pt x="1501" y="310"/>
                    <a:pt x="1167" y="310"/>
                  </a:cubicBezTo>
                  <a:cubicBezTo>
                    <a:pt x="1137" y="313"/>
                    <a:pt x="1107" y="313"/>
                    <a:pt x="1077" y="313"/>
                  </a:cubicBezTo>
                  <a:cubicBezTo>
                    <a:pt x="754" y="313"/>
                    <a:pt x="452" y="199"/>
                    <a:pt x="191" y="25"/>
                  </a:cubicBezTo>
                  <a:cubicBezTo>
                    <a:pt x="72" y="215"/>
                    <a:pt x="0" y="430"/>
                    <a:pt x="0" y="668"/>
                  </a:cubicBezTo>
                  <a:lnTo>
                    <a:pt x="0" y="2549"/>
                  </a:lnTo>
                  <a:cubicBezTo>
                    <a:pt x="0" y="3168"/>
                    <a:pt x="524" y="3692"/>
                    <a:pt x="1167" y="3692"/>
                  </a:cubicBezTo>
                  <a:lnTo>
                    <a:pt x="3144" y="3692"/>
                  </a:lnTo>
                  <a:lnTo>
                    <a:pt x="3144" y="5788"/>
                  </a:lnTo>
                  <a:cubicBezTo>
                    <a:pt x="3144" y="6205"/>
                    <a:pt x="3454" y="6413"/>
                    <a:pt x="3763" y="6413"/>
                  </a:cubicBezTo>
                  <a:cubicBezTo>
                    <a:pt x="4073" y="6413"/>
                    <a:pt x="4382" y="6205"/>
                    <a:pt x="4382" y="5788"/>
                  </a:cubicBezTo>
                  <a:lnTo>
                    <a:pt x="4382" y="3573"/>
                  </a:lnTo>
                  <a:cubicBezTo>
                    <a:pt x="4382" y="2930"/>
                    <a:pt x="3882" y="2430"/>
                    <a:pt x="3239" y="2430"/>
                  </a:cubicBezTo>
                  <a:lnTo>
                    <a:pt x="2310" y="2430"/>
                  </a:lnTo>
                  <a:lnTo>
                    <a:pt x="2310" y="644"/>
                  </a:lnTo>
                  <a:cubicBezTo>
                    <a:pt x="2310" y="406"/>
                    <a:pt x="2239" y="19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100"/>
            <p:cNvSpPr/>
            <p:nvPr/>
          </p:nvSpPr>
          <p:spPr>
            <a:xfrm>
              <a:off x="3377450" y="3274150"/>
              <a:ext cx="54800" cy="47450"/>
            </a:xfrm>
            <a:custGeom>
              <a:avLst/>
              <a:gdLst/>
              <a:ahLst/>
              <a:cxnLst/>
              <a:rect l="l" t="t" r="r" b="b"/>
              <a:pathLst>
                <a:path w="2192" h="1898" extrusionOk="0">
                  <a:moveTo>
                    <a:pt x="942" y="1"/>
                  </a:moveTo>
                  <a:cubicBezTo>
                    <a:pt x="460" y="1"/>
                    <a:pt x="1" y="380"/>
                    <a:pt x="1" y="945"/>
                  </a:cubicBezTo>
                  <a:cubicBezTo>
                    <a:pt x="1" y="1469"/>
                    <a:pt x="406" y="1897"/>
                    <a:pt x="930" y="1897"/>
                  </a:cubicBezTo>
                  <a:cubicBezTo>
                    <a:pt x="1787" y="1897"/>
                    <a:pt x="2192" y="873"/>
                    <a:pt x="1596" y="278"/>
                  </a:cubicBezTo>
                  <a:cubicBezTo>
                    <a:pt x="1405" y="86"/>
                    <a:pt x="1171" y="1"/>
                    <a:pt x="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100"/>
            <p:cNvSpPr/>
            <p:nvPr/>
          </p:nvSpPr>
          <p:spPr>
            <a:xfrm>
              <a:off x="3372100" y="3436475"/>
              <a:ext cx="62525" cy="52425"/>
            </a:xfrm>
            <a:custGeom>
              <a:avLst/>
              <a:gdLst/>
              <a:ahLst/>
              <a:cxnLst/>
              <a:rect l="l" t="t" r="r" b="b"/>
              <a:pathLst>
                <a:path w="2501" h="2097" extrusionOk="0">
                  <a:moveTo>
                    <a:pt x="310" y="0"/>
                  </a:moveTo>
                  <a:cubicBezTo>
                    <a:pt x="143" y="0"/>
                    <a:pt x="0" y="143"/>
                    <a:pt x="0" y="334"/>
                  </a:cubicBezTo>
                  <a:lnTo>
                    <a:pt x="0" y="1787"/>
                  </a:lnTo>
                  <a:cubicBezTo>
                    <a:pt x="0" y="1953"/>
                    <a:pt x="143" y="2096"/>
                    <a:pt x="310" y="2096"/>
                  </a:cubicBezTo>
                  <a:lnTo>
                    <a:pt x="2501" y="2096"/>
                  </a:lnTo>
                  <a:lnTo>
                    <a:pt x="250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100"/>
            <p:cNvSpPr/>
            <p:nvPr/>
          </p:nvSpPr>
          <p:spPr>
            <a:xfrm>
              <a:off x="3509625" y="3276925"/>
              <a:ext cx="6575" cy="16100"/>
            </a:xfrm>
            <a:custGeom>
              <a:avLst/>
              <a:gdLst/>
              <a:ahLst/>
              <a:cxnLst/>
              <a:rect l="l" t="t" r="r" b="b"/>
              <a:pathLst>
                <a:path w="263" h="644" extrusionOk="0">
                  <a:moveTo>
                    <a:pt x="1" y="0"/>
                  </a:moveTo>
                  <a:lnTo>
                    <a:pt x="1" y="643"/>
                  </a:lnTo>
                  <a:cubicBezTo>
                    <a:pt x="120" y="596"/>
                    <a:pt x="215" y="477"/>
                    <a:pt x="215" y="357"/>
                  </a:cubicBezTo>
                  <a:cubicBezTo>
                    <a:pt x="263" y="191"/>
                    <a:pt x="167" y="24"/>
                    <a:pt x="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100"/>
            <p:cNvSpPr/>
            <p:nvPr/>
          </p:nvSpPr>
          <p:spPr>
            <a:xfrm>
              <a:off x="3497725" y="3253700"/>
              <a:ext cx="4175" cy="11325"/>
            </a:xfrm>
            <a:custGeom>
              <a:avLst/>
              <a:gdLst/>
              <a:ahLst/>
              <a:cxnLst/>
              <a:rect l="l" t="t" r="r" b="b"/>
              <a:pathLst>
                <a:path w="167" h="453" extrusionOk="0">
                  <a:moveTo>
                    <a:pt x="167" y="0"/>
                  </a:moveTo>
                  <a:cubicBezTo>
                    <a:pt x="96" y="24"/>
                    <a:pt x="24" y="120"/>
                    <a:pt x="24" y="191"/>
                  </a:cubicBezTo>
                  <a:cubicBezTo>
                    <a:pt x="0" y="262"/>
                    <a:pt x="24" y="334"/>
                    <a:pt x="72" y="405"/>
                  </a:cubicBezTo>
                  <a:lnTo>
                    <a:pt x="167" y="453"/>
                  </a:lnTo>
                  <a:lnTo>
                    <a:pt x="16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100"/>
            <p:cNvSpPr/>
            <p:nvPr/>
          </p:nvSpPr>
          <p:spPr>
            <a:xfrm>
              <a:off x="3436400" y="3220950"/>
              <a:ext cx="121475" cy="104650"/>
            </a:xfrm>
            <a:custGeom>
              <a:avLst/>
              <a:gdLst/>
              <a:ahLst/>
              <a:cxnLst/>
              <a:rect l="l" t="t" r="r" b="b"/>
              <a:pathLst>
                <a:path w="4859" h="4186" extrusionOk="0">
                  <a:moveTo>
                    <a:pt x="2775" y="697"/>
                  </a:moveTo>
                  <a:cubicBezTo>
                    <a:pt x="2852" y="697"/>
                    <a:pt x="2930" y="751"/>
                    <a:pt x="2930" y="858"/>
                  </a:cubicBezTo>
                  <a:lnTo>
                    <a:pt x="2930" y="977"/>
                  </a:lnTo>
                  <a:cubicBezTo>
                    <a:pt x="3072" y="977"/>
                    <a:pt x="3192" y="1049"/>
                    <a:pt x="3287" y="1144"/>
                  </a:cubicBezTo>
                  <a:cubicBezTo>
                    <a:pt x="3358" y="1215"/>
                    <a:pt x="3334" y="1310"/>
                    <a:pt x="3287" y="1358"/>
                  </a:cubicBezTo>
                  <a:cubicBezTo>
                    <a:pt x="3251" y="1394"/>
                    <a:pt x="3209" y="1412"/>
                    <a:pt x="3168" y="1412"/>
                  </a:cubicBezTo>
                  <a:cubicBezTo>
                    <a:pt x="3126" y="1412"/>
                    <a:pt x="3084" y="1394"/>
                    <a:pt x="3049" y="1358"/>
                  </a:cubicBezTo>
                  <a:cubicBezTo>
                    <a:pt x="3025" y="1334"/>
                    <a:pt x="2977" y="1310"/>
                    <a:pt x="2930" y="1310"/>
                  </a:cubicBezTo>
                  <a:lnTo>
                    <a:pt x="2930" y="1930"/>
                  </a:lnTo>
                  <a:lnTo>
                    <a:pt x="3049" y="1977"/>
                  </a:lnTo>
                  <a:cubicBezTo>
                    <a:pt x="3334" y="2049"/>
                    <a:pt x="3501" y="2334"/>
                    <a:pt x="3454" y="2644"/>
                  </a:cubicBezTo>
                  <a:cubicBezTo>
                    <a:pt x="3406" y="2930"/>
                    <a:pt x="3215" y="3144"/>
                    <a:pt x="2930" y="3216"/>
                  </a:cubicBezTo>
                  <a:lnTo>
                    <a:pt x="2930" y="3358"/>
                  </a:lnTo>
                  <a:cubicBezTo>
                    <a:pt x="2930" y="3466"/>
                    <a:pt x="2852" y="3519"/>
                    <a:pt x="2775" y="3519"/>
                  </a:cubicBezTo>
                  <a:cubicBezTo>
                    <a:pt x="2697" y="3519"/>
                    <a:pt x="2620" y="3466"/>
                    <a:pt x="2620" y="3358"/>
                  </a:cubicBezTo>
                  <a:lnTo>
                    <a:pt x="2620" y="3216"/>
                  </a:lnTo>
                  <a:cubicBezTo>
                    <a:pt x="2453" y="3216"/>
                    <a:pt x="2310" y="3168"/>
                    <a:pt x="2168" y="3073"/>
                  </a:cubicBezTo>
                  <a:cubicBezTo>
                    <a:pt x="2096" y="3025"/>
                    <a:pt x="2072" y="2906"/>
                    <a:pt x="2120" y="2835"/>
                  </a:cubicBezTo>
                  <a:cubicBezTo>
                    <a:pt x="2146" y="2795"/>
                    <a:pt x="2187" y="2778"/>
                    <a:pt x="2230" y="2778"/>
                  </a:cubicBezTo>
                  <a:cubicBezTo>
                    <a:pt x="2265" y="2778"/>
                    <a:pt x="2302" y="2789"/>
                    <a:pt x="2334" y="2811"/>
                  </a:cubicBezTo>
                  <a:cubicBezTo>
                    <a:pt x="2429" y="2858"/>
                    <a:pt x="2525" y="2906"/>
                    <a:pt x="2620" y="2906"/>
                  </a:cubicBezTo>
                  <a:lnTo>
                    <a:pt x="2620" y="2120"/>
                  </a:lnTo>
                  <a:cubicBezTo>
                    <a:pt x="2525" y="2073"/>
                    <a:pt x="2429" y="2025"/>
                    <a:pt x="2334" y="1953"/>
                  </a:cubicBezTo>
                  <a:cubicBezTo>
                    <a:pt x="2191" y="1834"/>
                    <a:pt x="2120" y="1620"/>
                    <a:pt x="2168" y="1453"/>
                  </a:cubicBezTo>
                  <a:cubicBezTo>
                    <a:pt x="2215" y="1239"/>
                    <a:pt x="2358" y="1049"/>
                    <a:pt x="2572" y="977"/>
                  </a:cubicBezTo>
                  <a:lnTo>
                    <a:pt x="2620" y="977"/>
                  </a:lnTo>
                  <a:lnTo>
                    <a:pt x="2620" y="858"/>
                  </a:lnTo>
                  <a:cubicBezTo>
                    <a:pt x="2620" y="751"/>
                    <a:pt x="2697" y="697"/>
                    <a:pt x="2775" y="697"/>
                  </a:cubicBezTo>
                  <a:close/>
                  <a:moveTo>
                    <a:pt x="2787" y="1"/>
                  </a:moveTo>
                  <a:cubicBezTo>
                    <a:pt x="929" y="1"/>
                    <a:pt x="0" y="2239"/>
                    <a:pt x="1310" y="3573"/>
                  </a:cubicBezTo>
                  <a:cubicBezTo>
                    <a:pt x="1733" y="3996"/>
                    <a:pt x="2254" y="4186"/>
                    <a:pt x="2764" y="4186"/>
                  </a:cubicBezTo>
                  <a:cubicBezTo>
                    <a:pt x="3833" y="4186"/>
                    <a:pt x="4859" y="3354"/>
                    <a:pt x="4859" y="2096"/>
                  </a:cubicBezTo>
                  <a:cubicBezTo>
                    <a:pt x="4859" y="929"/>
                    <a:pt x="393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8" name="Google Shape;11178;p100"/>
          <p:cNvGrpSpPr/>
          <p:nvPr/>
        </p:nvGrpSpPr>
        <p:grpSpPr>
          <a:xfrm>
            <a:off x="4791778" y="2886026"/>
            <a:ext cx="348892" cy="349675"/>
            <a:chOff x="3951375" y="3220950"/>
            <a:chExt cx="267350" cy="267950"/>
          </a:xfrm>
        </p:grpSpPr>
        <p:sp>
          <p:nvSpPr>
            <p:cNvPr id="11179" name="Google Shape;11179;p100"/>
            <p:cNvSpPr/>
            <p:nvPr/>
          </p:nvSpPr>
          <p:spPr>
            <a:xfrm>
              <a:off x="4131775" y="3363250"/>
              <a:ext cx="63150" cy="63125"/>
            </a:xfrm>
            <a:custGeom>
              <a:avLst/>
              <a:gdLst/>
              <a:ahLst/>
              <a:cxnLst/>
              <a:rect l="l" t="t" r="r" b="b"/>
              <a:pathLst>
                <a:path w="2526" h="2525" extrusionOk="0">
                  <a:moveTo>
                    <a:pt x="1263" y="0"/>
                  </a:moveTo>
                  <a:cubicBezTo>
                    <a:pt x="572" y="0"/>
                    <a:pt x="1" y="572"/>
                    <a:pt x="1" y="1262"/>
                  </a:cubicBezTo>
                  <a:cubicBezTo>
                    <a:pt x="1" y="1953"/>
                    <a:pt x="572" y="2525"/>
                    <a:pt x="1263" y="2525"/>
                  </a:cubicBezTo>
                  <a:cubicBezTo>
                    <a:pt x="1954" y="2525"/>
                    <a:pt x="2525" y="1953"/>
                    <a:pt x="2525" y="1262"/>
                  </a:cubicBezTo>
                  <a:cubicBezTo>
                    <a:pt x="2525" y="572"/>
                    <a:pt x="195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100"/>
            <p:cNvSpPr/>
            <p:nvPr/>
          </p:nvSpPr>
          <p:spPr>
            <a:xfrm>
              <a:off x="3974600" y="3363250"/>
              <a:ext cx="63150" cy="63125"/>
            </a:xfrm>
            <a:custGeom>
              <a:avLst/>
              <a:gdLst/>
              <a:ahLst/>
              <a:cxnLst/>
              <a:rect l="l" t="t" r="r" b="b"/>
              <a:pathLst>
                <a:path w="2526" h="2525" extrusionOk="0">
                  <a:moveTo>
                    <a:pt x="1263" y="0"/>
                  </a:moveTo>
                  <a:cubicBezTo>
                    <a:pt x="572" y="0"/>
                    <a:pt x="1" y="572"/>
                    <a:pt x="1" y="1262"/>
                  </a:cubicBezTo>
                  <a:cubicBezTo>
                    <a:pt x="1" y="1953"/>
                    <a:pt x="572" y="2525"/>
                    <a:pt x="1263" y="2525"/>
                  </a:cubicBezTo>
                  <a:cubicBezTo>
                    <a:pt x="1954" y="2525"/>
                    <a:pt x="2525" y="1953"/>
                    <a:pt x="2525" y="1262"/>
                  </a:cubicBezTo>
                  <a:cubicBezTo>
                    <a:pt x="2525" y="572"/>
                    <a:pt x="195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100"/>
            <p:cNvSpPr/>
            <p:nvPr/>
          </p:nvSpPr>
          <p:spPr>
            <a:xfrm>
              <a:off x="3951375" y="3421000"/>
              <a:ext cx="267350" cy="67900"/>
            </a:xfrm>
            <a:custGeom>
              <a:avLst/>
              <a:gdLst/>
              <a:ahLst/>
              <a:cxnLst/>
              <a:rect l="l" t="t" r="r" b="b"/>
              <a:pathLst>
                <a:path w="10694" h="2716" extrusionOk="0">
                  <a:moveTo>
                    <a:pt x="3764" y="0"/>
                  </a:moveTo>
                  <a:cubicBezTo>
                    <a:pt x="3404" y="553"/>
                    <a:pt x="2804" y="841"/>
                    <a:pt x="2201" y="841"/>
                  </a:cubicBezTo>
                  <a:cubicBezTo>
                    <a:pt x="1765" y="841"/>
                    <a:pt x="1327" y="691"/>
                    <a:pt x="977" y="381"/>
                  </a:cubicBezTo>
                  <a:cubicBezTo>
                    <a:pt x="358" y="786"/>
                    <a:pt x="1" y="1477"/>
                    <a:pt x="25" y="2191"/>
                  </a:cubicBezTo>
                  <a:lnTo>
                    <a:pt x="25" y="2406"/>
                  </a:lnTo>
                  <a:cubicBezTo>
                    <a:pt x="1" y="2572"/>
                    <a:pt x="144" y="2715"/>
                    <a:pt x="334" y="2715"/>
                  </a:cubicBezTo>
                  <a:lnTo>
                    <a:pt x="4097" y="2715"/>
                  </a:lnTo>
                  <a:cubicBezTo>
                    <a:pt x="4264" y="2715"/>
                    <a:pt x="4407" y="2572"/>
                    <a:pt x="4407" y="2406"/>
                  </a:cubicBezTo>
                  <a:lnTo>
                    <a:pt x="4407" y="2191"/>
                  </a:lnTo>
                  <a:cubicBezTo>
                    <a:pt x="4407" y="1882"/>
                    <a:pt x="4335" y="1548"/>
                    <a:pt x="4192" y="1262"/>
                  </a:cubicBezTo>
                  <a:lnTo>
                    <a:pt x="6502" y="1262"/>
                  </a:lnTo>
                  <a:cubicBezTo>
                    <a:pt x="6359" y="1548"/>
                    <a:pt x="6288" y="1882"/>
                    <a:pt x="6288" y="2191"/>
                  </a:cubicBezTo>
                  <a:lnTo>
                    <a:pt x="6288" y="2406"/>
                  </a:lnTo>
                  <a:cubicBezTo>
                    <a:pt x="6288" y="2572"/>
                    <a:pt x="6431" y="2715"/>
                    <a:pt x="6598" y="2715"/>
                  </a:cubicBezTo>
                  <a:lnTo>
                    <a:pt x="10360" y="2715"/>
                  </a:lnTo>
                  <a:cubicBezTo>
                    <a:pt x="10551" y="2715"/>
                    <a:pt x="10694" y="2572"/>
                    <a:pt x="10694" y="2406"/>
                  </a:cubicBezTo>
                  <a:lnTo>
                    <a:pt x="10694" y="2191"/>
                  </a:lnTo>
                  <a:cubicBezTo>
                    <a:pt x="10694" y="1477"/>
                    <a:pt x="10313" y="786"/>
                    <a:pt x="9717" y="381"/>
                  </a:cubicBezTo>
                  <a:cubicBezTo>
                    <a:pt x="9358" y="691"/>
                    <a:pt x="8918" y="841"/>
                    <a:pt x="8482" y="841"/>
                  </a:cubicBezTo>
                  <a:cubicBezTo>
                    <a:pt x="7878" y="841"/>
                    <a:pt x="7280" y="553"/>
                    <a:pt x="6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100"/>
            <p:cNvSpPr/>
            <p:nvPr/>
          </p:nvSpPr>
          <p:spPr>
            <a:xfrm>
              <a:off x="3972225" y="3220950"/>
              <a:ext cx="225075" cy="131000"/>
            </a:xfrm>
            <a:custGeom>
              <a:avLst/>
              <a:gdLst/>
              <a:ahLst/>
              <a:cxnLst/>
              <a:rect l="l" t="t" r="r" b="b"/>
              <a:pathLst>
                <a:path w="9003" h="5240" extrusionOk="0">
                  <a:moveTo>
                    <a:pt x="3647" y="1261"/>
                  </a:moveTo>
                  <a:cubicBezTo>
                    <a:pt x="3661" y="1261"/>
                    <a:pt x="3676" y="1261"/>
                    <a:pt x="3692" y="1263"/>
                  </a:cubicBezTo>
                  <a:cubicBezTo>
                    <a:pt x="4049" y="1310"/>
                    <a:pt x="4049" y="1858"/>
                    <a:pt x="3692" y="1882"/>
                  </a:cubicBezTo>
                  <a:cubicBezTo>
                    <a:pt x="3676" y="1884"/>
                    <a:pt x="3661" y="1884"/>
                    <a:pt x="3647" y="1884"/>
                  </a:cubicBezTo>
                  <a:cubicBezTo>
                    <a:pt x="3230" y="1884"/>
                    <a:pt x="3230" y="1261"/>
                    <a:pt x="3647" y="1261"/>
                  </a:cubicBezTo>
                  <a:close/>
                  <a:moveTo>
                    <a:pt x="5335" y="1263"/>
                  </a:moveTo>
                  <a:cubicBezTo>
                    <a:pt x="5621" y="1263"/>
                    <a:pt x="5764" y="1596"/>
                    <a:pt x="5573" y="1811"/>
                  </a:cubicBezTo>
                  <a:cubicBezTo>
                    <a:pt x="5506" y="1870"/>
                    <a:pt x="5427" y="1897"/>
                    <a:pt x="5350" y="1897"/>
                  </a:cubicBezTo>
                  <a:cubicBezTo>
                    <a:pt x="5182" y="1897"/>
                    <a:pt x="5025" y="1768"/>
                    <a:pt x="5025" y="1572"/>
                  </a:cubicBezTo>
                  <a:cubicBezTo>
                    <a:pt x="5025" y="1406"/>
                    <a:pt x="5168" y="1263"/>
                    <a:pt x="5335" y="1263"/>
                  </a:cubicBezTo>
                  <a:close/>
                  <a:moveTo>
                    <a:pt x="5364" y="2302"/>
                  </a:moveTo>
                  <a:cubicBezTo>
                    <a:pt x="5602" y="2302"/>
                    <a:pt x="5809" y="2617"/>
                    <a:pt x="5573" y="2835"/>
                  </a:cubicBezTo>
                  <a:cubicBezTo>
                    <a:pt x="5287" y="3132"/>
                    <a:pt x="4906" y="3281"/>
                    <a:pt x="4522" y="3281"/>
                  </a:cubicBezTo>
                  <a:cubicBezTo>
                    <a:pt x="4138" y="3281"/>
                    <a:pt x="3751" y="3132"/>
                    <a:pt x="3454" y="2835"/>
                  </a:cubicBezTo>
                  <a:cubicBezTo>
                    <a:pt x="3236" y="2617"/>
                    <a:pt x="3433" y="2302"/>
                    <a:pt x="3676" y="2302"/>
                  </a:cubicBezTo>
                  <a:cubicBezTo>
                    <a:pt x="3752" y="2302"/>
                    <a:pt x="3833" y="2332"/>
                    <a:pt x="3906" y="2406"/>
                  </a:cubicBezTo>
                  <a:cubicBezTo>
                    <a:pt x="4073" y="2573"/>
                    <a:pt x="4293" y="2656"/>
                    <a:pt x="4516" y="2656"/>
                  </a:cubicBezTo>
                  <a:cubicBezTo>
                    <a:pt x="4740" y="2656"/>
                    <a:pt x="4966" y="2573"/>
                    <a:pt x="5144" y="2406"/>
                  </a:cubicBezTo>
                  <a:cubicBezTo>
                    <a:pt x="5212" y="2332"/>
                    <a:pt x="5290" y="2302"/>
                    <a:pt x="5364" y="2302"/>
                  </a:cubicBezTo>
                  <a:close/>
                  <a:moveTo>
                    <a:pt x="929" y="1"/>
                  </a:moveTo>
                  <a:cubicBezTo>
                    <a:pt x="405" y="1"/>
                    <a:pt x="0" y="429"/>
                    <a:pt x="0" y="953"/>
                  </a:cubicBezTo>
                  <a:lnTo>
                    <a:pt x="0" y="3454"/>
                  </a:lnTo>
                  <a:cubicBezTo>
                    <a:pt x="0" y="3978"/>
                    <a:pt x="429" y="4406"/>
                    <a:pt x="953" y="4406"/>
                  </a:cubicBezTo>
                  <a:lnTo>
                    <a:pt x="1048" y="4406"/>
                  </a:lnTo>
                  <a:lnTo>
                    <a:pt x="1048" y="4930"/>
                  </a:lnTo>
                  <a:cubicBezTo>
                    <a:pt x="1048" y="5115"/>
                    <a:pt x="1202" y="5240"/>
                    <a:pt x="1367" y="5240"/>
                  </a:cubicBezTo>
                  <a:cubicBezTo>
                    <a:pt x="1437" y="5240"/>
                    <a:pt x="1509" y="5218"/>
                    <a:pt x="1572" y="5168"/>
                  </a:cubicBezTo>
                  <a:lnTo>
                    <a:pt x="2525" y="4406"/>
                  </a:lnTo>
                  <a:lnTo>
                    <a:pt x="6478" y="4406"/>
                  </a:lnTo>
                  <a:lnTo>
                    <a:pt x="7454" y="5168"/>
                  </a:lnTo>
                  <a:cubicBezTo>
                    <a:pt x="7502" y="5216"/>
                    <a:pt x="7573" y="5240"/>
                    <a:pt x="7645" y="5240"/>
                  </a:cubicBezTo>
                  <a:cubicBezTo>
                    <a:pt x="7812" y="5240"/>
                    <a:pt x="7931" y="5097"/>
                    <a:pt x="7954" y="4930"/>
                  </a:cubicBezTo>
                  <a:lnTo>
                    <a:pt x="7954" y="4406"/>
                  </a:lnTo>
                  <a:lnTo>
                    <a:pt x="8050" y="4406"/>
                  </a:lnTo>
                  <a:cubicBezTo>
                    <a:pt x="8574" y="4406"/>
                    <a:pt x="8979" y="3978"/>
                    <a:pt x="9002" y="3454"/>
                  </a:cubicBezTo>
                  <a:lnTo>
                    <a:pt x="9002" y="953"/>
                  </a:lnTo>
                  <a:cubicBezTo>
                    <a:pt x="8979" y="429"/>
                    <a:pt x="8574" y="1"/>
                    <a:pt x="8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3" name="Google Shape;11183;p100"/>
          <p:cNvGrpSpPr/>
          <p:nvPr/>
        </p:nvGrpSpPr>
        <p:grpSpPr>
          <a:xfrm>
            <a:off x="5546199" y="2886026"/>
            <a:ext cx="356656" cy="349675"/>
            <a:chOff x="4529475" y="3220950"/>
            <a:chExt cx="273300" cy="267950"/>
          </a:xfrm>
        </p:grpSpPr>
        <p:sp>
          <p:nvSpPr>
            <p:cNvPr id="11184" name="Google Shape;11184;p100"/>
            <p:cNvSpPr/>
            <p:nvPr/>
          </p:nvSpPr>
          <p:spPr>
            <a:xfrm>
              <a:off x="4693200" y="3220950"/>
              <a:ext cx="73250" cy="120300"/>
            </a:xfrm>
            <a:custGeom>
              <a:avLst/>
              <a:gdLst/>
              <a:ahLst/>
              <a:cxnLst/>
              <a:rect l="l" t="t" r="r" b="b"/>
              <a:pathLst>
                <a:path w="2930" h="4812" extrusionOk="0">
                  <a:moveTo>
                    <a:pt x="2608" y="1"/>
                  </a:moveTo>
                  <a:cubicBezTo>
                    <a:pt x="2530" y="1"/>
                    <a:pt x="2446" y="32"/>
                    <a:pt x="2382" y="96"/>
                  </a:cubicBezTo>
                  <a:lnTo>
                    <a:pt x="2311" y="167"/>
                  </a:lnTo>
                  <a:cubicBezTo>
                    <a:pt x="1692" y="787"/>
                    <a:pt x="858" y="1168"/>
                    <a:pt x="1" y="1239"/>
                  </a:cubicBezTo>
                  <a:lnTo>
                    <a:pt x="1" y="3573"/>
                  </a:lnTo>
                  <a:cubicBezTo>
                    <a:pt x="858" y="3644"/>
                    <a:pt x="1692" y="4025"/>
                    <a:pt x="2311" y="4668"/>
                  </a:cubicBezTo>
                  <a:lnTo>
                    <a:pt x="2382" y="4740"/>
                  </a:lnTo>
                  <a:cubicBezTo>
                    <a:pt x="2454" y="4787"/>
                    <a:pt x="2525" y="4811"/>
                    <a:pt x="2597" y="4811"/>
                  </a:cubicBezTo>
                  <a:cubicBezTo>
                    <a:pt x="2644" y="4811"/>
                    <a:pt x="2692" y="4811"/>
                    <a:pt x="2716" y="4787"/>
                  </a:cubicBezTo>
                  <a:cubicBezTo>
                    <a:pt x="2859" y="4740"/>
                    <a:pt x="2930" y="4621"/>
                    <a:pt x="2930" y="4502"/>
                  </a:cubicBezTo>
                  <a:lnTo>
                    <a:pt x="2930" y="310"/>
                  </a:lnTo>
                  <a:cubicBezTo>
                    <a:pt x="2930" y="191"/>
                    <a:pt x="2859" y="72"/>
                    <a:pt x="2716" y="24"/>
                  </a:cubicBezTo>
                  <a:cubicBezTo>
                    <a:pt x="2684" y="9"/>
                    <a:pt x="2647" y="1"/>
                    <a:pt x="2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100"/>
            <p:cNvSpPr/>
            <p:nvPr/>
          </p:nvSpPr>
          <p:spPr>
            <a:xfrm>
              <a:off x="4555675" y="3326925"/>
              <a:ext cx="68500" cy="67900"/>
            </a:xfrm>
            <a:custGeom>
              <a:avLst/>
              <a:gdLst/>
              <a:ahLst/>
              <a:cxnLst/>
              <a:rect l="l" t="t" r="r" b="b"/>
              <a:pathLst>
                <a:path w="2740" h="2716" extrusionOk="0">
                  <a:moveTo>
                    <a:pt x="1358" y="1"/>
                  </a:moveTo>
                  <a:cubicBezTo>
                    <a:pt x="620" y="1"/>
                    <a:pt x="1" y="596"/>
                    <a:pt x="1" y="1358"/>
                  </a:cubicBezTo>
                  <a:cubicBezTo>
                    <a:pt x="1" y="2096"/>
                    <a:pt x="620" y="2715"/>
                    <a:pt x="1358" y="2715"/>
                  </a:cubicBezTo>
                  <a:cubicBezTo>
                    <a:pt x="2120" y="2715"/>
                    <a:pt x="2739" y="2096"/>
                    <a:pt x="2739" y="1358"/>
                  </a:cubicBezTo>
                  <a:cubicBezTo>
                    <a:pt x="2739" y="596"/>
                    <a:pt x="2120" y="1"/>
                    <a:pt x="1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100"/>
            <p:cNvSpPr/>
            <p:nvPr/>
          </p:nvSpPr>
          <p:spPr>
            <a:xfrm>
              <a:off x="4781925" y="3256675"/>
              <a:ext cx="20850" cy="49450"/>
            </a:xfrm>
            <a:custGeom>
              <a:avLst/>
              <a:gdLst/>
              <a:ahLst/>
              <a:cxnLst/>
              <a:rect l="l" t="t" r="r" b="b"/>
              <a:pathLst>
                <a:path w="834" h="1978" extrusionOk="0">
                  <a:moveTo>
                    <a:pt x="0" y="1"/>
                  </a:moveTo>
                  <a:lnTo>
                    <a:pt x="0" y="1977"/>
                  </a:lnTo>
                  <a:cubicBezTo>
                    <a:pt x="834" y="1572"/>
                    <a:pt x="834" y="382"/>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100"/>
            <p:cNvSpPr/>
            <p:nvPr/>
          </p:nvSpPr>
          <p:spPr>
            <a:xfrm>
              <a:off x="4529475" y="3252500"/>
              <a:ext cx="155425" cy="236400"/>
            </a:xfrm>
            <a:custGeom>
              <a:avLst/>
              <a:gdLst/>
              <a:ahLst/>
              <a:cxnLst/>
              <a:rect l="l" t="t" r="r" b="b"/>
              <a:pathLst>
                <a:path w="6217" h="9456" extrusionOk="0">
                  <a:moveTo>
                    <a:pt x="5359" y="1"/>
                  </a:moveTo>
                  <a:cubicBezTo>
                    <a:pt x="3883" y="25"/>
                    <a:pt x="3811" y="2192"/>
                    <a:pt x="5288" y="2311"/>
                  </a:cubicBezTo>
                  <a:lnTo>
                    <a:pt x="5288" y="3049"/>
                  </a:lnTo>
                  <a:cubicBezTo>
                    <a:pt x="5097" y="3168"/>
                    <a:pt x="4978" y="3382"/>
                    <a:pt x="4978" y="3597"/>
                  </a:cubicBezTo>
                  <a:lnTo>
                    <a:pt x="4978" y="5478"/>
                  </a:lnTo>
                  <a:lnTo>
                    <a:pt x="4049" y="5478"/>
                  </a:lnTo>
                  <a:cubicBezTo>
                    <a:pt x="3648" y="6031"/>
                    <a:pt x="3031" y="6319"/>
                    <a:pt x="2411" y="6319"/>
                  </a:cubicBezTo>
                  <a:cubicBezTo>
                    <a:pt x="1963" y="6319"/>
                    <a:pt x="1514" y="6169"/>
                    <a:pt x="1144" y="5859"/>
                  </a:cubicBezTo>
                  <a:cubicBezTo>
                    <a:pt x="429" y="6288"/>
                    <a:pt x="1" y="7074"/>
                    <a:pt x="1" y="7883"/>
                  </a:cubicBezTo>
                  <a:lnTo>
                    <a:pt x="1" y="9146"/>
                  </a:lnTo>
                  <a:cubicBezTo>
                    <a:pt x="1" y="9312"/>
                    <a:pt x="144" y="9455"/>
                    <a:pt x="334" y="9455"/>
                  </a:cubicBezTo>
                  <a:lnTo>
                    <a:pt x="4502" y="9455"/>
                  </a:lnTo>
                  <a:cubicBezTo>
                    <a:pt x="4692" y="9455"/>
                    <a:pt x="4835" y="9312"/>
                    <a:pt x="4811" y="9146"/>
                  </a:cubicBezTo>
                  <a:lnTo>
                    <a:pt x="4811" y="7883"/>
                  </a:lnTo>
                  <a:cubicBezTo>
                    <a:pt x="4811" y="7479"/>
                    <a:pt x="4716" y="7098"/>
                    <a:pt x="4526" y="6740"/>
                  </a:cubicBezTo>
                  <a:lnTo>
                    <a:pt x="5288" y="6740"/>
                  </a:lnTo>
                  <a:cubicBezTo>
                    <a:pt x="5812" y="6740"/>
                    <a:pt x="6216" y="6312"/>
                    <a:pt x="6216" y="5788"/>
                  </a:cubicBezTo>
                  <a:lnTo>
                    <a:pt x="6216" y="3597"/>
                  </a:lnTo>
                  <a:cubicBezTo>
                    <a:pt x="6216" y="3382"/>
                    <a:pt x="6097" y="3168"/>
                    <a:pt x="5907" y="3049"/>
                  </a:cubicBezTo>
                  <a:lnTo>
                    <a:pt x="590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8" name="Google Shape;11188;p100"/>
          <p:cNvGrpSpPr/>
          <p:nvPr/>
        </p:nvGrpSpPr>
        <p:grpSpPr>
          <a:xfrm>
            <a:off x="6302185" y="2886026"/>
            <a:ext cx="348109" cy="349675"/>
            <a:chOff x="5108775" y="3220950"/>
            <a:chExt cx="266750" cy="267950"/>
          </a:xfrm>
        </p:grpSpPr>
        <p:sp>
          <p:nvSpPr>
            <p:cNvPr id="11189" name="Google Shape;11189;p100"/>
            <p:cNvSpPr/>
            <p:nvPr/>
          </p:nvSpPr>
          <p:spPr>
            <a:xfrm>
              <a:off x="5200450" y="3347600"/>
              <a:ext cx="73250" cy="62700"/>
            </a:xfrm>
            <a:custGeom>
              <a:avLst/>
              <a:gdLst/>
              <a:ahLst/>
              <a:cxnLst/>
              <a:rect l="l" t="t" r="r" b="b"/>
              <a:pathLst>
                <a:path w="2930" h="2508" extrusionOk="0">
                  <a:moveTo>
                    <a:pt x="1653" y="0"/>
                  </a:moveTo>
                  <a:cubicBezTo>
                    <a:pt x="1348" y="0"/>
                    <a:pt x="1038" y="113"/>
                    <a:pt x="787" y="364"/>
                  </a:cubicBezTo>
                  <a:cubicBezTo>
                    <a:pt x="1" y="1174"/>
                    <a:pt x="572" y="2508"/>
                    <a:pt x="1692" y="2508"/>
                  </a:cubicBezTo>
                  <a:cubicBezTo>
                    <a:pt x="2382" y="2508"/>
                    <a:pt x="2930" y="1960"/>
                    <a:pt x="2930" y="1269"/>
                  </a:cubicBezTo>
                  <a:cubicBezTo>
                    <a:pt x="2930" y="508"/>
                    <a:pt x="2302" y="0"/>
                    <a:pt x="16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100"/>
            <p:cNvSpPr/>
            <p:nvPr/>
          </p:nvSpPr>
          <p:spPr>
            <a:xfrm>
              <a:off x="5182000" y="3417425"/>
              <a:ext cx="120275" cy="71475"/>
            </a:xfrm>
            <a:custGeom>
              <a:avLst/>
              <a:gdLst/>
              <a:ahLst/>
              <a:cxnLst/>
              <a:rect l="l" t="t" r="r" b="b"/>
              <a:pathLst>
                <a:path w="4811" h="2859" extrusionOk="0">
                  <a:moveTo>
                    <a:pt x="1310" y="0"/>
                  </a:moveTo>
                  <a:cubicBezTo>
                    <a:pt x="524" y="405"/>
                    <a:pt x="24" y="1239"/>
                    <a:pt x="24" y="2144"/>
                  </a:cubicBezTo>
                  <a:lnTo>
                    <a:pt x="24" y="2549"/>
                  </a:lnTo>
                  <a:cubicBezTo>
                    <a:pt x="0" y="2715"/>
                    <a:pt x="143" y="2858"/>
                    <a:pt x="310" y="2858"/>
                  </a:cubicBezTo>
                  <a:lnTo>
                    <a:pt x="4501" y="2858"/>
                  </a:lnTo>
                  <a:cubicBezTo>
                    <a:pt x="4668" y="2858"/>
                    <a:pt x="4787" y="2715"/>
                    <a:pt x="4787" y="2549"/>
                  </a:cubicBezTo>
                  <a:lnTo>
                    <a:pt x="4787" y="2144"/>
                  </a:lnTo>
                  <a:cubicBezTo>
                    <a:pt x="4811" y="1239"/>
                    <a:pt x="4311" y="405"/>
                    <a:pt x="3525" y="0"/>
                  </a:cubicBezTo>
                  <a:cubicBezTo>
                    <a:pt x="3192" y="239"/>
                    <a:pt x="2805" y="358"/>
                    <a:pt x="2418" y="358"/>
                  </a:cubicBezTo>
                  <a:cubicBezTo>
                    <a:pt x="2031" y="358"/>
                    <a:pt x="1644" y="239"/>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100"/>
            <p:cNvSpPr/>
            <p:nvPr/>
          </p:nvSpPr>
          <p:spPr>
            <a:xfrm>
              <a:off x="5121875" y="3220950"/>
              <a:ext cx="52400" cy="52425"/>
            </a:xfrm>
            <a:custGeom>
              <a:avLst/>
              <a:gdLst/>
              <a:ahLst/>
              <a:cxnLst/>
              <a:rect l="l" t="t" r="r" b="b"/>
              <a:pathLst>
                <a:path w="2096" h="2097" extrusionOk="0">
                  <a:moveTo>
                    <a:pt x="1048" y="1"/>
                  </a:moveTo>
                  <a:cubicBezTo>
                    <a:pt x="477" y="1"/>
                    <a:pt x="0" y="477"/>
                    <a:pt x="0" y="1049"/>
                  </a:cubicBezTo>
                  <a:cubicBezTo>
                    <a:pt x="0" y="1620"/>
                    <a:pt x="477" y="2096"/>
                    <a:pt x="1048" y="2096"/>
                  </a:cubicBezTo>
                  <a:cubicBezTo>
                    <a:pt x="1643" y="2096"/>
                    <a:pt x="2096" y="1620"/>
                    <a:pt x="2096" y="1049"/>
                  </a:cubicBezTo>
                  <a:cubicBezTo>
                    <a:pt x="2096" y="477"/>
                    <a:pt x="16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100"/>
            <p:cNvSpPr/>
            <p:nvPr/>
          </p:nvSpPr>
          <p:spPr>
            <a:xfrm>
              <a:off x="5108775" y="3279300"/>
              <a:ext cx="78600" cy="51825"/>
            </a:xfrm>
            <a:custGeom>
              <a:avLst/>
              <a:gdLst/>
              <a:ahLst/>
              <a:cxnLst/>
              <a:rect l="l" t="t" r="r" b="b"/>
              <a:pathLst>
                <a:path w="3144" h="2073" extrusionOk="0">
                  <a:moveTo>
                    <a:pt x="500" y="0"/>
                  </a:moveTo>
                  <a:cubicBezTo>
                    <a:pt x="191" y="286"/>
                    <a:pt x="0" y="691"/>
                    <a:pt x="0" y="1120"/>
                  </a:cubicBezTo>
                  <a:lnTo>
                    <a:pt x="0" y="1763"/>
                  </a:lnTo>
                  <a:cubicBezTo>
                    <a:pt x="0" y="1929"/>
                    <a:pt x="143" y="2072"/>
                    <a:pt x="334" y="2072"/>
                  </a:cubicBezTo>
                  <a:lnTo>
                    <a:pt x="2834" y="2072"/>
                  </a:lnTo>
                  <a:cubicBezTo>
                    <a:pt x="3001" y="2072"/>
                    <a:pt x="3144" y="1929"/>
                    <a:pt x="3144" y="1763"/>
                  </a:cubicBezTo>
                  <a:lnTo>
                    <a:pt x="3144" y="1120"/>
                  </a:lnTo>
                  <a:cubicBezTo>
                    <a:pt x="3144" y="691"/>
                    <a:pt x="2953" y="286"/>
                    <a:pt x="2644" y="0"/>
                  </a:cubicBezTo>
                  <a:cubicBezTo>
                    <a:pt x="2358" y="239"/>
                    <a:pt x="1977" y="382"/>
                    <a:pt x="1572" y="405"/>
                  </a:cubicBezTo>
                  <a:cubicBezTo>
                    <a:pt x="1191" y="405"/>
                    <a:pt x="786" y="262"/>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100"/>
            <p:cNvSpPr/>
            <p:nvPr/>
          </p:nvSpPr>
          <p:spPr>
            <a:xfrm>
              <a:off x="5310600" y="3220950"/>
              <a:ext cx="52425" cy="52425"/>
            </a:xfrm>
            <a:custGeom>
              <a:avLst/>
              <a:gdLst/>
              <a:ahLst/>
              <a:cxnLst/>
              <a:rect l="l" t="t" r="r" b="b"/>
              <a:pathLst>
                <a:path w="2097" h="2097" extrusionOk="0">
                  <a:moveTo>
                    <a:pt x="1048" y="1"/>
                  </a:moveTo>
                  <a:cubicBezTo>
                    <a:pt x="453" y="1"/>
                    <a:pt x="0" y="477"/>
                    <a:pt x="0" y="1049"/>
                  </a:cubicBezTo>
                  <a:cubicBezTo>
                    <a:pt x="0" y="1620"/>
                    <a:pt x="453" y="2096"/>
                    <a:pt x="1048" y="2096"/>
                  </a:cubicBezTo>
                  <a:cubicBezTo>
                    <a:pt x="1620" y="2096"/>
                    <a:pt x="2096" y="1620"/>
                    <a:pt x="2096" y="1049"/>
                  </a:cubicBezTo>
                  <a:cubicBezTo>
                    <a:pt x="2096" y="477"/>
                    <a:pt x="1620"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100"/>
            <p:cNvSpPr/>
            <p:nvPr/>
          </p:nvSpPr>
          <p:spPr>
            <a:xfrm>
              <a:off x="5297500" y="3279300"/>
              <a:ext cx="78025" cy="51825"/>
            </a:xfrm>
            <a:custGeom>
              <a:avLst/>
              <a:gdLst/>
              <a:ahLst/>
              <a:cxnLst/>
              <a:rect l="l" t="t" r="r" b="b"/>
              <a:pathLst>
                <a:path w="3121" h="2073" extrusionOk="0">
                  <a:moveTo>
                    <a:pt x="477" y="0"/>
                  </a:moveTo>
                  <a:cubicBezTo>
                    <a:pt x="167" y="286"/>
                    <a:pt x="0" y="691"/>
                    <a:pt x="0" y="1120"/>
                  </a:cubicBezTo>
                  <a:lnTo>
                    <a:pt x="0" y="1763"/>
                  </a:lnTo>
                  <a:cubicBezTo>
                    <a:pt x="0" y="1929"/>
                    <a:pt x="120" y="2072"/>
                    <a:pt x="286" y="2072"/>
                  </a:cubicBezTo>
                  <a:lnTo>
                    <a:pt x="2811" y="2072"/>
                  </a:lnTo>
                  <a:cubicBezTo>
                    <a:pt x="2977" y="2072"/>
                    <a:pt x="3120" y="1929"/>
                    <a:pt x="3096" y="1763"/>
                  </a:cubicBezTo>
                  <a:lnTo>
                    <a:pt x="3096" y="1120"/>
                  </a:lnTo>
                  <a:cubicBezTo>
                    <a:pt x="3120" y="691"/>
                    <a:pt x="2953" y="286"/>
                    <a:pt x="2644" y="0"/>
                  </a:cubicBezTo>
                  <a:cubicBezTo>
                    <a:pt x="2334" y="262"/>
                    <a:pt x="1947" y="393"/>
                    <a:pt x="1560" y="393"/>
                  </a:cubicBezTo>
                  <a:cubicBezTo>
                    <a:pt x="1173" y="393"/>
                    <a:pt x="786" y="262"/>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100"/>
            <p:cNvSpPr/>
            <p:nvPr/>
          </p:nvSpPr>
          <p:spPr>
            <a:xfrm>
              <a:off x="5216525" y="3220950"/>
              <a:ext cx="52425" cy="52425"/>
            </a:xfrm>
            <a:custGeom>
              <a:avLst/>
              <a:gdLst/>
              <a:ahLst/>
              <a:cxnLst/>
              <a:rect l="l" t="t" r="r" b="b"/>
              <a:pathLst>
                <a:path w="2097" h="2097" extrusionOk="0">
                  <a:moveTo>
                    <a:pt x="1049" y="1"/>
                  </a:moveTo>
                  <a:cubicBezTo>
                    <a:pt x="453" y="1"/>
                    <a:pt x="1" y="477"/>
                    <a:pt x="1" y="1049"/>
                  </a:cubicBezTo>
                  <a:cubicBezTo>
                    <a:pt x="1" y="1620"/>
                    <a:pt x="453" y="2096"/>
                    <a:pt x="1049" y="2096"/>
                  </a:cubicBezTo>
                  <a:cubicBezTo>
                    <a:pt x="1620" y="2096"/>
                    <a:pt x="2096" y="1620"/>
                    <a:pt x="2096" y="1049"/>
                  </a:cubicBezTo>
                  <a:cubicBezTo>
                    <a:pt x="2096" y="477"/>
                    <a:pt x="1620" y="1"/>
                    <a:pt x="1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100"/>
            <p:cNvSpPr/>
            <p:nvPr/>
          </p:nvSpPr>
          <p:spPr>
            <a:xfrm>
              <a:off x="5203425" y="3279300"/>
              <a:ext cx="78625" cy="51825"/>
            </a:xfrm>
            <a:custGeom>
              <a:avLst/>
              <a:gdLst/>
              <a:ahLst/>
              <a:cxnLst/>
              <a:rect l="l" t="t" r="r" b="b"/>
              <a:pathLst>
                <a:path w="3145" h="2073" extrusionOk="0">
                  <a:moveTo>
                    <a:pt x="477" y="0"/>
                  </a:moveTo>
                  <a:cubicBezTo>
                    <a:pt x="168" y="286"/>
                    <a:pt x="1" y="691"/>
                    <a:pt x="1" y="1120"/>
                  </a:cubicBezTo>
                  <a:lnTo>
                    <a:pt x="1" y="1763"/>
                  </a:lnTo>
                  <a:cubicBezTo>
                    <a:pt x="1" y="1929"/>
                    <a:pt x="144" y="2072"/>
                    <a:pt x="310" y="2072"/>
                  </a:cubicBezTo>
                  <a:lnTo>
                    <a:pt x="2811" y="2072"/>
                  </a:lnTo>
                  <a:cubicBezTo>
                    <a:pt x="3001" y="2072"/>
                    <a:pt x="3144" y="1929"/>
                    <a:pt x="3121" y="1763"/>
                  </a:cubicBezTo>
                  <a:lnTo>
                    <a:pt x="3121" y="1120"/>
                  </a:lnTo>
                  <a:cubicBezTo>
                    <a:pt x="3121" y="691"/>
                    <a:pt x="2954" y="286"/>
                    <a:pt x="2644" y="0"/>
                  </a:cubicBezTo>
                  <a:cubicBezTo>
                    <a:pt x="2335" y="262"/>
                    <a:pt x="1954" y="405"/>
                    <a:pt x="1573" y="405"/>
                  </a:cubicBezTo>
                  <a:cubicBezTo>
                    <a:pt x="1168" y="405"/>
                    <a:pt x="787" y="262"/>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7" name="Google Shape;11197;p100"/>
          <p:cNvGrpSpPr/>
          <p:nvPr/>
        </p:nvGrpSpPr>
        <p:grpSpPr>
          <a:xfrm>
            <a:off x="7058139" y="2886026"/>
            <a:ext cx="348109" cy="349675"/>
            <a:chOff x="5688050" y="3220950"/>
            <a:chExt cx="266750" cy="267950"/>
          </a:xfrm>
        </p:grpSpPr>
        <p:sp>
          <p:nvSpPr>
            <p:cNvPr id="11198" name="Google Shape;11198;p100"/>
            <p:cNvSpPr/>
            <p:nvPr/>
          </p:nvSpPr>
          <p:spPr>
            <a:xfrm>
              <a:off x="5688050" y="3338825"/>
              <a:ext cx="266750" cy="150075"/>
            </a:xfrm>
            <a:custGeom>
              <a:avLst/>
              <a:gdLst/>
              <a:ahLst/>
              <a:cxnLst/>
              <a:rect l="l" t="t" r="r" b="b"/>
              <a:pathLst>
                <a:path w="10670" h="6003" extrusionOk="0">
                  <a:moveTo>
                    <a:pt x="7431" y="1"/>
                  </a:moveTo>
                  <a:cubicBezTo>
                    <a:pt x="7240" y="1"/>
                    <a:pt x="7121" y="144"/>
                    <a:pt x="7121" y="311"/>
                  </a:cubicBezTo>
                  <a:lnTo>
                    <a:pt x="7121" y="1668"/>
                  </a:lnTo>
                  <a:lnTo>
                    <a:pt x="3859" y="1668"/>
                  </a:lnTo>
                  <a:cubicBezTo>
                    <a:pt x="3692" y="1692"/>
                    <a:pt x="3573" y="1811"/>
                    <a:pt x="3573" y="2001"/>
                  </a:cubicBezTo>
                  <a:lnTo>
                    <a:pt x="3573" y="3359"/>
                  </a:lnTo>
                  <a:lnTo>
                    <a:pt x="334" y="3359"/>
                  </a:lnTo>
                  <a:cubicBezTo>
                    <a:pt x="144" y="3359"/>
                    <a:pt x="1" y="3478"/>
                    <a:pt x="1" y="3668"/>
                  </a:cubicBezTo>
                  <a:lnTo>
                    <a:pt x="1" y="5693"/>
                  </a:lnTo>
                  <a:cubicBezTo>
                    <a:pt x="1" y="5859"/>
                    <a:pt x="144" y="6002"/>
                    <a:pt x="334" y="6002"/>
                  </a:cubicBezTo>
                  <a:lnTo>
                    <a:pt x="10360" y="6002"/>
                  </a:lnTo>
                  <a:cubicBezTo>
                    <a:pt x="10527" y="6002"/>
                    <a:pt x="10646" y="5859"/>
                    <a:pt x="10646" y="5693"/>
                  </a:cubicBezTo>
                  <a:lnTo>
                    <a:pt x="10646" y="311"/>
                  </a:lnTo>
                  <a:cubicBezTo>
                    <a:pt x="10670" y="144"/>
                    <a:pt x="10527" y="1"/>
                    <a:pt x="103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100"/>
            <p:cNvSpPr/>
            <p:nvPr/>
          </p:nvSpPr>
          <p:spPr>
            <a:xfrm>
              <a:off x="5701150" y="3304900"/>
              <a:ext cx="47075" cy="47050"/>
            </a:xfrm>
            <a:custGeom>
              <a:avLst/>
              <a:gdLst/>
              <a:ahLst/>
              <a:cxnLst/>
              <a:rect l="l" t="t" r="r" b="b"/>
              <a:pathLst>
                <a:path w="1883" h="1882" extrusionOk="0">
                  <a:moveTo>
                    <a:pt x="929" y="0"/>
                  </a:moveTo>
                  <a:cubicBezTo>
                    <a:pt x="406" y="0"/>
                    <a:pt x="1" y="429"/>
                    <a:pt x="1" y="929"/>
                  </a:cubicBezTo>
                  <a:cubicBezTo>
                    <a:pt x="1" y="1453"/>
                    <a:pt x="406" y="1882"/>
                    <a:pt x="929" y="1882"/>
                  </a:cubicBezTo>
                  <a:cubicBezTo>
                    <a:pt x="1453" y="1882"/>
                    <a:pt x="1882" y="1453"/>
                    <a:pt x="1882" y="929"/>
                  </a:cubicBezTo>
                  <a:cubicBezTo>
                    <a:pt x="1882" y="429"/>
                    <a:pt x="1453"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100"/>
            <p:cNvSpPr/>
            <p:nvPr/>
          </p:nvSpPr>
          <p:spPr>
            <a:xfrm>
              <a:off x="5789875" y="3263225"/>
              <a:ext cx="47050" cy="47050"/>
            </a:xfrm>
            <a:custGeom>
              <a:avLst/>
              <a:gdLst/>
              <a:ahLst/>
              <a:cxnLst/>
              <a:rect l="l" t="t" r="r" b="b"/>
              <a:pathLst>
                <a:path w="1882" h="1882" extrusionOk="0">
                  <a:moveTo>
                    <a:pt x="953" y="0"/>
                  </a:moveTo>
                  <a:cubicBezTo>
                    <a:pt x="429" y="0"/>
                    <a:pt x="0" y="405"/>
                    <a:pt x="0" y="929"/>
                  </a:cubicBezTo>
                  <a:cubicBezTo>
                    <a:pt x="0" y="1453"/>
                    <a:pt x="429" y="1882"/>
                    <a:pt x="953" y="1882"/>
                  </a:cubicBezTo>
                  <a:cubicBezTo>
                    <a:pt x="1453" y="1882"/>
                    <a:pt x="1881" y="1453"/>
                    <a:pt x="1881" y="929"/>
                  </a:cubicBezTo>
                  <a:cubicBezTo>
                    <a:pt x="1881" y="405"/>
                    <a:pt x="145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100"/>
            <p:cNvSpPr/>
            <p:nvPr/>
          </p:nvSpPr>
          <p:spPr>
            <a:xfrm>
              <a:off x="5865475" y="3276325"/>
              <a:ext cx="73850" cy="47050"/>
            </a:xfrm>
            <a:custGeom>
              <a:avLst/>
              <a:gdLst/>
              <a:ahLst/>
              <a:cxnLst/>
              <a:rect l="l" t="t" r="r" b="b"/>
              <a:pathLst>
                <a:path w="2954" h="1882" extrusionOk="0">
                  <a:moveTo>
                    <a:pt x="548" y="0"/>
                  </a:moveTo>
                  <a:cubicBezTo>
                    <a:pt x="215" y="286"/>
                    <a:pt x="1" y="691"/>
                    <a:pt x="1" y="1143"/>
                  </a:cubicBezTo>
                  <a:lnTo>
                    <a:pt x="1" y="1596"/>
                  </a:lnTo>
                  <a:cubicBezTo>
                    <a:pt x="1" y="1739"/>
                    <a:pt x="143" y="1882"/>
                    <a:pt x="286" y="1882"/>
                  </a:cubicBezTo>
                  <a:lnTo>
                    <a:pt x="2668" y="1882"/>
                  </a:lnTo>
                  <a:cubicBezTo>
                    <a:pt x="2811" y="1882"/>
                    <a:pt x="2954" y="1739"/>
                    <a:pt x="2954" y="1596"/>
                  </a:cubicBezTo>
                  <a:lnTo>
                    <a:pt x="2954" y="1143"/>
                  </a:lnTo>
                  <a:cubicBezTo>
                    <a:pt x="2954" y="691"/>
                    <a:pt x="2739" y="286"/>
                    <a:pt x="2406" y="0"/>
                  </a:cubicBezTo>
                  <a:cubicBezTo>
                    <a:pt x="2132" y="203"/>
                    <a:pt x="1804" y="304"/>
                    <a:pt x="1477" y="304"/>
                  </a:cubicBezTo>
                  <a:cubicBezTo>
                    <a:pt x="1150" y="304"/>
                    <a:pt x="822" y="203"/>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100"/>
            <p:cNvSpPr/>
            <p:nvPr/>
          </p:nvSpPr>
          <p:spPr>
            <a:xfrm>
              <a:off x="5688050" y="3360275"/>
              <a:ext cx="73250" cy="46450"/>
            </a:xfrm>
            <a:custGeom>
              <a:avLst/>
              <a:gdLst/>
              <a:ahLst/>
              <a:cxnLst/>
              <a:rect l="l" t="t" r="r" b="b"/>
              <a:pathLst>
                <a:path w="2930" h="1858" extrusionOk="0">
                  <a:moveTo>
                    <a:pt x="549" y="0"/>
                  </a:moveTo>
                  <a:cubicBezTo>
                    <a:pt x="191" y="262"/>
                    <a:pt x="1" y="691"/>
                    <a:pt x="1" y="1120"/>
                  </a:cubicBezTo>
                  <a:lnTo>
                    <a:pt x="1" y="1596"/>
                  </a:lnTo>
                  <a:cubicBezTo>
                    <a:pt x="1" y="1739"/>
                    <a:pt x="120" y="1858"/>
                    <a:pt x="263" y="1858"/>
                  </a:cubicBezTo>
                  <a:lnTo>
                    <a:pt x="2644" y="1858"/>
                  </a:lnTo>
                  <a:cubicBezTo>
                    <a:pt x="2811" y="1858"/>
                    <a:pt x="2930" y="1739"/>
                    <a:pt x="2930" y="1596"/>
                  </a:cubicBezTo>
                  <a:lnTo>
                    <a:pt x="2930" y="1120"/>
                  </a:lnTo>
                  <a:cubicBezTo>
                    <a:pt x="2930" y="691"/>
                    <a:pt x="2716" y="262"/>
                    <a:pt x="2382" y="0"/>
                  </a:cubicBezTo>
                  <a:cubicBezTo>
                    <a:pt x="2108" y="191"/>
                    <a:pt x="1787" y="286"/>
                    <a:pt x="1465" y="286"/>
                  </a:cubicBezTo>
                  <a:cubicBezTo>
                    <a:pt x="1144" y="286"/>
                    <a:pt x="822" y="191"/>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100"/>
            <p:cNvSpPr/>
            <p:nvPr/>
          </p:nvSpPr>
          <p:spPr>
            <a:xfrm>
              <a:off x="5776775" y="3318000"/>
              <a:ext cx="73250" cy="47050"/>
            </a:xfrm>
            <a:custGeom>
              <a:avLst/>
              <a:gdLst/>
              <a:ahLst/>
              <a:cxnLst/>
              <a:rect l="l" t="t" r="r" b="b"/>
              <a:pathLst>
                <a:path w="2930" h="1882" extrusionOk="0">
                  <a:moveTo>
                    <a:pt x="548" y="0"/>
                  </a:moveTo>
                  <a:cubicBezTo>
                    <a:pt x="191" y="286"/>
                    <a:pt x="0" y="715"/>
                    <a:pt x="0" y="1144"/>
                  </a:cubicBezTo>
                  <a:lnTo>
                    <a:pt x="0" y="1596"/>
                  </a:lnTo>
                  <a:cubicBezTo>
                    <a:pt x="0" y="1763"/>
                    <a:pt x="119" y="1882"/>
                    <a:pt x="286" y="1882"/>
                  </a:cubicBezTo>
                  <a:lnTo>
                    <a:pt x="2667" y="1882"/>
                  </a:lnTo>
                  <a:cubicBezTo>
                    <a:pt x="2810" y="1882"/>
                    <a:pt x="2929" y="1763"/>
                    <a:pt x="2929" y="1596"/>
                  </a:cubicBezTo>
                  <a:lnTo>
                    <a:pt x="2929" y="1144"/>
                  </a:lnTo>
                  <a:cubicBezTo>
                    <a:pt x="2929" y="715"/>
                    <a:pt x="2739" y="286"/>
                    <a:pt x="2382" y="0"/>
                  </a:cubicBezTo>
                  <a:cubicBezTo>
                    <a:pt x="2108" y="203"/>
                    <a:pt x="1786" y="304"/>
                    <a:pt x="1465" y="304"/>
                  </a:cubicBezTo>
                  <a:cubicBezTo>
                    <a:pt x="1143" y="304"/>
                    <a:pt x="822" y="203"/>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100"/>
            <p:cNvSpPr/>
            <p:nvPr/>
          </p:nvSpPr>
          <p:spPr>
            <a:xfrm>
              <a:off x="5878575" y="3220950"/>
              <a:ext cx="47050" cy="47050"/>
            </a:xfrm>
            <a:custGeom>
              <a:avLst/>
              <a:gdLst/>
              <a:ahLst/>
              <a:cxnLst/>
              <a:rect l="l" t="t" r="r" b="b"/>
              <a:pathLst>
                <a:path w="1882" h="1882" extrusionOk="0">
                  <a:moveTo>
                    <a:pt x="953" y="1"/>
                  </a:moveTo>
                  <a:cubicBezTo>
                    <a:pt x="429" y="1"/>
                    <a:pt x="0" y="429"/>
                    <a:pt x="0" y="953"/>
                  </a:cubicBezTo>
                  <a:cubicBezTo>
                    <a:pt x="0" y="1477"/>
                    <a:pt x="429" y="1882"/>
                    <a:pt x="953" y="1882"/>
                  </a:cubicBezTo>
                  <a:cubicBezTo>
                    <a:pt x="1477" y="1882"/>
                    <a:pt x="1882" y="1477"/>
                    <a:pt x="1882" y="953"/>
                  </a:cubicBezTo>
                  <a:cubicBezTo>
                    <a:pt x="1882" y="429"/>
                    <a:pt x="147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5" name="Google Shape;11205;p100"/>
          <p:cNvGrpSpPr/>
          <p:nvPr/>
        </p:nvGrpSpPr>
        <p:grpSpPr>
          <a:xfrm>
            <a:off x="7811026" y="2886026"/>
            <a:ext cx="350425" cy="349675"/>
            <a:chOff x="6264975" y="3220950"/>
            <a:chExt cx="268525" cy="267950"/>
          </a:xfrm>
        </p:grpSpPr>
        <p:sp>
          <p:nvSpPr>
            <p:cNvPr id="11206" name="Google Shape;11206;p100"/>
            <p:cNvSpPr/>
            <p:nvPr/>
          </p:nvSpPr>
          <p:spPr>
            <a:xfrm>
              <a:off x="6322725" y="3276925"/>
              <a:ext cx="6550" cy="16100"/>
            </a:xfrm>
            <a:custGeom>
              <a:avLst/>
              <a:gdLst/>
              <a:ahLst/>
              <a:cxnLst/>
              <a:rect l="l" t="t" r="r" b="b"/>
              <a:pathLst>
                <a:path w="262" h="644" extrusionOk="0">
                  <a:moveTo>
                    <a:pt x="0" y="0"/>
                  </a:moveTo>
                  <a:lnTo>
                    <a:pt x="0" y="643"/>
                  </a:lnTo>
                  <a:cubicBezTo>
                    <a:pt x="119" y="596"/>
                    <a:pt x="191" y="477"/>
                    <a:pt x="214" y="357"/>
                  </a:cubicBezTo>
                  <a:cubicBezTo>
                    <a:pt x="262" y="191"/>
                    <a:pt x="167" y="48"/>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100"/>
            <p:cNvSpPr/>
            <p:nvPr/>
          </p:nvSpPr>
          <p:spPr>
            <a:xfrm>
              <a:off x="6266750" y="3221700"/>
              <a:ext cx="122075" cy="104050"/>
            </a:xfrm>
            <a:custGeom>
              <a:avLst/>
              <a:gdLst/>
              <a:ahLst/>
              <a:cxnLst/>
              <a:rect l="l" t="t" r="r" b="b"/>
              <a:pathLst>
                <a:path w="4883" h="4162" extrusionOk="0">
                  <a:moveTo>
                    <a:pt x="2084" y="661"/>
                  </a:moveTo>
                  <a:cubicBezTo>
                    <a:pt x="2162" y="661"/>
                    <a:pt x="2239" y="709"/>
                    <a:pt x="2239" y="804"/>
                  </a:cubicBezTo>
                  <a:lnTo>
                    <a:pt x="2239" y="923"/>
                  </a:lnTo>
                  <a:cubicBezTo>
                    <a:pt x="2382" y="947"/>
                    <a:pt x="2501" y="995"/>
                    <a:pt x="2596" y="1114"/>
                  </a:cubicBezTo>
                  <a:cubicBezTo>
                    <a:pt x="2668" y="1161"/>
                    <a:pt x="2668" y="1257"/>
                    <a:pt x="2596" y="1328"/>
                  </a:cubicBezTo>
                  <a:cubicBezTo>
                    <a:pt x="2561" y="1352"/>
                    <a:pt x="2519" y="1364"/>
                    <a:pt x="2480" y="1364"/>
                  </a:cubicBezTo>
                  <a:cubicBezTo>
                    <a:pt x="2441" y="1364"/>
                    <a:pt x="2406" y="1352"/>
                    <a:pt x="2382" y="1328"/>
                  </a:cubicBezTo>
                  <a:cubicBezTo>
                    <a:pt x="2334" y="1304"/>
                    <a:pt x="2287" y="1280"/>
                    <a:pt x="2263" y="1257"/>
                  </a:cubicBezTo>
                  <a:lnTo>
                    <a:pt x="2263" y="1876"/>
                  </a:lnTo>
                  <a:lnTo>
                    <a:pt x="2358" y="1923"/>
                  </a:lnTo>
                  <a:cubicBezTo>
                    <a:pt x="2668" y="2019"/>
                    <a:pt x="2834" y="2328"/>
                    <a:pt x="2787" y="2638"/>
                  </a:cubicBezTo>
                  <a:cubicBezTo>
                    <a:pt x="2739" y="2900"/>
                    <a:pt x="2525" y="3138"/>
                    <a:pt x="2263" y="3186"/>
                  </a:cubicBezTo>
                  <a:lnTo>
                    <a:pt x="2263" y="3352"/>
                  </a:lnTo>
                  <a:cubicBezTo>
                    <a:pt x="2263" y="3448"/>
                    <a:pt x="2180" y="3495"/>
                    <a:pt x="2096" y="3495"/>
                  </a:cubicBezTo>
                  <a:cubicBezTo>
                    <a:pt x="2013" y="3495"/>
                    <a:pt x="1929" y="3448"/>
                    <a:pt x="1929" y="3352"/>
                  </a:cubicBezTo>
                  <a:lnTo>
                    <a:pt x="1929" y="3209"/>
                  </a:lnTo>
                  <a:cubicBezTo>
                    <a:pt x="1787" y="3209"/>
                    <a:pt x="1620" y="3138"/>
                    <a:pt x="1501" y="3043"/>
                  </a:cubicBezTo>
                  <a:cubicBezTo>
                    <a:pt x="1406" y="2995"/>
                    <a:pt x="1406" y="2900"/>
                    <a:pt x="1453" y="2828"/>
                  </a:cubicBezTo>
                  <a:lnTo>
                    <a:pt x="1429" y="2805"/>
                  </a:lnTo>
                  <a:cubicBezTo>
                    <a:pt x="1456" y="2765"/>
                    <a:pt x="1496" y="2748"/>
                    <a:pt x="1539" y="2748"/>
                  </a:cubicBezTo>
                  <a:cubicBezTo>
                    <a:pt x="1575" y="2748"/>
                    <a:pt x="1612" y="2759"/>
                    <a:pt x="1644" y="2781"/>
                  </a:cubicBezTo>
                  <a:cubicBezTo>
                    <a:pt x="1739" y="2828"/>
                    <a:pt x="1810" y="2876"/>
                    <a:pt x="1929" y="2876"/>
                  </a:cubicBezTo>
                  <a:lnTo>
                    <a:pt x="1929" y="2090"/>
                  </a:lnTo>
                  <a:cubicBezTo>
                    <a:pt x="1834" y="2043"/>
                    <a:pt x="1739" y="1995"/>
                    <a:pt x="1644" y="1923"/>
                  </a:cubicBezTo>
                  <a:cubicBezTo>
                    <a:pt x="1501" y="1804"/>
                    <a:pt x="1429" y="1590"/>
                    <a:pt x="1477" y="1423"/>
                  </a:cubicBezTo>
                  <a:cubicBezTo>
                    <a:pt x="1525" y="1209"/>
                    <a:pt x="1667" y="1019"/>
                    <a:pt x="1882" y="947"/>
                  </a:cubicBezTo>
                  <a:lnTo>
                    <a:pt x="1929" y="947"/>
                  </a:lnTo>
                  <a:lnTo>
                    <a:pt x="1929" y="804"/>
                  </a:lnTo>
                  <a:cubicBezTo>
                    <a:pt x="1929" y="709"/>
                    <a:pt x="2007" y="661"/>
                    <a:pt x="2084" y="661"/>
                  </a:cubicBezTo>
                  <a:close/>
                  <a:moveTo>
                    <a:pt x="2103" y="1"/>
                  </a:moveTo>
                  <a:cubicBezTo>
                    <a:pt x="1026" y="1"/>
                    <a:pt x="0" y="833"/>
                    <a:pt x="0" y="2090"/>
                  </a:cubicBezTo>
                  <a:cubicBezTo>
                    <a:pt x="0" y="3233"/>
                    <a:pt x="929" y="4162"/>
                    <a:pt x="2096" y="4162"/>
                  </a:cubicBezTo>
                  <a:cubicBezTo>
                    <a:pt x="3954" y="4162"/>
                    <a:pt x="4882" y="1923"/>
                    <a:pt x="3573" y="614"/>
                  </a:cubicBezTo>
                  <a:cubicBezTo>
                    <a:pt x="3142" y="190"/>
                    <a:pt x="2616" y="1"/>
                    <a:pt x="2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100"/>
            <p:cNvSpPr/>
            <p:nvPr/>
          </p:nvSpPr>
          <p:spPr>
            <a:xfrm>
              <a:off x="6310800" y="3253700"/>
              <a:ext cx="4200" cy="11325"/>
            </a:xfrm>
            <a:custGeom>
              <a:avLst/>
              <a:gdLst/>
              <a:ahLst/>
              <a:cxnLst/>
              <a:rect l="l" t="t" r="r" b="b"/>
              <a:pathLst>
                <a:path w="168" h="453" extrusionOk="0">
                  <a:moveTo>
                    <a:pt x="167" y="0"/>
                  </a:moveTo>
                  <a:cubicBezTo>
                    <a:pt x="96" y="24"/>
                    <a:pt x="25" y="120"/>
                    <a:pt x="25" y="191"/>
                  </a:cubicBezTo>
                  <a:cubicBezTo>
                    <a:pt x="1" y="262"/>
                    <a:pt x="25" y="334"/>
                    <a:pt x="72" y="405"/>
                  </a:cubicBezTo>
                  <a:lnTo>
                    <a:pt x="167" y="453"/>
                  </a:lnTo>
                  <a:lnTo>
                    <a:pt x="16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100"/>
            <p:cNvSpPr/>
            <p:nvPr/>
          </p:nvSpPr>
          <p:spPr>
            <a:xfrm>
              <a:off x="6366175" y="3379325"/>
              <a:ext cx="67900" cy="109575"/>
            </a:xfrm>
            <a:custGeom>
              <a:avLst/>
              <a:gdLst/>
              <a:ahLst/>
              <a:cxnLst/>
              <a:rect l="l" t="t" r="r" b="b"/>
              <a:pathLst>
                <a:path w="2716" h="4383" extrusionOk="0">
                  <a:moveTo>
                    <a:pt x="334" y="0"/>
                  </a:moveTo>
                  <a:cubicBezTo>
                    <a:pt x="143" y="0"/>
                    <a:pt x="0" y="143"/>
                    <a:pt x="0" y="310"/>
                  </a:cubicBezTo>
                  <a:lnTo>
                    <a:pt x="0" y="4073"/>
                  </a:lnTo>
                  <a:cubicBezTo>
                    <a:pt x="0" y="4239"/>
                    <a:pt x="143" y="4382"/>
                    <a:pt x="334" y="4382"/>
                  </a:cubicBezTo>
                  <a:lnTo>
                    <a:pt x="2406" y="4382"/>
                  </a:lnTo>
                  <a:cubicBezTo>
                    <a:pt x="2572" y="4382"/>
                    <a:pt x="2715" y="4239"/>
                    <a:pt x="2715" y="4073"/>
                  </a:cubicBezTo>
                  <a:lnTo>
                    <a:pt x="2715" y="310"/>
                  </a:lnTo>
                  <a:cubicBezTo>
                    <a:pt x="2715" y="143"/>
                    <a:pt x="2572" y="0"/>
                    <a:pt x="2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100"/>
            <p:cNvSpPr/>
            <p:nvPr/>
          </p:nvSpPr>
          <p:spPr>
            <a:xfrm>
              <a:off x="6465600" y="3347775"/>
              <a:ext cx="67900" cy="141125"/>
            </a:xfrm>
            <a:custGeom>
              <a:avLst/>
              <a:gdLst/>
              <a:ahLst/>
              <a:cxnLst/>
              <a:rect l="l" t="t" r="r" b="b"/>
              <a:pathLst>
                <a:path w="2716" h="5645" extrusionOk="0">
                  <a:moveTo>
                    <a:pt x="310" y="0"/>
                  </a:moveTo>
                  <a:cubicBezTo>
                    <a:pt x="143" y="0"/>
                    <a:pt x="1" y="143"/>
                    <a:pt x="1" y="310"/>
                  </a:cubicBezTo>
                  <a:lnTo>
                    <a:pt x="1" y="5335"/>
                  </a:lnTo>
                  <a:cubicBezTo>
                    <a:pt x="1" y="5501"/>
                    <a:pt x="143" y="5644"/>
                    <a:pt x="310" y="5644"/>
                  </a:cubicBezTo>
                  <a:lnTo>
                    <a:pt x="2406" y="5644"/>
                  </a:lnTo>
                  <a:cubicBezTo>
                    <a:pt x="2572" y="5644"/>
                    <a:pt x="2715" y="5501"/>
                    <a:pt x="2715" y="5335"/>
                  </a:cubicBezTo>
                  <a:lnTo>
                    <a:pt x="2715" y="310"/>
                  </a:lnTo>
                  <a:cubicBezTo>
                    <a:pt x="2715" y="143"/>
                    <a:pt x="2572" y="0"/>
                    <a:pt x="2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100"/>
            <p:cNvSpPr/>
            <p:nvPr/>
          </p:nvSpPr>
          <p:spPr>
            <a:xfrm>
              <a:off x="6266750" y="3410275"/>
              <a:ext cx="67900" cy="78625"/>
            </a:xfrm>
            <a:custGeom>
              <a:avLst/>
              <a:gdLst/>
              <a:ahLst/>
              <a:cxnLst/>
              <a:rect l="l" t="t" r="r" b="b"/>
              <a:pathLst>
                <a:path w="2716" h="3145" extrusionOk="0">
                  <a:moveTo>
                    <a:pt x="334" y="1"/>
                  </a:moveTo>
                  <a:cubicBezTo>
                    <a:pt x="143" y="1"/>
                    <a:pt x="0" y="144"/>
                    <a:pt x="0" y="334"/>
                  </a:cubicBezTo>
                  <a:lnTo>
                    <a:pt x="0" y="2835"/>
                  </a:lnTo>
                  <a:cubicBezTo>
                    <a:pt x="0" y="3001"/>
                    <a:pt x="143" y="3144"/>
                    <a:pt x="334" y="3144"/>
                  </a:cubicBezTo>
                  <a:lnTo>
                    <a:pt x="2406" y="3144"/>
                  </a:lnTo>
                  <a:cubicBezTo>
                    <a:pt x="2572" y="3144"/>
                    <a:pt x="2715" y="3001"/>
                    <a:pt x="2715" y="2835"/>
                  </a:cubicBezTo>
                  <a:lnTo>
                    <a:pt x="2715" y="334"/>
                  </a:lnTo>
                  <a:cubicBezTo>
                    <a:pt x="2715" y="144"/>
                    <a:pt x="2572" y="1"/>
                    <a:pt x="2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100"/>
            <p:cNvSpPr/>
            <p:nvPr/>
          </p:nvSpPr>
          <p:spPr>
            <a:xfrm>
              <a:off x="6264975" y="3220950"/>
              <a:ext cx="268525" cy="162550"/>
            </a:xfrm>
            <a:custGeom>
              <a:avLst/>
              <a:gdLst/>
              <a:ahLst/>
              <a:cxnLst/>
              <a:rect l="l" t="t" r="r" b="b"/>
              <a:pathLst>
                <a:path w="10741" h="6502" extrusionOk="0">
                  <a:moveTo>
                    <a:pt x="8764" y="1"/>
                  </a:moveTo>
                  <a:cubicBezTo>
                    <a:pt x="8383" y="48"/>
                    <a:pt x="8383" y="596"/>
                    <a:pt x="8764" y="644"/>
                  </a:cubicBezTo>
                  <a:lnTo>
                    <a:pt x="9645" y="644"/>
                  </a:lnTo>
                  <a:cubicBezTo>
                    <a:pt x="9502" y="763"/>
                    <a:pt x="9359" y="906"/>
                    <a:pt x="9216" y="1049"/>
                  </a:cubicBezTo>
                  <a:cubicBezTo>
                    <a:pt x="7335" y="2906"/>
                    <a:pt x="4477" y="5692"/>
                    <a:pt x="381" y="5859"/>
                  </a:cubicBezTo>
                  <a:cubicBezTo>
                    <a:pt x="0" y="5907"/>
                    <a:pt x="0" y="6454"/>
                    <a:pt x="381" y="6502"/>
                  </a:cubicBezTo>
                  <a:cubicBezTo>
                    <a:pt x="4715" y="6311"/>
                    <a:pt x="7668" y="3430"/>
                    <a:pt x="9645" y="1501"/>
                  </a:cubicBezTo>
                  <a:lnTo>
                    <a:pt x="10097" y="1049"/>
                  </a:lnTo>
                  <a:lnTo>
                    <a:pt x="10097" y="2001"/>
                  </a:lnTo>
                  <a:cubicBezTo>
                    <a:pt x="10121" y="2192"/>
                    <a:pt x="10270" y="2287"/>
                    <a:pt x="10419" y="2287"/>
                  </a:cubicBezTo>
                  <a:cubicBezTo>
                    <a:pt x="10568" y="2287"/>
                    <a:pt x="10717" y="2192"/>
                    <a:pt x="10740" y="2001"/>
                  </a:cubicBezTo>
                  <a:lnTo>
                    <a:pt x="10740" y="334"/>
                  </a:lnTo>
                  <a:cubicBezTo>
                    <a:pt x="10740" y="144"/>
                    <a:pt x="10597" y="1"/>
                    <a:pt x="10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3" name="Google Shape;11213;p100"/>
          <p:cNvGrpSpPr/>
          <p:nvPr/>
        </p:nvGrpSpPr>
        <p:grpSpPr>
          <a:xfrm>
            <a:off x="7812560" y="3443880"/>
            <a:ext cx="350425" cy="350425"/>
            <a:chOff x="6266150" y="3648425"/>
            <a:chExt cx="268525" cy="268525"/>
          </a:xfrm>
        </p:grpSpPr>
        <p:sp>
          <p:nvSpPr>
            <p:cNvPr id="11214" name="Google Shape;11214;p100"/>
            <p:cNvSpPr/>
            <p:nvPr/>
          </p:nvSpPr>
          <p:spPr>
            <a:xfrm>
              <a:off x="6362000" y="3648425"/>
              <a:ext cx="172675" cy="151850"/>
            </a:xfrm>
            <a:custGeom>
              <a:avLst/>
              <a:gdLst/>
              <a:ahLst/>
              <a:cxnLst/>
              <a:rect l="l" t="t" r="r" b="b"/>
              <a:pathLst>
                <a:path w="6907" h="6074" extrusionOk="0">
                  <a:moveTo>
                    <a:pt x="2811" y="1263"/>
                  </a:moveTo>
                  <a:cubicBezTo>
                    <a:pt x="3192" y="1310"/>
                    <a:pt x="3192" y="1858"/>
                    <a:pt x="2811" y="1882"/>
                  </a:cubicBezTo>
                  <a:lnTo>
                    <a:pt x="1549" y="1882"/>
                  </a:lnTo>
                  <a:cubicBezTo>
                    <a:pt x="1168" y="1858"/>
                    <a:pt x="1168" y="1310"/>
                    <a:pt x="1549" y="1263"/>
                  </a:cubicBezTo>
                  <a:close/>
                  <a:moveTo>
                    <a:pt x="2799" y="2549"/>
                  </a:moveTo>
                  <a:cubicBezTo>
                    <a:pt x="2948" y="2549"/>
                    <a:pt x="3097" y="2644"/>
                    <a:pt x="3120" y="2834"/>
                  </a:cubicBezTo>
                  <a:lnTo>
                    <a:pt x="3120" y="4501"/>
                  </a:lnTo>
                  <a:cubicBezTo>
                    <a:pt x="3097" y="4692"/>
                    <a:pt x="2948" y="4787"/>
                    <a:pt x="2799" y="4787"/>
                  </a:cubicBezTo>
                  <a:cubicBezTo>
                    <a:pt x="2650" y="4787"/>
                    <a:pt x="2501" y="4692"/>
                    <a:pt x="2478" y="4501"/>
                  </a:cubicBezTo>
                  <a:lnTo>
                    <a:pt x="2478" y="2834"/>
                  </a:lnTo>
                  <a:cubicBezTo>
                    <a:pt x="2501" y="2644"/>
                    <a:pt x="2650" y="2549"/>
                    <a:pt x="2799" y="2549"/>
                  </a:cubicBezTo>
                  <a:close/>
                  <a:moveTo>
                    <a:pt x="4061" y="1929"/>
                  </a:moveTo>
                  <a:cubicBezTo>
                    <a:pt x="4210" y="1929"/>
                    <a:pt x="4359" y="2025"/>
                    <a:pt x="4383" y="2215"/>
                  </a:cubicBezTo>
                  <a:lnTo>
                    <a:pt x="4383" y="4501"/>
                  </a:lnTo>
                  <a:cubicBezTo>
                    <a:pt x="4359" y="4692"/>
                    <a:pt x="4210" y="4787"/>
                    <a:pt x="4061" y="4787"/>
                  </a:cubicBezTo>
                  <a:cubicBezTo>
                    <a:pt x="3912" y="4787"/>
                    <a:pt x="3763" y="4692"/>
                    <a:pt x="3740" y="4501"/>
                  </a:cubicBezTo>
                  <a:lnTo>
                    <a:pt x="3740" y="2215"/>
                  </a:lnTo>
                  <a:cubicBezTo>
                    <a:pt x="3763" y="2025"/>
                    <a:pt x="3912" y="1929"/>
                    <a:pt x="4061" y="1929"/>
                  </a:cubicBezTo>
                  <a:close/>
                  <a:moveTo>
                    <a:pt x="5311" y="1286"/>
                  </a:moveTo>
                  <a:cubicBezTo>
                    <a:pt x="5460" y="1286"/>
                    <a:pt x="5609" y="1382"/>
                    <a:pt x="5621" y="1572"/>
                  </a:cubicBezTo>
                  <a:lnTo>
                    <a:pt x="5621" y="4501"/>
                  </a:lnTo>
                  <a:cubicBezTo>
                    <a:pt x="5609" y="4692"/>
                    <a:pt x="5460" y="4787"/>
                    <a:pt x="5311" y="4787"/>
                  </a:cubicBezTo>
                  <a:cubicBezTo>
                    <a:pt x="5163" y="4787"/>
                    <a:pt x="5014" y="4692"/>
                    <a:pt x="5002" y="4501"/>
                  </a:cubicBezTo>
                  <a:lnTo>
                    <a:pt x="5002" y="1572"/>
                  </a:lnTo>
                  <a:cubicBezTo>
                    <a:pt x="5014" y="1382"/>
                    <a:pt x="5163" y="1286"/>
                    <a:pt x="5311" y="1286"/>
                  </a:cubicBezTo>
                  <a:close/>
                  <a:moveTo>
                    <a:pt x="1549" y="3150"/>
                  </a:moveTo>
                  <a:cubicBezTo>
                    <a:pt x="1704" y="3150"/>
                    <a:pt x="1858" y="3251"/>
                    <a:pt x="1858" y="3453"/>
                  </a:cubicBezTo>
                  <a:lnTo>
                    <a:pt x="1858" y="4501"/>
                  </a:lnTo>
                  <a:cubicBezTo>
                    <a:pt x="1858" y="4716"/>
                    <a:pt x="1704" y="4823"/>
                    <a:pt x="1549" y="4823"/>
                  </a:cubicBezTo>
                  <a:cubicBezTo>
                    <a:pt x="1394" y="4823"/>
                    <a:pt x="1239" y="4716"/>
                    <a:pt x="1239" y="4501"/>
                  </a:cubicBezTo>
                  <a:lnTo>
                    <a:pt x="1239" y="3453"/>
                  </a:lnTo>
                  <a:cubicBezTo>
                    <a:pt x="1239" y="3251"/>
                    <a:pt x="1394" y="3150"/>
                    <a:pt x="1549" y="3150"/>
                  </a:cubicBezTo>
                  <a:close/>
                  <a:moveTo>
                    <a:pt x="930" y="0"/>
                  </a:moveTo>
                  <a:cubicBezTo>
                    <a:pt x="406" y="0"/>
                    <a:pt x="1" y="429"/>
                    <a:pt x="1" y="953"/>
                  </a:cubicBezTo>
                  <a:lnTo>
                    <a:pt x="1" y="5144"/>
                  </a:lnTo>
                  <a:cubicBezTo>
                    <a:pt x="1" y="5644"/>
                    <a:pt x="406" y="6073"/>
                    <a:pt x="930" y="6073"/>
                  </a:cubicBezTo>
                  <a:lnTo>
                    <a:pt x="2620" y="6073"/>
                  </a:lnTo>
                  <a:lnTo>
                    <a:pt x="3120" y="5216"/>
                  </a:lnTo>
                  <a:cubicBezTo>
                    <a:pt x="3182" y="5123"/>
                    <a:pt x="3283" y="5071"/>
                    <a:pt x="3392" y="5071"/>
                  </a:cubicBezTo>
                  <a:cubicBezTo>
                    <a:pt x="3452" y="5071"/>
                    <a:pt x="3514" y="5087"/>
                    <a:pt x="3573" y="5120"/>
                  </a:cubicBezTo>
                  <a:cubicBezTo>
                    <a:pt x="3716" y="5192"/>
                    <a:pt x="3763" y="5406"/>
                    <a:pt x="3668" y="5549"/>
                  </a:cubicBezTo>
                  <a:lnTo>
                    <a:pt x="3359" y="6073"/>
                  </a:lnTo>
                  <a:lnTo>
                    <a:pt x="5954" y="6073"/>
                  </a:lnTo>
                  <a:cubicBezTo>
                    <a:pt x="6478" y="6073"/>
                    <a:pt x="6883" y="5644"/>
                    <a:pt x="6907" y="5144"/>
                  </a:cubicBezTo>
                  <a:lnTo>
                    <a:pt x="6907" y="953"/>
                  </a:lnTo>
                  <a:cubicBezTo>
                    <a:pt x="6883" y="429"/>
                    <a:pt x="6478" y="0"/>
                    <a:pt x="5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100"/>
            <p:cNvSpPr/>
            <p:nvPr/>
          </p:nvSpPr>
          <p:spPr>
            <a:xfrm>
              <a:off x="6289975" y="3780600"/>
              <a:ext cx="62525" cy="62525"/>
            </a:xfrm>
            <a:custGeom>
              <a:avLst/>
              <a:gdLst/>
              <a:ahLst/>
              <a:cxnLst/>
              <a:rect l="l" t="t" r="r" b="b"/>
              <a:pathLst>
                <a:path w="2501" h="2501" extrusionOk="0">
                  <a:moveTo>
                    <a:pt x="1239" y="0"/>
                  </a:moveTo>
                  <a:cubicBezTo>
                    <a:pt x="548" y="0"/>
                    <a:pt x="0" y="548"/>
                    <a:pt x="0" y="1262"/>
                  </a:cubicBezTo>
                  <a:cubicBezTo>
                    <a:pt x="0" y="1953"/>
                    <a:pt x="548" y="2501"/>
                    <a:pt x="1239" y="2501"/>
                  </a:cubicBezTo>
                  <a:cubicBezTo>
                    <a:pt x="1929" y="2501"/>
                    <a:pt x="2501" y="1953"/>
                    <a:pt x="2501" y="1262"/>
                  </a:cubicBezTo>
                  <a:cubicBezTo>
                    <a:pt x="2501" y="548"/>
                    <a:pt x="1929"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100"/>
            <p:cNvSpPr/>
            <p:nvPr/>
          </p:nvSpPr>
          <p:spPr>
            <a:xfrm>
              <a:off x="6266150" y="3800825"/>
              <a:ext cx="179225" cy="116125"/>
            </a:xfrm>
            <a:custGeom>
              <a:avLst/>
              <a:gdLst/>
              <a:ahLst/>
              <a:cxnLst/>
              <a:rect l="l" t="t" r="r" b="b"/>
              <a:pathLst>
                <a:path w="7169" h="4645" extrusionOk="0">
                  <a:moveTo>
                    <a:pt x="6431" y="1"/>
                  </a:moveTo>
                  <a:lnTo>
                    <a:pt x="5526" y="1501"/>
                  </a:lnTo>
                  <a:lnTo>
                    <a:pt x="3763" y="1501"/>
                  </a:lnTo>
                  <a:cubicBezTo>
                    <a:pt x="3404" y="2054"/>
                    <a:pt x="2812" y="2342"/>
                    <a:pt x="2210" y="2342"/>
                  </a:cubicBezTo>
                  <a:cubicBezTo>
                    <a:pt x="1776" y="2342"/>
                    <a:pt x="1337" y="2192"/>
                    <a:pt x="977" y="1882"/>
                  </a:cubicBezTo>
                  <a:cubicBezTo>
                    <a:pt x="358" y="2287"/>
                    <a:pt x="1" y="2978"/>
                    <a:pt x="1" y="3692"/>
                  </a:cubicBezTo>
                  <a:lnTo>
                    <a:pt x="1" y="4335"/>
                  </a:lnTo>
                  <a:cubicBezTo>
                    <a:pt x="1" y="4502"/>
                    <a:pt x="120" y="4645"/>
                    <a:pt x="310" y="4645"/>
                  </a:cubicBezTo>
                  <a:lnTo>
                    <a:pt x="4073" y="4645"/>
                  </a:lnTo>
                  <a:cubicBezTo>
                    <a:pt x="4240" y="4645"/>
                    <a:pt x="4383" y="4502"/>
                    <a:pt x="4383" y="4335"/>
                  </a:cubicBezTo>
                  <a:lnTo>
                    <a:pt x="4383" y="3692"/>
                  </a:lnTo>
                  <a:cubicBezTo>
                    <a:pt x="4383" y="3382"/>
                    <a:pt x="4311" y="3049"/>
                    <a:pt x="4168" y="2763"/>
                  </a:cubicBezTo>
                  <a:lnTo>
                    <a:pt x="5430" y="2763"/>
                  </a:lnTo>
                  <a:cubicBezTo>
                    <a:pt x="5764" y="2763"/>
                    <a:pt x="6050" y="2478"/>
                    <a:pt x="6050" y="2120"/>
                  </a:cubicBezTo>
                  <a:cubicBezTo>
                    <a:pt x="6050" y="2049"/>
                    <a:pt x="6050" y="1977"/>
                    <a:pt x="6026" y="1906"/>
                  </a:cubicBezTo>
                  <a:lnTo>
                    <a:pt x="716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7" name="Google Shape;11217;p100"/>
          <p:cNvGrpSpPr/>
          <p:nvPr/>
        </p:nvGrpSpPr>
        <p:grpSpPr>
          <a:xfrm>
            <a:off x="7069819" y="3443880"/>
            <a:ext cx="323999" cy="349740"/>
            <a:chOff x="5697000" y="3648425"/>
            <a:chExt cx="248275" cy="268000"/>
          </a:xfrm>
        </p:grpSpPr>
        <p:sp>
          <p:nvSpPr>
            <p:cNvPr id="11218" name="Google Shape;11218;p100"/>
            <p:cNvSpPr/>
            <p:nvPr/>
          </p:nvSpPr>
          <p:spPr>
            <a:xfrm>
              <a:off x="5723175" y="3754400"/>
              <a:ext cx="67900" cy="67900"/>
            </a:xfrm>
            <a:custGeom>
              <a:avLst/>
              <a:gdLst/>
              <a:ahLst/>
              <a:cxnLst/>
              <a:rect l="l" t="t" r="r" b="b"/>
              <a:pathLst>
                <a:path w="2716" h="2716" extrusionOk="0">
                  <a:moveTo>
                    <a:pt x="1358" y="0"/>
                  </a:moveTo>
                  <a:cubicBezTo>
                    <a:pt x="620" y="0"/>
                    <a:pt x="1" y="596"/>
                    <a:pt x="1" y="1358"/>
                  </a:cubicBezTo>
                  <a:cubicBezTo>
                    <a:pt x="1" y="2096"/>
                    <a:pt x="620" y="2715"/>
                    <a:pt x="1358" y="2715"/>
                  </a:cubicBezTo>
                  <a:cubicBezTo>
                    <a:pt x="2120" y="2715"/>
                    <a:pt x="2716" y="2096"/>
                    <a:pt x="2716" y="1358"/>
                  </a:cubicBezTo>
                  <a:cubicBezTo>
                    <a:pt x="2716" y="596"/>
                    <a:pt x="2120" y="0"/>
                    <a:pt x="1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100"/>
            <p:cNvSpPr/>
            <p:nvPr/>
          </p:nvSpPr>
          <p:spPr>
            <a:xfrm>
              <a:off x="5697000" y="3754400"/>
              <a:ext cx="164925" cy="162025"/>
            </a:xfrm>
            <a:custGeom>
              <a:avLst/>
              <a:gdLst/>
              <a:ahLst/>
              <a:cxnLst/>
              <a:rect l="l" t="t" r="r" b="b"/>
              <a:pathLst>
                <a:path w="6597" h="6481" extrusionOk="0">
                  <a:moveTo>
                    <a:pt x="5977" y="0"/>
                  </a:moveTo>
                  <a:cubicBezTo>
                    <a:pt x="5620" y="0"/>
                    <a:pt x="5334" y="286"/>
                    <a:pt x="5334" y="620"/>
                  </a:cubicBezTo>
                  <a:lnTo>
                    <a:pt x="5334" y="2501"/>
                  </a:lnTo>
                  <a:lnTo>
                    <a:pt x="4025" y="2501"/>
                  </a:lnTo>
                  <a:cubicBezTo>
                    <a:pt x="3638" y="3054"/>
                    <a:pt x="3026" y="3342"/>
                    <a:pt x="2404" y="3342"/>
                  </a:cubicBezTo>
                  <a:cubicBezTo>
                    <a:pt x="1954" y="3342"/>
                    <a:pt x="1499" y="3192"/>
                    <a:pt x="1119" y="2882"/>
                  </a:cubicBezTo>
                  <a:cubicBezTo>
                    <a:pt x="429" y="3311"/>
                    <a:pt x="0" y="4096"/>
                    <a:pt x="0" y="4906"/>
                  </a:cubicBezTo>
                  <a:lnTo>
                    <a:pt x="0" y="6168"/>
                  </a:lnTo>
                  <a:cubicBezTo>
                    <a:pt x="0" y="6335"/>
                    <a:pt x="143" y="6478"/>
                    <a:pt x="310" y="6478"/>
                  </a:cubicBezTo>
                  <a:lnTo>
                    <a:pt x="4501" y="6478"/>
                  </a:lnTo>
                  <a:cubicBezTo>
                    <a:pt x="4513" y="6480"/>
                    <a:pt x="4525" y="6480"/>
                    <a:pt x="4538" y="6480"/>
                  </a:cubicBezTo>
                  <a:cubicBezTo>
                    <a:pt x="4691" y="6480"/>
                    <a:pt x="4833" y="6345"/>
                    <a:pt x="4811" y="6168"/>
                  </a:cubicBezTo>
                  <a:lnTo>
                    <a:pt x="4811" y="4906"/>
                  </a:lnTo>
                  <a:cubicBezTo>
                    <a:pt x="4811" y="4501"/>
                    <a:pt x="4715" y="4120"/>
                    <a:pt x="4525" y="3763"/>
                  </a:cubicBezTo>
                  <a:lnTo>
                    <a:pt x="5644" y="3763"/>
                  </a:lnTo>
                  <a:cubicBezTo>
                    <a:pt x="6168" y="3763"/>
                    <a:pt x="6597" y="3334"/>
                    <a:pt x="6597" y="2834"/>
                  </a:cubicBezTo>
                  <a:lnTo>
                    <a:pt x="6597" y="620"/>
                  </a:lnTo>
                  <a:cubicBezTo>
                    <a:pt x="6597" y="286"/>
                    <a:pt x="6311" y="0"/>
                    <a:pt x="5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100"/>
            <p:cNvSpPr/>
            <p:nvPr/>
          </p:nvSpPr>
          <p:spPr>
            <a:xfrm>
              <a:off x="5897025" y="3704375"/>
              <a:ext cx="6575" cy="16100"/>
            </a:xfrm>
            <a:custGeom>
              <a:avLst/>
              <a:gdLst/>
              <a:ahLst/>
              <a:cxnLst/>
              <a:rect l="l" t="t" r="r" b="b"/>
              <a:pathLst>
                <a:path w="263" h="644" extrusionOk="0">
                  <a:moveTo>
                    <a:pt x="1" y="1"/>
                  </a:moveTo>
                  <a:lnTo>
                    <a:pt x="1" y="644"/>
                  </a:lnTo>
                  <a:cubicBezTo>
                    <a:pt x="120" y="596"/>
                    <a:pt x="191" y="477"/>
                    <a:pt x="215" y="358"/>
                  </a:cubicBezTo>
                  <a:cubicBezTo>
                    <a:pt x="263" y="191"/>
                    <a:pt x="167" y="25"/>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100"/>
            <p:cNvSpPr/>
            <p:nvPr/>
          </p:nvSpPr>
          <p:spPr>
            <a:xfrm>
              <a:off x="5885125" y="3681175"/>
              <a:ext cx="4200" cy="11325"/>
            </a:xfrm>
            <a:custGeom>
              <a:avLst/>
              <a:gdLst/>
              <a:ahLst/>
              <a:cxnLst/>
              <a:rect l="l" t="t" r="r" b="b"/>
              <a:pathLst>
                <a:path w="168" h="453" extrusionOk="0">
                  <a:moveTo>
                    <a:pt x="167" y="0"/>
                  </a:moveTo>
                  <a:cubicBezTo>
                    <a:pt x="72" y="24"/>
                    <a:pt x="24" y="119"/>
                    <a:pt x="24" y="191"/>
                  </a:cubicBezTo>
                  <a:cubicBezTo>
                    <a:pt x="0" y="262"/>
                    <a:pt x="24" y="334"/>
                    <a:pt x="72" y="405"/>
                  </a:cubicBezTo>
                  <a:lnTo>
                    <a:pt x="167" y="453"/>
                  </a:lnTo>
                  <a:lnTo>
                    <a:pt x="16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100"/>
            <p:cNvSpPr/>
            <p:nvPr/>
          </p:nvSpPr>
          <p:spPr>
            <a:xfrm>
              <a:off x="5823800" y="3648425"/>
              <a:ext cx="121475" cy="104650"/>
            </a:xfrm>
            <a:custGeom>
              <a:avLst/>
              <a:gdLst/>
              <a:ahLst/>
              <a:cxnLst/>
              <a:rect l="l" t="t" r="r" b="b"/>
              <a:pathLst>
                <a:path w="4859" h="4186" extrusionOk="0">
                  <a:moveTo>
                    <a:pt x="2775" y="697"/>
                  </a:moveTo>
                  <a:cubicBezTo>
                    <a:pt x="2852" y="697"/>
                    <a:pt x="2930" y="751"/>
                    <a:pt x="2930" y="858"/>
                  </a:cubicBezTo>
                  <a:lnTo>
                    <a:pt x="2930" y="977"/>
                  </a:lnTo>
                  <a:cubicBezTo>
                    <a:pt x="3073" y="977"/>
                    <a:pt x="3192" y="1048"/>
                    <a:pt x="3287" y="1143"/>
                  </a:cubicBezTo>
                  <a:cubicBezTo>
                    <a:pt x="3378" y="1271"/>
                    <a:pt x="3274" y="1398"/>
                    <a:pt x="3157" y="1398"/>
                  </a:cubicBezTo>
                  <a:cubicBezTo>
                    <a:pt x="3120" y="1398"/>
                    <a:pt x="3083" y="1386"/>
                    <a:pt x="3049" y="1358"/>
                  </a:cubicBezTo>
                  <a:cubicBezTo>
                    <a:pt x="3025" y="1334"/>
                    <a:pt x="2977" y="1310"/>
                    <a:pt x="2930" y="1286"/>
                  </a:cubicBezTo>
                  <a:lnTo>
                    <a:pt x="2930" y="1906"/>
                  </a:lnTo>
                  <a:lnTo>
                    <a:pt x="3025" y="1953"/>
                  </a:lnTo>
                  <a:cubicBezTo>
                    <a:pt x="3335" y="2048"/>
                    <a:pt x="3501" y="2334"/>
                    <a:pt x="3454" y="2644"/>
                  </a:cubicBezTo>
                  <a:cubicBezTo>
                    <a:pt x="3406" y="2930"/>
                    <a:pt x="3192" y="3144"/>
                    <a:pt x="2930" y="3215"/>
                  </a:cubicBezTo>
                  <a:lnTo>
                    <a:pt x="2930" y="3358"/>
                  </a:lnTo>
                  <a:cubicBezTo>
                    <a:pt x="2930" y="3465"/>
                    <a:pt x="2846" y="3519"/>
                    <a:pt x="2766" y="3519"/>
                  </a:cubicBezTo>
                  <a:cubicBezTo>
                    <a:pt x="2686" y="3519"/>
                    <a:pt x="2608" y="3465"/>
                    <a:pt x="2620" y="3358"/>
                  </a:cubicBezTo>
                  <a:lnTo>
                    <a:pt x="2620" y="3215"/>
                  </a:lnTo>
                  <a:cubicBezTo>
                    <a:pt x="2453" y="3215"/>
                    <a:pt x="2287" y="3168"/>
                    <a:pt x="2168" y="3072"/>
                  </a:cubicBezTo>
                  <a:cubicBezTo>
                    <a:pt x="1995" y="2976"/>
                    <a:pt x="2085" y="2771"/>
                    <a:pt x="2227" y="2771"/>
                  </a:cubicBezTo>
                  <a:cubicBezTo>
                    <a:pt x="2261" y="2771"/>
                    <a:pt x="2298" y="2783"/>
                    <a:pt x="2334" y="2810"/>
                  </a:cubicBezTo>
                  <a:cubicBezTo>
                    <a:pt x="2406" y="2858"/>
                    <a:pt x="2501" y="2906"/>
                    <a:pt x="2620" y="2906"/>
                  </a:cubicBezTo>
                  <a:lnTo>
                    <a:pt x="2620" y="2120"/>
                  </a:lnTo>
                  <a:cubicBezTo>
                    <a:pt x="2501" y="2072"/>
                    <a:pt x="2406" y="2025"/>
                    <a:pt x="2334" y="1953"/>
                  </a:cubicBezTo>
                  <a:cubicBezTo>
                    <a:pt x="2191" y="1834"/>
                    <a:pt x="2120" y="1620"/>
                    <a:pt x="2168" y="1453"/>
                  </a:cubicBezTo>
                  <a:cubicBezTo>
                    <a:pt x="2191" y="1239"/>
                    <a:pt x="2358" y="1048"/>
                    <a:pt x="2572" y="977"/>
                  </a:cubicBezTo>
                  <a:lnTo>
                    <a:pt x="2620" y="977"/>
                  </a:lnTo>
                  <a:lnTo>
                    <a:pt x="2620" y="858"/>
                  </a:lnTo>
                  <a:cubicBezTo>
                    <a:pt x="2620" y="751"/>
                    <a:pt x="2697" y="697"/>
                    <a:pt x="2775" y="697"/>
                  </a:cubicBezTo>
                  <a:close/>
                  <a:moveTo>
                    <a:pt x="2787" y="0"/>
                  </a:moveTo>
                  <a:cubicBezTo>
                    <a:pt x="929" y="0"/>
                    <a:pt x="1" y="2239"/>
                    <a:pt x="1310" y="3573"/>
                  </a:cubicBezTo>
                  <a:cubicBezTo>
                    <a:pt x="1733" y="3996"/>
                    <a:pt x="2254" y="4185"/>
                    <a:pt x="2764" y="4185"/>
                  </a:cubicBezTo>
                  <a:cubicBezTo>
                    <a:pt x="3833" y="4185"/>
                    <a:pt x="4859" y="3353"/>
                    <a:pt x="4859" y="2096"/>
                  </a:cubicBezTo>
                  <a:cubicBezTo>
                    <a:pt x="4859" y="929"/>
                    <a:pt x="3930" y="0"/>
                    <a:pt x="2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3" name="Google Shape;11223;p100"/>
          <p:cNvGrpSpPr/>
          <p:nvPr/>
        </p:nvGrpSpPr>
        <p:grpSpPr>
          <a:xfrm>
            <a:off x="6312266" y="3443880"/>
            <a:ext cx="329480" cy="349642"/>
            <a:chOff x="5116500" y="3648425"/>
            <a:chExt cx="252475" cy="267925"/>
          </a:xfrm>
        </p:grpSpPr>
        <p:sp>
          <p:nvSpPr>
            <p:cNvPr id="11224" name="Google Shape;11224;p100"/>
            <p:cNvSpPr/>
            <p:nvPr/>
          </p:nvSpPr>
          <p:spPr>
            <a:xfrm>
              <a:off x="5139725" y="3754400"/>
              <a:ext cx="63125" cy="62525"/>
            </a:xfrm>
            <a:custGeom>
              <a:avLst/>
              <a:gdLst/>
              <a:ahLst/>
              <a:cxnLst/>
              <a:rect l="l" t="t" r="r" b="b"/>
              <a:pathLst>
                <a:path w="2525" h="2501" extrusionOk="0">
                  <a:moveTo>
                    <a:pt x="1263" y="0"/>
                  </a:moveTo>
                  <a:cubicBezTo>
                    <a:pt x="572" y="0"/>
                    <a:pt x="1" y="548"/>
                    <a:pt x="1" y="1263"/>
                  </a:cubicBezTo>
                  <a:cubicBezTo>
                    <a:pt x="1" y="1953"/>
                    <a:pt x="572" y="2501"/>
                    <a:pt x="1263" y="2501"/>
                  </a:cubicBezTo>
                  <a:cubicBezTo>
                    <a:pt x="1953" y="2501"/>
                    <a:pt x="2525" y="1953"/>
                    <a:pt x="2525" y="1263"/>
                  </a:cubicBezTo>
                  <a:cubicBezTo>
                    <a:pt x="2525" y="548"/>
                    <a:pt x="1953"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100"/>
            <p:cNvSpPr/>
            <p:nvPr/>
          </p:nvSpPr>
          <p:spPr>
            <a:xfrm>
              <a:off x="5116500" y="3648425"/>
              <a:ext cx="252475" cy="267925"/>
            </a:xfrm>
            <a:custGeom>
              <a:avLst/>
              <a:gdLst/>
              <a:ahLst/>
              <a:cxnLst/>
              <a:rect l="l" t="t" r="r" b="b"/>
              <a:pathLst>
                <a:path w="10099" h="10717" extrusionOk="0">
                  <a:moveTo>
                    <a:pt x="5812" y="0"/>
                  </a:moveTo>
                  <a:cubicBezTo>
                    <a:pt x="5621" y="0"/>
                    <a:pt x="5478" y="143"/>
                    <a:pt x="5478" y="310"/>
                  </a:cubicBezTo>
                  <a:lnTo>
                    <a:pt x="5478" y="6549"/>
                  </a:lnTo>
                  <a:lnTo>
                    <a:pt x="3764" y="6549"/>
                  </a:lnTo>
                  <a:cubicBezTo>
                    <a:pt x="3406" y="7086"/>
                    <a:pt x="2817" y="7368"/>
                    <a:pt x="2218" y="7368"/>
                  </a:cubicBezTo>
                  <a:cubicBezTo>
                    <a:pt x="1781" y="7368"/>
                    <a:pt x="1339" y="7218"/>
                    <a:pt x="977" y="6907"/>
                  </a:cubicBezTo>
                  <a:cubicBezTo>
                    <a:pt x="358" y="7311"/>
                    <a:pt x="1" y="8002"/>
                    <a:pt x="1" y="8740"/>
                  </a:cubicBezTo>
                  <a:lnTo>
                    <a:pt x="1" y="10407"/>
                  </a:lnTo>
                  <a:cubicBezTo>
                    <a:pt x="1" y="10574"/>
                    <a:pt x="120" y="10717"/>
                    <a:pt x="310" y="10717"/>
                  </a:cubicBezTo>
                  <a:lnTo>
                    <a:pt x="4073" y="10717"/>
                  </a:lnTo>
                  <a:cubicBezTo>
                    <a:pt x="4240" y="10717"/>
                    <a:pt x="4383" y="10574"/>
                    <a:pt x="4359" y="10407"/>
                  </a:cubicBezTo>
                  <a:lnTo>
                    <a:pt x="4359" y="8740"/>
                  </a:lnTo>
                  <a:cubicBezTo>
                    <a:pt x="4359" y="8407"/>
                    <a:pt x="4288" y="8097"/>
                    <a:pt x="4145" y="7788"/>
                  </a:cubicBezTo>
                  <a:lnTo>
                    <a:pt x="6097" y="7788"/>
                  </a:lnTo>
                  <a:cubicBezTo>
                    <a:pt x="6931" y="7788"/>
                    <a:pt x="6931" y="6526"/>
                    <a:pt x="6097" y="6526"/>
                  </a:cubicBezTo>
                  <a:lnTo>
                    <a:pt x="6097" y="3144"/>
                  </a:lnTo>
                  <a:lnTo>
                    <a:pt x="9765" y="3144"/>
                  </a:lnTo>
                  <a:cubicBezTo>
                    <a:pt x="9884" y="3144"/>
                    <a:pt x="9979" y="3072"/>
                    <a:pt x="10027" y="2977"/>
                  </a:cubicBezTo>
                  <a:cubicBezTo>
                    <a:pt x="10098" y="2882"/>
                    <a:pt x="10098" y="2763"/>
                    <a:pt x="10027" y="2668"/>
                  </a:cubicBezTo>
                  <a:lnTo>
                    <a:pt x="9312" y="1572"/>
                  </a:lnTo>
                  <a:lnTo>
                    <a:pt x="10027" y="500"/>
                  </a:lnTo>
                  <a:cubicBezTo>
                    <a:pt x="10098" y="405"/>
                    <a:pt x="10098" y="262"/>
                    <a:pt x="10027" y="167"/>
                  </a:cubicBezTo>
                  <a:cubicBezTo>
                    <a:pt x="9979" y="72"/>
                    <a:pt x="9860" y="0"/>
                    <a:pt x="97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6" name="Google Shape;11226;p100"/>
          <p:cNvGrpSpPr/>
          <p:nvPr/>
        </p:nvGrpSpPr>
        <p:grpSpPr>
          <a:xfrm>
            <a:off x="5544665" y="3444272"/>
            <a:ext cx="352742" cy="349642"/>
            <a:chOff x="4528300" y="3648725"/>
            <a:chExt cx="270300" cy="267925"/>
          </a:xfrm>
        </p:grpSpPr>
        <p:sp>
          <p:nvSpPr>
            <p:cNvPr id="11227" name="Google Shape;11227;p100"/>
            <p:cNvSpPr/>
            <p:nvPr/>
          </p:nvSpPr>
          <p:spPr>
            <a:xfrm>
              <a:off x="4574725" y="3655575"/>
              <a:ext cx="60750" cy="64325"/>
            </a:xfrm>
            <a:custGeom>
              <a:avLst/>
              <a:gdLst/>
              <a:ahLst/>
              <a:cxnLst/>
              <a:rect l="l" t="t" r="r" b="b"/>
              <a:pathLst>
                <a:path w="2430" h="2573" extrusionOk="0">
                  <a:moveTo>
                    <a:pt x="1882" y="0"/>
                  </a:moveTo>
                  <a:cubicBezTo>
                    <a:pt x="1168" y="214"/>
                    <a:pt x="548" y="596"/>
                    <a:pt x="1" y="1072"/>
                  </a:cubicBezTo>
                  <a:lnTo>
                    <a:pt x="1501" y="2572"/>
                  </a:lnTo>
                  <a:cubicBezTo>
                    <a:pt x="1763" y="2358"/>
                    <a:pt x="2073" y="2167"/>
                    <a:pt x="2430" y="2048"/>
                  </a:cubicBezTo>
                  <a:lnTo>
                    <a:pt x="188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100"/>
            <p:cNvSpPr/>
            <p:nvPr/>
          </p:nvSpPr>
          <p:spPr>
            <a:xfrm>
              <a:off x="4583650" y="3716900"/>
              <a:ext cx="147675" cy="105400"/>
            </a:xfrm>
            <a:custGeom>
              <a:avLst/>
              <a:gdLst/>
              <a:ahLst/>
              <a:cxnLst/>
              <a:rect l="l" t="t" r="r" b="b"/>
              <a:pathLst>
                <a:path w="5907" h="4216" extrusionOk="0">
                  <a:moveTo>
                    <a:pt x="3192" y="0"/>
                  </a:moveTo>
                  <a:cubicBezTo>
                    <a:pt x="2978" y="0"/>
                    <a:pt x="2740" y="48"/>
                    <a:pt x="2525" y="95"/>
                  </a:cubicBezTo>
                  <a:cubicBezTo>
                    <a:pt x="715" y="572"/>
                    <a:pt x="1" y="2739"/>
                    <a:pt x="1120" y="4215"/>
                  </a:cubicBezTo>
                  <a:cubicBezTo>
                    <a:pt x="1311" y="3667"/>
                    <a:pt x="1716" y="3215"/>
                    <a:pt x="2239" y="2953"/>
                  </a:cubicBezTo>
                  <a:cubicBezTo>
                    <a:pt x="1978" y="2691"/>
                    <a:pt x="1835" y="2358"/>
                    <a:pt x="1835" y="2000"/>
                  </a:cubicBezTo>
                  <a:cubicBezTo>
                    <a:pt x="1835" y="1215"/>
                    <a:pt x="2467" y="629"/>
                    <a:pt x="3186" y="629"/>
                  </a:cubicBezTo>
                  <a:cubicBezTo>
                    <a:pt x="3360" y="629"/>
                    <a:pt x="3539" y="664"/>
                    <a:pt x="3716" y="738"/>
                  </a:cubicBezTo>
                  <a:cubicBezTo>
                    <a:pt x="4621" y="1095"/>
                    <a:pt x="4859" y="2262"/>
                    <a:pt x="4168" y="2953"/>
                  </a:cubicBezTo>
                  <a:cubicBezTo>
                    <a:pt x="4383" y="3048"/>
                    <a:pt x="4573" y="3191"/>
                    <a:pt x="4740" y="3358"/>
                  </a:cubicBezTo>
                  <a:cubicBezTo>
                    <a:pt x="4978" y="3596"/>
                    <a:pt x="5169" y="3882"/>
                    <a:pt x="5264" y="4215"/>
                  </a:cubicBezTo>
                  <a:cubicBezTo>
                    <a:pt x="5335" y="4120"/>
                    <a:pt x="5407" y="4025"/>
                    <a:pt x="5454" y="3929"/>
                  </a:cubicBezTo>
                  <a:cubicBezTo>
                    <a:pt x="5812" y="3334"/>
                    <a:pt x="5907" y="2620"/>
                    <a:pt x="5716" y="1953"/>
                  </a:cubicBezTo>
                  <a:cubicBezTo>
                    <a:pt x="5431" y="810"/>
                    <a:pt x="4383"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100"/>
            <p:cNvSpPr/>
            <p:nvPr/>
          </p:nvSpPr>
          <p:spPr>
            <a:xfrm>
              <a:off x="4726550" y="3693675"/>
              <a:ext cx="64325" cy="60150"/>
            </a:xfrm>
            <a:custGeom>
              <a:avLst/>
              <a:gdLst/>
              <a:ahLst/>
              <a:cxnLst/>
              <a:rect l="l" t="t" r="r" b="b"/>
              <a:pathLst>
                <a:path w="2573" h="2406" extrusionOk="0">
                  <a:moveTo>
                    <a:pt x="1501" y="0"/>
                  </a:moveTo>
                  <a:lnTo>
                    <a:pt x="0" y="1477"/>
                  </a:lnTo>
                  <a:cubicBezTo>
                    <a:pt x="239" y="1763"/>
                    <a:pt x="405" y="2072"/>
                    <a:pt x="524" y="2406"/>
                  </a:cubicBezTo>
                  <a:lnTo>
                    <a:pt x="2572" y="1858"/>
                  </a:lnTo>
                  <a:cubicBezTo>
                    <a:pt x="2334" y="1167"/>
                    <a:pt x="1977" y="548"/>
                    <a:pt x="1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100"/>
            <p:cNvSpPr/>
            <p:nvPr/>
          </p:nvSpPr>
          <p:spPr>
            <a:xfrm>
              <a:off x="4743825" y="3755575"/>
              <a:ext cx="54775" cy="54225"/>
            </a:xfrm>
            <a:custGeom>
              <a:avLst/>
              <a:gdLst/>
              <a:ahLst/>
              <a:cxnLst/>
              <a:rect l="l" t="t" r="r" b="b"/>
              <a:pathLst>
                <a:path w="2191" h="2169" extrusionOk="0">
                  <a:moveTo>
                    <a:pt x="2048" y="1"/>
                  </a:moveTo>
                  <a:lnTo>
                    <a:pt x="0" y="549"/>
                  </a:lnTo>
                  <a:cubicBezTo>
                    <a:pt x="48" y="906"/>
                    <a:pt x="48" y="1263"/>
                    <a:pt x="0" y="1620"/>
                  </a:cubicBezTo>
                  <a:lnTo>
                    <a:pt x="2048" y="2168"/>
                  </a:lnTo>
                  <a:cubicBezTo>
                    <a:pt x="2191" y="1454"/>
                    <a:pt x="2191" y="715"/>
                    <a:pt x="2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100"/>
            <p:cNvSpPr/>
            <p:nvPr/>
          </p:nvSpPr>
          <p:spPr>
            <a:xfrm>
              <a:off x="4645575" y="3748450"/>
              <a:ext cx="36350" cy="36925"/>
            </a:xfrm>
            <a:custGeom>
              <a:avLst/>
              <a:gdLst/>
              <a:ahLst/>
              <a:cxnLst/>
              <a:rect l="l" t="t" r="r" b="b"/>
              <a:pathLst>
                <a:path w="1454" h="1477" extrusionOk="0">
                  <a:moveTo>
                    <a:pt x="715" y="0"/>
                  </a:moveTo>
                  <a:cubicBezTo>
                    <a:pt x="310" y="0"/>
                    <a:pt x="1" y="334"/>
                    <a:pt x="1" y="738"/>
                  </a:cubicBezTo>
                  <a:cubicBezTo>
                    <a:pt x="1" y="1143"/>
                    <a:pt x="310" y="1477"/>
                    <a:pt x="715" y="1477"/>
                  </a:cubicBezTo>
                  <a:cubicBezTo>
                    <a:pt x="1120" y="1477"/>
                    <a:pt x="1453" y="1143"/>
                    <a:pt x="1453" y="738"/>
                  </a:cubicBezTo>
                  <a:cubicBezTo>
                    <a:pt x="1453" y="334"/>
                    <a:pt x="112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100"/>
            <p:cNvSpPr/>
            <p:nvPr/>
          </p:nvSpPr>
          <p:spPr>
            <a:xfrm>
              <a:off x="4692025" y="3845475"/>
              <a:ext cx="60750" cy="64325"/>
            </a:xfrm>
            <a:custGeom>
              <a:avLst/>
              <a:gdLst/>
              <a:ahLst/>
              <a:cxnLst/>
              <a:rect l="l" t="t" r="r" b="b"/>
              <a:pathLst>
                <a:path w="2430" h="2573" extrusionOk="0">
                  <a:moveTo>
                    <a:pt x="929" y="1"/>
                  </a:moveTo>
                  <a:cubicBezTo>
                    <a:pt x="643" y="215"/>
                    <a:pt x="334" y="406"/>
                    <a:pt x="0" y="525"/>
                  </a:cubicBezTo>
                  <a:lnTo>
                    <a:pt x="548" y="2573"/>
                  </a:lnTo>
                  <a:cubicBezTo>
                    <a:pt x="1239" y="2335"/>
                    <a:pt x="1882" y="1978"/>
                    <a:pt x="2429" y="1477"/>
                  </a:cubicBezTo>
                  <a:lnTo>
                    <a:pt x="92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100"/>
            <p:cNvSpPr/>
            <p:nvPr/>
          </p:nvSpPr>
          <p:spPr>
            <a:xfrm>
              <a:off x="4624750" y="3800975"/>
              <a:ext cx="78000" cy="47150"/>
            </a:xfrm>
            <a:custGeom>
              <a:avLst/>
              <a:gdLst/>
              <a:ahLst/>
              <a:cxnLst/>
              <a:rect l="l" t="t" r="r" b="b"/>
              <a:pathLst>
                <a:path w="3120" h="1886" extrusionOk="0">
                  <a:moveTo>
                    <a:pt x="1560" y="1"/>
                  </a:moveTo>
                  <a:cubicBezTo>
                    <a:pt x="840" y="1"/>
                    <a:pt x="119" y="459"/>
                    <a:pt x="0" y="1376"/>
                  </a:cubicBezTo>
                  <a:cubicBezTo>
                    <a:pt x="72" y="1424"/>
                    <a:pt x="167" y="1471"/>
                    <a:pt x="238" y="1543"/>
                  </a:cubicBezTo>
                  <a:cubicBezTo>
                    <a:pt x="658" y="1769"/>
                    <a:pt x="1120" y="1885"/>
                    <a:pt x="1583" y="1885"/>
                  </a:cubicBezTo>
                  <a:cubicBezTo>
                    <a:pt x="1803" y="1885"/>
                    <a:pt x="2023" y="1859"/>
                    <a:pt x="2239" y="1805"/>
                  </a:cubicBezTo>
                  <a:cubicBezTo>
                    <a:pt x="2548" y="1709"/>
                    <a:pt x="2858" y="1567"/>
                    <a:pt x="3120" y="1376"/>
                  </a:cubicBezTo>
                  <a:cubicBezTo>
                    <a:pt x="3001" y="459"/>
                    <a:pt x="228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100"/>
            <p:cNvSpPr/>
            <p:nvPr/>
          </p:nvSpPr>
          <p:spPr>
            <a:xfrm>
              <a:off x="4536625" y="3810950"/>
              <a:ext cx="64325" cy="60750"/>
            </a:xfrm>
            <a:custGeom>
              <a:avLst/>
              <a:gdLst/>
              <a:ahLst/>
              <a:cxnLst/>
              <a:rect l="l" t="t" r="r" b="b"/>
              <a:pathLst>
                <a:path w="2573" h="2430" extrusionOk="0">
                  <a:moveTo>
                    <a:pt x="2025" y="1"/>
                  </a:moveTo>
                  <a:cubicBezTo>
                    <a:pt x="2026" y="3"/>
                    <a:pt x="2026" y="5"/>
                    <a:pt x="2027" y="6"/>
                  </a:cubicBezTo>
                  <a:lnTo>
                    <a:pt x="2027" y="6"/>
                  </a:lnTo>
                  <a:lnTo>
                    <a:pt x="2049" y="1"/>
                  </a:lnTo>
                  <a:close/>
                  <a:moveTo>
                    <a:pt x="2027" y="6"/>
                  </a:moveTo>
                  <a:lnTo>
                    <a:pt x="1" y="548"/>
                  </a:lnTo>
                  <a:cubicBezTo>
                    <a:pt x="215" y="1239"/>
                    <a:pt x="596" y="1882"/>
                    <a:pt x="1072" y="2430"/>
                  </a:cubicBezTo>
                  <a:lnTo>
                    <a:pt x="2573" y="929"/>
                  </a:lnTo>
                  <a:cubicBezTo>
                    <a:pt x="2336" y="669"/>
                    <a:pt x="2170" y="338"/>
                    <a:pt x="2027" y="6"/>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100"/>
            <p:cNvSpPr/>
            <p:nvPr/>
          </p:nvSpPr>
          <p:spPr>
            <a:xfrm>
              <a:off x="4636650" y="3862750"/>
              <a:ext cx="53600" cy="53900"/>
            </a:xfrm>
            <a:custGeom>
              <a:avLst/>
              <a:gdLst/>
              <a:ahLst/>
              <a:cxnLst/>
              <a:rect l="l" t="t" r="r" b="b"/>
              <a:pathLst>
                <a:path w="2144" h="2156" extrusionOk="0">
                  <a:moveTo>
                    <a:pt x="548" y="1"/>
                  </a:moveTo>
                  <a:lnTo>
                    <a:pt x="0" y="2049"/>
                  </a:lnTo>
                  <a:cubicBezTo>
                    <a:pt x="346" y="2120"/>
                    <a:pt x="703" y="2156"/>
                    <a:pt x="1063" y="2156"/>
                  </a:cubicBezTo>
                  <a:cubicBezTo>
                    <a:pt x="1423" y="2156"/>
                    <a:pt x="1787" y="2120"/>
                    <a:pt x="2144" y="2049"/>
                  </a:cubicBezTo>
                  <a:lnTo>
                    <a:pt x="1620" y="1"/>
                  </a:lnTo>
                  <a:cubicBezTo>
                    <a:pt x="1429" y="24"/>
                    <a:pt x="1263" y="24"/>
                    <a:pt x="1072" y="48"/>
                  </a:cubicBezTo>
                  <a:cubicBezTo>
                    <a:pt x="905" y="48"/>
                    <a:pt x="715" y="24"/>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100"/>
            <p:cNvSpPr/>
            <p:nvPr/>
          </p:nvSpPr>
          <p:spPr>
            <a:xfrm>
              <a:off x="4692025" y="3655575"/>
              <a:ext cx="60150" cy="64325"/>
            </a:xfrm>
            <a:custGeom>
              <a:avLst/>
              <a:gdLst/>
              <a:ahLst/>
              <a:cxnLst/>
              <a:rect l="l" t="t" r="r" b="b"/>
              <a:pathLst>
                <a:path w="2406" h="2573" extrusionOk="0">
                  <a:moveTo>
                    <a:pt x="548" y="0"/>
                  </a:moveTo>
                  <a:lnTo>
                    <a:pt x="0" y="2048"/>
                  </a:lnTo>
                  <a:cubicBezTo>
                    <a:pt x="167" y="2096"/>
                    <a:pt x="334" y="2191"/>
                    <a:pt x="476" y="2263"/>
                  </a:cubicBezTo>
                  <a:cubicBezTo>
                    <a:pt x="643" y="2358"/>
                    <a:pt x="786" y="2453"/>
                    <a:pt x="929" y="2572"/>
                  </a:cubicBezTo>
                  <a:lnTo>
                    <a:pt x="2405" y="1072"/>
                  </a:lnTo>
                  <a:cubicBezTo>
                    <a:pt x="1858" y="596"/>
                    <a:pt x="1239" y="238"/>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100"/>
            <p:cNvSpPr/>
            <p:nvPr/>
          </p:nvSpPr>
          <p:spPr>
            <a:xfrm>
              <a:off x="4726550" y="3810950"/>
              <a:ext cx="64325" cy="60150"/>
            </a:xfrm>
            <a:custGeom>
              <a:avLst/>
              <a:gdLst/>
              <a:ahLst/>
              <a:cxnLst/>
              <a:rect l="l" t="t" r="r" b="b"/>
              <a:pathLst>
                <a:path w="2573" h="2406" extrusionOk="0">
                  <a:moveTo>
                    <a:pt x="524" y="1"/>
                  </a:moveTo>
                  <a:cubicBezTo>
                    <a:pt x="453" y="167"/>
                    <a:pt x="381" y="334"/>
                    <a:pt x="286" y="477"/>
                  </a:cubicBezTo>
                  <a:cubicBezTo>
                    <a:pt x="215" y="644"/>
                    <a:pt x="96" y="787"/>
                    <a:pt x="0" y="929"/>
                  </a:cubicBezTo>
                  <a:lnTo>
                    <a:pt x="1477" y="2406"/>
                  </a:lnTo>
                  <a:cubicBezTo>
                    <a:pt x="1953" y="1858"/>
                    <a:pt x="2334" y="1239"/>
                    <a:pt x="2572" y="548"/>
                  </a:cubicBezTo>
                  <a:lnTo>
                    <a:pt x="52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100"/>
            <p:cNvSpPr/>
            <p:nvPr/>
          </p:nvSpPr>
          <p:spPr>
            <a:xfrm>
              <a:off x="4574725" y="3845475"/>
              <a:ext cx="60750" cy="64325"/>
            </a:xfrm>
            <a:custGeom>
              <a:avLst/>
              <a:gdLst/>
              <a:ahLst/>
              <a:cxnLst/>
              <a:rect l="l" t="t" r="r" b="b"/>
              <a:pathLst>
                <a:path w="2430" h="2573" extrusionOk="0">
                  <a:moveTo>
                    <a:pt x="1501" y="1"/>
                  </a:moveTo>
                  <a:lnTo>
                    <a:pt x="1" y="1477"/>
                  </a:lnTo>
                  <a:cubicBezTo>
                    <a:pt x="286" y="1716"/>
                    <a:pt x="572" y="1930"/>
                    <a:pt x="906" y="2120"/>
                  </a:cubicBezTo>
                  <a:cubicBezTo>
                    <a:pt x="1215" y="2287"/>
                    <a:pt x="1549" y="2454"/>
                    <a:pt x="1882" y="2573"/>
                  </a:cubicBezTo>
                  <a:lnTo>
                    <a:pt x="2430" y="525"/>
                  </a:lnTo>
                  <a:cubicBezTo>
                    <a:pt x="2239" y="453"/>
                    <a:pt x="2096" y="382"/>
                    <a:pt x="1930" y="287"/>
                  </a:cubicBezTo>
                  <a:cubicBezTo>
                    <a:pt x="1787" y="191"/>
                    <a:pt x="1644" y="96"/>
                    <a:pt x="1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100"/>
            <p:cNvSpPr/>
            <p:nvPr/>
          </p:nvSpPr>
          <p:spPr>
            <a:xfrm>
              <a:off x="4636650" y="3648725"/>
              <a:ext cx="54200" cy="53900"/>
            </a:xfrm>
            <a:custGeom>
              <a:avLst/>
              <a:gdLst/>
              <a:ahLst/>
              <a:cxnLst/>
              <a:rect l="l" t="t" r="r" b="b"/>
              <a:pathLst>
                <a:path w="2168" h="2156" extrusionOk="0">
                  <a:moveTo>
                    <a:pt x="1084" y="0"/>
                  </a:moveTo>
                  <a:cubicBezTo>
                    <a:pt x="721" y="0"/>
                    <a:pt x="358" y="36"/>
                    <a:pt x="0" y="107"/>
                  </a:cubicBezTo>
                  <a:lnTo>
                    <a:pt x="548" y="2155"/>
                  </a:lnTo>
                  <a:cubicBezTo>
                    <a:pt x="727" y="2120"/>
                    <a:pt x="905" y="2102"/>
                    <a:pt x="1084" y="2102"/>
                  </a:cubicBezTo>
                  <a:cubicBezTo>
                    <a:pt x="1263" y="2102"/>
                    <a:pt x="1441" y="2120"/>
                    <a:pt x="1620" y="2155"/>
                  </a:cubicBezTo>
                  <a:lnTo>
                    <a:pt x="2168" y="107"/>
                  </a:lnTo>
                  <a:cubicBezTo>
                    <a:pt x="1810" y="36"/>
                    <a:pt x="1447"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100"/>
            <p:cNvSpPr/>
            <p:nvPr/>
          </p:nvSpPr>
          <p:spPr>
            <a:xfrm>
              <a:off x="4536625" y="3693675"/>
              <a:ext cx="64325" cy="60150"/>
            </a:xfrm>
            <a:custGeom>
              <a:avLst/>
              <a:gdLst/>
              <a:ahLst/>
              <a:cxnLst/>
              <a:rect l="l" t="t" r="r" b="b"/>
              <a:pathLst>
                <a:path w="2573" h="2406" extrusionOk="0">
                  <a:moveTo>
                    <a:pt x="1072" y="0"/>
                  </a:moveTo>
                  <a:cubicBezTo>
                    <a:pt x="834" y="286"/>
                    <a:pt x="620" y="572"/>
                    <a:pt x="453" y="905"/>
                  </a:cubicBezTo>
                  <a:cubicBezTo>
                    <a:pt x="263" y="1215"/>
                    <a:pt x="120" y="1548"/>
                    <a:pt x="1" y="1882"/>
                  </a:cubicBezTo>
                  <a:lnTo>
                    <a:pt x="2049" y="2406"/>
                  </a:lnTo>
                  <a:cubicBezTo>
                    <a:pt x="2096" y="2239"/>
                    <a:pt x="2192" y="2096"/>
                    <a:pt x="2263" y="1929"/>
                  </a:cubicBezTo>
                  <a:cubicBezTo>
                    <a:pt x="2358" y="1786"/>
                    <a:pt x="2453" y="1643"/>
                    <a:pt x="2573" y="1501"/>
                  </a:cubicBezTo>
                  <a:lnTo>
                    <a:pt x="107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100"/>
            <p:cNvSpPr/>
            <p:nvPr/>
          </p:nvSpPr>
          <p:spPr>
            <a:xfrm>
              <a:off x="4528300" y="3755575"/>
              <a:ext cx="55375" cy="54225"/>
            </a:xfrm>
            <a:custGeom>
              <a:avLst/>
              <a:gdLst/>
              <a:ahLst/>
              <a:cxnLst/>
              <a:rect l="l" t="t" r="r" b="b"/>
              <a:pathLst>
                <a:path w="2215" h="2169" extrusionOk="0">
                  <a:moveTo>
                    <a:pt x="167" y="1"/>
                  </a:moveTo>
                  <a:cubicBezTo>
                    <a:pt x="0" y="715"/>
                    <a:pt x="0" y="1454"/>
                    <a:pt x="167" y="2168"/>
                  </a:cubicBezTo>
                  <a:lnTo>
                    <a:pt x="2215" y="1620"/>
                  </a:lnTo>
                  <a:cubicBezTo>
                    <a:pt x="2167" y="1263"/>
                    <a:pt x="2167" y="906"/>
                    <a:pt x="2215" y="549"/>
                  </a:cubicBezTo>
                  <a:lnTo>
                    <a:pt x="16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2" name="Google Shape;11242;p100"/>
          <p:cNvGrpSpPr/>
          <p:nvPr/>
        </p:nvGrpSpPr>
        <p:grpSpPr>
          <a:xfrm>
            <a:off x="4836866" y="3443880"/>
            <a:ext cx="255649" cy="350490"/>
            <a:chOff x="3985925" y="3648425"/>
            <a:chExt cx="195900" cy="268575"/>
          </a:xfrm>
        </p:grpSpPr>
        <p:sp>
          <p:nvSpPr>
            <p:cNvPr id="11243" name="Google Shape;11243;p100"/>
            <p:cNvSpPr/>
            <p:nvPr/>
          </p:nvSpPr>
          <p:spPr>
            <a:xfrm>
              <a:off x="4056175" y="3648425"/>
              <a:ext cx="57775" cy="57775"/>
            </a:xfrm>
            <a:custGeom>
              <a:avLst/>
              <a:gdLst/>
              <a:ahLst/>
              <a:cxnLst/>
              <a:rect l="l" t="t" r="r" b="b"/>
              <a:pathLst>
                <a:path w="2311" h="2311" extrusionOk="0">
                  <a:moveTo>
                    <a:pt x="1143" y="0"/>
                  </a:moveTo>
                  <a:cubicBezTo>
                    <a:pt x="500" y="0"/>
                    <a:pt x="0" y="524"/>
                    <a:pt x="0" y="1167"/>
                  </a:cubicBezTo>
                  <a:cubicBezTo>
                    <a:pt x="0" y="1786"/>
                    <a:pt x="500" y="2310"/>
                    <a:pt x="1143" y="2310"/>
                  </a:cubicBezTo>
                  <a:cubicBezTo>
                    <a:pt x="1786" y="2310"/>
                    <a:pt x="2310" y="1786"/>
                    <a:pt x="2310" y="1167"/>
                  </a:cubicBezTo>
                  <a:cubicBezTo>
                    <a:pt x="2310" y="524"/>
                    <a:pt x="1786"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100"/>
            <p:cNvSpPr/>
            <p:nvPr/>
          </p:nvSpPr>
          <p:spPr>
            <a:xfrm>
              <a:off x="3985925" y="3703575"/>
              <a:ext cx="195900" cy="88950"/>
            </a:xfrm>
            <a:custGeom>
              <a:avLst/>
              <a:gdLst/>
              <a:ahLst/>
              <a:cxnLst/>
              <a:rect l="l" t="t" r="r" b="b"/>
              <a:pathLst>
                <a:path w="7836" h="3558" extrusionOk="0">
                  <a:moveTo>
                    <a:pt x="1637" y="1"/>
                  </a:moveTo>
                  <a:cubicBezTo>
                    <a:pt x="1594" y="1"/>
                    <a:pt x="1548" y="11"/>
                    <a:pt x="1501" y="33"/>
                  </a:cubicBezTo>
                  <a:lnTo>
                    <a:pt x="667" y="462"/>
                  </a:lnTo>
                  <a:cubicBezTo>
                    <a:pt x="572" y="509"/>
                    <a:pt x="500" y="604"/>
                    <a:pt x="500" y="724"/>
                  </a:cubicBezTo>
                  <a:lnTo>
                    <a:pt x="500" y="2295"/>
                  </a:lnTo>
                  <a:lnTo>
                    <a:pt x="405" y="2295"/>
                  </a:lnTo>
                  <a:cubicBezTo>
                    <a:pt x="143" y="2295"/>
                    <a:pt x="0" y="2581"/>
                    <a:pt x="143" y="2795"/>
                  </a:cubicBezTo>
                  <a:lnTo>
                    <a:pt x="548" y="3415"/>
                  </a:lnTo>
                  <a:cubicBezTo>
                    <a:pt x="596" y="3510"/>
                    <a:pt x="715" y="3557"/>
                    <a:pt x="810" y="3557"/>
                  </a:cubicBezTo>
                  <a:lnTo>
                    <a:pt x="7097" y="3557"/>
                  </a:lnTo>
                  <a:cubicBezTo>
                    <a:pt x="7192" y="3557"/>
                    <a:pt x="7287" y="3510"/>
                    <a:pt x="7359" y="3415"/>
                  </a:cubicBezTo>
                  <a:lnTo>
                    <a:pt x="7764" y="2795"/>
                  </a:lnTo>
                  <a:cubicBezTo>
                    <a:pt x="7835" y="2700"/>
                    <a:pt x="7835" y="2557"/>
                    <a:pt x="7764" y="2462"/>
                  </a:cubicBezTo>
                  <a:lnTo>
                    <a:pt x="7788" y="2462"/>
                  </a:lnTo>
                  <a:cubicBezTo>
                    <a:pt x="7740" y="2367"/>
                    <a:pt x="7621" y="2295"/>
                    <a:pt x="7526" y="2295"/>
                  </a:cubicBezTo>
                  <a:lnTo>
                    <a:pt x="7406" y="2295"/>
                  </a:lnTo>
                  <a:lnTo>
                    <a:pt x="7406" y="724"/>
                  </a:lnTo>
                  <a:cubicBezTo>
                    <a:pt x="7406" y="604"/>
                    <a:pt x="7335" y="509"/>
                    <a:pt x="7240" y="462"/>
                  </a:cubicBezTo>
                  <a:lnTo>
                    <a:pt x="6406" y="33"/>
                  </a:lnTo>
                  <a:cubicBezTo>
                    <a:pt x="6363" y="16"/>
                    <a:pt x="6321" y="8"/>
                    <a:pt x="6281" y="8"/>
                  </a:cubicBezTo>
                  <a:cubicBezTo>
                    <a:pt x="5994" y="8"/>
                    <a:pt x="5828" y="416"/>
                    <a:pt x="6121" y="604"/>
                  </a:cubicBezTo>
                  <a:lnTo>
                    <a:pt x="6787" y="938"/>
                  </a:lnTo>
                  <a:lnTo>
                    <a:pt x="6787" y="2295"/>
                  </a:lnTo>
                  <a:lnTo>
                    <a:pt x="1119" y="2295"/>
                  </a:lnTo>
                  <a:lnTo>
                    <a:pt x="1119" y="938"/>
                  </a:lnTo>
                  <a:lnTo>
                    <a:pt x="1786" y="604"/>
                  </a:lnTo>
                  <a:cubicBezTo>
                    <a:pt x="2075" y="419"/>
                    <a:pt x="1917"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100"/>
            <p:cNvSpPr/>
            <p:nvPr/>
          </p:nvSpPr>
          <p:spPr>
            <a:xfrm>
              <a:off x="4066875" y="3839525"/>
              <a:ext cx="35750" cy="37550"/>
            </a:xfrm>
            <a:custGeom>
              <a:avLst/>
              <a:gdLst/>
              <a:ahLst/>
              <a:cxnLst/>
              <a:rect l="l" t="t" r="r" b="b"/>
              <a:pathLst>
                <a:path w="1430" h="1502" extrusionOk="0">
                  <a:moveTo>
                    <a:pt x="1" y="1"/>
                  </a:moveTo>
                  <a:lnTo>
                    <a:pt x="215" y="1501"/>
                  </a:lnTo>
                  <a:lnTo>
                    <a:pt x="1239" y="1501"/>
                  </a:lnTo>
                  <a:lnTo>
                    <a:pt x="143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100"/>
            <p:cNvSpPr/>
            <p:nvPr/>
          </p:nvSpPr>
          <p:spPr>
            <a:xfrm>
              <a:off x="3989850" y="3808575"/>
              <a:ext cx="188400" cy="108425"/>
            </a:xfrm>
            <a:custGeom>
              <a:avLst/>
              <a:gdLst/>
              <a:ahLst/>
              <a:cxnLst/>
              <a:rect l="l" t="t" r="r" b="b"/>
              <a:pathLst>
                <a:path w="7536" h="4337" extrusionOk="0">
                  <a:moveTo>
                    <a:pt x="4868" y="620"/>
                  </a:moveTo>
                  <a:cubicBezTo>
                    <a:pt x="4939" y="620"/>
                    <a:pt x="5035" y="643"/>
                    <a:pt x="5106" y="715"/>
                  </a:cubicBezTo>
                  <a:cubicBezTo>
                    <a:pt x="5154" y="786"/>
                    <a:pt x="5178" y="882"/>
                    <a:pt x="5178" y="977"/>
                  </a:cubicBezTo>
                  <a:lnTo>
                    <a:pt x="4892" y="3096"/>
                  </a:lnTo>
                  <a:cubicBezTo>
                    <a:pt x="4868" y="3263"/>
                    <a:pt x="4725" y="3382"/>
                    <a:pt x="4582" y="3382"/>
                  </a:cubicBezTo>
                  <a:lnTo>
                    <a:pt x="3011" y="3382"/>
                  </a:lnTo>
                  <a:cubicBezTo>
                    <a:pt x="2844" y="3358"/>
                    <a:pt x="2725" y="3263"/>
                    <a:pt x="2701" y="3096"/>
                  </a:cubicBezTo>
                  <a:lnTo>
                    <a:pt x="2415" y="977"/>
                  </a:lnTo>
                  <a:cubicBezTo>
                    <a:pt x="2391" y="882"/>
                    <a:pt x="2415" y="786"/>
                    <a:pt x="2487" y="715"/>
                  </a:cubicBezTo>
                  <a:cubicBezTo>
                    <a:pt x="2534" y="643"/>
                    <a:pt x="2629" y="620"/>
                    <a:pt x="2725" y="620"/>
                  </a:cubicBezTo>
                  <a:close/>
                  <a:moveTo>
                    <a:pt x="1058" y="0"/>
                  </a:moveTo>
                  <a:lnTo>
                    <a:pt x="1558" y="3715"/>
                  </a:lnTo>
                  <a:lnTo>
                    <a:pt x="462" y="3715"/>
                  </a:lnTo>
                  <a:cubicBezTo>
                    <a:pt x="447" y="3714"/>
                    <a:pt x="432" y="3713"/>
                    <a:pt x="418" y="3713"/>
                  </a:cubicBezTo>
                  <a:cubicBezTo>
                    <a:pt x="1" y="3713"/>
                    <a:pt x="1" y="4337"/>
                    <a:pt x="418" y="4337"/>
                  </a:cubicBezTo>
                  <a:cubicBezTo>
                    <a:pt x="432" y="4337"/>
                    <a:pt x="447" y="4336"/>
                    <a:pt x="462" y="4335"/>
                  </a:cubicBezTo>
                  <a:lnTo>
                    <a:pt x="7154" y="4335"/>
                  </a:lnTo>
                  <a:cubicBezTo>
                    <a:pt x="7535" y="4287"/>
                    <a:pt x="7535" y="3739"/>
                    <a:pt x="7154" y="3715"/>
                  </a:cubicBezTo>
                  <a:lnTo>
                    <a:pt x="7154" y="3692"/>
                  </a:lnTo>
                  <a:lnTo>
                    <a:pt x="6035" y="3692"/>
                  </a:lnTo>
                  <a:lnTo>
                    <a:pt x="653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100"/>
            <p:cNvSpPr/>
            <p:nvPr/>
          </p:nvSpPr>
          <p:spPr>
            <a:xfrm>
              <a:off x="4030575" y="3709750"/>
              <a:ext cx="108375" cy="35750"/>
            </a:xfrm>
            <a:custGeom>
              <a:avLst/>
              <a:gdLst/>
              <a:ahLst/>
              <a:cxnLst/>
              <a:rect l="l" t="t" r="r" b="b"/>
              <a:pathLst>
                <a:path w="4335" h="1430" extrusionOk="0">
                  <a:moveTo>
                    <a:pt x="953" y="0"/>
                  </a:moveTo>
                  <a:cubicBezTo>
                    <a:pt x="477" y="334"/>
                    <a:pt x="119" y="834"/>
                    <a:pt x="0" y="1429"/>
                  </a:cubicBezTo>
                  <a:lnTo>
                    <a:pt x="4335" y="1429"/>
                  </a:lnTo>
                  <a:cubicBezTo>
                    <a:pt x="4215" y="858"/>
                    <a:pt x="3882" y="334"/>
                    <a:pt x="3382" y="0"/>
                  </a:cubicBezTo>
                  <a:cubicBezTo>
                    <a:pt x="3037" y="322"/>
                    <a:pt x="2602" y="483"/>
                    <a:pt x="2167" y="483"/>
                  </a:cubicBezTo>
                  <a:cubicBezTo>
                    <a:pt x="1733" y="483"/>
                    <a:pt x="1298" y="322"/>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8" name="Google Shape;11248;p100"/>
          <p:cNvGrpSpPr/>
          <p:nvPr/>
        </p:nvGrpSpPr>
        <p:grpSpPr>
          <a:xfrm>
            <a:off x="4036607" y="3443880"/>
            <a:ext cx="348826" cy="349740"/>
            <a:chOff x="3372700" y="3648425"/>
            <a:chExt cx="267300" cy="268000"/>
          </a:xfrm>
        </p:grpSpPr>
        <p:sp>
          <p:nvSpPr>
            <p:cNvPr id="11249" name="Google Shape;11249;p100"/>
            <p:cNvSpPr/>
            <p:nvPr/>
          </p:nvSpPr>
          <p:spPr>
            <a:xfrm>
              <a:off x="3479850" y="3648425"/>
              <a:ext cx="52425" cy="52425"/>
            </a:xfrm>
            <a:custGeom>
              <a:avLst/>
              <a:gdLst/>
              <a:ahLst/>
              <a:cxnLst/>
              <a:rect l="l" t="t" r="r" b="b"/>
              <a:pathLst>
                <a:path w="2097" h="2097" extrusionOk="0">
                  <a:moveTo>
                    <a:pt x="1049" y="0"/>
                  </a:moveTo>
                  <a:cubicBezTo>
                    <a:pt x="477" y="0"/>
                    <a:pt x="1" y="477"/>
                    <a:pt x="1" y="1048"/>
                  </a:cubicBezTo>
                  <a:cubicBezTo>
                    <a:pt x="1" y="1644"/>
                    <a:pt x="477" y="2096"/>
                    <a:pt x="1049" y="2096"/>
                  </a:cubicBezTo>
                  <a:cubicBezTo>
                    <a:pt x="1620" y="2096"/>
                    <a:pt x="2097" y="1644"/>
                    <a:pt x="2097" y="1048"/>
                  </a:cubicBezTo>
                  <a:cubicBezTo>
                    <a:pt x="2097" y="477"/>
                    <a:pt x="1620" y="0"/>
                    <a:pt x="1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100"/>
            <p:cNvSpPr/>
            <p:nvPr/>
          </p:nvSpPr>
          <p:spPr>
            <a:xfrm>
              <a:off x="3456650" y="3704975"/>
              <a:ext cx="98250" cy="32775"/>
            </a:xfrm>
            <a:custGeom>
              <a:avLst/>
              <a:gdLst/>
              <a:ahLst/>
              <a:cxnLst/>
              <a:rect l="l" t="t" r="r" b="b"/>
              <a:pathLst>
                <a:path w="3930" h="1311" extrusionOk="0">
                  <a:moveTo>
                    <a:pt x="810" y="1"/>
                  </a:moveTo>
                  <a:cubicBezTo>
                    <a:pt x="381" y="310"/>
                    <a:pt x="95" y="787"/>
                    <a:pt x="0" y="1311"/>
                  </a:cubicBezTo>
                  <a:lnTo>
                    <a:pt x="3930" y="1311"/>
                  </a:lnTo>
                  <a:cubicBezTo>
                    <a:pt x="3858" y="787"/>
                    <a:pt x="3572" y="310"/>
                    <a:pt x="3144" y="1"/>
                  </a:cubicBezTo>
                  <a:cubicBezTo>
                    <a:pt x="2810" y="310"/>
                    <a:pt x="2393" y="465"/>
                    <a:pt x="1977" y="465"/>
                  </a:cubicBezTo>
                  <a:cubicBezTo>
                    <a:pt x="1560" y="465"/>
                    <a:pt x="1143" y="310"/>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100"/>
            <p:cNvSpPr/>
            <p:nvPr/>
          </p:nvSpPr>
          <p:spPr>
            <a:xfrm>
              <a:off x="3428650" y="3753150"/>
              <a:ext cx="156825" cy="41825"/>
            </a:xfrm>
            <a:custGeom>
              <a:avLst/>
              <a:gdLst/>
              <a:ahLst/>
              <a:cxnLst/>
              <a:rect l="l" t="t" r="r" b="b"/>
              <a:pathLst>
                <a:path w="6273" h="1673" extrusionOk="0">
                  <a:moveTo>
                    <a:pt x="5856" y="0"/>
                  </a:moveTo>
                  <a:cubicBezTo>
                    <a:pt x="5842" y="0"/>
                    <a:pt x="5827" y="1"/>
                    <a:pt x="5812" y="3"/>
                  </a:cubicBezTo>
                  <a:lnTo>
                    <a:pt x="382" y="3"/>
                  </a:lnTo>
                  <a:cubicBezTo>
                    <a:pt x="1" y="50"/>
                    <a:pt x="1" y="598"/>
                    <a:pt x="382" y="622"/>
                  </a:cubicBezTo>
                  <a:lnTo>
                    <a:pt x="691" y="622"/>
                  </a:lnTo>
                  <a:lnTo>
                    <a:pt x="691" y="1360"/>
                  </a:lnTo>
                  <a:cubicBezTo>
                    <a:pt x="668" y="1527"/>
                    <a:pt x="811" y="1670"/>
                    <a:pt x="1001" y="1670"/>
                  </a:cubicBezTo>
                  <a:lnTo>
                    <a:pt x="5169" y="1670"/>
                  </a:lnTo>
                  <a:cubicBezTo>
                    <a:pt x="5183" y="1671"/>
                    <a:pt x="5196" y="1672"/>
                    <a:pt x="5210" y="1672"/>
                  </a:cubicBezTo>
                  <a:cubicBezTo>
                    <a:pt x="5379" y="1672"/>
                    <a:pt x="5502" y="1537"/>
                    <a:pt x="5502" y="1360"/>
                  </a:cubicBezTo>
                  <a:lnTo>
                    <a:pt x="5502" y="622"/>
                  </a:lnTo>
                  <a:lnTo>
                    <a:pt x="5812" y="622"/>
                  </a:lnTo>
                  <a:cubicBezTo>
                    <a:pt x="5827" y="623"/>
                    <a:pt x="5842" y="624"/>
                    <a:pt x="5856" y="624"/>
                  </a:cubicBezTo>
                  <a:cubicBezTo>
                    <a:pt x="6273" y="624"/>
                    <a:pt x="6273" y="0"/>
                    <a:pt x="5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100"/>
            <p:cNvSpPr/>
            <p:nvPr/>
          </p:nvSpPr>
          <p:spPr>
            <a:xfrm>
              <a:off x="3385800" y="3811550"/>
              <a:ext cx="52400" cy="52425"/>
            </a:xfrm>
            <a:custGeom>
              <a:avLst/>
              <a:gdLst/>
              <a:ahLst/>
              <a:cxnLst/>
              <a:rect l="l" t="t" r="r" b="b"/>
              <a:pathLst>
                <a:path w="2096" h="2097" extrusionOk="0">
                  <a:moveTo>
                    <a:pt x="1048" y="1"/>
                  </a:moveTo>
                  <a:cubicBezTo>
                    <a:pt x="453" y="1"/>
                    <a:pt x="0" y="477"/>
                    <a:pt x="0" y="1048"/>
                  </a:cubicBezTo>
                  <a:cubicBezTo>
                    <a:pt x="0" y="1644"/>
                    <a:pt x="453" y="2096"/>
                    <a:pt x="1048" y="2096"/>
                  </a:cubicBezTo>
                  <a:cubicBezTo>
                    <a:pt x="1620" y="2096"/>
                    <a:pt x="2096" y="1644"/>
                    <a:pt x="2096" y="1048"/>
                  </a:cubicBezTo>
                  <a:cubicBezTo>
                    <a:pt x="2096" y="477"/>
                    <a:pt x="1620"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100"/>
            <p:cNvSpPr/>
            <p:nvPr/>
          </p:nvSpPr>
          <p:spPr>
            <a:xfrm>
              <a:off x="3372700" y="3869300"/>
              <a:ext cx="78600" cy="47050"/>
            </a:xfrm>
            <a:custGeom>
              <a:avLst/>
              <a:gdLst/>
              <a:ahLst/>
              <a:cxnLst/>
              <a:rect l="l" t="t" r="r" b="b"/>
              <a:pathLst>
                <a:path w="3144" h="1882" extrusionOk="0">
                  <a:moveTo>
                    <a:pt x="2644" y="1"/>
                  </a:moveTo>
                  <a:cubicBezTo>
                    <a:pt x="2358" y="262"/>
                    <a:pt x="1953" y="429"/>
                    <a:pt x="1572" y="429"/>
                  </a:cubicBezTo>
                  <a:cubicBezTo>
                    <a:pt x="1167" y="429"/>
                    <a:pt x="786" y="286"/>
                    <a:pt x="477" y="24"/>
                  </a:cubicBezTo>
                  <a:cubicBezTo>
                    <a:pt x="167" y="310"/>
                    <a:pt x="0" y="739"/>
                    <a:pt x="0" y="1167"/>
                  </a:cubicBezTo>
                  <a:lnTo>
                    <a:pt x="0" y="1572"/>
                  </a:lnTo>
                  <a:cubicBezTo>
                    <a:pt x="0" y="1739"/>
                    <a:pt x="143" y="1882"/>
                    <a:pt x="310" y="1882"/>
                  </a:cubicBezTo>
                  <a:lnTo>
                    <a:pt x="2810" y="1882"/>
                  </a:lnTo>
                  <a:cubicBezTo>
                    <a:pt x="3001" y="1882"/>
                    <a:pt x="3144" y="1739"/>
                    <a:pt x="3144" y="1572"/>
                  </a:cubicBezTo>
                  <a:lnTo>
                    <a:pt x="3144" y="1144"/>
                  </a:lnTo>
                  <a:cubicBezTo>
                    <a:pt x="3144" y="715"/>
                    <a:pt x="2953" y="310"/>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100"/>
            <p:cNvSpPr/>
            <p:nvPr/>
          </p:nvSpPr>
          <p:spPr>
            <a:xfrm>
              <a:off x="3573925" y="3811550"/>
              <a:ext cx="52425" cy="52425"/>
            </a:xfrm>
            <a:custGeom>
              <a:avLst/>
              <a:gdLst/>
              <a:ahLst/>
              <a:cxnLst/>
              <a:rect l="l" t="t" r="r" b="b"/>
              <a:pathLst>
                <a:path w="2097" h="2097" extrusionOk="0">
                  <a:moveTo>
                    <a:pt x="1048" y="1"/>
                  </a:moveTo>
                  <a:cubicBezTo>
                    <a:pt x="477" y="1"/>
                    <a:pt x="1" y="477"/>
                    <a:pt x="1" y="1048"/>
                  </a:cubicBezTo>
                  <a:cubicBezTo>
                    <a:pt x="1" y="1644"/>
                    <a:pt x="477" y="2096"/>
                    <a:pt x="1048" y="2096"/>
                  </a:cubicBezTo>
                  <a:cubicBezTo>
                    <a:pt x="1620" y="2096"/>
                    <a:pt x="2096" y="1644"/>
                    <a:pt x="2096" y="1048"/>
                  </a:cubicBezTo>
                  <a:cubicBezTo>
                    <a:pt x="2096" y="477"/>
                    <a:pt x="1620"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100"/>
            <p:cNvSpPr/>
            <p:nvPr/>
          </p:nvSpPr>
          <p:spPr>
            <a:xfrm>
              <a:off x="3560825" y="3869900"/>
              <a:ext cx="79175" cy="46525"/>
            </a:xfrm>
            <a:custGeom>
              <a:avLst/>
              <a:gdLst/>
              <a:ahLst/>
              <a:cxnLst/>
              <a:rect l="l" t="t" r="r" b="b"/>
              <a:pathLst>
                <a:path w="3167" h="1861" extrusionOk="0">
                  <a:moveTo>
                    <a:pt x="501" y="0"/>
                  </a:moveTo>
                  <a:cubicBezTo>
                    <a:pt x="167" y="286"/>
                    <a:pt x="1" y="715"/>
                    <a:pt x="1" y="1143"/>
                  </a:cubicBezTo>
                  <a:lnTo>
                    <a:pt x="1" y="1548"/>
                  </a:lnTo>
                  <a:cubicBezTo>
                    <a:pt x="1" y="1715"/>
                    <a:pt x="144" y="1858"/>
                    <a:pt x="310" y="1858"/>
                  </a:cubicBezTo>
                  <a:lnTo>
                    <a:pt x="2835" y="1858"/>
                  </a:lnTo>
                  <a:cubicBezTo>
                    <a:pt x="2847" y="1860"/>
                    <a:pt x="2859" y="1860"/>
                    <a:pt x="2871" y="1860"/>
                  </a:cubicBezTo>
                  <a:cubicBezTo>
                    <a:pt x="3025" y="1860"/>
                    <a:pt x="3166" y="1725"/>
                    <a:pt x="3144" y="1548"/>
                  </a:cubicBezTo>
                  <a:lnTo>
                    <a:pt x="3144" y="1120"/>
                  </a:lnTo>
                  <a:cubicBezTo>
                    <a:pt x="3144" y="691"/>
                    <a:pt x="2977" y="286"/>
                    <a:pt x="2668" y="0"/>
                  </a:cubicBezTo>
                  <a:cubicBezTo>
                    <a:pt x="2346" y="262"/>
                    <a:pt x="1959" y="393"/>
                    <a:pt x="1575" y="393"/>
                  </a:cubicBezTo>
                  <a:cubicBezTo>
                    <a:pt x="1191" y="393"/>
                    <a:pt x="810" y="262"/>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100"/>
            <p:cNvSpPr/>
            <p:nvPr/>
          </p:nvSpPr>
          <p:spPr>
            <a:xfrm>
              <a:off x="3479850" y="3811550"/>
              <a:ext cx="52425" cy="52425"/>
            </a:xfrm>
            <a:custGeom>
              <a:avLst/>
              <a:gdLst/>
              <a:ahLst/>
              <a:cxnLst/>
              <a:rect l="l" t="t" r="r" b="b"/>
              <a:pathLst>
                <a:path w="2097" h="2097" extrusionOk="0">
                  <a:moveTo>
                    <a:pt x="1049" y="1"/>
                  </a:moveTo>
                  <a:cubicBezTo>
                    <a:pt x="477" y="1"/>
                    <a:pt x="1" y="477"/>
                    <a:pt x="1" y="1048"/>
                  </a:cubicBezTo>
                  <a:cubicBezTo>
                    <a:pt x="1" y="1644"/>
                    <a:pt x="477" y="2096"/>
                    <a:pt x="1049" y="2096"/>
                  </a:cubicBezTo>
                  <a:cubicBezTo>
                    <a:pt x="1620" y="2096"/>
                    <a:pt x="2097" y="1644"/>
                    <a:pt x="2097" y="1048"/>
                  </a:cubicBezTo>
                  <a:cubicBezTo>
                    <a:pt x="2097" y="477"/>
                    <a:pt x="1620" y="1"/>
                    <a:pt x="1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100"/>
            <p:cNvSpPr/>
            <p:nvPr/>
          </p:nvSpPr>
          <p:spPr>
            <a:xfrm>
              <a:off x="3466750" y="3869300"/>
              <a:ext cx="78625" cy="47125"/>
            </a:xfrm>
            <a:custGeom>
              <a:avLst/>
              <a:gdLst/>
              <a:ahLst/>
              <a:cxnLst/>
              <a:rect l="l" t="t" r="r" b="b"/>
              <a:pathLst>
                <a:path w="3145" h="1885" extrusionOk="0">
                  <a:moveTo>
                    <a:pt x="2668" y="1"/>
                  </a:moveTo>
                  <a:cubicBezTo>
                    <a:pt x="2359" y="262"/>
                    <a:pt x="1978" y="405"/>
                    <a:pt x="1573" y="405"/>
                  </a:cubicBezTo>
                  <a:lnTo>
                    <a:pt x="1573" y="429"/>
                  </a:lnTo>
                  <a:cubicBezTo>
                    <a:pt x="1168" y="429"/>
                    <a:pt x="787" y="286"/>
                    <a:pt x="477" y="24"/>
                  </a:cubicBezTo>
                  <a:cubicBezTo>
                    <a:pt x="168" y="310"/>
                    <a:pt x="1" y="739"/>
                    <a:pt x="1" y="1167"/>
                  </a:cubicBezTo>
                  <a:lnTo>
                    <a:pt x="1" y="1572"/>
                  </a:lnTo>
                  <a:cubicBezTo>
                    <a:pt x="1" y="1749"/>
                    <a:pt x="124" y="1884"/>
                    <a:pt x="274" y="1884"/>
                  </a:cubicBezTo>
                  <a:cubicBezTo>
                    <a:pt x="286" y="1884"/>
                    <a:pt x="298" y="1884"/>
                    <a:pt x="311" y="1882"/>
                  </a:cubicBezTo>
                  <a:lnTo>
                    <a:pt x="2835" y="1882"/>
                  </a:lnTo>
                  <a:cubicBezTo>
                    <a:pt x="2847" y="1884"/>
                    <a:pt x="2859" y="1884"/>
                    <a:pt x="2871" y="1884"/>
                  </a:cubicBezTo>
                  <a:cubicBezTo>
                    <a:pt x="3022" y="1884"/>
                    <a:pt x="3144" y="1749"/>
                    <a:pt x="3144" y="1572"/>
                  </a:cubicBezTo>
                  <a:lnTo>
                    <a:pt x="3144" y="1144"/>
                  </a:lnTo>
                  <a:cubicBezTo>
                    <a:pt x="3144" y="715"/>
                    <a:pt x="2954" y="310"/>
                    <a:pt x="2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8" name="Google Shape;11258;p100"/>
          <p:cNvGrpSpPr/>
          <p:nvPr/>
        </p:nvGrpSpPr>
        <p:grpSpPr>
          <a:xfrm>
            <a:off x="3270931" y="3443880"/>
            <a:ext cx="359364" cy="349609"/>
            <a:chOff x="2785975" y="3648425"/>
            <a:chExt cx="275375" cy="267900"/>
          </a:xfrm>
        </p:grpSpPr>
        <p:sp>
          <p:nvSpPr>
            <p:cNvPr id="11259" name="Google Shape;11259;p100"/>
            <p:cNvSpPr/>
            <p:nvPr/>
          </p:nvSpPr>
          <p:spPr>
            <a:xfrm>
              <a:off x="2967250" y="3648425"/>
              <a:ext cx="67900" cy="68500"/>
            </a:xfrm>
            <a:custGeom>
              <a:avLst/>
              <a:gdLst/>
              <a:ahLst/>
              <a:cxnLst/>
              <a:rect l="l" t="t" r="r" b="b"/>
              <a:pathLst>
                <a:path w="2716" h="2740" extrusionOk="0">
                  <a:moveTo>
                    <a:pt x="1358" y="0"/>
                  </a:moveTo>
                  <a:cubicBezTo>
                    <a:pt x="596" y="0"/>
                    <a:pt x="1" y="620"/>
                    <a:pt x="1" y="1358"/>
                  </a:cubicBezTo>
                  <a:cubicBezTo>
                    <a:pt x="1" y="2120"/>
                    <a:pt x="596" y="2739"/>
                    <a:pt x="1358" y="2739"/>
                  </a:cubicBezTo>
                  <a:cubicBezTo>
                    <a:pt x="2096" y="2739"/>
                    <a:pt x="2715" y="2120"/>
                    <a:pt x="2715" y="1358"/>
                  </a:cubicBezTo>
                  <a:cubicBezTo>
                    <a:pt x="2715" y="620"/>
                    <a:pt x="2096" y="0"/>
                    <a:pt x="1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100"/>
            <p:cNvSpPr/>
            <p:nvPr/>
          </p:nvSpPr>
          <p:spPr>
            <a:xfrm>
              <a:off x="2785975" y="3830000"/>
              <a:ext cx="93775" cy="86325"/>
            </a:xfrm>
            <a:custGeom>
              <a:avLst/>
              <a:gdLst/>
              <a:ahLst/>
              <a:cxnLst/>
              <a:rect l="l" t="t" r="r" b="b"/>
              <a:pathLst>
                <a:path w="3751" h="3453" extrusionOk="0">
                  <a:moveTo>
                    <a:pt x="2655" y="1"/>
                  </a:moveTo>
                  <a:lnTo>
                    <a:pt x="536" y="2120"/>
                  </a:lnTo>
                  <a:cubicBezTo>
                    <a:pt x="0" y="2693"/>
                    <a:pt x="511" y="3452"/>
                    <a:pt x="1112" y="3452"/>
                  </a:cubicBezTo>
                  <a:cubicBezTo>
                    <a:pt x="1285" y="3452"/>
                    <a:pt x="1466" y="3389"/>
                    <a:pt x="1631" y="3240"/>
                  </a:cubicBezTo>
                  <a:lnTo>
                    <a:pt x="3751" y="1120"/>
                  </a:lnTo>
                  <a:cubicBezTo>
                    <a:pt x="3298" y="834"/>
                    <a:pt x="2917" y="453"/>
                    <a:pt x="2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100"/>
            <p:cNvSpPr/>
            <p:nvPr/>
          </p:nvSpPr>
          <p:spPr>
            <a:xfrm>
              <a:off x="2961300" y="3720450"/>
              <a:ext cx="100050" cy="69700"/>
            </a:xfrm>
            <a:custGeom>
              <a:avLst/>
              <a:gdLst/>
              <a:ahLst/>
              <a:cxnLst/>
              <a:rect l="l" t="t" r="r" b="b"/>
              <a:pathLst>
                <a:path w="4002" h="2788" extrusionOk="0">
                  <a:moveTo>
                    <a:pt x="310" y="1"/>
                  </a:moveTo>
                  <a:cubicBezTo>
                    <a:pt x="191" y="72"/>
                    <a:pt x="96" y="168"/>
                    <a:pt x="0" y="239"/>
                  </a:cubicBezTo>
                  <a:cubicBezTo>
                    <a:pt x="858" y="811"/>
                    <a:pt x="1358" y="1763"/>
                    <a:pt x="1382" y="2787"/>
                  </a:cubicBezTo>
                  <a:lnTo>
                    <a:pt x="3692" y="2787"/>
                  </a:lnTo>
                  <a:cubicBezTo>
                    <a:pt x="3858" y="2787"/>
                    <a:pt x="4001" y="2644"/>
                    <a:pt x="4001" y="2454"/>
                  </a:cubicBezTo>
                  <a:lnTo>
                    <a:pt x="4001" y="2049"/>
                  </a:lnTo>
                  <a:cubicBezTo>
                    <a:pt x="4001" y="1215"/>
                    <a:pt x="3573" y="453"/>
                    <a:pt x="2882" y="1"/>
                  </a:cubicBezTo>
                  <a:cubicBezTo>
                    <a:pt x="2513" y="311"/>
                    <a:pt x="2054" y="465"/>
                    <a:pt x="1596" y="465"/>
                  </a:cubicBezTo>
                  <a:cubicBezTo>
                    <a:pt x="1138" y="465"/>
                    <a:pt x="679" y="31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100"/>
            <p:cNvSpPr/>
            <p:nvPr/>
          </p:nvSpPr>
          <p:spPr>
            <a:xfrm>
              <a:off x="2857100" y="3729400"/>
              <a:ext cx="123275" cy="123250"/>
            </a:xfrm>
            <a:custGeom>
              <a:avLst/>
              <a:gdLst/>
              <a:ahLst/>
              <a:cxnLst/>
              <a:rect l="l" t="t" r="r" b="b"/>
              <a:pathLst>
                <a:path w="4931" h="4930" extrusionOk="0">
                  <a:moveTo>
                    <a:pt x="2478" y="0"/>
                  </a:moveTo>
                  <a:cubicBezTo>
                    <a:pt x="1120" y="0"/>
                    <a:pt x="1" y="1119"/>
                    <a:pt x="1" y="2477"/>
                  </a:cubicBezTo>
                  <a:cubicBezTo>
                    <a:pt x="1" y="3834"/>
                    <a:pt x="1120" y="4930"/>
                    <a:pt x="2478" y="4930"/>
                  </a:cubicBezTo>
                  <a:cubicBezTo>
                    <a:pt x="3835" y="4930"/>
                    <a:pt x="4931" y="3834"/>
                    <a:pt x="4931" y="2477"/>
                  </a:cubicBezTo>
                  <a:cubicBezTo>
                    <a:pt x="4931" y="1119"/>
                    <a:pt x="3835" y="0"/>
                    <a:pt x="2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3" name="Google Shape;11263;p100"/>
          <p:cNvGrpSpPr/>
          <p:nvPr/>
        </p:nvGrpSpPr>
        <p:grpSpPr>
          <a:xfrm>
            <a:off x="2524667" y="3444207"/>
            <a:ext cx="351991" cy="350099"/>
            <a:chOff x="2214125" y="3648675"/>
            <a:chExt cx="269725" cy="268275"/>
          </a:xfrm>
        </p:grpSpPr>
        <p:sp>
          <p:nvSpPr>
            <p:cNvPr id="11264" name="Google Shape;11264;p100"/>
            <p:cNvSpPr/>
            <p:nvPr/>
          </p:nvSpPr>
          <p:spPr>
            <a:xfrm>
              <a:off x="2361175" y="3732975"/>
              <a:ext cx="36350" cy="36925"/>
            </a:xfrm>
            <a:custGeom>
              <a:avLst/>
              <a:gdLst/>
              <a:ahLst/>
              <a:cxnLst/>
              <a:rect l="l" t="t" r="r" b="b"/>
              <a:pathLst>
                <a:path w="1454" h="1477" extrusionOk="0">
                  <a:moveTo>
                    <a:pt x="739" y="0"/>
                  </a:moveTo>
                  <a:cubicBezTo>
                    <a:pt x="334" y="0"/>
                    <a:pt x="0" y="333"/>
                    <a:pt x="0" y="738"/>
                  </a:cubicBezTo>
                  <a:cubicBezTo>
                    <a:pt x="0" y="1143"/>
                    <a:pt x="334" y="1477"/>
                    <a:pt x="739" y="1477"/>
                  </a:cubicBezTo>
                  <a:cubicBezTo>
                    <a:pt x="1144" y="1477"/>
                    <a:pt x="1453" y="1143"/>
                    <a:pt x="1453" y="738"/>
                  </a:cubicBezTo>
                  <a:cubicBezTo>
                    <a:pt x="1453" y="333"/>
                    <a:pt x="114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100"/>
            <p:cNvSpPr/>
            <p:nvPr/>
          </p:nvSpPr>
          <p:spPr>
            <a:xfrm>
              <a:off x="2406425" y="3648675"/>
              <a:ext cx="77425" cy="75975"/>
            </a:xfrm>
            <a:custGeom>
              <a:avLst/>
              <a:gdLst/>
              <a:ahLst/>
              <a:cxnLst/>
              <a:rect l="l" t="t" r="r" b="b"/>
              <a:pathLst>
                <a:path w="3097" h="3039" extrusionOk="0">
                  <a:moveTo>
                    <a:pt x="1501" y="0"/>
                  </a:moveTo>
                  <a:cubicBezTo>
                    <a:pt x="999" y="0"/>
                    <a:pt x="496" y="60"/>
                    <a:pt x="0" y="181"/>
                  </a:cubicBezTo>
                  <a:lnTo>
                    <a:pt x="0" y="562"/>
                  </a:lnTo>
                  <a:cubicBezTo>
                    <a:pt x="72" y="1896"/>
                    <a:pt x="1143" y="2943"/>
                    <a:pt x="2477" y="3015"/>
                  </a:cubicBezTo>
                  <a:lnTo>
                    <a:pt x="2858" y="3039"/>
                  </a:lnTo>
                  <a:cubicBezTo>
                    <a:pt x="3072" y="2157"/>
                    <a:pt x="3096" y="1253"/>
                    <a:pt x="2930" y="371"/>
                  </a:cubicBezTo>
                  <a:cubicBezTo>
                    <a:pt x="2906" y="229"/>
                    <a:pt x="2810" y="133"/>
                    <a:pt x="2668" y="109"/>
                  </a:cubicBezTo>
                  <a:cubicBezTo>
                    <a:pt x="2282" y="37"/>
                    <a:pt x="1892" y="0"/>
                    <a:pt x="1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100"/>
            <p:cNvSpPr/>
            <p:nvPr/>
          </p:nvSpPr>
          <p:spPr>
            <a:xfrm>
              <a:off x="2363550" y="3824650"/>
              <a:ext cx="71475" cy="78825"/>
            </a:xfrm>
            <a:custGeom>
              <a:avLst/>
              <a:gdLst/>
              <a:ahLst/>
              <a:cxnLst/>
              <a:rect l="l" t="t" r="r" b="b"/>
              <a:pathLst>
                <a:path w="2859" h="3153" extrusionOk="0">
                  <a:moveTo>
                    <a:pt x="2858" y="0"/>
                  </a:moveTo>
                  <a:cubicBezTo>
                    <a:pt x="2857" y="10"/>
                    <a:pt x="2856" y="19"/>
                    <a:pt x="2854" y="28"/>
                  </a:cubicBezTo>
                  <a:lnTo>
                    <a:pt x="2854" y="28"/>
                  </a:lnTo>
                  <a:cubicBezTo>
                    <a:pt x="2856" y="27"/>
                    <a:pt x="2857" y="26"/>
                    <a:pt x="2858" y="24"/>
                  </a:cubicBezTo>
                  <a:lnTo>
                    <a:pt x="2858" y="0"/>
                  </a:lnTo>
                  <a:close/>
                  <a:moveTo>
                    <a:pt x="2854" y="28"/>
                  </a:moveTo>
                  <a:lnTo>
                    <a:pt x="2854" y="28"/>
                  </a:lnTo>
                  <a:cubicBezTo>
                    <a:pt x="1998" y="812"/>
                    <a:pt x="1047" y="1478"/>
                    <a:pt x="1" y="2001"/>
                  </a:cubicBezTo>
                  <a:lnTo>
                    <a:pt x="501" y="2977"/>
                  </a:lnTo>
                  <a:cubicBezTo>
                    <a:pt x="548" y="3072"/>
                    <a:pt x="644" y="3144"/>
                    <a:pt x="739" y="3144"/>
                  </a:cubicBezTo>
                  <a:cubicBezTo>
                    <a:pt x="763" y="3150"/>
                    <a:pt x="787" y="3153"/>
                    <a:pt x="810" y="3153"/>
                  </a:cubicBezTo>
                  <a:cubicBezTo>
                    <a:pt x="880" y="3153"/>
                    <a:pt x="947" y="3126"/>
                    <a:pt x="1001" y="3072"/>
                  </a:cubicBezTo>
                  <a:lnTo>
                    <a:pt x="1596" y="2477"/>
                  </a:lnTo>
                  <a:cubicBezTo>
                    <a:pt x="2257" y="1817"/>
                    <a:pt x="2707" y="970"/>
                    <a:pt x="2854" y="2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100"/>
            <p:cNvSpPr/>
            <p:nvPr/>
          </p:nvSpPr>
          <p:spPr>
            <a:xfrm>
              <a:off x="2226625" y="3696050"/>
              <a:ext cx="79200" cy="71475"/>
            </a:xfrm>
            <a:custGeom>
              <a:avLst/>
              <a:gdLst/>
              <a:ahLst/>
              <a:cxnLst/>
              <a:rect l="l" t="t" r="r" b="b"/>
              <a:pathLst>
                <a:path w="3168" h="2859" extrusionOk="0">
                  <a:moveTo>
                    <a:pt x="3168" y="1"/>
                  </a:moveTo>
                  <a:lnTo>
                    <a:pt x="3168" y="1"/>
                  </a:lnTo>
                  <a:cubicBezTo>
                    <a:pt x="2239" y="143"/>
                    <a:pt x="1382" y="596"/>
                    <a:pt x="715" y="1263"/>
                  </a:cubicBezTo>
                  <a:lnTo>
                    <a:pt x="119" y="1858"/>
                  </a:lnTo>
                  <a:cubicBezTo>
                    <a:pt x="48" y="1929"/>
                    <a:pt x="0" y="2025"/>
                    <a:pt x="24" y="2120"/>
                  </a:cubicBezTo>
                  <a:cubicBezTo>
                    <a:pt x="48" y="2191"/>
                    <a:pt x="72" y="2239"/>
                    <a:pt x="119" y="2287"/>
                  </a:cubicBezTo>
                  <a:cubicBezTo>
                    <a:pt x="143" y="2311"/>
                    <a:pt x="167" y="2334"/>
                    <a:pt x="191" y="2358"/>
                  </a:cubicBezTo>
                  <a:lnTo>
                    <a:pt x="1191" y="2858"/>
                  </a:lnTo>
                  <a:cubicBezTo>
                    <a:pt x="1715" y="1810"/>
                    <a:pt x="2382" y="858"/>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100"/>
            <p:cNvSpPr/>
            <p:nvPr/>
          </p:nvSpPr>
          <p:spPr>
            <a:xfrm>
              <a:off x="2214125" y="3822275"/>
              <a:ext cx="94075" cy="94675"/>
            </a:xfrm>
            <a:custGeom>
              <a:avLst/>
              <a:gdLst/>
              <a:ahLst/>
              <a:cxnLst/>
              <a:rect l="l" t="t" r="r" b="b"/>
              <a:pathLst>
                <a:path w="3763" h="3787" extrusionOk="0">
                  <a:moveTo>
                    <a:pt x="1310" y="0"/>
                  </a:moveTo>
                  <a:cubicBezTo>
                    <a:pt x="477" y="857"/>
                    <a:pt x="0" y="1977"/>
                    <a:pt x="24" y="3167"/>
                  </a:cubicBezTo>
                  <a:lnTo>
                    <a:pt x="24" y="3477"/>
                  </a:lnTo>
                  <a:cubicBezTo>
                    <a:pt x="0" y="3549"/>
                    <a:pt x="48" y="3620"/>
                    <a:pt x="96" y="3691"/>
                  </a:cubicBezTo>
                  <a:cubicBezTo>
                    <a:pt x="167" y="3739"/>
                    <a:pt x="238" y="3787"/>
                    <a:pt x="334" y="3787"/>
                  </a:cubicBezTo>
                  <a:lnTo>
                    <a:pt x="619" y="3787"/>
                  </a:lnTo>
                  <a:cubicBezTo>
                    <a:pt x="1786" y="3787"/>
                    <a:pt x="2929" y="3310"/>
                    <a:pt x="3763" y="2477"/>
                  </a:cubicBezTo>
                  <a:lnTo>
                    <a:pt x="2763" y="1477"/>
                  </a:lnTo>
                  <a:lnTo>
                    <a:pt x="2548" y="1691"/>
                  </a:lnTo>
                  <a:cubicBezTo>
                    <a:pt x="2489" y="1751"/>
                    <a:pt x="2406" y="1780"/>
                    <a:pt x="2322" y="1780"/>
                  </a:cubicBezTo>
                  <a:cubicBezTo>
                    <a:pt x="2239" y="1780"/>
                    <a:pt x="2155" y="1751"/>
                    <a:pt x="2096" y="1691"/>
                  </a:cubicBezTo>
                  <a:cubicBezTo>
                    <a:pt x="1977" y="1548"/>
                    <a:pt x="1977" y="1358"/>
                    <a:pt x="2096" y="1239"/>
                  </a:cubicBezTo>
                  <a:lnTo>
                    <a:pt x="2310" y="1024"/>
                  </a:lnTo>
                  <a:lnTo>
                    <a:pt x="131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100"/>
            <p:cNvSpPr/>
            <p:nvPr/>
          </p:nvSpPr>
          <p:spPr>
            <a:xfrm>
              <a:off x="2256400" y="3657350"/>
              <a:ext cx="217325" cy="216950"/>
            </a:xfrm>
            <a:custGeom>
              <a:avLst/>
              <a:gdLst/>
              <a:ahLst/>
              <a:cxnLst/>
              <a:rect l="l" t="t" r="r" b="b"/>
              <a:pathLst>
                <a:path w="8693" h="8678" extrusionOk="0">
                  <a:moveTo>
                    <a:pt x="4930" y="2406"/>
                  </a:moveTo>
                  <a:cubicBezTo>
                    <a:pt x="6144" y="2406"/>
                    <a:pt x="6740" y="3882"/>
                    <a:pt x="5882" y="4740"/>
                  </a:cubicBezTo>
                  <a:cubicBezTo>
                    <a:pt x="5620" y="5002"/>
                    <a:pt x="5275" y="5133"/>
                    <a:pt x="4927" y="5133"/>
                  </a:cubicBezTo>
                  <a:cubicBezTo>
                    <a:pt x="4578" y="5133"/>
                    <a:pt x="4227" y="5002"/>
                    <a:pt x="3953" y="4740"/>
                  </a:cubicBezTo>
                  <a:cubicBezTo>
                    <a:pt x="3096" y="3882"/>
                    <a:pt x="3715" y="2406"/>
                    <a:pt x="4930" y="2406"/>
                  </a:cubicBezTo>
                  <a:close/>
                  <a:moveTo>
                    <a:pt x="5382" y="1"/>
                  </a:moveTo>
                  <a:cubicBezTo>
                    <a:pt x="4406" y="334"/>
                    <a:pt x="3525" y="882"/>
                    <a:pt x="2810" y="1596"/>
                  </a:cubicBezTo>
                  <a:lnTo>
                    <a:pt x="2786" y="1620"/>
                  </a:lnTo>
                  <a:cubicBezTo>
                    <a:pt x="1572" y="2835"/>
                    <a:pt x="643" y="4287"/>
                    <a:pt x="48" y="5883"/>
                  </a:cubicBezTo>
                  <a:cubicBezTo>
                    <a:pt x="0" y="6002"/>
                    <a:pt x="24" y="6121"/>
                    <a:pt x="119" y="6216"/>
                  </a:cubicBezTo>
                  <a:lnTo>
                    <a:pt x="1072" y="7193"/>
                  </a:lnTo>
                  <a:lnTo>
                    <a:pt x="3072" y="5192"/>
                  </a:lnTo>
                  <a:cubicBezTo>
                    <a:pt x="3132" y="5133"/>
                    <a:pt x="3209" y="5103"/>
                    <a:pt x="3289" y="5103"/>
                  </a:cubicBezTo>
                  <a:cubicBezTo>
                    <a:pt x="3370" y="5103"/>
                    <a:pt x="3453" y="5133"/>
                    <a:pt x="3525" y="5192"/>
                  </a:cubicBezTo>
                  <a:cubicBezTo>
                    <a:pt x="3644" y="5311"/>
                    <a:pt x="3644" y="5502"/>
                    <a:pt x="3525" y="5621"/>
                  </a:cubicBezTo>
                  <a:lnTo>
                    <a:pt x="1524" y="7621"/>
                  </a:lnTo>
                  <a:lnTo>
                    <a:pt x="2477" y="8598"/>
                  </a:lnTo>
                  <a:cubicBezTo>
                    <a:pt x="2548" y="8651"/>
                    <a:pt x="2633" y="8678"/>
                    <a:pt x="2721" y="8678"/>
                  </a:cubicBezTo>
                  <a:cubicBezTo>
                    <a:pt x="2751" y="8678"/>
                    <a:pt x="2780" y="8675"/>
                    <a:pt x="2810" y="8669"/>
                  </a:cubicBezTo>
                  <a:cubicBezTo>
                    <a:pt x="4406" y="8050"/>
                    <a:pt x="5882" y="7121"/>
                    <a:pt x="7097" y="5907"/>
                  </a:cubicBezTo>
                  <a:lnTo>
                    <a:pt x="7097" y="5883"/>
                  </a:lnTo>
                  <a:cubicBezTo>
                    <a:pt x="7811" y="5168"/>
                    <a:pt x="8359" y="4287"/>
                    <a:pt x="8692" y="3311"/>
                  </a:cubicBezTo>
                  <a:lnTo>
                    <a:pt x="8454" y="3311"/>
                  </a:lnTo>
                  <a:cubicBezTo>
                    <a:pt x="6787" y="3216"/>
                    <a:pt x="5477" y="1906"/>
                    <a:pt x="5382" y="263"/>
                  </a:cubicBezTo>
                  <a:lnTo>
                    <a:pt x="538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0" name="Google Shape;11270;p100"/>
          <p:cNvGrpSpPr/>
          <p:nvPr/>
        </p:nvGrpSpPr>
        <p:grpSpPr>
          <a:xfrm>
            <a:off x="1769464" y="3443880"/>
            <a:ext cx="349675" cy="349642"/>
            <a:chOff x="1635425" y="3648425"/>
            <a:chExt cx="267950" cy="267925"/>
          </a:xfrm>
        </p:grpSpPr>
        <p:sp>
          <p:nvSpPr>
            <p:cNvPr id="11271" name="Google Shape;11271;p100"/>
            <p:cNvSpPr/>
            <p:nvPr/>
          </p:nvSpPr>
          <p:spPr>
            <a:xfrm>
              <a:off x="1683050" y="3863950"/>
              <a:ext cx="172675" cy="52400"/>
            </a:xfrm>
            <a:custGeom>
              <a:avLst/>
              <a:gdLst/>
              <a:ahLst/>
              <a:cxnLst/>
              <a:rect l="l" t="t" r="r" b="b"/>
              <a:pathLst>
                <a:path w="6907" h="2096" extrusionOk="0">
                  <a:moveTo>
                    <a:pt x="5550" y="738"/>
                  </a:moveTo>
                  <a:cubicBezTo>
                    <a:pt x="5931" y="786"/>
                    <a:pt x="5931" y="1334"/>
                    <a:pt x="5550" y="1381"/>
                  </a:cubicBezTo>
                  <a:lnTo>
                    <a:pt x="5145" y="1381"/>
                  </a:lnTo>
                  <a:cubicBezTo>
                    <a:pt x="4764" y="1334"/>
                    <a:pt x="4764" y="786"/>
                    <a:pt x="5145" y="738"/>
                  </a:cubicBezTo>
                  <a:close/>
                  <a:moveTo>
                    <a:pt x="1831" y="736"/>
                  </a:moveTo>
                  <a:cubicBezTo>
                    <a:pt x="2255" y="736"/>
                    <a:pt x="2248" y="1382"/>
                    <a:pt x="1810" y="1382"/>
                  </a:cubicBezTo>
                  <a:cubicBezTo>
                    <a:pt x="1802" y="1382"/>
                    <a:pt x="1795" y="1382"/>
                    <a:pt x="1787" y="1381"/>
                  </a:cubicBezTo>
                  <a:lnTo>
                    <a:pt x="1382" y="1381"/>
                  </a:lnTo>
                  <a:cubicBezTo>
                    <a:pt x="1374" y="1382"/>
                    <a:pt x="1367" y="1382"/>
                    <a:pt x="1359" y="1382"/>
                  </a:cubicBezTo>
                  <a:cubicBezTo>
                    <a:pt x="921" y="1382"/>
                    <a:pt x="914" y="736"/>
                    <a:pt x="1337" y="736"/>
                  </a:cubicBezTo>
                  <a:cubicBezTo>
                    <a:pt x="1352" y="736"/>
                    <a:pt x="1367" y="737"/>
                    <a:pt x="1382" y="738"/>
                  </a:cubicBezTo>
                  <a:lnTo>
                    <a:pt x="1787" y="738"/>
                  </a:lnTo>
                  <a:cubicBezTo>
                    <a:pt x="1802" y="737"/>
                    <a:pt x="1817" y="736"/>
                    <a:pt x="1831" y="736"/>
                  </a:cubicBezTo>
                  <a:close/>
                  <a:moveTo>
                    <a:pt x="3927" y="736"/>
                  </a:moveTo>
                  <a:cubicBezTo>
                    <a:pt x="4351" y="736"/>
                    <a:pt x="4344" y="1382"/>
                    <a:pt x="3906" y="1382"/>
                  </a:cubicBezTo>
                  <a:cubicBezTo>
                    <a:pt x="3898" y="1382"/>
                    <a:pt x="3890" y="1382"/>
                    <a:pt x="3883" y="1381"/>
                  </a:cubicBezTo>
                  <a:lnTo>
                    <a:pt x="3049" y="1381"/>
                  </a:lnTo>
                  <a:cubicBezTo>
                    <a:pt x="2668" y="1334"/>
                    <a:pt x="2668" y="786"/>
                    <a:pt x="3049" y="738"/>
                  </a:cubicBezTo>
                  <a:lnTo>
                    <a:pt x="3883" y="738"/>
                  </a:lnTo>
                  <a:cubicBezTo>
                    <a:pt x="3898" y="737"/>
                    <a:pt x="3913" y="736"/>
                    <a:pt x="3927" y="736"/>
                  </a:cubicBezTo>
                  <a:close/>
                  <a:moveTo>
                    <a:pt x="1" y="0"/>
                  </a:moveTo>
                  <a:lnTo>
                    <a:pt x="1" y="953"/>
                  </a:lnTo>
                  <a:cubicBezTo>
                    <a:pt x="1" y="1572"/>
                    <a:pt x="501" y="2096"/>
                    <a:pt x="1144" y="2096"/>
                  </a:cubicBezTo>
                  <a:lnTo>
                    <a:pt x="5740" y="2096"/>
                  </a:lnTo>
                  <a:cubicBezTo>
                    <a:pt x="6383" y="2096"/>
                    <a:pt x="6907" y="1596"/>
                    <a:pt x="6907" y="953"/>
                  </a:cubicBezTo>
                  <a:lnTo>
                    <a:pt x="690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100"/>
            <p:cNvSpPr/>
            <p:nvPr/>
          </p:nvSpPr>
          <p:spPr>
            <a:xfrm>
              <a:off x="1635425" y="3741825"/>
              <a:ext cx="108375" cy="75700"/>
            </a:xfrm>
            <a:custGeom>
              <a:avLst/>
              <a:gdLst/>
              <a:ahLst/>
              <a:cxnLst/>
              <a:rect l="l" t="t" r="r" b="b"/>
              <a:pathLst>
                <a:path w="4335" h="3028" extrusionOk="0">
                  <a:moveTo>
                    <a:pt x="2906" y="884"/>
                  </a:moveTo>
                  <a:cubicBezTo>
                    <a:pt x="3287" y="932"/>
                    <a:pt x="3287" y="1480"/>
                    <a:pt x="2906" y="1504"/>
                  </a:cubicBezTo>
                  <a:lnTo>
                    <a:pt x="1429" y="1504"/>
                  </a:lnTo>
                  <a:cubicBezTo>
                    <a:pt x="1415" y="1505"/>
                    <a:pt x="1402" y="1506"/>
                    <a:pt x="1388" y="1506"/>
                  </a:cubicBezTo>
                  <a:cubicBezTo>
                    <a:pt x="1219" y="1506"/>
                    <a:pt x="1096" y="1370"/>
                    <a:pt x="1096" y="1194"/>
                  </a:cubicBezTo>
                  <a:cubicBezTo>
                    <a:pt x="1096" y="1027"/>
                    <a:pt x="1239" y="884"/>
                    <a:pt x="1429" y="884"/>
                  </a:cubicBezTo>
                  <a:close/>
                  <a:moveTo>
                    <a:pt x="274" y="1"/>
                  </a:moveTo>
                  <a:cubicBezTo>
                    <a:pt x="123" y="1"/>
                    <a:pt x="1" y="136"/>
                    <a:pt x="1" y="313"/>
                  </a:cubicBezTo>
                  <a:lnTo>
                    <a:pt x="1" y="2099"/>
                  </a:lnTo>
                  <a:cubicBezTo>
                    <a:pt x="1" y="2266"/>
                    <a:pt x="143" y="2408"/>
                    <a:pt x="310" y="2408"/>
                  </a:cubicBezTo>
                  <a:lnTo>
                    <a:pt x="2882" y="2408"/>
                  </a:lnTo>
                  <a:lnTo>
                    <a:pt x="3835" y="2980"/>
                  </a:lnTo>
                  <a:cubicBezTo>
                    <a:pt x="3882" y="3004"/>
                    <a:pt x="3954" y="3028"/>
                    <a:pt x="4001" y="3028"/>
                  </a:cubicBezTo>
                  <a:cubicBezTo>
                    <a:pt x="4097" y="3028"/>
                    <a:pt x="4168" y="3004"/>
                    <a:pt x="4216" y="2932"/>
                  </a:cubicBezTo>
                  <a:cubicBezTo>
                    <a:pt x="4287" y="2885"/>
                    <a:pt x="4311" y="2790"/>
                    <a:pt x="4311" y="2694"/>
                  </a:cubicBezTo>
                  <a:lnTo>
                    <a:pt x="4311" y="313"/>
                  </a:lnTo>
                  <a:cubicBezTo>
                    <a:pt x="4335" y="146"/>
                    <a:pt x="4192" y="3"/>
                    <a:pt x="4025" y="3"/>
                  </a:cubicBezTo>
                  <a:lnTo>
                    <a:pt x="310" y="3"/>
                  </a:lnTo>
                  <a:cubicBezTo>
                    <a:pt x="298" y="1"/>
                    <a:pt x="286"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100"/>
            <p:cNvSpPr/>
            <p:nvPr/>
          </p:nvSpPr>
          <p:spPr>
            <a:xfrm>
              <a:off x="1683050" y="3648425"/>
              <a:ext cx="172675" cy="200050"/>
            </a:xfrm>
            <a:custGeom>
              <a:avLst/>
              <a:gdLst/>
              <a:ahLst/>
              <a:cxnLst/>
              <a:rect l="l" t="t" r="r" b="b"/>
              <a:pathLst>
                <a:path w="6907" h="8002" extrusionOk="0">
                  <a:moveTo>
                    <a:pt x="1144" y="0"/>
                  </a:moveTo>
                  <a:cubicBezTo>
                    <a:pt x="501" y="0"/>
                    <a:pt x="1" y="524"/>
                    <a:pt x="1" y="1167"/>
                  </a:cubicBezTo>
                  <a:lnTo>
                    <a:pt x="1" y="3096"/>
                  </a:lnTo>
                  <a:lnTo>
                    <a:pt x="2073" y="3096"/>
                  </a:lnTo>
                  <a:cubicBezTo>
                    <a:pt x="2597" y="3096"/>
                    <a:pt x="3025" y="3525"/>
                    <a:pt x="3025" y="4049"/>
                  </a:cubicBezTo>
                  <a:lnTo>
                    <a:pt x="3025" y="6454"/>
                  </a:lnTo>
                  <a:cubicBezTo>
                    <a:pt x="3025" y="6692"/>
                    <a:pt x="2906" y="6954"/>
                    <a:pt x="2716" y="7121"/>
                  </a:cubicBezTo>
                  <a:cubicBezTo>
                    <a:pt x="2549" y="7288"/>
                    <a:pt x="2311" y="7407"/>
                    <a:pt x="2073" y="7407"/>
                  </a:cubicBezTo>
                  <a:cubicBezTo>
                    <a:pt x="1882" y="7383"/>
                    <a:pt x="1715" y="7359"/>
                    <a:pt x="1573" y="7264"/>
                  </a:cubicBezTo>
                  <a:lnTo>
                    <a:pt x="858" y="6764"/>
                  </a:lnTo>
                  <a:lnTo>
                    <a:pt x="1" y="6764"/>
                  </a:lnTo>
                  <a:lnTo>
                    <a:pt x="1" y="8002"/>
                  </a:lnTo>
                  <a:lnTo>
                    <a:pt x="6907" y="8002"/>
                  </a:lnTo>
                  <a:lnTo>
                    <a:pt x="6907" y="4287"/>
                  </a:lnTo>
                  <a:lnTo>
                    <a:pt x="6121" y="4287"/>
                  </a:lnTo>
                  <a:lnTo>
                    <a:pt x="5311" y="4787"/>
                  </a:lnTo>
                  <a:cubicBezTo>
                    <a:pt x="5162" y="4876"/>
                    <a:pt x="4993" y="4920"/>
                    <a:pt x="4823" y="4920"/>
                  </a:cubicBezTo>
                  <a:cubicBezTo>
                    <a:pt x="4586" y="4920"/>
                    <a:pt x="4349" y="4835"/>
                    <a:pt x="4168" y="4668"/>
                  </a:cubicBezTo>
                  <a:cubicBezTo>
                    <a:pt x="3978" y="4477"/>
                    <a:pt x="3883" y="4239"/>
                    <a:pt x="3883" y="3977"/>
                  </a:cubicBezTo>
                  <a:lnTo>
                    <a:pt x="3883" y="1572"/>
                  </a:lnTo>
                  <a:cubicBezTo>
                    <a:pt x="3883" y="1048"/>
                    <a:pt x="4311" y="643"/>
                    <a:pt x="4835" y="643"/>
                  </a:cubicBezTo>
                  <a:lnTo>
                    <a:pt x="6812" y="643"/>
                  </a:lnTo>
                  <a:cubicBezTo>
                    <a:pt x="6597" y="239"/>
                    <a:pt x="6216" y="0"/>
                    <a:pt x="57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100"/>
            <p:cNvSpPr/>
            <p:nvPr/>
          </p:nvSpPr>
          <p:spPr>
            <a:xfrm>
              <a:off x="1795575" y="3679375"/>
              <a:ext cx="107800" cy="76225"/>
            </a:xfrm>
            <a:custGeom>
              <a:avLst/>
              <a:gdLst/>
              <a:ahLst/>
              <a:cxnLst/>
              <a:rect l="l" t="t" r="r" b="b"/>
              <a:pathLst>
                <a:path w="4312" h="3049" extrusionOk="0">
                  <a:moveTo>
                    <a:pt x="2947" y="903"/>
                  </a:moveTo>
                  <a:cubicBezTo>
                    <a:pt x="3345" y="903"/>
                    <a:pt x="3345" y="1551"/>
                    <a:pt x="2947" y="1551"/>
                  </a:cubicBezTo>
                  <a:cubicBezTo>
                    <a:pt x="2934" y="1551"/>
                    <a:pt x="2920" y="1550"/>
                    <a:pt x="2906" y="1549"/>
                  </a:cubicBezTo>
                  <a:lnTo>
                    <a:pt x="1406" y="1549"/>
                  </a:lnTo>
                  <a:cubicBezTo>
                    <a:pt x="1392" y="1550"/>
                    <a:pt x="1378" y="1551"/>
                    <a:pt x="1365" y="1551"/>
                  </a:cubicBezTo>
                  <a:cubicBezTo>
                    <a:pt x="967" y="1551"/>
                    <a:pt x="967" y="903"/>
                    <a:pt x="1365" y="903"/>
                  </a:cubicBezTo>
                  <a:cubicBezTo>
                    <a:pt x="1378" y="903"/>
                    <a:pt x="1392" y="904"/>
                    <a:pt x="1406" y="906"/>
                  </a:cubicBezTo>
                  <a:lnTo>
                    <a:pt x="2906" y="906"/>
                  </a:lnTo>
                  <a:cubicBezTo>
                    <a:pt x="2920" y="904"/>
                    <a:pt x="2934" y="903"/>
                    <a:pt x="2947" y="903"/>
                  </a:cubicBezTo>
                  <a:close/>
                  <a:moveTo>
                    <a:pt x="4002" y="1"/>
                  </a:moveTo>
                  <a:lnTo>
                    <a:pt x="4002" y="25"/>
                  </a:lnTo>
                  <a:lnTo>
                    <a:pt x="310" y="25"/>
                  </a:lnTo>
                  <a:cubicBezTo>
                    <a:pt x="144" y="25"/>
                    <a:pt x="25" y="144"/>
                    <a:pt x="1" y="334"/>
                  </a:cubicBezTo>
                  <a:lnTo>
                    <a:pt x="1" y="2716"/>
                  </a:lnTo>
                  <a:cubicBezTo>
                    <a:pt x="1" y="2811"/>
                    <a:pt x="48" y="2882"/>
                    <a:pt x="96" y="2954"/>
                  </a:cubicBezTo>
                  <a:cubicBezTo>
                    <a:pt x="167" y="3001"/>
                    <a:pt x="239" y="3049"/>
                    <a:pt x="310" y="3049"/>
                  </a:cubicBezTo>
                  <a:cubicBezTo>
                    <a:pt x="382" y="3049"/>
                    <a:pt x="429" y="3025"/>
                    <a:pt x="477" y="3001"/>
                  </a:cubicBezTo>
                  <a:lnTo>
                    <a:pt x="1453" y="2406"/>
                  </a:lnTo>
                  <a:lnTo>
                    <a:pt x="4002" y="2406"/>
                  </a:lnTo>
                  <a:cubicBezTo>
                    <a:pt x="4168" y="2406"/>
                    <a:pt x="4311" y="2263"/>
                    <a:pt x="4311" y="2096"/>
                  </a:cubicBezTo>
                  <a:lnTo>
                    <a:pt x="4311" y="310"/>
                  </a:lnTo>
                  <a:cubicBezTo>
                    <a:pt x="4311" y="144"/>
                    <a:pt x="4168" y="1"/>
                    <a:pt x="40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5" name="Google Shape;11275;p100"/>
          <p:cNvGrpSpPr/>
          <p:nvPr/>
        </p:nvGrpSpPr>
        <p:grpSpPr>
          <a:xfrm>
            <a:off x="1009334" y="3444663"/>
            <a:ext cx="356918" cy="348859"/>
            <a:chOff x="1052950" y="3649025"/>
            <a:chExt cx="273500" cy="267325"/>
          </a:xfrm>
        </p:grpSpPr>
        <p:sp>
          <p:nvSpPr>
            <p:cNvPr id="11276" name="Google Shape;11276;p100"/>
            <p:cNvSpPr/>
            <p:nvPr/>
          </p:nvSpPr>
          <p:spPr>
            <a:xfrm>
              <a:off x="1160325" y="3720450"/>
              <a:ext cx="145300" cy="125425"/>
            </a:xfrm>
            <a:custGeom>
              <a:avLst/>
              <a:gdLst/>
              <a:ahLst/>
              <a:cxnLst/>
              <a:rect l="l" t="t" r="r" b="b"/>
              <a:pathLst>
                <a:path w="5812" h="5017" extrusionOk="0">
                  <a:moveTo>
                    <a:pt x="2501" y="1"/>
                  </a:moveTo>
                  <a:cubicBezTo>
                    <a:pt x="1215" y="1"/>
                    <a:pt x="167" y="930"/>
                    <a:pt x="1" y="2192"/>
                  </a:cubicBezTo>
                  <a:lnTo>
                    <a:pt x="953" y="2192"/>
                  </a:lnTo>
                  <a:cubicBezTo>
                    <a:pt x="1129" y="1337"/>
                    <a:pt x="1799" y="936"/>
                    <a:pt x="2471" y="936"/>
                  </a:cubicBezTo>
                  <a:cubicBezTo>
                    <a:pt x="3259" y="936"/>
                    <a:pt x="4049" y="1486"/>
                    <a:pt x="4049" y="2501"/>
                  </a:cubicBezTo>
                  <a:cubicBezTo>
                    <a:pt x="4049" y="3517"/>
                    <a:pt x="3259" y="4067"/>
                    <a:pt x="2471" y="4067"/>
                  </a:cubicBezTo>
                  <a:cubicBezTo>
                    <a:pt x="1799" y="4067"/>
                    <a:pt x="1129" y="3666"/>
                    <a:pt x="953" y="2811"/>
                  </a:cubicBezTo>
                  <a:lnTo>
                    <a:pt x="1" y="2811"/>
                  </a:lnTo>
                  <a:cubicBezTo>
                    <a:pt x="168" y="4182"/>
                    <a:pt x="1330" y="5017"/>
                    <a:pt x="2519" y="5017"/>
                  </a:cubicBezTo>
                  <a:cubicBezTo>
                    <a:pt x="3189" y="5017"/>
                    <a:pt x="3868" y="4752"/>
                    <a:pt x="4383" y="4168"/>
                  </a:cubicBezTo>
                  <a:cubicBezTo>
                    <a:pt x="5811" y="2549"/>
                    <a:pt x="4644"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100"/>
            <p:cNvSpPr/>
            <p:nvPr/>
          </p:nvSpPr>
          <p:spPr>
            <a:xfrm>
              <a:off x="1200225" y="3759525"/>
              <a:ext cx="45850" cy="47100"/>
            </a:xfrm>
            <a:custGeom>
              <a:avLst/>
              <a:gdLst/>
              <a:ahLst/>
              <a:cxnLst/>
              <a:rect l="l" t="t" r="r" b="b"/>
              <a:pathLst>
                <a:path w="1834" h="1884" extrusionOk="0">
                  <a:moveTo>
                    <a:pt x="879" y="1"/>
                  </a:moveTo>
                  <a:cubicBezTo>
                    <a:pt x="517" y="1"/>
                    <a:pt x="154" y="197"/>
                    <a:pt x="0" y="629"/>
                  </a:cubicBezTo>
                  <a:lnTo>
                    <a:pt x="905" y="629"/>
                  </a:lnTo>
                  <a:cubicBezTo>
                    <a:pt x="1310" y="629"/>
                    <a:pt x="1310" y="1248"/>
                    <a:pt x="905" y="1248"/>
                  </a:cubicBezTo>
                  <a:lnTo>
                    <a:pt x="0" y="1248"/>
                  </a:lnTo>
                  <a:cubicBezTo>
                    <a:pt x="156" y="1683"/>
                    <a:pt x="522" y="1884"/>
                    <a:pt x="887" y="1884"/>
                  </a:cubicBezTo>
                  <a:cubicBezTo>
                    <a:pt x="1362" y="1884"/>
                    <a:pt x="1834" y="1544"/>
                    <a:pt x="1834" y="938"/>
                  </a:cubicBezTo>
                  <a:cubicBezTo>
                    <a:pt x="1834" y="343"/>
                    <a:pt x="1356" y="1"/>
                    <a:pt x="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100"/>
            <p:cNvSpPr/>
            <p:nvPr/>
          </p:nvSpPr>
          <p:spPr>
            <a:xfrm>
              <a:off x="1269875" y="3862150"/>
              <a:ext cx="55400" cy="54200"/>
            </a:xfrm>
            <a:custGeom>
              <a:avLst/>
              <a:gdLst/>
              <a:ahLst/>
              <a:cxnLst/>
              <a:rect l="l" t="t" r="r" b="b"/>
              <a:pathLst>
                <a:path w="2216" h="2168" extrusionOk="0">
                  <a:moveTo>
                    <a:pt x="1596" y="1"/>
                  </a:moveTo>
                  <a:cubicBezTo>
                    <a:pt x="1144" y="501"/>
                    <a:pt x="596" y="882"/>
                    <a:pt x="1" y="1168"/>
                  </a:cubicBezTo>
                  <a:lnTo>
                    <a:pt x="596" y="2025"/>
                  </a:lnTo>
                  <a:cubicBezTo>
                    <a:pt x="643" y="2120"/>
                    <a:pt x="739" y="2168"/>
                    <a:pt x="858" y="2168"/>
                  </a:cubicBezTo>
                  <a:lnTo>
                    <a:pt x="1906" y="2168"/>
                  </a:lnTo>
                  <a:cubicBezTo>
                    <a:pt x="2001" y="2168"/>
                    <a:pt x="2096" y="2120"/>
                    <a:pt x="2144" y="2049"/>
                  </a:cubicBezTo>
                  <a:cubicBezTo>
                    <a:pt x="2215" y="1954"/>
                    <a:pt x="2215" y="1858"/>
                    <a:pt x="2191" y="1763"/>
                  </a:cubicBezTo>
                  <a:lnTo>
                    <a:pt x="159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100"/>
            <p:cNvSpPr/>
            <p:nvPr/>
          </p:nvSpPr>
          <p:spPr>
            <a:xfrm>
              <a:off x="1119850" y="3862150"/>
              <a:ext cx="55975" cy="54200"/>
            </a:xfrm>
            <a:custGeom>
              <a:avLst/>
              <a:gdLst/>
              <a:ahLst/>
              <a:cxnLst/>
              <a:rect l="l" t="t" r="r" b="b"/>
              <a:pathLst>
                <a:path w="2239" h="2168" extrusionOk="0">
                  <a:moveTo>
                    <a:pt x="643" y="1"/>
                  </a:moveTo>
                  <a:lnTo>
                    <a:pt x="48" y="1763"/>
                  </a:lnTo>
                  <a:cubicBezTo>
                    <a:pt x="0" y="1858"/>
                    <a:pt x="24" y="1954"/>
                    <a:pt x="72" y="2049"/>
                  </a:cubicBezTo>
                  <a:cubicBezTo>
                    <a:pt x="143" y="2120"/>
                    <a:pt x="238" y="2168"/>
                    <a:pt x="334" y="2168"/>
                  </a:cubicBezTo>
                  <a:lnTo>
                    <a:pt x="1381" y="2168"/>
                  </a:lnTo>
                  <a:cubicBezTo>
                    <a:pt x="1477" y="2168"/>
                    <a:pt x="1596" y="2120"/>
                    <a:pt x="1643" y="2025"/>
                  </a:cubicBezTo>
                  <a:lnTo>
                    <a:pt x="2239" y="1144"/>
                  </a:lnTo>
                  <a:cubicBezTo>
                    <a:pt x="1739" y="929"/>
                    <a:pt x="1310" y="644"/>
                    <a:pt x="905" y="287"/>
                  </a:cubicBezTo>
                  <a:cubicBezTo>
                    <a:pt x="810" y="191"/>
                    <a:pt x="715" y="96"/>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100"/>
            <p:cNvSpPr/>
            <p:nvPr/>
          </p:nvSpPr>
          <p:spPr>
            <a:xfrm>
              <a:off x="1052950" y="3681075"/>
              <a:ext cx="273500" cy="203825"/>
            </a:xfrm>
            <a:custGeom>
              <a:avLst/>
              <a:gdLst/>
              <a:ahLst/>
              <a:cxnLst/>
              <a:rect l="l" t="t" r="r" b="b"/>
              <a:pathLst>
                <a:path w="10940" h="8153" extrusionOk="0">
                  <a:moveTo>
                    <a:pt x="463" y="2903"/>
                  </a:moveTo>
                  <a:cubicBezTo>
                    <a:pt x="223" y="2903"/>
                    <a:pt x="0" y="3193"/>
                    <a:pt x="223" y="3433"/>
                  </a:cubicBezTo>
                  <a:lnTo>
                    <a:pt x="462" y="3767"/>
                  </a:lnTo>
                  <a:cubicBezTo>
                    <a:pt x="57" y="3767"/>
                    <a:pt x="57" y="4386"/>
                    <a:pt x="462" y="4386"/>
                  </a:cubicBezTo>
                  <a:lnTo>
                    <a:pt x="223" y="4719"/>
                  </a:lnTo>
                  <a:cubicBezTo>
                    <a:pt x="57" y="4934"/>
                    <a:pt x="200" y="5243"/>
                    <a:pt x="462" y="5243"/>
                  </a:cubicBezTo>
                  <a:cubicBezTo>
                    <a:pt x="557" y="5220"/>
                    <a:pt x="652" y="5196"/>
                    <a:pt x="723" y="5100"/>
                  </a:cubicBezTo>
                  <a:lnTo>
                    <a:pt x="1247" y="4386"/>
                  </a:lnTo>
                  <a:lnTo>
                    <a:pt x="1724" y="4386"/>
                  </a:lnTo>
                  <a:lnTo>
                    <a:pt x="1462" y="4719"/>
                  </a:lnTo>
                  <a:cubicBezTo>
                    <a:pt x="1319" y="4934"/>
                    <a:pt x="1462" y="5243"/>
                    <a:pt x="1724" y="5243"/>
                  </a:cubicBezTo>
                  <a:cubicBezTo>
                    <a:pt x="1819" y="5220"/>
                    <a:pt x="1914" y="5196"/>
                    <a:pt x="1986" y="5100"/>
                  </a:cubicBezTo>
                  <a:lnTo>
                    <a:pt x="2510" y="4386"/>
                  </a:lnTo>
                  <a:lnTo>
                    <a:pt x="2724" y="4386"/>
                  </a:lnTo>
                  <a:lnTo>
                    <a:pt x="2724" y="4076"/>
                  </a:lnTo>
                  <a:lnTo>
                    <a:pt x="2724" y="3767"/>
                  </a:lnTo>
                  <a:lnTo>
                    <a:pt x="2510" y="3767"/>
                  </a:lnTo>
                  <a:lnTo>
                    <a:pt x="1986" y="3052"/>
                  </a:lnTo>
                  <a:cubicBezTo>
                    <a:pt x="1913" y="2946"/>
                    <a:pt x="1817" y="2903"/>
                    <a:pt x="1724" y="2903"/>
                  </a:cubicBezTo>
                  <a:cubicBezTo>
                    <a:pt x="1483" y="2903"/>
                    <a:pt x="1256" y="3193"/>
                    <a:pt x="1462" y="3433"/>
                  </a:cubicBezTo>
                  <a:lnTo>
                    <a:pt x="1724" y="3767"/>
                  </a:lnTo>
                  <a:lnTo>
                    <a:pt x="1247" y="3767"/>
                  </a:lnTo>
                  <a:lnTo>
                    <a:pt x="723" y="3052"/>
                  </a:lnTo>
                  <a:cubicBezTo>
                    <a:pt x="650" y="2946"/>
                    <a:pt x="555" y="2903"/>
                    <a:pt x="463" y="2903"/>
                  </a:cubicBezTo>
                  <a:close/>
                  <a:moveTo>
                    <a:pt x="6760" y="0"/>
                  </a:moveTo>
                  <a:cubicBezTo>
                    <a:pt x="4648" y="0"/>
                    <a:pt x="2886" y="1636"/>
                    <a:pt x="2724" y="3767"/>
                  </a:cubicBezTo>
                  <a:lnTo>
                    <a:pt x="3653" y="3767"/>
                  </a:lnTo>
                  <a:cubicBezTo>
                    <a:pt x="3837" y="2015"/>
                    <a:pt x="5301" y="937"/>
                    <a:pt x="6802" y="937"/>
                  </a:cubicBezTo>
                  <a:cubicBezTo>
                    <a:pt x="7628" y="937"/>
                    <a:pt x="8464" y="1263"/>
                    <a:pt x="9106" y="1981"/>
                  </a:cubicBezTo>
                  <a:cubicBezTo>
                    <a:pt x="10940" y="3981"/>
                    <a:pt x="9511" y="7220"/>
                    <a:pt x="6796" y="7220"/>
                  </a:cubicBezTo>
                  <a:cubicBezTo>
                    <a:pt x="5177" y="7220"/>
                    <a:pt x="3819" y="6005"/>
                    <a:pt x="3653" y="4386"/>
                  </a:cubicBezTo>
                  <a:lnTo>
                    <a:pt x="2724" y="4386"/>
                  </a:lnTo>
                  <a:cubicBezTo>
                    <a:pt x="2886" y="6517"/>
                    <a:pt x="4648" y="8153"/>
                    <a:pt x="6760" y="8153"/>
                  </a:cubicBezTo>
                  <a:cubicBezTo>
                    <a:pt x="6820" y="8153"/>
                    <a:pt x="6879" y="8151"/>
                    <a:pt x="6939" y="8149"/>
                  </a:cubicBezTo>
                  <a:cubicBezTo>
                    <a:pt x="9130" y="8077"/>
                    <a:pt x="10868" y="6267"/>
                    <a:pt x="10868" y="4076"/>
                  </a:cubicBezTo>
                  <a:cubicBezTo>
                    <a:pt x="10868" y="1886"/>
                    <a:pt x="9130" y="76"/>
                    <a:pt x="6939" y="4"/>
                  </a:cubicBezTo>
                  <a:cubicBezTo>
                    <a:pt x="6879" y="2"/>
                    <a:pt x="6820" y="0"/>
                    <a:pt x="6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100"/>
            <p:cNvSpPr/>
            <p:nvPr/>
          </p:nvSpPr>
          <p:spPr>
            <a:xfrm>
              <a:off x="1203200" y="3649025"/>
              <a:ext cx="39325" cy="18475"/>
            </a:xfrm>
            <a:custGeom>
              <a:avLst/>
              <a:gdLst/>
              <a:ahLst/>
              <a:cxnLst/>
              <a:rect l="l" t="t" r="r" b="b"/>
              <a:pathLst>
                <a:path w="1573" h="739" extrusionOk="0">
                  <a:moveTo>
                    <a:pt x="310" y="0"/>
                  </a:moveTo>
                  <a:cubicBezTo>
                    <a:pt x="143" y="0"/>
                    <a:pt x="0" y="119"/>
                    <a:pt x="0" y="310"/>
                  </a:cubicBezTo>
                  <a:lnTo>
                    <a:pt x="0" y="738"/>
                  </a:lnTo>
                  <a:cubicBezTo>
                    <a:pt x="262" y="691"/>
                    <a:pt x="524" y="667"/>
                    <a:pt x="786" y="667"/>
                  </a:cubicBezTo>
                  <a:cubicBezTo>
                    <a:pt x="1048" y="667"/>
                    <a:pt x="1310" y="691"/>
                    <a:pt x="1572" y="738"/>
                  </a:cubicBezTo>
                  <a:lnTo>
                    <a:pt x="1572" y="310"/>
                  </a:lnTo>
                  <a:cubicBezTo>
                    <a:pt x="1572" y="119"/>
                    <a:pt x="1429"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2" name="Google Shape;11282;p100"/>
          <p:cNvGrpSpPr/>
          <p:nvPr/>
        </p:nvGrpSpPr>
        <p:grpSpPr>
          <a:xfrm>
            <a:off x="1068960" y="4001136"/>
            <a:ext cx="282826" cy="349675"/>
            <a:chOff x="1081150" y="4076475"/>
            <a:chExt cx="216725" cy="267950"/>
          </a:xfrm>
        </p:grpSpPr>
        <p:sp>
          <p:nvSpPr>
            <p:cNvPr id="11283" name="Google Shape;11283;p100"/>
            <p:cNvSpPr/>
            <p:nvPr/>
          </p:nvSpPr>
          <p:spPr>
            <a:xfrm>
              <a:off x="1205575" y="4077075"/>
              <a:ext cx="92300" cy="164350"/>
            </a:xfrm>
            <a:custGeom>
              <a:avLst/>
              <a:gdLst/>
              <a:ahLst/>
              <a:cxnLst/>
              <a:rect l="l" t="t" r="r" b="b"/>
              <a:pathLst>
                <a:path w="3692" h="6574" extrusionOk="0">
                  <a:moveTo>
                    <a:pt x="1" y="1"/>
                  </a:moveTo>
                  <a:cubicBezTo>
                    <a:pt x="167" y="215"/>
                    <a:pt x="286" y="453"/>
                    <a:pt x="358" y="691"/>
                  </a:cubicBezTo>
                  <a:cubicBezTo>
                    <a:pt x="1930" y="1072"/>
                    <a:pt x="3049" y="2477"/>
                    <a:pt x="3049" y="4121"/>
                  </a:cubicBezTo>
                  <a:lnTo>
                    <a:pt x="3049" y="6573"/>
                  </a:lnTo>
                  <a:cubicBezTo>
                    <a:pt x="3454" y="6264"/>
                    <a:pt x="3692" y="5811"/>
                    <a:pt x="3692" y="5311"/>
                  </a:cubicBezTo>
                  <a:lnTo>
                    <a:pt x="3692" y="4121"/>
                  </a:lnTo>
                  <a:cubicBezTo>
                    <a:pt x="3692" y="2001"/>
                    <a:pt x="2096" y="239"/>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100"/>
            <p:cNvSpPr/>
            <p:nvPr/>
          </p:nvSpPr>
          <p:spPr>
            <a:xfrm>
              <a:off x="1083525" y="4312250"/>
              <a:ext cx="213750" cy="32175"/>
            </a:xfrm>
            <a:custGeom>
              <a:avLst/>
              <a:gdLst/>
              <a:ahLst/>
              <a:cxnLst/>
              <a:rect l="l" t="t" r="r" b="b"/>
              <a:pathLst>
                <a:path w="8550" h="1287" extrusionOk="0">
                  <a:moveTo>
                    <a:pt x="977" y="0"/>
                  </a:moveTo>
                  <a:cubicBezTo>
                    <a:pt x="429" y="0"/>
                    <a:pt x="1" y="429"/>
                    <a:pt x="1" y="977"/>
                  </a:cubicBezTo>
                  <a:cubicBezTo>
                    <a:pt x="1" y="1143"/>
                    <a:pt x="120" y="1286"/>
                    <a:pt x="286" y="1286"/>
                  </a:cubicBezTo>
                  <a:lnTo>
                    <a:pt x="8240" y="1286"/>
                  </a:lnTo>
                  <a:cubicBezTo>
                    <a:pt x="8431" y="1286"/>
                    <a:pt x="8550" y="1143"/>
                    <a:pt x="8550" y="977"/>
                  </a:cubicBezTo>
                  <a:cubicBezTo>
                    <a:pt x="8550" y="453"/>
                    <a:pt x="8121" y="0"/>
                    <a:pt x="7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100"/>
            <p:cNvSpPr/>
            <p:nvPr/>
          </p:nvSpPr>
          <p:spPr>
            <a:xfrm>
              <a:off x="1081150" y="4076475"/>
              <a:ext cx="185175" cy="219725"/>
            </a:xfrm>
            <a:custGeom>
              <a:avLst/>
              <a:gdLst/>
              <a:ahLst/>
              <a:cxnLst/>
              <a:rect l="l" t="t" r="r" b="b"/>
              <a:pathLst>
                <a:path w="7407" h="8789" extrusionOk="0">
                  <a:moveTo>
                    <a:pt x="3412" y="3047"/>
                  </a:moveTo>
                  <a:cubicBezTo>
                    <a:pt x="3426" y="3047"/>
                    <a:pt x="3439" y="3047"/>
                    <a:pt x="3453" y="3049"/>
                  </a:cubicBezTo>
                  <a:cubicBezTo>
                    <a:pt x="3739" y="3049"/>
                    <a:pt x="3858" y="3383"/>
                    <a:pt x="3668" y="3573"/>
                  </a:cubicBezTo>
                  <a:cubicBezTo>
                    <a:pt x="3607" y="3634"/>
                    <a:pt x="3532" y="3661"/>
                    <a:pt x="3458" y="3661"/>
                  </a:cubicBezTo>
                  <a:cubicBezTo>
                    <a:pt x="3299" y="3661"/>
                    <a:pt x="3144" y="3537"/>
                    <a:pt x="3144" y="3359"/>
                  </a:cubicBezTo>
                  <a:cubicBezTo>
                    <a:pt x="3122" y="3182"/>
                    <a:pt x="3243" y="3047"/>
                    <a:pt x="3412" y="3047"/>
                  </a:cubicBezTo>
                  <a:close/>
                  <a:moveTo>
                    <a:pt x="5847" y="6240"/>
                  </a:moveTo>
                  <a:cubicBezTo>
                    <a:pt x="6019" y="6240"/>
                    <a:pt x="6192" y="6359"/>
                    <a:pt x="6168" y="6597"/>
                  </a:cubicBezTo>
                  <a:lnTo>
                    <a:pt x="6168" y="7860"/>
                  </a:lnTo>
                  <a:cubicBezTo>
                    <a:pt x="6144" y="8050"/>
                    <a:pt x="5996" y="8145"/>
                    <a:pt x="5847" y="8145"/>
                  </a:cubicBezTo>
                  <a:cubicBezTo>
                    <a:pt x="5698" y="8145"/>
                    <a:pt x="5549" y="8050"/>
                    <a:pt x="5525" y="7860"/>
                  </a:cubicBezTo>
                  <a:lnTo>
                    <a:pt x="5525" y="6597"/>
                  </a:lnTo>
                  <a:cubicBezTo>
                    <a:pt x="5501" y="6359"/>
                    <a:pt x="5674" y="6240"/>
                    <a:pt x="5847" y="6240"/>
                  </a:cubicBezTo>
                  <a:close/>
                  <a:moveTo>
                    <a:pt x="3191" y="1"/>
                  </a:moveTo>
                  <a:cubicBezTo>
                    <a:pt x="3025" y="1"/>
                    <a:pt x="2882" y="144"/>
                    <a:pt x="2882" y="310"/>
                  </a:cubicBezTo>
                  <a:lnTo>
                    <a:pt x="2882" y="1787"/>
                  </a:lnTo>
                  <a:cubicBezTo>
                    <a:pt x="2668" y="1930"/>
                    <a:pt x="2477" y="2097"/>
                    <a:pt x="2310" y="2311"/>
                  </a:cubicBezTo>
                  <a:lnTo>
                    <a:pt x="310" y="4692"/>
                  </a:lnTo>
                  <a:cubicBezTo>
                    <a:pt x="0" y="5073"/>
                    <a:pt x="24" y="5621"/>
                    <a:pt x="381" y="5978"/>
                  </a:cubicBezTo>
                  <a:lnTo>
                    <a:pt x="691" y="6264"/>
                  </a:lnTo>
                  <a:cubicBezTo>
                    <a:pt x="865" y="6452"/>
                    <a:pt x="1109" y="6544"/>
                    <a:pt x="1354" y="6544"/>
                  </a:cubicBezTo>
                  <a:cubicBezTo>
                    <a:pt x="1512" y="6544"/>
                    <a:pt x="1670" y="6506"/>
                    <a:pt x="1810" y="6431"/>
                  </a:cubicBezTo>
                  <a:lnTo>
                    <a:pt x="2787" y="5859"/>
                  </a:lnTo>
                  <a:lnTo>
                    <a:pt x="3763" y="5859"/>
                  </a:lnTo>
                  <a:cubicBezTo>
                    <a:pt x="4168" y="5859"/>
                    <a:pt x="4477" y="5526"/>
                    <a:pt x="4477" y="5121"/>
                  </a:cubicBezTo>
                  <a:cubicBezTo>
                    <a:pt x="4454" y="4895"/>
                    <a:pt x="4626" y="4782"/>
                    <a:pt x="4799" y="4782"/>
                  </a:cubicBezTo>
                  <a:cubicBezTo>
                    <a:pt x="4972" y="4782"/>
                    <a:pt x="5144" y="4895"/>
                    <a:pt x="5120" y="5121"/>
                  </a:cubicBezTo>
                  <a:cubicBezTo>
                    <a:pt x="5120" y="5883"/>
                    <a:pt x="4501" y="6478"/>
                    <a:pt x="3763" y="6502"/>
                  </a:cubicBezTo>
                  <a:lnTo>
                    <a:pt x="2501" y="6502"/>
                  </a:lnTo>
                  <a:cubicBezTo>
                    <a:pt x="1858" y="7098"/>
                    <a:pt x="1429" y="7907"/>
                    <a:pt x="1358" y="8788"/>
                  </a:cubicBezTo>
                  <a:lnTo>
                    <a:pt x="7407" y="8788"/>
                  </a:lnTo>
                  <a:lnTo>
                    <a:pt x="7407" y="4145"/>
                  </a:lnTo>
                  <a:cubicBezTo>
                    <a:pt x="7407" y="2644"/>
                    <a:pt x="6264" y="1382"/>
                    <a:pt x="4763" y="1263"/>
                  </a:cubicBezTo>
                  <a:lnTo>
                    <a:pt x="4763" y="1144"/>
                  </a:lnTo>
                  <a:cubicBezTo>
                    <a:pt x="4763" y="525"/>
                    <a:pt x="4239" y="1"/>
                    <a:pt x="3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6" name="Google Shape;11286;p100"/>
          <p:cNvGrpSpPr/>
          <p:nvPr/>
        </p:nvGrpSpPr>
        <p:grpSpPr>
          <a:xfrm>
            <a:off x="1768681" y="4002486"/>
            <a:ext cx="353851" cy="349675"/>
            <a:chOff x="1634825" y="4076475"/>
            <a:chExt cx="271150" cy="267950"/>
          </a:xfrm>
        </p:grpSpPr>
        <p:sp>
          <p:nvSpPr>
            <p:cNvPr id="11287" name="Google Shape;11287;p100"/>
            <p:cNvSpPr/>
            <p:nvPr/>
          </p:nvSpPr>
          <p:spPr>
            <a:xfrm>
              <a:off x="1655075" y="4297300"/>
              <a:ext cx="250900" cy="47125"/>
            </a:xfrm>
            <a:custGeom>
              <a:avLst/>
              <a:gdLst/>
              <a:ahLst/>
              <a:cxnLst/>
              <a:rect l="l" t="t" r="r" b="b"/>
              <a:pathLst>
                <a:path w="10036" h="1885" extrusionOk="0">
                  <a:moveTo>
                    <a:pt x="9619" y="1"/>
                  </a:moveTo>
                  <a:cubicBezTo>
                    <a:pt x="9604" y="1"/>
                    <a:pt x="9589" y="1"/>
                    <a:pt x="9574" y="3"/>
                  </a:cubicBezTo>
                  <a:lnTo>
                    <a:pt x="382" y="3"/>
                  </a:lnTo>
                  <a:cubicBezTo>
                    <a:pt x="0" y="27"/>
                    <a:pt x="0" y="598"/>
                    <a:pt x="382" y="622"/>
                  </a:cubicBezTo>
                  <a:lnTo>
                    <a:pt x="1024" y="622"/>
                  </a:lnTo>
                  <a:cubicBezTo>
                    <a:pt x="620" y="1146"/>
                    <a:pt x="1001" y="1884"/>
                    <a:pt x="1644" y="1884"/>
                  </a:cubicBezTo>
                  <a:cubicBezTo>
                    <a:pt x="2287" y="1884"/>
                    <a:pt x="2668" y="1146"/>
                    <a:pt x="2287" y="622"/>
                  </a:cubicBezTo>
                  <a:lnTo>
                    <a:pt x="4359" y="622"/>
                  </a:lnTo>
                  <a:cubicBezTo>
                    <a:pt x="3977" y="1146"/>
                    <a:pt x="4335" y="1884"/>
                    <a:pt x="4978" y="1884"/>
                  </a:cubicBezTo>
                  <a:cubicBezTo>
                    <a:pt x="5645" y="1884"/>
                    <a:pt x="6002" y="1146"/>
                    <a:pt x="5621" y="622"/>
                  </a:cubicBezTo>
                  <a:lnTo>
                    <a:pt x="7693" y="622"/>
                  </a:lnTo>
                  <a:cubicBezTo>
                    <a:pt x="7312" y="1146"/>
                    <a:pt x="7669" y="1884"/>
                    <a:pt x="8336" y="1884"/>
                  </a:cubicBezTo>
                  <a:cubicBezTo>
                    <a:pt x="8979" y="1884"/>
                    <a:pt x="9336" y="1146"/>
                    <a:pt x="8955" y="622"/>
                  </a:cubicBezTo>
                  <a:lnTo>
                    <a:pt x="9574" y="622"/>
                  </a:lnTo>
                  <a:cubicBezTo>
                    <a:pt x="9589" y="624"/>
                    <a:pt x="9604" y="624"/>
                    <a:pt x="9619" y="624"/>
                  </a:cubicBezTo>
                  <a:cubicBezTo>
                    <a:pt x="10035" y="624"/>
                    <a:pt x="10035" y="1"/>
                    <a:pt x="9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100"/>
            <p:cNvSpPr/>
            <p:nvPr/>
          </p:nvSpPr>
          <p:spPr>
            <a:xfrm>
              <a:off x="1634825" y="4076475"/>
              <a:ext cx="269125" cy="204850"/>
            </a:xfrm>
            <a:custGeom>
              <a:avLst/>
              <a:gdLst/>
              <a:ahLst/>
              <a:cxnLst/>
              <a:rect l="l" t="t" r="r" b="b"/>
              <a:pathLst>
                <a:path w="10765" h="8194" extrusionOk="0">
                  <a:moveTo>
                    <a:pt x="2641" y="2237"/>
                  </a:moveTo>
                  <a:cubicBezTo>
                    <a:pt x="3058" y="2237"/>
                    <a:pt x="3058" y="2861"/>
                    <a:pt x="2641" y="2861"/>
                  </a:cubicBezTo>
                  <a:cubicBezTo>
                    <a:pt x="2627" y="2861"/>
                    <a:pt x="2612" y="2860"/>
                    <a:pt x="2597" y="2859"/>
                  </a:cubicBezTo>
                  <a:cubicBezTo>
                    <a:pt x="2216" y="2835"/>
                    <a:pt x="2216" y="2287"/>
                    <a:pt x="2597" y="2239"/>
                  </a:cubicBezTo>
                  <a:cubicBezTo>
                    <a:pt x="2612" y="2238"/>
                    <a:pt x="2627" y="2237"/>
                    <a:pt x="2641" y="2237"/>
                  </a:cubicBezTo>
                  <a:close/>
                  <a:moveTo>
                    <a:pt x="2073" y="1"/>
                  </a:moveTo>
                  <a:cubicBezTo>
                    <a:pt x="1882" y="1"/>
                    <a:pt x="1739" y="144"/>
                    <a:pt x="1739" y="310"/>
                  </a:cubicBezTo>
                  <a:lnTo>
                    <a:pt x="1739" y="1430"/>
                  </a:lnTo>
                  <a:cubicBezTo>
                    <a:pt x="1692" y="1477"/>
                    <a:pt x="1620" y="1549"/>
                    <a:pt x="1573" y="1596"/>
                  </a:cubicBezTo>
                  <a:lnTo>
                    <a:pt x="215" y="3287"/>
                  </a:lnTo>
                  <a:cubicBezTo>
                    <a:pt x="25" y="3525"/>
                    <a:pt x="1" y="3883"/>
                    <a:pt x="167" y="4145"/>
                  </a:cubicBezTo>
                  <a:lnTo>
                    <a:pt x="477" y="4597"/>
                  </a:lnTo>
                  <a:cubicBezTo>
                    <a:pt x="614" y="4810"/>
                    <a:pt x="848" y="4926"/>
                    <a:pt x="1086" y="4926"/>
                  </a:cubicBezTo>
                  <a:cubicBezTo>
                    <a:pt x="1221" y="4926"/>
                    <a:pt x="1357" y="4889"/>
                    <a:pt x="1477" y="4811"/>
                  </a:cubicBezTo>
                  <a:lnTo>
                    <a:pt x="1477" y="4788"/>
                  </a:lnTo>
                  <a:lnTo>
                    <a:pt x="1930" y="4502"/>
                  </a:lnTo>
                  <a:lnTo>
                    <a:pt x="1930" y="8193"/>
                  </a:lnTo>
                  <a:lnTo>
                    <a:pt x="3216" y="8193"/>
                  </a:lnTo>
                  <a:lnTo>
                    <a:pt x="3502" y="6859"/>
                  </a:lnTo>
                  <a:cubicBezTo>
                    <a:pt x="4164" y="7102"/>
                    <a:pt x="4868" y="7243"/>
                    <a:pt x="5575" y="7243"/>
                  </a:cubicBezTo>
                  <a:cubicBezTo>
                    <a:pt x="5630" y="7243"/>
                    <a:pt x="5685" y="7242"/>
                    <a:pt x="5740" y="7240"/>
                  </a:cubicBezTo>
                  <a:cubicBezTo>
                    <a:pt x="6526" y="7240"/>
                    <a:pt x="7336" y="7098"/>
                    <a:pt x="8074" y="6836"/>
                  </a:cubicBezTo>
                  <a:lnTo>
                    <a:pt x="8407" y="8193"/>
                  </a:lnTo>
                  <a:lnTo>
                    <a:pt x="9669" y="8193"/>
                  </a:lnTo>
                  <a:lnTo>
                    <a:pt x="9669" y="5383"/>
                  </a:lnTo>
                  <a:cubicBezTo>
                    <a:pt x="9669" y="5026"/>
                    <a:pt x="9574" y="4692"/>
                    <a:pt x="9408" y="4407"/>
                  </a:cubicBezTo>
                  <a:lnTo>
                    <a:pt x="9408" y="4407"/>
                  </a:lnTo>
                  <a:cubicBezTo>
                    <a:pt x="9884" y="4716"/>
                    <a:pt x="10146" y="5240"/>
                    <a:pt x="10098" y="5788"/>
                  </a:cubicBezTo>
                  <a:cubicBezTo>
                    <a:pt x="10110" y="5978"/>
                    <a:pt x="10253" y="6074"/>
                    <a:pt x="10399" y="6074"/>
                  </a:cubicBezTo>
                  <a:cubicBezTo>
                    <a:pt x="10545" y="6074"/>
                    <a:pt x="10693" y="5978"/>
                    <a:pt x="10717" y="5788"/>
                  </a:cubicBezTo>
                  <a:cubicBezTo>
                    <a:pt x="10765" y="5073"/>
                    <a:pt x="10432" y="4383"/>
                    <a:pt x="9860" y="3954"/>
                  </a:cubicBezTo>
                  <a:cubicBezTo>
                    <a:pt x="9255" y="3587"/>
                    <a:pt x="8590" y="3376"/>
                    <a:pt x="7903" y="3376"/>
                  </a:cubicBezTo>
                  <a:cubicBezTo>
                    <a:pt x="7833" y="3376"/>
                    <a:pt x="7763" y="3378"/>
                    <a:pt x="7693" y="3383"/>
                  </a:cubicBezTo>
                  <a:lnTo>
                    <a:pt x="5026" y="3383"/>
                  </a:lnTo>
                  <a:lnTo>
                    <a:pt x="5026" y="3121"/>
                  </a:lnTo>
                  <a:cubicBezTo>
                    <a:pt x="5026" y="2620"/>
                    <a:pt x="4859" y="2120"/>
                    <a:pt x="4549" y="1716"/>
                  </a:cubicBezTo>
                  <a:cubicBezTo>
                    <a:pt x="4287" y="1382"/>
                    <a:pt x="3930" y="1120"/>
                    <a:pt x="3525" y="953"/>
                  </a:cubicBezTo>
                  <a:cubicBezTo>
                    <a:pt x="3430" y="406"/>
                    <a:pt x="2930"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9" name="Google Shape;11289;p100"/>
          <p:cNvGrpSpPr/>
          <p:nvPr/>
        </p:nvGrpSpPr>
        <p:grpSpPr>
          <a:xfrm>
            <a:off x="2539414" y="4002486"/>
            <a:ext cx="320932" cy="350458"/>
            <a:chOff x="2225425" y="4076475"/>
            <a:chExt cx="245925" cy="268550"/>
          </a:xfrm>
        </p:grpSpPr>
        <p:sp>
          <p:nvSpPr>
            <p:cNvPr id="11290" name="Google Shape;11290;p100"/>
            <p:cNvSpPr/>
            <p:nvPr/>
          </p:nvSpPr>
          <p:spPr>
            <a:xfrm>
              <a:off x="2323675" y="4134225"/>
              <a:ext cx="49425" cy="47675"/>
            </a:xfrm>
            <a:custGeom>
              <a:avLst/>
              <a:gdLst/>
              <a:ahLst/>
              <a:cxnLst/>
              <a:rect l="l" t="t" r="r" b="b"/>
              <a:pathLst>
                <a:path w="1977" h="1907" extrusionOk="0">
                  <a:moveTo>
                    <a:pt x="1000" y="1"/>
                  </a:moveTo>
                  <a:lnTo>
                    <a:pt x="762" y="501"/>
                  </a:lnTo>
                  <a:cubicBezTo>
                    <a:pt x="715" y="572"/>
                    <a:pt x="619" y="644"/>
                    <a:pt x="524" y="668"/>
                  </a:cubicBezTo>
                  <a:lnTo>
                    <a:pt x="0" y="739"/>
                  </a:lnTo>
                  <a:lnTo>
                    <a:pt x="357" y="1120"/>
                  </a:lnTo>
                  <a:cubicBezTo>
                    <a:pt x="453" y="1192"/>
                    <a:pt x="476" y="1287"/>
                    <a:pt x="453" y="1382"/>
                  </a:cubicBezTo>
                  <a:lnTo>
                    <a:pt x="357" y="1906"/>
                  </a:lnTo>
                  <a:lnTo>
                    <a:pt x="834" y="1668"/>
                  </a:lnTo>
                  <a:cubicBezTo>
                    <a:pt x="881" y="1644"/>
                    <a:pt x="935" y="1632"/>
                    <a:pt x="988" y="1632"/>
                  </a:cubicBezTo>
                  <a:cubicBezTo>
                    <a:pt x="1042" y="1632"/>
                    <a:pt x="1096" y="1644"/>
                    <a:pt x="1143" y="1668"/>
                  </a:cubicBezTo>
                  <a:lnTo>
                    <a:pt x="1596" y="1906"/>
                  </a:lnTo>
                  <a:lnTo>
                    <a:pt x="1524" y="1382"/>
                  </a:lnTo>
                  <a:cubicBezTo>
                    <a:pt x="1500" y="1287"/>
                    <a:pt x="1524" y="1192"/>
                    <a:pt x="1596" y="1120"/>
                  </a:cubicBezTo>
                  <a:lnTo>
                    <a:pt x="1977" y="739"/>
                  </a:lnTo>
                  <a:lnTo>
                    <a:pt x="1453" y="668"/>
                  </a:lnTo>
                  <a:cubicBezTo>
                    <a:pt x="1358" y="644"/>
                    <a:pt x="1262" y="572"/>
                    <a:pt x="1215" y="501"/>
                  </a:cubicBezTo>
                  <a:lnTo>
                    <a:pt x="100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100"/>
            <p:cNvSpPr/>
            <p:nvPr/>
          </p:nvSpPr>
          <p:spPr>
            <a:xfrm>
              <a:off x="2225425" y="4076475"/>
              <a:ext cx="245925" cy="268550"/>
            </a:xfrm>
            <a:custGeom>
              <a:avLst/>
              <a:gdLst/>
              <a:ahLst/>
              <a:cxnLst/>
              <a:rect l="l" t="t" r="r" b="b"/>
              <a:pathLst>
                <a:path w="9837" h="10742" extrusionOk="0">
                  <a:moveTo>
                    <a:pt x="1668" y="1525"/>
                  </a:moveTo>
                  <a:lnTo>
                    <a:pt x="1668" y="3716"/>
                  </a:lnTo>
                  <a:cubicBezTo>
                    <a:pt x="1668" y="4145"/>
                    <a:pt x="1763" y="4549"/>
                    <a:pt x="1906" y="4954"/>
                  </a:cubicBezTo>
                  <a:cubicBezTo>
                    <a:pt x="1144" y="4669"/>
                    <a:pt x="620" y="3906"/>
                    <a:pt x="620" y="3073"/>
                  </a:cubicBezTo>
                  <a:lnTo>
                    <a:pt x="620" y="2049"/>
                  </a:lnTo>
                  <a:cubicBezTo>
                    <a:pt x="620" y="1763"/>
                    <a:pt x="858" y="1525"/>
                    <a:pt x="1144" y="1525"/>
                  </a:cubicBezTo>
                  <a:close/>
                  <a:moveTo>
                    <a:pt x="8693" y="1525"/>
                  </a:moveTo>
                  <a:cubicBezTo>
                    <a:pt x="8979" y="1525"/>
                    <a:pt x="9217" y="1763"/>
                    <a:pt x="9217" y="2049"/>
                  </a:cubicBezTo>
                  <a:lnTo>
                    <a:pt x="9217" y="3097"/>
                  </a:lnTo>
                  <a:cubicBezTo>
                    <a:pt x="9217" y="3930"/>
                    <a:pt x="8693" y="4669"/>
                    <a:pt x="7931" y="4954"/>
                  </a:cubicBezTo>
                  <a:cubicBezTo>
                    <a:pt x="8074" y="4549"/>
                    <a:pt x="8169" y="4145"/>
                    <a:pt x="8169" y="3716"/>
                  </a:cubicBezTo>
                  <a:lnTo>
                    <a:pt x="8169" y="1525"/>
                  </a:lnTo>
                  <a:close/>
                  <a:moveTo>
                    <a:pt x="4907" y="1323"/>
                  </a:moveTo>
                  <a:cubicBezTo>
                    <a:pt x="5020" y="1323"/>
                    <a:pt x="5133" y="1382"/>
                    <a:pt x="5192" y="1501"/>
                  </a:cubicBezTo>
                  <a:lnTo>
                    <a:pt x="5621" y="2382"/>
                  </a:lnTo>
                  <a:lnTo>
                    <a:pt x="6621" y="2525"/>
                  </a:lnTo>
                  <a:cubicBezTo>
                    <a:pt x="6740" y="2549"/>
                    <a:pt x="6836" y="2620"/>
                    <a:pt x="6883" y="2740"/>
                  </a:cubicBezTo>
                  <a:cubicBezTo>
                    <a:pt x="6907" y="2859"/>
                    <a:pt x="6883" y="2978"/>
                    <a:pt x="6812" y="3073"/>
                  </a:cubicBezTo>
                  <a:lnTo>
                    <a:pt x="6097" y="3764"/>
                  </a:lnTo>
                  <a:lnTo>
                    <a:pt x="6264" y="4764"/>
                  </a:lnTo>
                  <a:cubicBezTo>
                    <a:pt x="6288" y="4883"/>
                    <a:pt x="6240" y="5002"/>
                    <a:pt x="6145" y="5050"/>
                  </a:cubicBezTo>
                  <a:cubicBezTo>
                    <a:pt x="6090" y="5091"/>
                    <a:pt x="6018" y="5117"/>
                    <a:pt x="5949" y="5117"/>
                  </a:cubicBezTo>
                  <a:cubicBezTo>
                    <a:pt x="5900" y="5117"/>
                    <a:pt x="5851" y="5103"/>
                    <a:pt x="5811" y="5073"/>
                  </a:cubicBezTo>
                  <a:lnTo>
                    <a:pt x="4907" y="4621"/>
                  </a:lnTo>
                  <a:lnTo>
                    <a:pt x="4025" y="5073"/>
                  </a:lnTo>
                  <a:cubicBezTo>
                    <a:pt x="3978" y="5097"/>
                    <a:pt x="3930" y="5121"/>
                    <a:pt x="3883" y="5121"/>
                  </a:cubicBezTo>
                  <a:cubicBezTo>
                    <a:pt x="3811" y="5121"/>
                    <a:pt x="3740" y="5097"/>
                    <a:pt x="3692" y="5050"/>
                  </a:cubicBezTo>
                  <a:cubicBezTo>
                    <a:pt x="3597" y="5002"/>
                    <a:pt x="3549" y="4883"/>
                    <a:pt x="3573" y="4764"/>
                  </a:cubicBezTo>
                  <a:lnTo>
                    <a:pt x="3740" y="3764"/>
                  </a:lnTo>
                  <a:lnTo>
                    <a:pt x="3001" y="3073"/>
                  </a:lnTo>
                  <a:cubicBezTo>
                    <a:pt x="2930" y="2978"/>
                    <a:pt x="2906" y="2859"/>
                    <a:pt x="2930" y="2740"/>
                  </a:cubicBezTo>
                  <a:cubicBezTo>
                    <a:pt x="2978" y="2620"/>
                    <a:pt x="3073" y="2549"/>
                    <a:pt x="3192" y="2525"/>
                  </a:cubicBezTo>
                  <a:lnTo>
                    <a:pt x="4192" y="2382"/>
                  </a:lnTo>
                  <a:lnTo>
                    <a:pt x="4621" y="1501"/>
                  </a:lnTo>
                  <a:cubicBezTo>
                    <a:pt x="4680" y="1382"/>
                    <a:pt x="4793" y="1323"/>
                    <a:pt x="4907" y="1323"/>
                  </a:cubicBezTo>
                  <a:close/>
                  <a:moveTo>
                    <a:pt x="1977" y="1"/>
                  </a:moveTo>
                  <a:cubicBezTo>
                    <a:pt x="1811" y="1"/>
                    <a:pt x="1692" y="144"/>
                    <a:pt x="1692" y="310"/>
                  </a:cubicBezTo>
                  <a:lnTo>
                    <a:pt x="1692" y="906"/>
                  </a:lnTo>
                  <a:lnTo>
                    <a:pt x="1144" y="906"/>
                  </a:lnTo>
                  <a:cubicBezTo>
                    <a:pt x="525" y="906"/>
                    <a:pt x="1" y="1406"/>
                    <a:pt x="1" y="2049"/>
                  </a:cubicBezTo>
                  <a:lnTo>
                    <a:pt x="1" y="3097"/>
                  </a:lnTo>
                  <a:cubicBezTo>
                    <a:pt x="1" y="4430"/>
                    <a:pt x="1001" y="5550"/>
                    <a:pt x="2335" y="5693"/>
                  </a:cubicBezTo>
                  <a:cubicBezTo>
                    <a:pt x="2787" y="6264"/>
                    <a:pt x="3382" y="6669"/>
                    <a:pt x="4073" y="6859"/>
                  </a:cubicBezTo>
                  <a:lnTo>
                    <a:pt x="4073" y="8860"/>
                  </a:lnTo>
                  <a:lnTo>
                    <a:pt x="3430" y="8860"/>
                  </a:lnTo>
                  <a:cubicBezTo>
                    <a:pt x="3413" y="8859"/>
                    <a:pt x="3396" y="8859"/>
                    <a:pt x="3380" y="8859"/>
                  </a:cubicBezTo>
                  <a:cubicBezTo>
                    <a:pt x="2901" y="8859"/>
                    <a:pt x="2496" y="9185"/>
                    <a:pt x="2335" y="9646"/>
                  </a:cubicBezTo>
                  <a:lnTo>
                    <a:pt x="2096" y="10313"/>
                  </a:lnTo>
                  <a:cubicBezTo>
                    <a:pt x="2073" y="10408"/>
                    <a:pt x="2096" y="10527"/>
                    <a:pt x="2144" y="10598"/>
                  </a:cubicBezTo>
                  <a:cubicBezTo>
                    <a:pt x="2216" y="10694"/>
                    <a:pt x="2311" y="10741"/>
                    <a:pt x="2406" y="10741"/>
                  </a:cubicBezTo>
                  <a:lnTo>
                    <a:pt x="7431" y="10741"/>
                  </a:lnTo>
                  <a:cubicBezTo>
                    <a:pt x="7526" y="10741"/>
                    <a:pt x="7621" y="10694"/>
                    <a:pt x="7693" y="10598"/>
                  </a:cubicBezTo>
                  <a:cubicBezTo>
                    <a:pt x="7740" y="10527"/>
                    <a:pt x="7764" y="10408"/>
                    <a:pt x="7740" y="10313"/>
                  </a:cubicBezTo>
                  <a:lnTo>
                    <a:pt x="7502" y="9646"/>
                  </a:lnTo>
                  <a:cubicBezTo>
                    <a:pt x="7341" y="9185"/>
                    <a:pt x="6936" y="8859"/>
                    <a:pt x="6457" y="8859"/>
                  </a:cubicBezTo>
                  <a:cubicBezTo>
                    <a:pt x="6440" y="8859"/>
                    <a:pt x="6424" y="8859"/>
                    <a:pt x="6407" y="8860"/>
                  </a:cubicBezTo>
                  <a:lnTo>
                    <a:pt x="5764" y="8860"/>
                  </a:lnTo>
                  <a:lnTo>
                    <a:pt x="5764" y="6859"/>
                  </a:lnTo>
                  <a:cubicBezTo>
                    <a:pt x="6454" y="6669"/>
                    <a:pt x="7050" y="6264"/>
                    <a:pt x="7502" y="5693"/>
                  </a:cubicBezTo>
                  <a:cubicBezTo>
                    <a:pt x="8836" y="5550"/>
                    <a:pt x="9836" y="4430"/>
                    <a:pt x="9836" y="3073"/>
                  </a:cubicBezTo>
                  <a:lnTo>
                    <a:pt x="9836" y="2049"/>
                  </a:lnTo>
                  <a:cubicBezTo>
                    <a:pt x="9836" y="1420"/>
                    <a:pt x="9335" y="905"/>
                    <a:pt x="8734" y="905"/>
                  </a:cubicBezTo>
                  <a:cubicBezTo>
                    <a:pt x="8720" y="905"/>
                    <a:pt x="8707" y="905"/>
                    <a:pt x="8693" y="906"/>
                  </a:cubicBezTo>
                  <a:lnTo>
                    <a:pt x="8169" y="906"/>
                  </a:lnTo>
                  <a:lnTo>
                    <a:pt x="8169" y="334"/>
                  </a:lnTo>
                  <a:cubicBezTo>
                    <a:pt x="8169" y="144"/>
                    <a:pt x="8026" y="1"/>
                    <a:pt x="78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2" name="Google Shape;11292;p100"/>
          <p:cNvGrpSpPr/>
          <p:nvPr/>
        </p:nvGrpSpPr>
        <p:grpSpPr>
          <a:xfrm>
            <a:off x="3300816" y="4001637"/>
            <a:ext cx="308502" cy="350523"/>
            <a:chOff x="2808875" y="4075825"/>
            <a:chExt cx="236400" cy="268600"/>
          </a:xfrm>
        </p:grpSpPr>
        <p:sp>
          <p:nvSpPr>
            <p:cNvPr id="11293" name="Google Shape;11293;p100"/>
            <p:cNvSpPr/>
            <p:nvPr/>
          </p:nvSpPr>
          <p:spPr>
            <a:xfrm>
              <a:off x="2904150" y="4152100"/>
              <a:ext cx="63125" cy="63125"/>
            </a:xfrm>
            <a:custGeom>
              <a:avLst/>
              <a:gdLst/>
              <a:ahLst/>
              <a:cxnLst/>
              <a:rect l="l" t="t" r="r" b="b"/>
              <a:pathLst>
                <a:path w="2525" h="2525" extrusionOk="0">
                  <a:moveTo>
                    <a:pt x="1262" y="0"/>
                  </a:moveTo>
                  <a:cubicBezTo>
                    <a:pt x="572" y="0"/>
                    <a:pt x="0" y="572"/>
                    <a:pt x="0" y="1262"/>
                  </a:cubicBezTo>
                  <a:cubicBezTo>
                    <a:pt x="0" y="1953"/>
                    <a:pt x="572" y="2525"/>
                    <a:pt x="1262" y="2525"/>
                  </a:cubicBezTo>
                  <a:cubicBezTo>
                    <a:pt x="1953" y="2525"/>
                    <a:pt x="2525" y="1953"/>
                    <a:pt x="2525" y="1262"/>
                  </a:cubicBezTo>
                  <a:cubicBezTo>
                    <a:pt x="2525" y="572"/>
                    <a:pt x="1953"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100"/>
            <p:cNvSpPr/>
            <p:nvPr/>
          </p:nvSpPr>
          <p:spPr>
            <a:xfrm>
              <a:off x="2808875" y="4075825"/>
              <a:ext cx="236400" cy="268600"/>
            </a:xfrm>
            <a:custGeom>
              <a:avLst/>
              <a:gdLst/>
              <a:ahLst/>
              <a:cxnLst/>
              <a:rect l="l" t="t" r="r" b="b"/>
              <a:pathLst>
                <a:path w="9456" h="10744" extrusionOk="0">
                  <a:moveTo>
                    <a:pt x="5085" y="1605"/>
                  </a:moveTo>
                  <a:cubicBezTo>
                    <a:pt x="5246" y="1605"/>
                    <a:pt x="5407" y="1706"/>
                    <a:pt x="5407" y="1908"/>
                  </a:cubicBezTo>
                  <a:lnTo>
                    <a:pt x="5407" y="2456"/>
                  </a:lnTo>
                  <a:cubicBezTo>
                    <a:pt x="5835" y="2527"/>
                    <a:pt x="6240" y="2766"/>
                    <a:pt x="6526" y="3123"/>
                  </a:cubicBezTo>
                  <a:lnTo>
                    <a:pt x="7026" y="2837"/>
                  </a:lnTo>
                  <a:cubicBezTo>
                    <a:pt x="7063" y="2807"/>
                    <a:pt x="7102" y="2794"/>
                    <a:pt x="7141" y="2794"/>
                  </a:cubicBezTo>
                  <a:cubicBezTo>
                    <a:pt x="7375" y="2794"/>
                    <a:pt x="7598" y="3282"/>
                    <a:pt x="7312" y="3385"/>
                  </a:cubicBezTo>
                  <a:lnTo>
                    <a:pt x="6836" y="3671"/>
                  </a:lnTo>
                  <a:cubicBezTo>
                    <a:pt x="6907" y="3861"/>
                    <a:pt x="6955" y="4099"/>
                    <a:pt x="6955" y="4313"/>
                  </a:cubicBezTo>
                  <a:lnTo>
                    <a:pt x="6979" y="4313"/>
                  </a:lnTo>
                  <a:cubicBezTo>
                    <a:pt x="6979" y="4552"/>
                    <a:pt x="6931" y="4766"/>
                    <a:pt x="6860" y="4980"/>
                  </a:cubicBezTo>
                  <a:lnTo>
                    <a:pt x="7336" y="5242"/>
                  </a:lnTo>
                  <a:cubicBezTo>
                    <a:pt x="7631" y="5379"/>
                    <a:pt x="7536" y="5841"/>
                    <a:pt x="7216" y="5841"/>
                  </a:cubicBezTo>
                  <a:cubicBezTo>
                    <a:pt x="7201" y="5841"/>
                    <a:pt x="7185" y="5840"/>
                    <a:pt x="7169" y="5838"/>
                  </a:cubicBezTo>
                  <a:cubicBezTo>
                    <a:pt x="7121" y="5838"/>
                    <a:pt x="7050" y="5838"/>
                    <a:pt x="7026" y="5814"/>
                  </a:cubicBezTo>
                  <a:lnTo>
                    <a:pt x="6526" y="5528"/>
                  </a:lnTo>
                  <a:cubicBezTo>
                    <a:pt x="6240" y="5885"/>
                    <a:pt x="5835" y="6100"/>
                    <a:pt x="5407" y="6171"/>
                  </a:cubicBezTo>
                  <a:lnTo>
                    <a:pt x="5407" y="6743"/>
                  </a:lnTo>
                  <a:cubicBezTo>
                    <a:pt x="5407" y="6945"/>
                    <a:pt x="5246" y="7046"/>
                    <a:pt x="5085" y="7046"/>
                  </a:cubicBezTo>
                  <a:cubicBezTo>
                    <a:pt x="4925" y="7046"/>
                    <a:pt x="4764" y="6945"/>
                    <a:pt x="4764" y="6743"/>
                  </a:cubicBezTo>
                  <a:lnTo>
                    <a:pt x="4764" y="6171"/>
                  </a:lnTo>
                  <a:cubicBezTo>
                    <a:pt x="4335" y="6100"/>
                    <a:pt x="3930" y="5885"/>
                    <a:pt x="3645" y="5528"/>
                  </a:cubicBezTo>
                  <a:lnTo>
                    <a:pt x="3168" y="5814"/>
                  </a:lnTo>
                  <a:cubicBezTo>
                    <a:pt x="3121" y="5838"/>
                    <a:pt x="3049" y="5838"/>
                    <a:pt x="3002" y="5838"/>
                  </a:cubicBezTo>
                  <a:cubicBezTo>
                    <a:pt x="2985" y="5840"/>
                    <a:pt x="2970" y="5841"/>
                    <a:pt x="2955" y="5841"/>
                  </a:cubicBezTo>
                  <a:cubicBezTo>
                    <a:pt x="2634" y="5841"/>
                    <a:pt x="2539" y="5379"/>
                    <a:pt x="2835" y="5242"/>
                  </a:cubicBezTo>
                  <a:lnTo>
                    <a:pt x="3311" y="4980"/>
                  </a:lnTo>
                  <a:cubicBezTo>
                    <a:pt x="3168" y="4552"/>
                    <a:pt x="3168" y="4075"/>
                    <a:pt x="3311" y="3671"/>
                  </a:cubicBezTo>
                  <a:lnTo>
                    <a:pt x="2835" y="3385"/>
                  </a:lnTo>
                  <a:cubicBezTo>
                    <a:pt x="2531" y="3202"/>
                    <a:pt x="2710" y="2796"/>
                    <a:pt x="3004" y="2796"/>
                  </a:cubicBezTo>
                  <a:cubicBezTo>
                    <a:pt x="3056" y="2796"/>
                    <a:pt x="3111" y="2809"/>
                    <a:pt x="3168" y="2837"/>
                  </a:cubicBezTo>
                  <a:lnTo>
                    <a:pt x="3645" y="3123"/>
                  </a:lnTo>
                  <a:cubicBezTo>
                    <a:pt x="3930" y="2766"/>
                    <a:pt x="4335" y="2527"/>
                    <a:pt x="4764" y="2456"/>
                  </a:cubicBezTo>
                  <a:lnTo>
                    <a:pt x="4764" y="1908"/>
                  </a:lnTo>
                  <a:cubicBezTo>
                    <a:pt x="4764" y="1706"/>
                    <a:pt x="4925" y="1605"/>
                    <a:pt x="5085" y="1605"/>
                  </a:cubicBezTo>
                  <a:close/>
                  <a:moveTo>
                    <a:pt x="5046" y="1"/>
                  </a:moveTo>
                  <a:cubicBezTo>
                    <a:pt x="5000" y="1"/>
                    <a:pt x="4953" y="2"/>
                    <a:pt x="4907" y="3"/>
                  </a:cubicBezTo>
                  <a:cubicBezTo>
                    <a:pt x="2621" y="98"/>
                    <a:pt x="811" y="1980"/>
                    <a:pt x="787" y="4266"/>
                  </a:cubicBezTo>
                  <a:lnTo>
                    <a:pt x="144" y="6171"/>
                  </a:lnTo>
                  <a:cubicBezTo>
                    <a:pt x="1" y="6647"/>
                    <a:pt x="334" y="7147"/>
                    <a:pt x="834" y="7147"/>
                  </a:cubicBezTo>
                  <a:lnTo>
                    <a:pt x="1406" y="7147"/>
                  </a:lnTo>
                  <a:lnTo>
                    <a:pt x="1406" y="8076"/>
                  </a:lnTo>
                  <a:cubicBezTo>
                    <a:pt x="1406" y="8719"/>
                    <a:pt x="1930" y="9243"/>
                    <a:pt x="2573" y="9243"/>
                  </a:cubicBezTo>
                  <a:lnTo>
                    <a:pt x="3287" y="9243"/>
                  </a:lnTo>
                  <a:lnTo>
                    <a:pt x="3287" y="10434"/>
                  </a:lnTo>
                  <a:cubicBezTo>
                    <a:pt x="3287" y="10600"/>
                    <a:pt x="3430" y="10743"/>
                    <a:pt x="3621" y="10743"/>
                  </a:cubicBezTo>
                  <a:lnTo>
                    <a:pt x="7788" y="10743"/>
                  </a:lnTo>
                  <a:cubicBezTo>
                    <a:pt x="7979" y="10743"/>
                    <a:pt x="8122" y="10600"/>
                    <a:pt x="8122" y="10434"/>
                  </a:cubicBezTo>
                  <a:lnTo>
                    <a:pt x="8122" y="7338"/>
                  </a:lnTo>
                  <a:cubicBezTo>
                    <a:pt x="9003" y="6457"/>
                    <a:pt x="9455" y="5195"/>
                    <a:pt x="9360" y="3932"/>
                  </a:cubicBezTo>
                  <a:cubicBezTo>
                    <a:pt x="9173" y="1692"/>
                    <a:pt x="7295" y="1"/>
                    <a:pt x="50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5" name="Google Shape;11295;p100"/>
          <p:cNvGrpSpPr/>
          <p:nvPr/>
        </p:nvGrpSpPr>
        <p:grpSpPr>
          <a:xfrm>
            <a:off x="4056019" y="4001637"/>
            <a:ext cx="308469" cy="350523"/>
            <a:chOff x="3387575" y="4075825"/>
            <a:chExt cx="236375" cy="268600"/>
          </a:xfrm>
        </p:grpSpPr>
        <p:sp>
          <p:nvSpPr>
            <p:cNvPr id="11296" name="Google Shape;11296;p100"/>
            <p:cNvSpPr/>
            <p:nvPr/>
          </p:nvSpPr>
          <p:spPr>
            <a:xfrm>
              <a:off x="3491175" y="4249150"/>
              <a:ext cx="47050" cy="16100"/>
            </a:xfrm>
            <a:custGeom>
              <a:avLst/>
              <a:gdLst/>
              <a:ahLst/>
              <a:cxnLst/>
              <a:rect l="l" t="t" r="r" b="b"/>
              <a:pathLst>
                <a:path w="1882" h="644" extrusionOk="0">
                  <a:moveTo>
                    <a:pt x="0" y="0"/>
                  </a:moveTo>
                  <a:lnTo>
                    <a:pt x="0" y="548"/>
                  </a:lnTo>
                  <a:cubicBezTo>
                    <a:pt x="0" y="595"/>
                    <a:pt x="24" y="643"/>
                    <a:pt x="96" y="643"/>
                  </a:cubicBezTo>
                  <a:lnTo>
                    <a:pt x="1763" y="643"/>
                  </a:lnTo>
                  <a:cubicBezTo>
                    <a:pt x="1834" y="643"/>
                    <a:pt x="1882" y="595"/>
                    <a:pt x="1882" y="548"/>
                  </a:cubicBezTo>
                  <a:lnTo>
                    <a:pt x="188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100"/>
            <p:cNvSpPr/>
            <p:nvPr/>
          </p:nvSpPr>
          <p:spPr>
            <a:xfrm>
              <a:off x="3447975" y="4123750"/>
              <a:ext cx="130150" cy="109925"/>
            </a:xfrm>
            <a:custGeom>
              <a:avLst/>
              <a:gdLst/>
              <a:ahLst/>
              <a:cxnLst/>
              <a:rect l="l" t="t" r="r" b="b"/>
              <a:pathLst>
                <a:path w="5206" h="4397" extrusionOk="0">
                  <a:moveTo>
                    <a:pt x="2642" y="0"/>
                  </a:moveTo>
                  <a:cubicBezTo>
                    <a:pt x="962" y="0"/>
                    <a:pt x="0" y="2008"/>
                    <a:pt x="1181" y="3301"/>
                  </a:cubicBezTo>
                  <a:cubicBezTo>
                    <a:pt x="1443" y="3611"/>
                    <a:pt x="1633" y="3992"/>
                    <a:pt x="1681" y="4397"/>
                  </a:cubicBezTo>
                  <a:lnTo>
                    <a:pt x="2348" y="4397"/>
                  </a:lnTo>
                  <a:lnTo>
                    <a:pt x="2348" y="2730"/>
                  </a:lnTo>
                  <a:lnTo>
                    <a:pt x="1800" y="2206"/>
                  </a:lnTo>
                  <a:cubicBezTo>
                    <a:pt x="1580" y="1968"/>
                    <a:pt x="1783" y="1660"/>
                    <a:pt x="2029" y="1660"/>
                  </a:cubicBezTo>
                  <a:cubicBezTo>
                    <a:pt x="2103" y="1660"/>
                    <a:pt x="2181" y="1687"/>
                    <a:pt x="2252" y="1754"/>
                  </a:cubicBezTo>
                  <a:lnTo>
                    <a:pt x="2657" y="2158"/>
                  </a:lnTo>
                  <a:lnTo>
                    <a:pt x="3062" y="1754"/>
                  </a:lnTo>
                  <a:cubicBezTo>
                    <a:pt x="3128" y="1687"/>
                    <a:pt x="3203" y="1660"/>
                    <a:pt x="3276" y="1660"/>
                  </a:cubicBezTo>
                  <a:cubicBezTo>
                    <a:pt x="3517" y="1660"/>
                    <a:pt x="3734" y="1968"/>
                    <a:pt x="3514" y="2206"/>
                  </a:cubicBezTo>
                  <a:lnTo>
                    <a:pt x="2967" y="2730"/>
                  </a:lnTo>
                  <a:lnTo>
                    <a:pt x="2967" y="4397"/>
                  </a:lnTo>
                  <a:lnTo>
                    <a:pt x="3634" y="4397"/>
                  </a:lnTo>
                  <a:cubicBezTo>
                    <a:pt x="3681" y="3992"/>
                    <a:pt x="3872" y="3611"/>
                    <a:pt x="4157" y="3301"/>
                  </a:cubicBezTo>
                  <a:cubicBezTo>
                    <a:pt x="5205" y="2087"/>
                    <a:pt x="4467" y="182"/>
                    <a:pt x="2895" y="15"/>
                  </a:cubicBezTo>
                  <a:cubicBezTo>
                    <a:pt x="2809" y="5"/>
                    <a:pt x="2725" y="0"/>
                    <a:pt x="2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100"/>
            <p:cNvSpPr/>
            <p:nvPr/>
          </p:nvSpPr>
          <p:spPr>
            <a:xfrm>
              <a:off x="3387575" y="4075825"/>
              <a:ext cx="236375" cy="268600"/>
            </a:xfrm>
            <a:custGeom>
              <a:avLst/>
              <a:gdLst/>
              <a:ahLst/>
              <a:cxnLst/>
              <a:rect l="l" t="t" r="r" b="b"/>
              <a:pathLst>
                <a:path w="9455" h="10744" extrusionOk="0">
                  <a:moveTo>
                    <a:pt x="5097" y="1313"/>
                  </a:moveTo>
                  <a:cubicBezTo>
                    <a:pt x="7335" y="1313"/>
                    <a:pt x="8526" y="3956"/>
                    <a:pt x="7050" y="5647"/>
                  </a:cubicBezTo>
                  <a:lnTo>
                    <a:pt x="7050" y="5623"/>
                  </a:lnTo>
                  <a:cubicBezTo>
                    <a:pt x="6788" y="5885"/>
                    <a:pt x="6645" y="6242"/>
                    <a:pt x="6645" y="6600"/>
                  </a:cubicBezTo>
                  <a:lnTo>
                    <a:pt x="6645" y="7481"/>
                  </a:lnTo>
                  <a:cubicBezTo>
                    <a:pt x="6645" y="7862"/>
                    <a:pt x="6311" y="8195"/>
                    <a:pt x="5907" y="8195"/>
                  </a:cubicBezTo>
                  <a:lnTo>
                    <a:pt x="4240" y="8195"/>
                  </a:lnTo>
                  <a:cubicBezTo>
                    <a:pt x="3835" y="8195"/>
                    <a:pt x="3501" y="7862"/>
                    <a:pt x="3525" y="7481"/>
                  </a:cubicBezTo>
                  <a:lnTo>
                    <a:pt x="3525" y="6623"/>
                  </a:lnTo>
                  <a:cubicBezTo>
                    <a:pt x="3501" y="6266"/>
                    <a:pt x="3382" y="5909"/>
                    <a:pt x="3120" y="5647"/>
                  </a:cubicBezTo>
                  <a:cubicBezTo>
                    <a:pt x="1644" y="3956"/>
                    <a:pt x="2835" y="1313"/>
                    <a:pt x="5097" y="1313"/>
                  </a:cubicBezTo>
                  <a:close/>
                  <a:moveTo>
                    <a:pt x="5044" y="1"/>
                  </a:moveTo>
                  <a:cubicBezTo>
                    <a:pt x="4998" y="1"/>
                    <a:pt x="4952" y="2"/>
                    <a:pt x="4906" y="3"/>
                  </a:cubicBezTo>
                  <a:cubicBezTo>
                    <a:pt x="2620" y="98"/>
                    <a:pt x="810" y="1980"/>
                    <a:pt x="787" y="4266"/>
                  </a:cubicBezTo>
                  <a:lnTo>
                    <a:pt x="144" y="6171"/>
                  </a:lnTo>
                  <a:cubicBezTo>
                    <a:pt x="1" y="6647"/>
                    <a:pt x="334" y="7147"/>
                    <a:pt x="834" y="7147"/>
                  </a:cubicBezTo>
                  <a:lnTo>
                    <a:pt x="1406" y="7147"/>
                  </a:lnTo>
                  <a:lnTo>
                    <a:pt x="1406" y="8076"/>
                  </a:lnTo>
                  <a:cubicBezTo>
                    <a:pt x="1406" y="8719"/>
                    <a:pt x="1930" y="9243"/>
                    <a:pt x="2573" y="9243"/>
                  </a:cubicBezTo>
                  <a:lnTo>
                    <a:pt x="3287" y="9243"/>
                  </a:lnTo>
                  <a:lnTo>
                    <a:pt x="3287" y="10434"/>
                  </a:lnTo>
                  <a:cubicBezTo>
                    <a:pt x="3287" y="10600"/>
                    <a:pt x="3430" y="10743"/>
                    <a:pt x="3620" y="10743"/>
                  </a:cubicBezTo>
                  <a:lnTo>
                    <a:pt x="7788" y="10743"/>
                  </a:lnTo>
                  <a:cubicBezTo>
                    <a:pt x="7978" y="10743"/>
                    <a:pt x="8121" y="10600"/>
                    <a:pt x="8121" y="10434"/>
                  </a:cubicBezTo>
                  <a:lnTo>
                    <a:pt x="8121" y="7338"/>
                  </a:lnTo>
                  <a:cubicBezTo>
                    <a:pt x="9003" y="6457"/>
                    <a:pt x="9455" y="5195"/>
                    <a:pt x="9360" y="3932"/>
                  </a:cubicBezTo>
                  <a:cubicBezTo>
                    <a:pt x="9173" y="1692"/>
                    <a:pt x="7271"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9" name="Google Shape;11299;p100"/>
          <p:cNvGrpSpPr/>
          <p:nvPr/>
        </p:nvGrpSpPr>
        <p:grpSpPr>
          <a:xfrm>
            <a:off x="4813539" y="4001637"/>
            <a:ext cx="306153" cy="350523"/>
            <a:chOff x="3968050" y="4075825"/>
            <a:chExt cx="234600" cy="268600"/>
          </a:xfrm>
        </p:grpSpPr>
        <p:sp>
          <p:nvSpPr>
            <p:cNvPr id="11300" name="Google Shape;11300;p100"/>
            <p:cNvSpPr/>
            <p:nvPr/>
          </p:nvSpPr>
          <p:spPr>
            <a:xfrm>
              <a:off x="4085350" y="4212825"/>
              <a:ext cx="15500" cy="15500"/>
            </a:xfrm>
            <a:custGeom>
              <a:avLst/>
              <a:gdLst/>
              <a:ahLst/>
              <a:cxnLst/>
              <a:rect l="l" t="t" r="r" b="b"/>
              <a:pathLst>
                <a:path w="620" h="620" extrusionOk="0">
                  <a:moveTo>
                    <a:pt x="310" y="0"/>
                  </a:moveTo>
                  <a:cubicBezTo>
                    <a:pt x="143" y="0"/>
                    <a:pt x="0" y="143"/>
                    <a:pt x="0" y="310"/>
                  </a:cubicBezTo>
                  <a:cubicBezTo>
                    <a:pt x="0" y="477"/>
                    <a:pt x="143" y="620"/>
                    <a:pt x="310" y="620"/>
                  </a:cubicBezTo>
                  <a:cubicBezTo>
                    <a:pt x="476" y="620"/>
                    <a:pt x="619" y="477"/>
                    <a:pt x="619" y="310"/>
                  </a:cubicBezTo>
                  <a:cubicBezTo>
                    <a:pt x="619" y="143"/>
                    <a:pt x="47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100"/>
            <p:cNvSpPr/>
            <p:nvPr/>
          </p:nvSpPr>
          <p:spPr>
            <a:xfrm>
              <a:off x="3968050" y="4075825"/>
              <a:ext cx="234600" cy="268600"/>
            </a:xfrm>
            <a:custGeom>
              <a:avLst/>
              <a:gdLst/>
              <a:ahLst/>
              <a:cxnLst/>
              <a:rect l="l" t="t" r="r" b="b"/>
              <a:pathLst>
                <a:path w="9384" h="10744" extrusionOk="0">
                  <a:moveTo>
                    <a:pt x="5002" y="1384"/>
                  </a:moveTo>
                  <a:cubicBezTo>
                    <a:pt x="6645" y="1384"/>
                    <a:pt x="8002" y="2694"/>
                    <a:pt x="8050" y="4337"/>
                  </a:cubicBezTo>
                  <a:cubicBezTo>
                    <a:pt x="8050" y="4504"/>
                    <a:pt x="7907" y="4647"/>
                    <a:pt x="7740" y="4647"/>
                  </a:cubicBezTo>
                  <a:lnTo>
                    <a:pt x="7097" y="4647"/>
                  </a:lnTo>
                  <a:cubicBezTo>
                    <a:pt x="6716" y="4599"/>
                    <a:pt x="6716" y="4052"/>
                    <a:pt x="7097" y="4004"/>
                  </a:cubicBezTo>
                  <a:lnTo>
                    <a:pt x="7383" y="4004"/>
                  </a:lnTo>
                  <a:cubicBezTo>
                    <a:pt x="7336" y="3599"/>
                    <a:pt x="7169" y="3194"/>
                    <a:pt x="6907" y="2861"/>
                  </a:cubicBezTo>
                  <a:lnTo>
                    <a:pt x="6716" y="3075"/>
                  </a:lnTo>
                  <a:cubicBezTo>
                    <a:pt x="6645" y="3123"/>
                    <a:pt x="6574" y="3170"/>
                    <a:pt x="6478" y="3170"/>
                  </a:cubicBezTo>
                  <a:cubicBezTo>
                    <a:pt x="6216" y="3147"/>
                    <a:pt x="6073" y="2813"/>
                    <a:pt x="6264" y="2623"/>
                  </a:cubicBezTo>
                  <a:lnTo>
                    <a:pt x="6478" y="2408"/>
                  </a:lnTo>
                  <a:cubicBezTo>
                    <a:pt x="6145" y="2170"/>
                    <a:pt x="5740" y="2004"/>
                    <a:pt x="5311" y="1932"/>
                  </a:cubicBezTo>
                  <a:lnTo>
                    <a:pt x="5311" y="2242"/>
                  </a:lnTo>
                  <a:cubicBezTo>
                    <a:pt x="5335" y="2468"/>
                    <a:pt x="5168" y="2581"/>
                    <a:pt x="5002" y="2581"/>
                  </a:cubicBezTo>
                  <a:cubicBezTo>
                    <a:pt x="4835" y="2581"/>
                    <a:pt x="4668" y="2468"/>
                    <a:pt x="4692" y="2242"/>
                  </a:cubicBezTo>
                  <a:lnTo>
                    <a:pt x="4692" y="1932"/>
                  </a:lnTo>
                  <a:cubicBezTo>
                    <a:pt x="4264" y="2004"/>
                    <a:pt x="3883" y="2170"/>
                    <a:pt x="3549" y="2408"/>
                  </a:cubicBezTo>
                  <a:lnTo>
                    <a:pt x="3740" y="2623"/>
                  </a:lnTo>
                  <a:cubicBezTo>
                    <a:pt x="3859" y="2742"/>
                    <a:pt x="3859" y="2956"/>
                    <a:pt x="3740" y="3075"/>
                  </a:cubicBezTo>
                  <a:cubicBezTo>
                    <a:pt x="3692" y="3123"/>
                    <a:pt x="3621" y="3170"/>
                    <a:pt x="3525" y="3170"/>
                  </a:cubicBezTo>
                  <a:cubicBezTo>
                    <a:pt x="3454" y="3170"/>
                    <a:pt x="3359" y="3123"/>
                    <a:pt x="3311" y="3075"/>
                  </a:cubicBezTo>
                  <a:lnTo>
                    <a:pt x="3097" y="2861"/>
                  </a:lnTo>
                  <a:cubicBezTo>
                    <a:pt x="2835" y="3194"/>
                    <a:pt x="2668" y="3599"/>
                    <a:pt x="2620" y="4004"/>
                  </a:cubicBezTo>
                  <a:lnTo>
                    <a:pt x="2906" y="4004"/>
                  </a:lnTo>
                  <a:cubicBezTo>
                    <a:pt x="2921" y="4002"/>
                    <a:pt x="2935" y="4002"/>
                    <a:pt x="2949" y="4002"/>
                  </a:cubicBezTo>
                  <a:cubicBezTo>
                    <a:pt x="3368" y="4002"/>
                    <a:pt x="3368" y="4649"/>
                    <a:pt x="2949" y="4649"/>
                  </a:cubicBezTo>
                  <a:cubicBezTo>
                    <a:pt x="2935" y="4649"/>
                    <a:pt x="2921" y="4648"/>
                    <a:pt x="2906" y="4647"/>
                  </a:cubicBezTo>
                  <a:lnTo>
                    <a:pt x="2287" y="4647"/>
                  </a:lnTo>
                  <a:cubicBezTo>
                    <a:pt x="2120" y="4647"/>
                    <a:pt x="1977" y="4504"/>
                    <a:pt x="1977" y="4337"/>
                  </a:cubicBezTo>
                  <a:cubicBezTo>
                    <a:pt x="2025" y="2694"/>
                    <a:pt x="3382" y="1384"/>
                    <a:pt x="5002" y="1384"/>
                  </a:cubicBezTo>
                  <a:close/>
                  <a:moveTo>
                    <a:pt x="5017" y="3194"/>
                  </a:moveTo>
                  <a:cubicBezTo>
                    <a:pt x="5163" y="3194"/>
                    <a:pt x="5311" y="3289"/>
                    <a:pt x="5335" y="3480"/>
                  </a:cubicBezTo>
                  <a:lnTo>
                    <a:pt x="5335" y="4885"/>
                  </a:lnTo>
                  <a:cubicBezTo>
                    <a:pt x="6327" y="5263"/>
                    <a:pt x="6078" y="6719"/>
                    <a:pt x="5027" y="6719"/>
                  </a:cubicBezTo>
                  <a:cubicBezTo>
                    <a:pt x="5019" y="6719"/>
                    <a:pt x="5010" y="6719"/>
                    <a:pt x="5002" y="6719"/>
                  </a:cubicBezTo>
                  <a:cubicBezTo>
                    <a:pt x="3954" y="6695"/>
                    <a:pt x="3716" y="5242"/>
                    <a:pt x="4716" y="4885"/>
                  </a:cubicBezTo>
                  <a:lnTo>
                    <a:pt x="4716" y="3480"/>
                  </a:lnTo>
                  <a:cubicBezTo>
                    <a:pt x="4728" y="3289"/>
                    <a:pt x="4871" y="3194"/>
                    <a:pt x="5017" y="3194"/>
                  </a:cubicBezTo>
                  <a:close/>
                  <a:moveTo>
                    <a:pt x="4974" y="1"/>
                  </a:moveTo>
                  <a:cubicBezTo>
                    <a:pt x="4928" y="1"/>
                    <a:pt x="4882" y="2"/>
                    <a:pt x="4835" y="3"/>
                  </a:cubicBezTo>
                  <a:cubicBezTo>
                    <a:pt x="2549" y="98"/>
                    <a:pt x="739" y="1980"/>
                    <a:pt x="715" y="4266"/>
                  </a:cubicBezTo>
                  <a:lnTo>
                    <a:pt x="72" y="6171"/>
                  </a:lnTo>
                  <a:cubicBezTo>
                    <a:pt x="1" y="6409"/>
                    <a:pt x="48" y="6647"/>
                    <a:pt x="191" y="6838"/>
                  </a:cubicBezTo>
                  <a:cubicBezTo>
                    <a:pt x="300" y="7012"/>
                    <a:pt x="509" y="7127"/>
                    <a:pt x="726" y="7127"/>
                  </a:cubicBezTo>
                  <a:cubicBezTo>
                    <a:pt x="746" y="7127"/>
                    <a:pt x="766" y="7126"/>
                    <a:pt x="787" y="7124"/>
                  </a:cubicBezTo>
                  <a:lnTo>
                    <a:pt x="1358" y="7124"/>
                  </a:lnTo>
                  <a:lnTo>
                    <a:pt x="1358" y="8076"/>
                  </a:lnTo>
                  <a:cubicBezTo>
                    <a:pt x="1358" y="8719"/>
                    <a:pt x="1858" y="9219"/>
                    <a:pt x="2501" y="9219"/>
                  </a:cubicBezTo>
                  <a:lnTo>
                    <a:pt x="3240" y="9219"/>
                  </a:lnTo>
                  <a:lnTo>
                    <a:pt x="3240" y="10410"/>
                  </a:lnTo>
                  <a:cubicBezTo>
                    <a:pt x="3216" y="10600"/>
                    <a:pt x="3359" y="10743"/>
                    <a:pt x="3549" y="10743"/>
                  </a:cubicBezTo>
                  <a:lnTo>
                    <a:pt x="7740" y="10743"/>
                  </a:lnTo>
                  <a:cubicBezTo>
                    <a:pt x="7907" y="10743"/>
                    <a:pt x="8050" y="10600"/>
                    <a:pt x="8050" y="10434"/>
                  </a:cubicBezTo>
                  <a:lnTo>
                    <a:pt x="8050" y="7338"/>
                  </a:lnTo>
                  <a:cubicBezTo>
                    <a:pt x="8931" y="6457"/>
                    <a:pt x="9384" y="5195"/>
                    <a:pt x="9288" y="3932"/>
                  </a:cubicBezTo>
                  <a:cubicBezTo>
                    <a:pt x="9102" y="1692"/>
                    <a:pt x="7223" y="1"/>
                    <a:pt x="4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2" name="Google Shape;11302;p100"/>
          <p:cNvGrpSpPr/>
          <p:nvPr/>
        </p:nvGrpSpPr>
        <p:grpSpPr>
          <a:xfrm>
            <a:off x="5546982" y="4002942"/>
            <a:ext cx="369870" cy="350001"/>
            <a:chOff x="4530075" y="4076825"/>
            <a:chExt cx="283425" cy="268200"/>
          </a:xfrm>
        </p:grpSpPr>
        <p:sp>
          <p:nvSpPr>
            <p:cNvPr id="11303" name="Google Shape;11303;p100"/>
            <p:cNvSpPr/>
            <p:nvPr/>
          </p:nvSpPr>
          <p:spPr>
            <a:xfrm>
              <a:off x="4534250" y="4234475"/>
              <a:ext cx="61350" cy="52200"/>
            </a:xfrm>
            <a:custGeom>
              <a:avLst/>
              <a:gdLst/>
              <a:ahLst/>
              <a:cxnLst/>
              <a:rect l="l" t="t" r="r" b="b"/>
              <a:pathLst>
                <a:path w="2454" h="2088" extrusionOk="0">
                  <a:moveTo>
                    <a:pt x="1402" y="0"/>
                  </a:moveTo>
                  <a:cubicBezTo>
                    <a:pt x="1145" y="0"/>
                    <a:pt x="882" y="94"/>
                    <a:pt x="667" y="301"/>
                  </a:cubicBezTo>
                  <a:cubicBezTo>
                    <a:pt x="0" y="968"/>
                    <a:pt x="477" y="2087"/>
                    <a:pt x="1405" y="2087"/>
                  </a:cubicBezTo>
                  <a:cubicBezTo>
                    <a:pt x="1977" y="2087"/>
                    <a:pt x="2453" y="1635"/>
                    <a:pt x="2453" y="1040"/>
                  </a:cubicBezTo>
                  <a:cubicBezTo>
                    <a:pt x="2453" y="411"/>
                    <a:pt x="1940" y="0"/>
                    <a:pt x="14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100"/>
            <p:cNvSpPr/>
            <p:nvPr/>
          </p:nvSpPr>
          <p:spPr>
            <a:xfrm>
              <a:off x="4530075" y="4292600"/>
              <a:ext cx="78025" cy="52425"/>
            </a:xfrm>
            <a:custGeom>
              <a:avLst/>
              <a:gdLst/>
              <a:ahLst/>
              <a:cxnLst/>
              <a:rect l="l" t="t" r="r" b="b"/>
              <a:pathLst>
                <a:path w="3121" h="2097" extrusionOk="0">
                  <a:moveTo>
                    <a:pt x="501" y="1"/>
                  </a:moveTo>
                  <a:cubicBezTo>
                    <a:pt x="191" y="286"/>
                    <a:pt x="1" y="691"/>
                    <a:pt x="1" y="1120"/>
                  </a:cubicBezTo>
                  <a:lnTo>
                    <a:pt x="1" y="1787"/>
                  </a:lnTo>
                  <a:cubicBezTo>
                    <a:pt x="1" y="1953"/>
                    <a:pt x="144" y="2096"/>
                    <a:pt x="310" y="2096"/>
                  </a:cubicBezTo>
                  <a:lnTo>
                    <a:pt x="2811" y="2096"/>
                  </a:lnTo>
                  <a:cubicBezTo>
                    <a:pt x="2977" y="2096"/>
                    <a:pt x="3120" y="1953"/>
                    <a:pt x="3120" y="1787"/>
                  </a:cubicBezTo>
                  <a:lnTo>
                    <a:pt x="3120" y="1144"/>
                  </a:lnTo>
                  <a:cubicBezTo>
                    <a:pt x="3120" y="715"/>
                    <a:pt x="2977" y="286"/>
                    <a:pt x="2668" y="1"/>
                  </a:cubicBezTo>
                  <a:cubicBezTo>
                    <a:pt x="2346" y="262"/>
                    <a:pt x="1959" y="393"/>
                    <a:pt x="1575" y="393"/>
                  </a:cubicBezTo>
                  <a:cubicBezTo>
                    <a:pt x="1191" y="393"/>
                    <a:pt x="810" y="262"/>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100"/>
            <p:cNvSpPr/>
            <p:nvPr/>
          </p:nvSpPr>
          <p:spPr>
            <a:xfrm>
              <a:off x="4722975" y="4234475"/>
              <a:ext cx="61350" cy="52200"/>
            </a:xfrm>
            <a:custGeom>
              <a:avLst/>
              <a:gdLst/>
              <a:ahLst/>
              <a:cxnLst/>
              <a:rect l="l" t="t" r="r" b="b"/>
              <a:pathLst>
                <a:path w="2454" h="2088" extrusionOk="0">
                  <a:moveTo>
                    <a:pt x="1384" y="0"/>
                  </a:moveTo>
                  <a:cubicBezTo>
                    <a:pt x="1124" y="0"/>
                    <a:pt x="859" y="94"/>
                    <a:pt x="644" y="301"/>
                  </a:cubicBezTo>
                  <a:cubicBezTo>
                    <a:pt x="1" y="968"/>
                    <a:pt x="453" y="2087"/>
                    <a:pt x="1406" y="2087"/>
                  </a:cubicBezTo>
                  <a:cubicBezTo>
                    <a:pt x="1977" y="2087"/>
                    <a:pt x="2453" y="1635"/>
                    <a:pt x="2453" y="1040"/>
                  </a:cubicBezTo>
                  <a:cubicBezTo>
                    <a:pt x="2453" y="411"/>
                    <a:pt x="1929"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100"/>
            <p:cNvSpPr/>
            <p:nvPr/>
          </p:nvSpPr>
          <p:spPr>
            <a:xfrm>
              <a:off x="4718800" y="4292600"/>
              <a:ext cx="78625" cy="51825"/>
            </a:xfrm>
            <a:custGeom>
              <a:avLst/>
              <a:gdLst/>
              <a:ahLst/>
              <a:cxnLst/>
              <a:rect l="l" t="t" r="r" b="b"/>
              <a:pathLst>
                <a:path w="3145" h="2073" extrusionOk="0">
                  <a:moveTo>
                    <a:pt x="477" y="1"/>
                  </a:moveTo>
                  <a:cubicBezTo>
                    <a:pt x="168" y="286"/>
                    <a:pt x="1" y="691"/>
                    <a:pt x="1" y="1120"/>
                  </a:cubicBezTo>
                  <a:lnTo>
                    <a:pt x="1" y="1787"/>
                  </a:lnTo>
                  <a:cubicBezTo>
                    <a:pt x="1" y="1953"/>
                    <a:pt x="144" y="2072"/>
                    <a:pt x="310" y="2072"/>
                  </a:cubicBezTo>
                  <a:lnTo>
                    <a:pt x="2811" y="2072"/>
                  </a:lnTo>
                  <a:cubicBezTo>
                    <a:pt x="2978" y="2072"/>
                    <a:pt x="3121" y="1953"/>
                    <a:pt x="3144" y="1787"/>
                  </a:cubicBezTo>
                  <a:lnTo>
                    <a:pt x="3144" y="1144"/>
                  </a:lnTo>
                  <a:cubicBezTo>
                    <a:pt x="3144" y="715"/>
                    <a:pt x="2978" y="286"/>
                    <a:pt x="2668" y="1"/>
                  </a:cubicBezTo>
                  <a:cubicBezTo>
                    <a:pt x="2347" y="262"/>
                    <a:pt x="1960" y="393"/>
                    <a:pt x="1573" y="393"/>
                  </a:cubicBezTo>
                  <a:cubicBezTo>
                    <a:pt x="1186" y="393"/>
                    <a:pt x="799" y="262"/>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100"/>
            <p:cNvSpPr/>
            <p:nvPr/>
          </p:nvSpPr>
          <p:spPr>
            <a:xfrm>
              <a:off x="4628325" y="4234475"/>
              <a:ext cx="61325" cy="52200"/>
            </a:xfrm>
            <a:custGeom>
              <a:avLst/>
              <a:gdLst/>
              <a:ahLst/>
              <a:cxnLst/>
              <a:rect l="l" t="t" r="r" b="b"/>
              <a:pathLst>
                <a:path w="2453" h="2088" extrusionOk="0">
                  <a:moveTo>
                    <a:pt x="1402" y="0"/>
                  </a:moveTo>
                  <a:cubicBezTo>
                    <a:pt x="1145" y="0"/>
                    <a:pt x="882" y="94"/>
                    <a:pt x="667" y="301"/>
                  </a:cubicBezTo>
                  <a:cubicBezTo>
                    <a:pt x="0" y="968"/>
                    <a:pt x="476" y="2087"/>
                    <a:pt x="1405" y="2087"/>
                  </a:cubicBezTo>
                  <a:cubicBezTo>
                    <a:pt x="2000" y="2087"/>
                    <a:pt x="2453" y="1635"/>
                    <a:pt x="2453" y="1040"/>
                  </a:cubicBezTo>
                  <a:cubicBezTo>
                    <a:pt x="2453" y="411"/>
                    <a:pt x="1940" y="0"/>
                    <a:pt x="14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100"/>
            <p:cNvSpPr/>
            <p:nvPr/>
          </p:nvSpPr>
          <p:spPr>
            <a:xfrm>
              <a:off x="4624150" y="4292600"/>
              <a:ext cx="79200" cy="52425"/>
            </a:xfrm>
            <a:custGeom>
              <a:avLst/>
              <a:gdLst/>
              <a:ahLst/>
              <a:cxnLst/>
              <a:rect l="l" t="t" r="r" b="b"/>
              <a:pathLst>
                <a:path w="3168" h="2097" extrusionOk="0">
                  <a:moveTo>
                    <a:pt x="500" y="1"/>
                  </a:moveTo>
                  <a:cubicBezTo>
                    <a:pt x="191" y="286"/>
                    <a:pt x="0" y="691"/>
                    <a:pt x="0" y="1120"/>
                  </a:cubicBezTo>
                  <a:lnTo>
                    <a:pt x="0" y="1787"/>
                  </a:lnTo>
                  <a:cubicBezTo>
                    <a:pt x="0" y="1953"/>
                    <a:pt x="143" y="2096"/>
                    <a:pt x="334" y="2096"/>
                  </a:cubicBezTo>
                  <a:lnTo>
                    <a:pt x="2834" y="2096"/>
                  </a:lnTo>
                  <a:cubicBezTo>
                    <a:pt x="3025" y="2096"/>
                    <a:pt x="3168" y="1953"/>
                    <a:pt x="3144" y="1787"/>
                  </a:cubicBezTo>
                  <a:lnTo>
                    <a:pt x="3144" y="1144"/>
                  </a:lnTo>
                  <a:cubicBezTo>
                    <a:pt x="3168" y="715"/>
                    <a:pt x="2977" y="286"/>
                    <a:pt x="2668" y="1"/>
                  </a:cubicBezTo>
                  <a:cubicBezTo>
                    <a:pt x="2358" y="262"/>
                    <a:pt x="1971" y="393"/>
                    <a:pt x="1584" y="393"/>
                  </a:cubicBezTo>
                  <a:cubicBezTo>
                    <a:pt x="1197" y="393"/>
                    <a:pt x="810" y="262"/>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100"/>
            <p:cNvSpPr/>
            <p:nvPr/>
          </p:nvSpPr>
          <p:spPr>
            <a:xfrm>
              <a:off x="4530075" y="4076825"/>
              <a:ext cx="283425" cy="141375"/>
            </a:xfrm>
            <a:custGeom>
              <a:avLst/>
              <a:gdLst/>
              <a:ahLst/>
              <a:cxnLst/>
              <a:rect l="l" t="t" r="r" b="b"/>
              <a:pathLst>
                <a:path w="11337" h="5655" extrusionOk="0">
                  <a:moveTo>
                    <a:pt x="5364" y="1"/>
                  </a:moveTo>
                  <a:cubicBezTo>
                    <a:pt x="4697" y="1"/>
                    <a:pt x="4037" y="368"/>
                    <a:pt x="3740" y="1059"/>
                  </a:cubicBezTo>
                  <a:cubicBezTo>
                    <a:pt x="3644" y="1035"/>
                    <a:pt x="3549" y="1035"/>
                    <a:pt x="3478" y="1035"/>
                  </a:cubicBezTo>
                  <a:cubicBezTo>
                    <a:pt x="2763" y="1035"/>
                    <a:pt x="2144" y="1440"/>
                    <a:pt x="1834" y="2083"/>
                  </a:cubicBezTo>
                  <a:lnTo>
                    <a:pt x="1787" y="2083"/>
                  </a:lnTo>
                  <a:cubicBezTo>
                    <a:pt x="787" y="2083"/>
                    <a:pt x="1" y="2892"/>
                    <a:pt x="1" y="3869"/>
                  </a:cubicBezTo>
                  <a:cubicBezTo>
                    <a:pt x="24" y="4845"/>
                    <a:pt x="810" y="5655"/>
                    <a:pt x="1811" y="5655"/>
                  </a:cubicBezTo>
                  <a:lnTo>
                    <a:pt x="4859" y="5655"/>
                  </a:lnTo>
                  <a:lnTo>
                    <a:pt x="5478" y="4393"/>
                  </a:lnTo>
                  <a:lnTo>
                    <a:pt x="4740" y="4393"/>
                  </a:lnTo>
                  <a:cubicBezTo>
                    <a:pt x="4502" y="4393"/>
                    <a:pt x="4335" y="4154"/>
                    <a:pt x="4430" y="3940"/>
                  </a:cubicBezTo>
                  <a:lnTo>
                    <a:pt x="5073" y="2678"/>
                  </a:lnTo>
                  <a:cubicBezTo>
                    <a:pt x="5123" y="2561"/>
                    <a:pt x="5231" y="2503"/>
                    <a:pt x="5341" y="2503"/>
                  </a:cubicBezTo>
                  <a:cubicBezTo>
                    <a:pt x="5388" y="2503"/>
                    <a:pt x="5435" y="2514"/>
                    <a:pt x="5478" y="2535"/>
                  </a:cubicBezTo>
                  <a:cubicBezTo>
                    <a:pt x="5645" y="2606"/>
                    <a:pt x="5716" y="2797"/>
                    <a:pt x="5621" y="2964"/>
                  </a:cubicBezTo>
                  <a:lnTo>
                    <a:pt x="5216" y="3773"/>
                  </a:lnTo>
                  <a:lnTo>
                    <a:pt x="5978" y="3773"/>
                  </a:lnTo>
                  <a:cubicBezTo>
                    <a:pt x="5991" y="3769"/>
                    <a:pt x="6004" y="3767"/>
                    <a:pt x="6017" y="3767"/>
                  </a:cubicBezTo>
                  <a:cubicBezTo>
                    <a:pt x="6076" y="3767"/>
                    <a:pt x="6134" y="3806"/>
                    <a:pt x="6192" y="3845"/>
                  </a:cubicBezTo>
                  <a:cubicBezTo>
                    <a:pt x="6288" y="3940"/>
                    <a:pt x="6311" y="4083"/>
                    <a:pt x="6264" y="4226"/>
                  </a:cubicBezTo>
                  <a:lnTo>
                    <a:pt x="5549" y="5655"/>
                  </a:lnTo>
                  <a:lnTo>
                    <a:pt x="8883" y="5655"/>
                  </a:lnTo>
                  <a:cubicBezTo>
                    <a:pt x="10884" y="5607"/>
                    <a:pt x="11336" y="2821"/>
                    <a:pt x="9431" y="2178"/>
                  </a:cubicBezTo>
                  <a:lnTo>
                    <a:pt x="9431" y="2154"/>
                  </a:lnTo>
                  <a:cubicBezTo>
                    <a:pt x="9395" y="1129"/>
                    <a:pt x="8558" y="416"/>
                    <a:pt x="7637" y="416"/>
                  </a:cubicBezTo>
                  <a:cubicBezTo>
                    <a:pt x="7338" y="416"/>
                    <a:pt x="7031" y="491"/>
                    <a:pt x="6740" y="654"/>
                  </a:cubicBezTo>
                  <a:cubicBezTo>
                    <a:pt x="6381" y="212"/>
                    <a:pt x="5870" y="1"/>
                    <a:pt x="5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0" name="Google Shape;11310;p100"/>
          <p:cNvGrpSpPr/>
          <p:nvPr/>
        </p:nvGrpSpPr>
        <p:grpSpPr>
          <a:xfrm>
            <a:off x="6302185" y="4003269"/>
            <a:ext cx="348109" cy="349675"/>
            <a:chOff x="5108775" y="4077075"/>
            <a:chExt cx="266750" cy="267950"/>
          </a:xfrm>
        </p:grpSpPr>
        <p:sp>
          <p:nvSpPr>
            <p:cNvPr id="11311" name="Google Shape;11311;p100"/>
            <p:cNvSpPr/>
            <p:nvPr/>
          </p:nvSpPr>
          <p:spPr>
            <a:xfrm>
              <a:off x="5130200" y="4077075"/>
              <a:ext cx="225075" cy="88750"/>
            </a:xfrm>
            <a:custGeom>
              <a:avLst/>
              <a:gdLst/>
              <a:ahLst/>
              <a:cxnLst/>
              <a:rect l="l" t="t" r="r" b="b"/>
              <a:pathLst>
                <a:path w="9003" h="3550" extrusionOk="0">
                  <a:moveTo>
                    <a:pt x="7431" y="1477"/>
                  </a:moveTo>
                  <a:cubicBezTo>
                    <a:pt x="7812" y="1501"/>
                    <a:pt x="7812" y="2049"/>
                    <a:pt x="7431" y="2096"/>
                  </a:cubicBezTo>
                  <a:lnTo>
                    <a:pt x="1572" y="2096"/>
                  </a:lnTo>
                  <a:cubicBezTo>
                    <a:pt x="1191" y="2049"/>
                    <a:pt x="1191" y="1501"/>
                    <a:pt x="1572" y="1477"/>
                  </a:cubicBezTo>
                  <a:close/>
                  <a:moveTo>
                    <a:pt x="1144" y="1"/>
                  </a:moveTo>
                  <a:cubicBezTo>
                    <a:pt x="501" y="1"/>
                    <a:pt x="1" y="501"/>
                    <a:pt x="1" y="1144"/>
                  </a:cubicBezTo>
                  <a:lnTo>
                    <a:pt x="1" y="2406"/>
                  </a:lnTo>
                  <a:cubicBezTo>
                    <a:pt x="1" y="3025"/>
                    <a:pt x="501" y="3549"/>
                    <a:pt x="1144" y="3549"/>
                  </a:cubicBezTo>
                  <a:lnTo>
                    <a:pt x="7836" y="3549"/>
                  </a:lnTo>
                  <a:cubicBezTo>
                    <a:pt x="8479" y="3549"/>
                    <a:pt x="9003" y="3025"/>
                    <a:pt x="9003" y="2406"/>
                  </a:cubicBezTo>
                  <a:lnTo>
                    <a:pt x="9003" y="1144"/>
                  </a:lnTo>
                  <a:cubicBezTo>
                    <a:pt x="9003" y="501"/>
                    <a:pt x="8479" y="1"/>
                    <a:pt x="78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100"/>
            <p:cNvSpPr/>
            <p:nvPr/>
          </p:nvSpPr>
          <p:spPr>
            <a:xfrm>
              <a:off x="5303525" y="4183150"/>
              <a:ext cx="23775" cy="35650"/>
            </a:xfrm>
            <a:custGeom>
              <a:avLst/>
              <a:gdLst/>
              <a:ahLst/>
              <a:cxnLst/>
              <a:rect l="l" t="t" r="r" b="b"/>
              <a:pathLst>
                <a:path w="951" h="1426" extrusionOk="0">
                  <a:moveTo>
                    <a:pt x="447" y="1"/>
                  </a:moveTo>
                  <a:cubicBezTo>
                    <a:pt x="238" y="1"/>
                    <a:pt x="1" y="151"/>
                    <a:pt x="117" y="354"/>
                  </a:cubicBezTo>
                  <a:lnTo>
                    <a:pt x="307" y="1187"/>
                  </a:lnTo>
                  <a:cubicBezTo>
                    <a:pt x="355" y="1330"/>
                    <a:pt x="474" y="1426"/>
                    <a:pt x="617" y="1426"/>
                  </a:cubicBezTo>
                  <a:lnTo>
                    <a:pt x="688" y="1426"/>
                  </a:lnTo>
                  <a:cubicBezTo>
                    <a:pt x="855" y="1378"/>
                    <a:pt x="950" y="1211"/>
                    <a:pt x="926" y="1045"/>
                  </a:cubicBezTo>
                  <a:lnTo>
                    <a:pt x="712" y="211"/>
                  </a:lnTo>
                  <a:cubicBezTo>
                    <a:pt x="703" y="62"/>
                    <a:pt x="581" y="1"/>
                    <a:pt x="4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100"/>
            <p:cNvSpPr/>
            <p:nvPr/>
          </p:nvSpPr>
          <p:spPr>
            <a:xfrm>
              <a:off x="5157000" y="4183575"/>
              <a:ext cx="22050" cy="35225"/>
            </a:xfrm>
            <a:custGeom>
              <a:avLst/>
              <a:gdLst/>
              <a:ahLst/>
              <a:cxnLst/>
              <a:rect l="l" t="t" r="r" b="b"/>
              <a:pathLst>
                <a:path w="882" h="1409" extrusionOk="0">
                  <a:moveTo>
                    <a:pt x="562" y="1"/>
                  </a:moveTo>
                  <a:cubicBezTo>
                    <a:pt x="453" y="1"/>
                    <a:pt x="344" y="54"/>
                    <a:pt x="286" y="170"/>
                  </a:cubicBezTo>
                  <a:lnTo>
                    <a:pt x="262" y="194"/>
                  </a:lnTo>
                  <a:lnTo>
                    <a:pt x="72" y="1028"/>
                  </a:lnTo>
                  <a:cubicBezTo>
                    <a:pt x="0" y="1194"/>
                    <a:pt x="119" y="1361"/>
                    <a:pt x="286" y="1409"/>
                  </a:cubicBezTo>
                  <a:lnTo>
                    <a:pt x="357" y="1409"/>
                  </a:lnTo>
                  <a:cubicBezTo>
                    <a:pt x="500" y="1409"/>
                    <a:pt x="619" y="1289"/>
                    <a:pt x="667" y="1170"/>
                  </a:cubicBezTo>
                  <a:lnTo>
                    <a:pt x="881" y="313"/>
                  </a:lnTo>
                  <a:cubicBezTo>
                    <a:pt x="881" y="115"/>
                    <a:pt x="722" y="1"/>
                    <a:pt x="5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100"/>
            <p:cNvSpPr/>
            <p:nvPr/>
          </p:nvSpPr>
          <p:spPr>
            <a:xfrm>
              <a:off x="5233800" y="4181275"/>
              <a:ext cx="17275" cy="36925"/>
            </a:xfrm>
            <a:custGeom>
              <a:avLst/>
              <a:gdLst/>
              <a:ahLst/>
              <a:cxnLst/>
              <a:rect l="l" t="t" r="r" b="b"/>
              <a:pathLst>
                <a:path w="691" h="1477" extrusionOk="0">
                  <a:moveTo>
                    <a:pt x="346" y="0"/>
                  </a:moveTo>
                  <a:cubicBezTo>
                    <a:pt x="173" y="0"/>
                    <a:pt x="0" y="119"/>
                    <a:pt x="24" y="357"/>
                  </a:cubicBezTo>
                  <a:lnTo>
                    <a:pt x="24" y="1191"/>
                  </a:lnTo>
                  <a:cubicBezTo>
                    <a:pt x="48" y="1381"/>
                    <a:pt x="197" y="1477"/>
                    <a:pt x="346" y="1477"/>
                  </a:cubicBezTo>
                  <a:cubicBezTo>
                    <a:pt x="494" y="1477"/>
                    <a:pt x="643" y="1381"/>
                    <a:pt x="667" y="1191"/>
                  </a:cubicBezTo>
                  <a:lnTo>
                    <a:pt x="667" y="357"/>
                  </a:lnTo>
                  <a:cubicBezTo>
                    <a:pt x="691" y="119"/>
                    <a:pt x="518"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100"/>
            <p:cNvSpPr/>
            <p:nvPr/>
          </p:nvSpPr>
          <p:spPr>
            <a:xfrm>
              <a:off x="5121875" y="4234250"/>
              <a:ext cx="52400" cy="52425"/>
            </a:xfrm>
            <a:custGeom>
              <a:avLst/>
              <a:gdLst/>
              <a:ahLst/>
              <a:cxnLst/>
              <a:rect l="l" t="t" r="r" b="b"/>
              <a:pathLst>
                <a:path w="2096" h="2097" extrusionOk="0">
                  <a:moveTo>
                    <a:pt x="1048" y="1"/>
                  </a:moveTo>
                  <a:cubicBezTo>
                    <a:pt x="477" y="1"/>
                    <a:pt x="0" y="477"/>
                    <a:pt x="0" y="1049"/>
                  </a:cubicBezTo>
                  <a:cubicBezTo>
                    <a:pt x="0" y="1644"/>
                    <a:pt x="477" y="2096"/>
                    <a:pt x="1048" y="2096"/>
                  </a:cubicBezTo>
                  <a:cubicBezTo>
                    <a:pt x="1643" y="2096"/>
                    <a:pt x="2096" y="1644"/>
                    <a:pt x="2096" y="1049"/>
                  </a:cubicBezTo>
                  <a:cubicBezTo>
                    <a:pt x="2096" y="477"/>
                    <a:pt x="16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100"/>
            <p:cNvSpPr/>
            <p:nvPr/>
          </p:nvSpPr>
          <p:spPr>
            <a:xfrm>
              <a:off x="5108775" y="4292600"/>
              <a:ext cx="78600" cy="52425"/>
            </a:xfrm>
            <a:custGeom>
              <a:avLst/>
              <a:gdLst/>
              <a:ahLst/>
              <a:cxnLst/>
              <a:rect l="l" t="t" r="r" b="b"/>
              <a:pathLst>
                <a:path w="3144" h="2097" extrusionOk="0">
                  <a:moveTo>
                    <a:pt x="500" y="1"/>
                  </a:moveTo>
                  <a:cubicBezTo>
                    <a:pt x="191" y="286"/>
                    <a:pt x="0" y="715"/>
                    <a:pt x="0" y="1144"/>
                  </a:cubicBezTo>
                  <a:lnTo>
                    <a:pt x="0" y="1787"/>
                  </a:lnTo>
                  <a:cubicBezTo>
                    <a:pt x="0" y="1953"/>
                    <a:pt x="143" y="2096"/>
                    <a:pt x="334" y="2096"/>
                  </a:cubicBezTo>
                  <a:lnTo>
                    <a:pt x="2834" y="2096"/>
                  </a:lnTo>
                  <a:cubicBezTo>
                    <a:pt x="3001" y="2096"/>
                    <a:pt x="3144" y="1953"/>
                    <a:pt x="3144" y="1787"/>
                  </a:cubicBezTo>
                  <a:lnTo>
                    <a:pt x="3144" y="1144"/>
                  </a:lnTo>
                  <a:cubicBezTo>
                    <a:pt x="3144" y="715"/>
                    <a:pt x="2953" y="310"/>
                    <a:pt x="2644" y="24"/>
                  </a:cubicBezTo>
                  <a:cubicBezTo>
                    <a:pt x="2358" y="262"/>
                    <a:pt x="1977" y="405"/>
                    <a:pt x="1572" y="405"/>
                  </a:cubicBezTo>
                  <a:cubicBezTo>
                    <a:pt x="1191" y="405"/>
                    <a:pt x="786" y="262"/>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100"/>
            <p:cNvSpPr/>
            <p:nvPr/>
          </p:nvSpPr>
          <p:spPr>
            <a:xfrm>
              <a:off x="5310600" y="4234250"/>
              <a:ext cx="52425" cy="52425"/>
            </a:xfrm>
            <a:custGeom>
              <a:avLst/>
              <a:gdLst/>
              <a:ahLst/>
              <a:cxnLst/>
              <a:rect l="l" t="t" r="r" b="b"/>
              <a:pathLst>
                <a:path w="2097" h="2097" extrusionOk="0">
                  <a:moveTo>
                    <a:pt x="1048" y="1"/>
                  </a:moveTo>
                  <a:cubicBezTo>
                    <a:pt x="453" y="1"/>
                    <a:pt x="0" y="477"/>
                    <a:pt x="0" y="1049"/>
                  </a:cubicBezTo>
                  <a:cubicBezTo>
                    <a:pt x="0" y="1644"/>
                    <a:pt x="453" y="2096"/>
                    <a:pt x="1048" y="2096"/>
                  </a:cubicBezTo>
                  <a:cubicBezTo>
                    <a:pt x="1620" y="2096"/>
                    <a:pt x="2096" y="1644"/>
                    <a:pt x="2096" y="1049"/>
                  </a:cubicBezTo>
                  <a:cubicBezTo>
                    <a:pt x="2096" y="477"/>
                    <a:pt x="1620"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100"/>
            <p:cNvSpPr/>
            <p:nvPr/>
          </p:nvSpPr>
          <p:spPr>
            <a:xfrm>
              <a:off x="5297500" y="4292600"/>
              <a:ext cx="78025" cy="52425"/>
            </a:xfrm>
            <a:custGeom>
              <a:avLst/>
              <a:gdLst/>
              <a:ahLst/>
              <a:cxnLst/>
              <a:rect l="l" t="t" r="r" b="b"/>
              <a:pathLst>
                <a:path w="3121" h="2097" extrusionOk="0">
                  <a:moveTo>
                    <a:pt x="477" y="1"/>
                  </a:moveTo>
                  <a:cubicBezTo>
                    <a:pt x="167" y="286"/>
                    <a:pt x="0" y="691"/>
                    <a:pt x="0" y="1120"/>
                  </a:cubicBezTo>
                  <a:lnTo>
                    <a:pt x="0" y="1787"/>
                  </a:lnTo>
                  <a:cubicBezTo>
                    <a:pt x="0" y="1953"/>
                    <a:pt x="120" y="2096"/>
                    <a:pt x="286" y="2096"/>
                  </a:cubicBezTo>
                  <a:lnTo>
                    <a:pt x="2811" y="2096"/>
                  </a:lnTo>
                  <a:cubicBezTo>
                    <a:pt x="2977" y="2096"/>
                    <a:pt x="3120" y="1953"/>
                    <a:pt x="3096" y="1787"/>
                  </a:cubicBezTo>
                  <a:lnTo>
                    <a:pt x="3096" y="1144"/>
                  </a:lnTo>
                  <a:cubicBezTo>
                    <a:pt x="3120" y="715"/>
                    <a:pt x="2953" y="286"/>
                    <a:pt x="2644" y="1"/>
                  </a:cubicBezTo>
                  <a:cubicBezTo>
                    <a:pt x="2334" y="262"/>
                    <a:pt x="1947" y="393"/>
                    <a:pt x="1560" y="393"/>
                  </a:cubicBezTo>
                  <a:cubicBezTo>
                    <a:pt x="1173" y="393"/>
                    <a:pt x="786" y="262"/>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100"/>
            <p:cNvSpPr/>
            <p:nvPr/>
          </p:nvSpPr>
          <p:spPr>
            <a:xfrm>
              <a:off x="5216525" y="4234250"/>
              <a:ext cx="52425" cy="52425"/>
            </a:xfrm>
            <a:custGeom>
              <a:avLst/>
              <a:gdLst/>
              <a:ahLst/>
              <a:cxnLst/>
              <a:rect l="l" t="t" r="r" b="b"/>
              <a:pathLst>
                <a:path w="2097" h="2097" extrusionOk="0">
                  <a:moveTo>
                    <a:pt x="1049" y="1"/>
                  </a:moveTo>
                  <a:cubicBezTo>
                    <a:pt x="453" y="1"/>
                    <a:pt x="1" y="477"/>
                    <a:pt x="1" y="1049"/>
                  </a:cubicBezTo>
                  <a:cubicBezTo>
                    <a:pt x="1" y="1644"/>
                    <a:pt x="453" y="2096"/>
                    <a:pt x="1049" y="2096"/>
                  </a:cubicBezTo>
                  <a:cubicBezTo>
                    <a:pt x="1620" y="2096"/>
                    <a:pt x="2096" y="1644"/>
                    <a:pt x="2096" y="1049"/>
                  </a:cubicBezTo>
                  <a:cubicBezTo>
                    <a:pt x="2096" y="477"/>
                    <a:pt x="1620" y="1"/>
                    <a:pt x="1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100"/>
            <p:cNvSpPr/>
            <p:nvPr/>
          </p:nvSpPr>
          <p:spPr>
            <a:xfrm>
              <a:off x="5203425" y="4292600"/>
              <a:ext cx="78625" cy="52425"/>
            </a:xfrm>
            <a:custGeom>
              <a:avLst/>
              <a:gdLst/>
              <a:ahLst/>
              <a:cxnLst/>
              <a:rect l="l" t="t" r="r" b="b"/>
              <a:pathLst>
                <a:path w="3145" h="2097" extrusionOk="0">
                  <a:moveTo>
                    <a:pt x="477" y="1"/>
                  </a:moveTo>
                  <a:cubicBezTo>
                    <a:pt x="168" y="286"/>
                    <a:pt x="1" y="691"/>
                    <a:pt x="1" y="1120"/>
                  </a:cubicBezTo>
                  <a:lnTo>
                    <a:pt x="1" y="1787"/>
                  </a:lnTo>
                  <a:cubicBezTo>
                    <a:pt x="1" y="1953"/>
                    <a:pt x="144" y="2096"/>
                    <a:pt x="310" y="2096"/>
                  </a:cubicBezTo>
                  <a:lnTo>
                    <a:pt x="2811" y="2096"/>
                  </a:lnTo>
                  <a:cubicBezTo>
                    <a:pt x="3001" y="2096"/>
                    <a:pt x="3144" y="1953"/>
                    <a:pt x="3121" y="1787"/>
                  </a:cubicBezTo>
                  <a:lnTo>
                    <a:pt x="3121" y="1144"/>
                  </a:lnTo>
                  <a:cubicBezTo>
                    <a:pt x="3121" y="715"/>
                    <a:pt x="2954" y="310"/>
                    <a:pt x="2644" y="24"/>
                  </a:cubicBezTo>
                  <a:cubicBezTo>
                    <a:pt x="2338" y="260"/>
                    <a:pt x="1961" y="402"/>
                    <a:pt x="1561" y="405"/>
                  </a:cubicBezTo>
                  <a:lnTo>
                    <a:pt x="1561" y="405"/>
                  </a:lnTo>
                  <a:cubicBezTo>
                    <a:pt x="1161" y="402"/>
                    <a:pt x="784" y="236"/>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1" name="Google Shape;11321;p100"/>
          <p:cNvGrpSpPr/>
          <p:nvPr/>
        </p:nvGrpSpPr>
        <p:grpSpPr>
          <a:xfrm>
            <a:off x="7057356" y="4002486"/>
            <a:ext cx="349675" cy="349675"/>
            <a:chOff x="5687450" y="4076475"/>
            <a:chExt cx="267950" cy="267950"/>
          </a:xfrm>
        </p:grpSpPr>
        <p:sp>
          <p:nvSpPr>
            <p:cNvPr id="11322" name="Google Shape;11322;p100"/>
            <p:cNvSpPr/>
            <p:nvPr/>
          </p:nvSpPr>
          <p:spPr>
            <a:xfrm>
              <a:off x="5795225" y="4234250"/>
              <a:ext cx="52425" cy="52425"/>
            </a:xfrm>
            <a:custGeom>
              <a:avLst/>
              <a:gdLst/>
              <a:ahLst/>
              <a:cxnLst/>
              <a:rect l="l" t="t" r="r" b="b"/>
              <a:pathLst>
                <a:path w="2097" h="2097" extrusionOk="0">
                  <a:moveTo>
                    <a:pt x="1048" y="1"/>
                  </a:moveTo>
                  <a:cubicBezTo>
                    <a:pt x="453" y="1"/>
                    <a:pt x="0" y="477"/>
                    <a:pt x="0" y="1049"/>
                  </a:cubicBezTo>
                  <a:cubicBezTo>
                    <a:pt x="0" y="1644"/>
                    <a:pt x="453" y="2096"/>
                    <a:pt x="1048" y="2096"/>
                  </a:cubicBezTo>
                  <a:cubicBezTo>
                    <a:pt x="1620" y="2096"/>
                    <a:pt x="2096" y="1644"/>
                    <a:pt x="2096" y="1049"/>
                  </a:cubicBezTo>
                  <a:cubicBezTo>
                    <a:pt x="2096" y="477"/>
                    <a:pt x="1620"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100"/>
            <p:cNvSpPr/>
            <p:nvPr/>
          </p:nvSpPr>
          <p:spPr>
            <a:xfrm>
              <a:off x="5771400" y="4290825"/>
              <a:ext cx="99450" cy="53600"/>
            </a:xfrm>
            <a:custGeom>
              <a:avLst/>
              <a:gdLst/>
              <a:ahLst/>
              <a:cxnLst/>
              <a:rect l="l" t="t" r="r" b="b"/>
              <a:pathLst>
                <a:path w="3978" h="2144" extrusionOk="0">
                  <a:moveTo>
                    <a:pt x="834" y="0"/>
                  </a:moveTo>
                  <a:cubicBezTo>
                    <a:pt x="310" y="381"/>
                    <a:pt x="1" y="976"/>
                    <a:pt x="1" y="1619"/>
                  </a:cubicBezTo>
                  <a:lnTo>
                    <a:pt x="1" y="1858"/>
                  </a:lnTo>
                  <a:cubicBezTo>
                    <a:pt x="25" y="2024"/>
                    <a:pt x="144" y="2143"/>
                    <a:pt x="334" y="2143"/>
                  </a:cubicBezTo>
                  <a:lnTo>
                    <a:pt x="3668" y="2143"/>
                  </a:lnTo>
                  <a:cubicBezTo>
                    <a:pt x="3835" y="2143"/>
                    <a:pt x="3978" y="2000"/>
                    <a:pt x="3978" y="1834"/>
                  </a:cubicBezTo>
                  <a:lnTo>
                    <a:pt x="3978" y="1619"/>
                  </a:lnTo>
                  <a:cubicBezTo>
                    <a:pt x="3978" y="976"/>
                    <a:pt x="3668" y="381"/>
                    <a:pt x="3144" y="0"/>
                  </a:cubicBezTo>
                  <a:cubicBezTo>
                    <a:pt x="2823" y="310"/>
                    <a:pt x="2406" y="464"/>
                    <a:pt x="1989" y="464"/>
                  </a:cubicBezTo>
                  <a:cubicBezTo>
                    <a:pt x="1573" y="464"/>
                    <a:pt x="1156" y="31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100"/>
            <p:cNvSpPr/>
            <p:nvPr/>
          </p:nvSpPr>
          <p:spPr>
            <a:xfrm>
              <a:off x="5879175" y="4076475"/>
              <a:ext cx="52400" cy="52425"/>
            </a:xfrm>
            <a:custGeom>
              <a:avLst/>
              <a:gdLst/>
              <a:ahLst/>
              <a:cxnLst/>
              <a:rect l="l" t="t" r="r" b="b"/>
              <a:pathLst>
                <a:path w="2096" h="2097" extrusionOk="0">
                  <a:moveTo>
                    <a:pt x="1048" y="1"/>
                  </a:moveTo>
                  <a:cubicBezTo>
                    <a:pt x="477" y="1"/>
                    <a:pt x="0" y="477"/>
                    <a:pt x="0" y="1049"/>
                  </a:cubicBezTo>
                  <a:cubicBezTo>
                    <a:pt x="0" y="1620"/>
                    <a:pt x="477" y="2097"/>
                    <a:pt x="1048" y="2097"/>
                  </a:cubicBezTo>
                  <a:cubicBezTo>
                    <a:pt x="1643" y="2097"/>
                    <a:pt x="2096" y="1620"/>
                    <a:pt x="2096" y="1049"/>
                  </a:cubicBezTo>
                  <a:cubicBezTo>
                    <a:pt x="2096" y="477"/>
                    <a:pt x="16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100"/>
            <p:cNvSpPr/>
            <p:nvPr/>
          </p:nvSpPr>
          <p:spPr>
            <a:xfrm>
              <a:off x="5855950" y="4133050"/>
              <a:ext cx="99450" cy="53600"/>
            </a:xfrm>
            <a:custGeom>
              <a:avLst/>
              <a:gdLst/>
              <a:ahLst/>
              <a:cxnLst/>
              <a:rect l="l" t="t" r="r" b="b"/>
              <a:pathLst>
                <a:path w="3978" h="2144" extrusionOk="0">
                  <a:moveTo>
                    <a:pt x="834" y="0"/>
                  </a:moveTo>
                  <a:cubicBezTo>
                    <a:pt x="310" y="357"/>
                    <a:pt x="0" y="977"/>
                    <a:pt x="0" y="1620"/>
                  </a:cubicBezTo>
                  <a:lnTo>
                    <a:pt x="0" y="1810"/>
                  </a:lnTo>
                  <a:cubicBezTo>
                    <a:pt x="0" y="2001"/>
                    <a:pt x="143" y="2144"/>
                    <a:pt x="310" y="2144"/>
                  </a:cubicBezTo>
                  <a:lnTo>
                    <a:pt x="3668" y="2144"/>
                  </a:lnTo>
                  <a:cubicBezTo>
                    <a:pt x="3835" y="2144"/>
                    <a:pt x="3978" y="2001"/>
                    <a:pt x="3978" y="1810"/>
                  </a:cubicBezTo>
                  <a:lnTo>
                    <a:pt x="3978" y="1620"/>
                  </a:lnTo>
                  <a:cubicBezTo>
                    <a:pt x="3978" y="977"/>
                    <a:pt x="3668" y="357"/>
                    <a:pt x="3144" y="0"/>
                  </a:cubicBezTo>
                  <a:cubicBezTo>
                    <a:pt x="2823" y="310"/>
                    <a:pt x="2406" y="465"/>
                    <a:pt x="1989" y="465"/>
                  </a:cubicBezTo>
                  <a:cubicBezTo>
                    <a:pt x="1572" y="465"/>
                    <a:pt x="1155" y="31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100"/>
            <p:cNvSpPr/>
            <p:nvPr/>
          </p:nvSpPr>
          <p:spPr>
            <a:xfrm>
              <a:off x="5710675" y="4076475"/>
              <a:ext cx="52425" cy="52425"/>
            </a:xfrm>
            <a:custGeom>
              <a:avLst/>
              <a:gdLst/>
              <a:ahLst/>
              <a:cxnLst/>
              <a:rect l="l" t="t" r="r" b="b"/>
              <a:pathLst>
                <a:path w="2097" h="2097" extrusionOk="0">
                  <a:moveTo>
                    <a:pt x="1049" y="1"/>
                  </a:moveTo>
                  <a:cubicBezTo>
                    <a:pt x="477" y="1"/>
                    <a:pt x="1" y="477"/>
                    <a:pt x="1" y="1049"/>
                  </a:cubicBezTo>
                  <a:cubicBezTo>
                    <a:pt x="1" y="1620"/>
                    <a:pt x="477" y="2097"/>
                    <a:pt x="1049" y="2097"/>
                  </a:cubicBezTo>
                  <a:cubicBezTo>
                    <a:pt x="1644" y="2097"/>
                    <a:pt x="2096" y="1620"/>
                    <a:pt x="2096" y="1049"/>
                  </a:cubicBezTo>
                  <a:cubicBezTo>
                    <a:pt x="2096" y="477"/>
                    <a:pt x="1644" y="1"/>
                    <a:pt x="1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100"/>
            <p:cNvSpPr/>
            <p:nvPr/>
          </p:nvSpPr>
          <p:spPr>
            <a:xfrm>
              <a:off x="5687450" y="4133050"/>
              <a:ext cx="99450" cy="53600"/>
            </a:xfrm>
            <a:custGeom>
              <a:avLst/>
              <a:gdLst/>
              <a:ahLst/>
              <a:cxnLst/>
              <a:rect l="l" t="t" r="r" b="b"/>
              <a:pathLst>
                <a:path w="3978" h="2144" extrusionOk="0">
                  <a:moveTo>
                    <a:pt x="834" y="0"/>
                  </a:moveTo>
                  <a:cubicBezTo>
                    <a:pt x="311" y="357"/>
                    <a:pt x="1" y="977"/>
                    <a:pt x="1" y="1620"/>
                  </a:cubicBezTo>
                  <a:lnTo>
                    <a:pt x="1" y="1810"/>
                  </a:lnTo>
                  <a:cubicBezTo>
                    <a:pt x="1" y="2001"/>
                    <a:pt x="144" y="2144"/>
                    <a:pt x="311" y="2144"/>
                  </a:cubicBezTo>
                  <a:lnTo>
                    <a:pt x="3668" y="2144"/>
                  </a:lnTo>
                  <a:cubicBezTo>
                    <a:pt x="3835" y="2120"/>
                    <a:pt x="3978" y="2001"/>
                    <a:pt x="3978" y="1810"/>
                  </a:cubicBezTo>
                  <a:lnTo>
                    <a:pt x="3978" y="1620"/>
                  </a:lnTo>
                  <a:cubicBezTo>
                    <a:pt x="3978" y="977"/>
                    <a:pt x="3668" y="357"/>
                    <a:pt x="3144" y="0"/>
                  </a:cubicBezTo>
                  <a:cubicBezTo>
                    <a:pt x="2823" y="310"/>
                    <a:pt x="2406" y="465"/>
                    <a:pt x="1989" y="465"/>
                  </a:cubicBezTo>
                  <a:cubicBezTo>
                    <a:pt x="1573" y="465"/>
                    <a:pt x="1156" y="31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100"/>
            <p:cNvSpPr/>
            <p:nvPr/>
          </p:nvSpPr>
          <p:spPr>
            <a:xfrm>
              <a:off x="5782725" y="4078900"/>
              <a:ext cx="76225" cy="57750"/>
            </a:xfrm>
            <a:custGeom>
              <a:avLst/>
              <a:gdLst/>
              <a:ahLst/>
              <a:cxnLst/>
              <a:rect l="l" t="t" r="r" b="b"/>
              <a:pathLst>
                <a:path w="3049" h="2310" extrusionOk="0">
                  <a:moveTo>
                    <a:pt x="1858" y="0"/>
                  </a:moveTo>
                  <a:cubicBezTo>
                    <a:pt x="1617" y="0"/>
                    <a:pt x="1400" y="309"/>
                    <a:pt x="1620" y="547"/>
                  </a:cubicBezTo>
                  <a:lnTo>
                    <a:pt x="1929" y="833"/>
                  </a:lnTo>
                  <a:lnTo>
                    <a:pt x="381" y="833"/>
                  </a:lnTo>
                  <a:cubicBezTo>
                    <a:pt x="0" y="880"/>
                    <a:pt x="0" y="1428"/>
                    <a:pt x="381" y="1476"/>
                  </a:cubicBezTo>
                  <a:lnTo>
                    <a:pt x="1929" y="1476"/>
                  </a:lnTo>
                  <a:lnTo>
                    <a:pt x="1644" y="1761"/>
                  </a:lnTo>
                  <a:cubicBezTo>
                    <a:pt x="1524" y="1904"/>
                    <a:pt x="1524" y="2095"/>
                    <a:pt x="1644" y="2214"/>
                  </a:cubicBezTo>
                  <a:cubicBezTo>
                    <a:pt x="1691" y="2262"/>
                    <a:pt x="1786" y="2309"/>
                    <a:pt x="1858" y="2309"/>
                  </a:cubicBezTo>
                  <a:cubicBezTo>
                    <a:pt x="1953" y="2309"/>
                    <a:pt x="2025" y="2262"/>
                    <a:pt x="2072" y="2214"/>
                  </a:cubicBezTo>
                  <a:lnTo>
                    <a:pt x="2929" y="1380"/>
                  </a:lnTo>
                  <a:cubicBezTo>
                    <a:pt x="3049" y="1261"/>
                    <a:pt x="3049" y="1047"/>
                    <a:pt x="2929" y="928"/>
                  </a:cubicBezTo>
                  <a:lnTo>
                    <a:pt x="2072" y="94"/>
                  </a:lnTo>
                  <a:cubicBezTo>
                    <a:pt x="2006" y="28"/>
                    <a:pt x="193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100"/>
            <p:cNvSpPr/>
            <p:nvPr/>
          </p:nvSpPr>
          <p:spPr>
            <a:xfrm>
              <a:off x="5713650" y="4205675"/>
              <a:ext cx="59875" cy="56325"/>
            </a:xfrm>
            <a:custGeom>
              <a:avLst/>
              <a:gdLst/>
              <a:ahLst/>
              <a:cxnLst/>
              <a:rect l="l" t="t" r="r" b="b"/>
              <a:pathLst>
                <a:path w="2395" h="2253" extrusionOk="0">
                  <a:moveTo>
                    <a:pt x="358" y="1"/>
                  </a:moveTo>
                  <a:cubicBezTo>
                    <a:pt x="168" y="1"/>
                    <a:pt x="25" y="144"/>
                    <a:pt x="25" y="334"/>
                  </a:cubicBezTo>
                  <a:lnTo>
                    <a:pt x="25" y="1525"/>
                  </a:lnTo>
                  <a:cubicBezTo>
                    <a:pt x="1" y="1751"/>
                    <a:pt x="173" y="1864"/>
                    <a:pt x="346" y="1864"/>
                  </a:cubicBezTo>
                  <a:cubicBezTo>
                    <a:pt x="519" y="1864"/>
                    <a:pt x="691" y="1751"/>
                    <a:pt x="668" y="1525"/>
                  </a:cubicBezTo>
                  <a:lnTo>
                    <a:pt x="668" y="1096"/>
                  </a:lnTo>
                  <a:lnTo>
                    <a:pt x="1763" y="2168"/>
                  </a:lnTo>
                  <a:cubicBezTo>
                    <a:pt x="1828" y="2227"/>
                    <a:pt x="1899" y="2252"/>
                    <a:pt x="1967" y="2252"/>
                  </a:cubicBezTo>
                  <a:cubicBezTo>
                    <a:pt x="2198" y="2252"/>
                    <a:pt x="2394" y="1960"/>
                    <a:pt x="2192" y="1739"/>
                  </a:cubicBezTo>
                  <a:lnTo>
                    <a:pt x="1120" y="644"/>
                  </a:lnTo>
                  <a:lnTo>
                    <a:pt x="1549" y="644"/>
                  </a:lnTo>
                  <a:cubicBezTo>
                    <a:pt x="1906" y="596"/>
                    <a:pt x="1906" y="48"/>
                    <a:pt x="1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100"/>
            <p:cNvSpPr/>
            <p:nvPr/>
          </p:nvSpPr>
          <p:spPr>
            <a:xfrm>
              <a:off x="5870825" y="4205450"/>
              <a:ext cx="60250" cy="56875"/>
            </a:xfrm>
            <a:custGeom>
              <a:avLst/>
              <a:gdLst/>
              <a:ahLst/>
              <a:cxnLst/>
              <a:rect l="l" t="t" r="r" b="b"/>
              <a:pathLst>
                <a:path w="2410" h="2275" extrusionOk="0">
                  <a:moveTo>
                    <a:pt x="1969" y="1"/>
                  </a:moveTo>
                  <a:cubicBezTo>
                    <a:pt x="1893" y="1"/>
                    <a:pt x="1813" y="31"/>
                    <a:pt x="1739" y="105"/>
                  </a:cubicBezTo>
                  <a:lnTo>
                    <a:pt x="1763" y="105"/>
                  </a:lnTo>
                  <a:lnTo>
                    <a:pt x="668" y="1200"/>
                  </a:lnTo>
                  <a:lnTo>
                    <a:pt x="668" y="772"/>
                  </a:lnTo>
                  <a:cubicBezTo>
                    <a:pt x="691" y="545"/>
                    <a:pt x="519" y="432"/>
                    <a:pt x="346" y="432"/>
                  </a:cubicBezTo>
                  <a:cubicBezTo>
                    <a:pt x="174" y="432"/>
                    <a:pt x="1" y="545"/>
                    <a:pt x="25" y="772"/>
                  </a:cubicBezTo>
                  <a:lnTo>
                    <a:pt x="25" y="1962"/>
                  </a:lnTo>
                  <a:cubicBezTo>
                    <a:pt x="25" y="2129"/>
                    <a:pt x="168" y="2272"/>
                    <a:pt x="334" y="2272"/>
                  </a:cubicBezTo>
                  <a:lnTo>
                    <a:pt x="1525" y="2272"/>
                  </a:lnTo>
                  <a:cubicBezTo>
                    <a:pt x="1539" y="2273"/>
                    <a:pt x="1553" y="2274"/>
                    <a:pt x="1566" y="2274"/>
                  </a:cubicBezTo>
                  <a:cubicBezTo>
                    <a:pt x="1964" y="2274"/>
                    <a:pt x="1964" y="1627"/>
                    <a:pt x="1566" y="1627"/>
                  </a:cubicBezTo>
                  <a:cubicBezTo>
                    <a:pt x="1553" y="1627"/>
                    <a:pt x="1539" y="1628"/>
                    <a:pt x="1525" y="1629"/>
                  </a:cubicBezTo>
                  <a:lnTo>
                    <a:pt x="1096" y="1629"/>
                  </a:lnTo>
                  <a:lnTo>
                    <a:pt x="2192" y="534"/>
                  </a:lnTo>
                  <a:cubicBezTo>
                    <a:pt x="2410" y="316"/>
                    <a:pt x="2212" y="1"/>
                    <a:pt x="19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1" name="Google Shape;11331;p100"/>
          <p:cNvGrpSpPr/>
          <p:nvPr/>
        </p:nvGrpSpPr>
        <p:grpSpPr>
          <a:xfrm>
            <a:off x="7812560" y="4002486"/>
            <a:ext cx="349675" cy="350458"/>
            <a:chOff x="6266150" y="4076475"/>
            <a:chExt cx="267950" cy="268550"/>
          </a:xfrm>
        </p:grpSpPr>
        <p:sp>
          <p:nvSpPr>
            <p:cNvPr id="11332" name="Google Shape;11332;p100"/>
            <p:cNvSpPr/>
            <p:nvPr/>
          </p:nvSpPr>
          <p:spPr>
            <a:xfrm>
              <a:off x="6373925" y="4076475"/>
              <a:ext cx="52400" cy="52425"/>
            </a:xfrm>
            <a:custGeom>
              <a:avLst/>
              <a:gdLst/>
              <a:ahLst/>
              <a:cxnLst/>
              <a:rect l="l" t="t" r="r" b="b"/>
              <a:pathLst>
                <a:path w="2096" h="2097" extrusionOk="0">
                  <a:moveTo>
                    <a:pt x="1048" y="1"/>
                  </a:moveTo>
                  <a:cubicBezTo>
                    <a:pt x="476" y="1"/>
                    <a:pt x="0" y="477"/>
                    <a:pt x="0" y="1049"/>
                  </a:cubicBezTo>
                  <a:cubicBezTo>
                    <a:pt x="0" y="1620"/>
                    <a:pt x="476" y="2097"/>
                    <a:pt x="1048" y="2097"/>
                  </a:cubicBezTo>
                  <a:cubicBezTo>
                    <a:pt x="1619" y="2097"/>
                    <a:pt x="2096" y="1620"/>
                    <a:pt x="2096" y="1049"/>
                  </a:cubicBezTo>
                  <a:cubicBezTo>
                    <a:pt x="2096" y="477"/>
                    <a:pt x="1619"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100"/>
            <p:cNvSpPr/>
            <p:nvPr/>
          </p:nvSpPr>
          <p:spPr>
            <a:xfrm>
              <a:off x="6266150" y="4290825"/>
              <a:ext cx="99450" cy="54200"/>
            </a:xfrm>
            <a:custGeom>
              <a:avLst/>
              <a:gdLst/>
              <a:ahLst/>
              <a:cxnLst/>
              <a:rect l="l" t="t" r="r" b="b"/>
              <a:pathLst>
                <a:path w="3978" h="2168" extrusionOk="0">
                  <a:moveTo>
                    <a:pt x="834" y="0"/>
                  </a:moveTo>
                  <a:cubicBezTo>
                    <a:pt x="310" y="381"/>
                    <a:pt x="1" y="976"/>
                    <a:pt x="1" y="1619"/>
                  </a:cubicBezTo>
                  <a:lnTo>
                    <a:pt x="1" y="1858"/>
                  </a:lnTo>
                  <a:cubicBezTo>
                    <a:pt x="1" y="2024"/>
                    <a:pt x="120" y="2167"/>
                    <a:pt x="310" y="2167"/>
                  </a:cubicBezTo>
                  <a:lnTo>
                    <a:pt x="3668" y="2167"/>
                  </a:lnTo>
                  <a:cubicBezTo>
                    <a:pt x="3835" y="2167"/>
                    <a:pt x="3978" y="2024"/>
                    <a:pt x="3978" y="1858"/>
                  </a:cubicBezTo>
                  <a:lnTo>
                    <a:pt x="3978" y="1643"/>
                  </a:lnTo>
                  <a:cubicBezTo>
                    <a:pt x="3978" y="976"/>
                    <a:pt x="3668" y="381"/>
                    <a:pt x="3144" y="0"/>
                  </a:cubicBezTo>
                  <a:cubicBezTo>
                    <a:pt x="2823" y="310"/>
                    <a:pt x="2406" y="464"/>
                    <a:pt x="1989" y="464"/>
                  </a:cubicBezTo>
                  <a:cubicBezTo>
                    <a:pt x="1572" y="464"/>
                    <a:pt x="1156" y="31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100"/>
            <p:cNvSpPr/>
            <p:nvPr/>
          </p:nvSpPr>
          <p:spPr>
            <a:xfrm>
              <a:off x="6434650" y="4290825"/>
              <a:ext cx="99450" cy="53600"/>
            </a:xfrm>
            <a:custGeom>
              <a:avLst/>
              <a:gdLst/>
              <a:ahLst/>
              <a:cxnLst/>
              <a:rect l="l" t="t" r="r" b="b"/>
              <a:pathLst>
                <a:path w="3978" h="2144" extrusionOk="0">
                  <a:moveTo>
                    <a:pt x="834" y="0"/>
                  </a:moveTo>
                  <a:cubicBezTo>
                    <a:pt x="310" y="381"/>
                    <a:pt x="0" y="976"/>
                    <a:pt x="0" y="1619"/>
                  </a:cubicBezTo>
                  <a:lnTo>
                    <a:pt x="0" y="1858"/>
                  </a:lnTo>
                  <a:cubicBezTo>
                    <a:pt x="0" y="2024"/>
                    <a:pt x="143" y="2143"/>
                    <a:pt x="310" y="2143"/>
                  </a:cubicBezTo>
                  <a:lnTo>
                    <a:pt x="3691" y="2143"/>
                  </a:lnTo>
                  <a:cubicBezTo>
                    <a:pt x="3858" y="2143"/>
                    <a:pt x="3977" y="2000"/>
                    <a:pt x="3977" y="1834"/>
                  </a:cubicBezTo>
                  <a:lnTo>
                    <a:pt x="3977" y="1619"/>
                  </a:lnTo>
                  <a:cubicBezTo>
                    <a:pt x="3977" y="976"/>
                    <a:pt x="3668" y="381"/>
                    <a:pt x="3144" y="0"/>
                  </a:cubicBezTo>
                  <a:cubicBezTo>
                    <a:pt x="2822" y="310"/>
                    <a:pt x="2405" y="464"/>
                    <a:pt x="1989" y="464"/>
                  </a:cubicBezTo>
                  <a:cubicBezTo>
                    <a:pt x="1572" y="464"/>
                    <a:pt x="1155" y="31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100"/>
            <p:cNvSpPr/>
            <p:nvPr/>
          </p:nvSpPr>
          <p:spPr>
            <a:xfrm>
              <a:off x="6279250" y="4133050"/>
              <a:ext cx="241750" cy="153625"/>
            </a:xfrm>
            <a:custGeom>
              <a:avLst/>
              <a:gdLst/>
              <a:ahLst/>
              <a:cxnLst/>
              <a:rect l="l" t="t" r="r" b="b"/>
              <a:pathLst>
                <a:path w="9670" h="6145" extrusionOk="0">
                  <a:moveTo>
                    <a:pt x="3668" y="0"/>
                  </a:moveTo>
                  <a:cubicBezTo>
                    <a:pt x="3144" y="357"/>
                    <a:pt x="2835" y="977"/>
                    <a:pt x="2858" y="1620"/>
                  </a:cubicBezTo>
                  <a:lnTo>
                    <a:pt x="2858" y="1810"/>
                  </a:lnTo>
                  <a:cubicBezTo>
                    <a:pt x="2835" y="1977"/>
                    <a:pt x="2977" y="2120"/>
                    <a:pt x="3144" y="2144"/>
                  </a:cubicBezTo>
                  <a:lnTo>
                    <a:pt x="4549" y="2144"/>
                  </a:lnTo>
                  <a:lnTo>
                    <a:pt x="4549" y="2810"/>
                  </a:lnTo>
                  <a:lnTo>
                    <a:pt x="1477" y="2810"/>
                  </a:lnTo>
                  <a:cubicBezTo>
                    <a:pt x="1463" y="2809"/>
                    <a:pt x="1449" y="2808"/>
                    <a:pt x="1436" y="2808"/>
                  </a:cubicBezTo>
                  <a:cubicBezTo>
                    <a:pt x="1266" y="2808"/>
                    <a:pt x="1144" y="2943"/>
                    <a:pt x="1144" y="3120"/>
                  </a:cubicBezTo>
                  <a:lnTo>
                    <a:pt x="1144" y="4096"/>
                  </a:lnTo>
                  <a:cubicBezTo>
                    <a:pt x="1" y="4454"/>
                    <a:pt x="263" y="6144"/>
                    <a:pt x="1453" y="6144"/>
                  </a:cubicBezTo>
                  <a:cubicBezTo>
                    <a:pt x="2668" y="6144"/>
                    <a:pt x="2930" y="4454"/>
                    <a:pt x="1787" y="4096"/>
                  </a:cubicBezTo>
                  <a:lnTo>
                    <a:pt x="1787" y="3430"/>
                  </a:lnTo>
                  <a:lnTo>
                    <a:pt x="7883" y="3430"/>
                  </a:lnTo>
                  <a:lnTo>
                    <a:pt x="7883" y="4120"/>
                  </a:lnTo>
                  <a:cubicBezTo>
                    <a:pt x="6740" y="4477"/>
                    <a:pt x="7002" y="6144"/>
                    <a:pt x="8193" y="6144"/>
                  </a:cubicBezTo>
                  <a:cubicBezTo>
                    <a:pt x="9407" y="6144"/>
                    <a:pt x="9669" y="4477"/>
                    <a:pt x="8526" y="4120"/>
                  </a:cubicBezTo>
                  <a:lnTo>
                    <a:pt x="8526" y="3120"/>
                  </a:lnTo>
                  <a:cubicBezTo>
                    <a:pt x="8526" y="2953"/>
                    <a:pt x="8383" y="2810"/>
                    <a:pt x="8217" y="2810"/>
                  </a:cubicBezTo>
                  <a:lnTo>
                    <a:pt x="5145" y="2810"/>
                  </a:lnTo>
                  <a:lnTo>
                    <a:pt x="5145" y="2144"/>
                  </a:lnTo>
                  <a:lnTo>
                    <a:pt x="6502" y="2144"/>
                  </a:lnTo>
                  <a:cubicBezTo>
                    <a:pt x="6692" y="2144"/>
                    <a:pt x="6835" y="2001"/>
                    <a:pt x="6835" y="1810"/>
                  </a:cubicBezTo>
                  <a:lnTo>
                    <a:pt x="6835" y="1620"/>
                  </a:lnTo>
                  <a:cubicBezTo>
                    <a:pt x="6835" y="977"/>
                    <a:pt x="6526" y="357"/>
                    <a:pt x="6002" y="0"/>
                  </a:cubicBezTo>
                  <a:cubicBezTo>
                    <a:pt x="5668" y="310"/>
                    <a:pt x="5252" y="465"/>
                    <a:pt x="4835" y="465"/>
                  </a:cubicBezTo>
                  <a:cubicBezTo>
                    <a:pt x="4418" y="465"/>
                    <a:pt x="4001" y="310"/>
                    <a:pt x="3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6" name="Google Shape;11336;p100"/>
          <p:cNvGrpSpPr/>
          <p:nvPr/>
        </p:nvGrpSpPr>
        <p:grpSpPr>
          <a:xfrm>
            <a:off x="3279088" y="2899239"/>
            <a:ext cx="351991" cy="324206"/>
            <a:chOff x="2792225" y="3231075"/>
            <a:chExt cx="269725" cy="248434"/>
          </a:xfrm>
        </p:grpSpPr>
        <p:sp>
          <p:nvSpPr>
            <p:cNvPr id="11337" name="Google Shape;11337;p100"/>
            <p:cNvSpPr/>
            <p:nvPr/>
          </p:nvSpPr>
          <p:spPr>
            <a:xfrm>
              <a:off x="2939726" y="3448400"/>
              <a:ext cx="26205" cy="30813"/>
            </a:xfrm>
            <a:custGeom>
              <a:avLst/>
              <a:gdLst/>
              <a:ahLst/>
              <a:cxnLst/>
              <a:rect l="l" t="t" r="r" b="b"/>
              <a:pathLst>
                <a:path w="21747" h="25571" extrusionOk="0">
                  <a:moveTo>
                    <a:pt x="16310" y="0"/>
                  </a:moveTo>
                  <a:lnTo>
                    <a:pt x="16310" y="0"/>
                  </a:lnTo>
                  <a:cubicBezTo>
                    <a:pt x="15321" y="5931"/>
                    <a:pt x="12850" y="11861"/>
                    <a:pt x="8402" y="15815"/>
                  </a:cubicBezTo>
                  <a:lnTo>
                    <a:pt x="0" y="24711"/>
                  </a:lnTo>
                  <a:cubicBezTo>
                    <a:pt x="1587" y="25288"/>
                    <a:pt x="3215" y="25570"/>
                    <a:pt x="4836" y="25570"/>
                  </a:cubicBezTo>
                  <a:cubicBezTo>
                    <a:pt x="8772" y="25570"/>
                    <a:pt x="12665" y="23908"/>
                    <a:pt x="15815" y="20757"/>
                  </a:cubicBezTo>
                  <a:cubicBezTo>
                    <a:pt x="21252" y="15321"/>
                    <a:pt x="21746" y="5931"/>
                    <a:pt x="16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100"/>
            <p:cNvSpPr/>
            <p:nvPr/>
          </p:nvSpPr>
          <p:spPr>
            <a:xfrm>
              <a:off x="2809253" y="3338031"/>
              <a:ext cx="136429" cy="141478"/>
            </a:xfrm>
            <a:custGeom>
              <a:avLst/>
              <a:gdLst/>
              <a:ahLst/>
              <a:cxnLst/>
              <a:rect l="l" t="t" r="r" b="b"/>
              <a:pathLst>
                <a:path w="113219" h="117409" extrusionOk="0">
                  <a:moveTo>
                    <a:pt x="46109" y="0"/>
                  </a:moveTo>
                  <a:cubicBezTo>
                    <a:pt x="42989" y="0"/>
                    <a:pt x="39703" y="1085"/>
                    <a:pt x="36614" y="3622"/>
                  </a:cubicBezTo>
                  <a:lnTo>
                    <a:pt x="9926" y="29815"/>
                  </a:lnTo>
                  <a:cubicBezTo>
                    <a:pt x="1" y="40504"/>
                    <a:pt x="9537" y="54732"/>
                    <a:pt x="20769" y="54732"/>
                  </a:cubicBezTo>
                  <a:cubicBezTo>
                    <a:pt x="24078" y="54732"/>
                    <a:pt x="27534" y="53497"/>
                    <a:pt x="30684" y="50573"/>
                  </a:cubicBezTo>
                  <a:lnTo>
                    <a:pt x="30684" y="50573"/>
                  </a:lnTo>
                  <a:cubicBezTo>
                    <a:pt x="21810" y="61376"/>
                    <a:pt x="31008" y="74890"/>
                    <a:pt x="42054" y="74890"/>
                  </a:cubicBezTo>
                  <a:cubicBezTo>
                    <a:pt x="45157" y="74890"/>
                    <a:pt x="48406" y="73823"/>
                    <a:pt x="51441" y="71330"/>
                  </a:cubicBezTo>
                  <a:lnTo>
                    <a:pt x="51441" y="71330"/>
                  </a:lnTo>
                  <a:cubicBezTo>
                    <a:pt x="40819" y="81952"/>
                    <a:pt x="50580" y="96651"/>
                    <a:pt x="61950" y="96651"/>
                  </a:cubicBezTo>
                  <a:cubicBezTo>
                    <a:pt x="65392" y="96651"/>
                    <a:pt x="68982" y="95304"/>
                    <a:pt x="72198" y="92088"/>
                  </a:cubicBezTo>
                  <a:lnTo>
                    <a:pt x="72198" y="92088"/>
                  </a:lnTo>
                  <a:cubicBezTo>
                    <a:pt x="61576" y="102710"/>
                    <a:pt x="71338" y="117408"/>
                    <a:pt x="82707" y="117408"/>
                  </a:cubicBezTo>
                  <a:cubicBezTo>
                    <a:pt x="86150" y="117408"/>
                    <a:pt x="89739" y="116061"/>
                    <a:pt x="92955" y="112845"/>
                  </a:cubicBezTo>
                  <a:lnTo>
                    <a:pt x="107288" y="98018"/>
                  </a:lnTo>
                  <a:cubicBezTo>
                    <a:pt x="113219" y="92582"/>
                    <a:pt x="113219" y="83191"/>
                    <a:pt x="107288" y="77261"/>
                  </a:cubicBezTo>
                  <a:lnTo>
                    <a:pt x="107288" y="77755"/>
                  </a:lnTo>
                  <a:cubicBezTo>
                    <a:pt x="104570" y="74790"/>
                    <a:pt x="100863" y="73307"/>
                    <a:pt x="97156" y="73307"/>
                  </a:cubicBezTo>
                  <a:cubicBezTo>
                    <a:pt x="93591" y="73307"/>
                    <a:pt x="90027" y="74678"/>
                    <a:pt x="87341" y="77421"/>
                  </a:cubicBezTo>
                  <a:lnTo>
                    <a:pt x="87341" y="77421"/>
                  </a:lnTo>
                  <a:lnTo>
                    <a:pt x="95921" y="68365"/>
                  </a:lnTo>
                  <a:cubicBezTo>
                    <a:pt x="107927" y="57859"/>
                    <a:pt x="97716" y="42226"/>
                    <a:pt x="86046" y="42226"/>
                  </a:cubicBezTo>
                  <a:cubicBezTo>
                    <a:pt x="83004" y="42226"/>
                    <a:pt x="79862" y="43288"/>
                    <a:pt x="76990" y="45781"/>
                  </a:cubicBezTo>
                  <a:lnTo>
                    <a:pt x="76990" y="45781"/>
                  </a:lnTo>
                  <a:lnTo>
                    <a:pt x="84554" y="38217"/>
                  </a:lnTo>
                  <a:cubicBezTo>
                    <a:pt x="94479" y="27528"/>
                    <a:pt x="84943" y="13301"/>
                    <a:pt x="73711" y="13301"/>
                  </a:cubicBezTo>
                  <a:cubicBezTo>
                    <a:pt x="70402" y="13301"/>
                    <a:pt x="66946" y="14536"/>
                    <a:pt x="63796" y="17460"/>
                  </a:cubicBezTo>
                  <a:lnTo>
                    <a:pt x="57372" y="23885"/>
                  </a:lnTo>
                  <a:cubicBezTo>
                    <a:pt x="65818" y="13135"/>
                    <a:pt x="56967" y="0"/>
                    <a:pt x="46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100"/>
            <p:cNvSpPr/>
            <p:nvPr/>
          </p:nvSpPr>
          <p:spPr>
            <a:xfrm>
              <a:off x="2958925" y="3448375"/>
              <a:ext cx="625" cy="625"/>
            </a:xfrm>
            <a:custGeom>
              <a:avLst/>
              <a:gdLst/>
              <a:ahLst/>
              <a:cxnLst/>
              <a:rect l="l" t="t" r="r" b="b"/>
              <a:pathLst>
                <a:path w="25" h="25" extrusionOk="0">
                  <a:moveTo>
                    <a:pt x="24" y="25"/>
                  </a:moveTo>
                  <a:lnTo>
                    <a:pt x="24" y="25"/>
                  </a:lnTo>
                  <a:lnTo>
                    <a:pt x="0" y="1"/>
                  </a:lnTo>
                  <a:lnTo>
                    <a:pt x="24" y="25"/>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100"/>
            <p:cNvSpPr/>
            <p:nvPr/>
          </p:nvSpPr>
          <p:spPr>
            <a:xfrm>
              <a:off x="2792225" y="3231075"/>
              <a:ext cx="257400" cy="222775"/>
            </a:xfrm>
            <a:custGeom>
              <a:avLst/>
              <a:gdLst/>
              <a:ahLst/>
              <a:cxnLst/>
              <a:rect l="l" t="t" r="r" b="b"/>
              <a:pathLst>
                <a:path w="10296" h="8911" extrusionOk="0">
                  <a:moveTo>
                    <a:pt x="2882" y="1"/>
                  </a:moveTo>
                  <a:cubicBezTo>
                    <a:pt x="2786" y="1"/>
                    <a:pt x="2715" y="24"/>
                    <a:pt x="2667" y="96"/>
                  </a:cubicBezTo>
                  <a:lnTo>
                    <a:pt x="143" y="2620"/>
                  </a:lnTo>
                  <a:cubicBezTo>
                    <a:pt x="0" y="2739"/>
                    <a:pt x="0" y="2930"/>
                    <a:pt x="143" y="3049"/>
                  </a:cubicBezTo>
                  <a:lnTo>
                    <a:pt x="238" y="3144"/>
                  </a:lnTo>
                  <a:cubicBezTo>
                    <a:pt x="381" y="3311"/>
                    <a:pt x="476" y="3525"/>
                    <a:pt x="429" y="3763"/>
                  </a:cubicBezTo>
                  <a:cubicBezTo>
                    <a:pt x="381" y="4192"/>
                    <a:pt x="524" y="4621"/>
                    <a:pt x="810" y="4906"/>
                  </a:cubicBezTo>
                  <a:lnTo>
                    <a:pt x="977" y="5073"/>
                  </a:lnTo>
                  <a:lnTo>
                    <a:pt x="2024" y="4001"/>
                  </a:lnTo>
                  <a:cubicBezTo>
                    <a:pt x="2286" y="3751"/>
                    <a:pt x="2626" y="3626"/>
                    <a:pt x="2965" y="3626"/>
                  </a:cubicBezTo>
                  <a:cubicBezTo>
                    <a:pt x="3304" y="3626"/>
                    <a:pt x="3644" y="3751"/>
                    <a:pt x="3906" y="4001"/>
                  </a:cubicBezTo>
                  <a:cubicBezTo>
                    <a:pt x="4001" y="4097"/>
                    <a:pt x="4072" y="4216"/>
                    <a:pt x="4144" y="4335"/>
                  </a:cubicBezTo>
                  <a:cubicBezTo>
                    <a:pt x="4191" y="4330"/>
                    <a:pt x="4239" y="4327"/>
                    <a:pt x="4285" y="4327"/>
                  </a:cubicBezTo>
                  <a:cubicBezTo>
                    <a:pt x="5143" y="4327"/>
                    <a:pt x="5775" y="5142"/>
                    <a:pt x="5549" y="5978"/>
                  </a:cubicBezTo>
                  <a:cubicBezTo>
                    <a:pt x="5620" y="6049"/>
                    <a:pt x="5692" y="6097"/>
                    <a:pt x="5763" y="6145"/>
                  </a:cubicBezTo>
                  <a:cubicBezTo>
                    <a:pt x="6097" y="6478"/>
                    <a:pt x="6216" y="6978"/>
                    <a:pt x="6120" y="7431"/>
                  </a:cubicBezTo>
                  <a:cubicBezTo>
                    <a:pt x="6192" y="7478"/>
                    <a:pt x="6240" y="7526"/>
                    <a:pt x="6311" y="7597"/>
                  </a:cubicBezTo>
                  <a:cubicBezTo>
                    <a:pt x="6597" y="7883"/>
                    <a:pt x="6740" y="8312"/>
                    <a:pt x="6692" y="8717"/>
                  </a:cubicBezTo>
                  <a:cubicBezTo>
                    <a:pt x="6849" y="8853"/>
                    <a:pt x="7018" y="8911"/>
                    <a:pt x="7178" y="8911"/>
                  </a:cubicBezTo>
                  <a:cubicBezTo>
                    <a:pt x="7747" y="8911"/>
                    <a:pt x="8212" y="8184"/>
                    <a:pt x="7692" y="7645"/>
                  </a:cubicBezTo>
                  <a:lnTo>
                    <a:pt x="7692" y="7645"/>
                  </a:lnTo>
                  <a:cubicBezTo>
                    <a:pt x="7854" y="7807"/>
                    <a:pt x="8035" y="7874"/>
                    <a:pt x="8209" y="7874"/>
                  </a:cubicBezTo>
                  <a:cubicBezTo>
                    <a:pt x="8778" y="7874"/>
                    <a:pt x="9269" y="7150"/>
                    <a:pt x="8740" y="6621"/>
                  </a:cubicBezTo>
                  <a:lnTo>
                    <a:pt x="8740" y="6621"/>
                  </a:lnTo>
                  <a:cubicBezTo>
                    <a:pt x="8899" y="6780"/>
                    <a:pt x="9076" y="6847"/>
                    <a:pt x="9246" y="6847"/>
                  </a:cubicBezTo>
                  <a:cubicBezTo>
                    <a:pt x="9812" y="6847"/>
                    <a:pt x="10295" y="6104"/>
                    <a:pt x="9764" y="5573"/>
                  </a:cubicBezTo>
                  <a:lnTo>
                    <a:pt x="8288" y="4097"/>
                  </a:lnTo>
                  <a:lnTo>
                    <a:pt x="7502" y="3311"/>
                  </a:lnTo>
                  <a:cubicBezTo>
                    <a:pt x="7462" y="3314"/>
                    <a:pt x="7422" y="3315"/>
                    <a:pt x="7382" y="3315"/>
                  </a:cubicBezTo>
                  <a:cubicBezTo>
                    <a:pt x="7113" y="3315"/>
                    <a:pt x="6846" y="3248"/>
                    <a:pt x="6597" y="3144"/>
                  </a:cubicBezTo>
                  <a:lnTo>
                    <a:pt x="5978" y="3763"/>
                  </a:lnTo>
                  <a:cubicBezTo>
                    <a:pt x="5692" y="4049"/>
                    <a:pt x="5329" y="4192"/>
                    <a:pt x="4968" y="4192"/>
                  </a:cubicBezTo>
                  <a:cubicBezTo>
                    <a:pt x="4608" y="4192"/>
                    <a:pt x="4251" y="4049"/>
                    <a:pt x="3977" y="3763"/>
                  </a:cubicBezTo>
                  <a:lnTo>
                    <a:pt x="3953" y="3763"/>
                  </a:lnTo>
                  <a:cubicBezTo>
                    <a:pt x="3406" y="3192"/>
                    <a:pt x="3429" y="2311"/>
                    <a:pt x="3977" y="1763"/>
                  </a:cubicBezTo>
                  <a:lnTo>
                    <a:pt x="4954" y="786"/>
                  </a:lnTo>
                  <a:cubicBezTo>
                    <a:pt x="4704" y="516"/>
                    <a:pt x="4345" y="373"/>
                    <a:pt x="3972" y="373"/>
                  </a:cubicBezTo>
                  <a:cubicBezTo>
                    <a:pt x="3918" y="373"/>
                    <a:pt x="3864" y="376"/>
                    <a:pt x="3810" y="382"/>
                  </a:cubicBezTo>
                  <a:cubicBezTo>
                    <a:pt x="3768" y="390"/>
                    <a:pt x="3727" y="394"/>
                    <a:pt x="3686" y="394"/>
                  </a:cubicBezTo>
                  <a:cubicBezTo>
                    <a:pt x="3498" y="394"/>
                    <a:pt x="3328" y="309"/>
                    <a:pt x="3191" y="191"/>
                  </a:cubicBezTo>
                  <a:lnTo>
                    <a:pt x="3096" y="96"/>
                  </a:lnTo>
                  <a:cubicBezTo>
                    <a:pt x="3048" y="48"/>
                    <a:pt x="2953" y="1"/>
                    <a:pt x="2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100"/>
            <p:cNvSpPr/>
            <p:nvPr/>
          </p:nvSpPr>
          <p:spPr>
            <a:xfrm>
              <a:off x="2894625" y="3231225"/>
              <a:ext cx="167325" cy="122525"/>
            </a:xfrm>
            <a:custGeom>
              <a:avLst/>
              <a:gdLst/>
              <a:ahLst/>
              <a:cxnLst/>
              <a:rect l="l" t="t" r="r" b="b"/>
              <a:pathLst>
                <a:path w="6693" h="4901" extrusionOk="0">
                  <a:moveTo>
                    <a:pt x="3837" y="0"/>
                  </a:moveTo>
                  <a:cubicBezTo>
                    <a:pt x="3757" y="0"/>
                    <a:pt x="3680" y="30"/>
                    <a:pt x="3620" y="90"/>
                  </a:cubicBezTo>
                  <a:lnTo>
                    <a:pt x="3525" y="185"/>
                  </a:lnTo>
                  <a:cubicBezTo>
                    <a:pt x="3388" y="303"/>
                    <a:pt x="3218" y="388"/>
                    <a:pt x="3030" y="388"/>
                  </a:cubicBezTo>
                  <a:cubicBezTo>
                    <a:pt x="2989" y="388"/>
                    <a:pt x="2948" y="384"/>
                    <a:pt x="2906" y="376"/>
                  </a:cubicBezTo>
                  <a:cubicBezTo>
                    <a:pt x="2851" y="369"/>
                    <a:pt x="2797" y="367"/>
                    <a:pt x="2743" y="367"/>
                  </a:cubicBezTo>
                  <a:cubicBezTo>
                    <a:pt x="2370" y="367"/>
                    <a:pt x="2012" y="507"/>
                    <a:pt x="1763" y="757"/>
                  </a:cubicBezTo>
                  <a:lnTo>
                    <a:pt x="310" y="2209"/>
                  </a:lnTo>
                  <a:cubicBezTo>
                    <a:pt x="0" y="2495"/>
                    <a:pt x="0" y="2995"/>
                    <a:pt x="286" y="3305"/>
                  </a:cubicBezTo>
                  <a:cubicBezTo>
                    <a:pt x="441" y="3460"/>
                    <a:pt x="643" y="3537"/>
                    <a:pt x="846" y="3537"/>
                  </a:cubicBezTo>
                  <a:cubicBezTo>
                    <a:pt x="1048" y="3537"/>
                    <a:pt x="1250" y="3460"/>
                    <a:pt x="1405" y="3305"/>
                  </a:cubicBezTo>
                  <a:lnTo>
                    <a:pt x="2405" y="2305"/>
                  </a:lnTo>
                  <a:cubicBezTo>
                    <a:pt x="2642" y="2541"/>
                    <a:pt x="2975" y="2680"/>
                    <a:pt x="3309" y="2680"/>
                  </a:cubicBezTo>
                  <a:cubicBezTo>
                    <a:pt x="3414" y="2680"/>
                    <a:pt x="3518" y="2666"/>
                    <a:pt x="3620" y="2638"/>
                  </a:cubicBezTo>
                  <a:lnTo>
                    <a:pt x="5882" y="4900"/>
                  </a:lnTo>
                  <a:cubicBezTo>
                    <a:pt x="6192" y="4591"/>
                    <a:pt x="6335" y="4162"/>
                    <a:pt x="6263" y="3733"/>
                  </a:cubicBezTo>
                  <a:cubicBezTo>
                    <a:pt x="6240" y="3519"/>
                    <a:pt x="6311" y="3281"/>
                    <a:pt x="6478" y="3138"/>
                  </a:cubicBezTo>
                  <a:lnTo>
                    <a:pt x="6573" y="3043"/>
                  </a:lnTo>
                  <a:cubicBezTo>
                    <a:pt x="6692" y="2924"/>
                    <a:pt x="6692" y="2709"/>
                    <a:pt x="6573" y="2590"/>
                  </a:cubicBezTo>
                  <a:lnTo>
                    <a:pt x="6573" y="2614"/>
                  </a:lnTo>
                  <a:lnTo>
                    <a:pt x="4073" y="90"/>
                  </a:lnTo>
                  <a:cubicBezTo>
                    <a:pt x="4001" y="30"/>
                    <a:pt x="3918" y="0"/>
                    <a:pt x="38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100"/>
            <p:cNvSpPr/>
            <p:nvPr/>
          </p:nvSpPr>
          <p:spPr>
            <a:xfrm>
              <a:off x="2958783" y="3447804"/>
              <a:ext cx="596" cy="598"/>
            </a:xfrm>
            <a:custGeom>
              <a:avLst/>
              <a:gdLst/>
              <a:ahLst/>
              <a:cxnLst/>
              <a:rect l="l" t="t" r="r" b="b"/>
              <a:pathLst>
                <a:path w="495" h="496" extrusionOk="0">
                  <a:moveTo>
                    <a:pt x="495" y="495"/>
                  </a:moveTo>
                  <a:lnTo>
                    <a:pt x="495" y="495"/>
                  </a:lnTo>
                  <a:lnTo>
                    <a:pt x="0" y="1"/>
                  </a:lnTo>
                  <a:lnTo>
                    <a:pt x="495" y="495"/>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43" name="Google Shape;11343;p100"/>
          <p:cNvSpPr txBox="1"/>
          <p:nvPr/>
        </p:nvSpPr>
        <p:spPr>
          <a:xfrm>
            <a:off x="1048350" y="11586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FFFFFF"/>
                </a:solidFill>
              </a:rPr>
              <a:t>Goals &amp; Results</a:t>
            </a:r>
            <a:endParaRPr sz="1600">
              <a:solidFill>
                <a:srgbClr val="FFFFFF"/>
              </a:solidFill>
            </a:endParaRPr>
          </a:p>
        </p:txBody>
      </p:sp>
      <p:sp>
        <p:nvSpPr>
          <p:cNvPr id="11344" name="Google Shape;11344;p100"/>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Premium Icons</a:t>
            </a:r>
            <a:endParaRP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11348"/>
        <p:cNvGrpSpPr/>
        <p:nvPr/>
      </p:nvGrpSpPr>
      <p:grpSpPr>
        <a:xfrm>
          <a:off x="0" y="0"/>
          <a:ext cx="0" cy="0"/>
          <a:chOff x="0" y="0"/>
          <a:chExt cx="0" cy="0"/>
        </a:xfrm>
      </p:grpSpPr>
      <p:grpSp>
        <p:nvGrpSpPr>
          <p:cNvPr id="11349" name="Google Shape;11349;p101"/>
          <p:cNvGrpSpPr/>
          <p:nvPr/>
        </p:nvGrpSpPr>
        <p:grpSpPr>
          <a:xfrm>
            <a:off x="1090526" y="1805904"/>
            <a:ext cx="341804" cy="341957"/>
            <a:chOff x="1757188" y="1943950"/>
            <a:chExt cx="341804" cy="341957"/>
          </a:xfrm>
        </p:grpSpPr>
        <p:sp>
          <p:nvSpPr>
            <p:cNvPr id="11350" name="Google Shape;11350;p101"/>
            <p:cNvSpPr/>
            <p:nvPr/>
          </p:nvSpPr>
          <p:spPr>
            <a:xfrm>
              <a:off x="1757188" y="2060545"/>
              <a:ext cx="341804" cy="107372"/>
            </a:xfrm>
            <a:custGeom>
              <a:avLst/>
              <a:gdLst/>
              <a:ahLst/>
              <a:cxnLst/>
              <a:rect l="l" t="t" r="r" b="b"/>
              <a:pathLst>
                <a:path w="11527" h="3621" extrusionOk="0">
                  <a:moveTo>
                    <a:pt x="2501" y="0"/>
                  </a:moveTo>
                  <a:lnTo>
                    <a:pt x="2501" y="858"/>
                  </a:lnTo>
                  <a:cubicBezTo>
                    <a:pt x="2215" y="953"/>
                    <a:pt x="2001" y="1191"/>
                    <a:pt x="1882" y="1501"/>
                  </a:cubicBezTo>
                  <a:lnTo>
                    <a:pt x="0" y="1501"/>
                  </a:lnTo>
                  <a:lnTo>
                    <a:pt x="0" y="2167"/>
                  </a:lnTo>
                  <a:lnTo>
                    <a:pt x="1882" y="2167"/>
                  </a:lnTo>
                  <a:cubicBezTo>
                    <a:pt x="2025" y="2548"/>
                    <a:pt x="2382" y="2858"/>
                    <a:pt x="2834" y="2858"/>
                  </a:cubicBezTo>
                  <a:cubicBezTo>
                    <a:pt x="3287" y="2858"/>
                    <a:pt x="3644" y="2596"/>
                    <a:pt x="3787" y="2167"/>
                  </a:cubicBezTo>
                  <a:lnTo>
                    <a:pt x="4811" y="2167"/>
                  </a:lnTo>
                  <a:cubicBezTo>
                    <a:pt x="4882" y="2477"/>
                    <a:pt x="5121" y="2691"/>
                    <a:pt x="5430" y="2787"/>
                  </a:cubicBezTo>
                  <a:lnTo>
                    <a:pt x="5430" y="3620"/>
                  </a:lnTo>
                  <a:lnTo>
                    <a:pt x="6121" y="3620"/>
                  </a:lnTo>
                  <a:lnTo>
                    <a:pt x="6121" y="2787"/>
                  </a:lnTo>
                  <a:cubicBezTo>
                    <a:pt x="6407" y="2715"/>
                    <a:pt x="6621" y="2477"/>
                    <a:pt x="6740" y="2167"/>
                  </a:cubicBezTo>
                  <a:lnTo>
                    <a:pt x="7740" y="2167"/>
                  </a:lnTo>
                  <a:cubicBezTo>
                    <a:pt x="7907" y="2548"/>
                    <a:pt x="8264" y="2858"/>
                    <a:pt x="8693" y="2858"/>
                  </a:cubicBezTo>
                  <a:cubicBezTo>
                    <a:pt x="9145" y="2858"/>
                    <a:pt x="9502" y="2596"/>
                    <a:pt x="9645" y="2167"/>
                  </a:cubicBezTo>
                  <a:lnTo>
                    <a:pt x="11527" y="2167"/>
                  </a:lnTo>
                  <a:lnTo>
                    <a:pt x="11527" y="1501"/>
                  </a:lnTo>
                  <a:lnTo>
                    <a:pt x="9693" y="1501"/>
                  </a:lnTo>
                  <a:cubicBezTo>
                    <a:pt x="9598" y="1191"/>
                    <a:pt x="9360" y="977"/>
                    <a:pt x="9050" y="858"/>
                  </a:cubicBezTo>
                  <a:lnTo>
                    <a:pt x="9050" y="0"/>
                  </a:lnTo>
                  <a:lnTo>
                    <a:pt x="8383" y="0"/>
                  </a:lnTo>
                  <a:lnTo>
                    <a:pt x="8383" y="858"/>
                  </a:lnTo>
                  <a:cubicBezTo>
                    <a:pt x="8074" y="953"/>
                    <a:pt x="7859" y="1191"/>
                    <a:pt x="7740" y="1501"/>
                  </a:cubicBezTo>
                  <a:lnTo>
                    <a:pt x="6740" y="1501"/>
                  </a:lnTo>
                  <a:cubicBezTo>
                    <a:pt x="6597" y="1096"/>
                    <a:pt x="6240" y="810"/>
                    <a:pt x="5787" y="810"/>
                  </a:cubicBezTo>
                  <a:cubicBezTo>
                    <a:pt x="5335" y="810"/>
                    <a:pt x="4978" y="1096"/>
                    <a:pt x="4835" y="1501"/>
                  </a:cubicBezTo>
                  <a:lnTo>
                    <a:pt x="3811" y="1501"/>
                  </a:lnTo>
                  <a:cubicBezTo>
                    <a:pt x="3739" y="1191"/>
                    <a:pt x="3501" y="977"/>
                    <a:pt x="3192" y="858"/>
                  </a:cubicBezTo>
                  <a:lnTo>
                    <a:pt x="319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101"/>
            <p:cNvSpPr/>
            <p:nvPr/>
          </p:nvSpPr>
          <p:spPr>
            <a:xfrm>
              <a:off x="1793898" y="1943950"/>
              <a:ext cx="98891" cy="97557"/>
            </a:xfrm>
            <a:custGeom>
              <a:avLst/>
              <a:gdLst/>
              <a:ahLst/>
              <a:cxnLst/>
              <a:rect l="l" t="t" r="r" b="b"/>
              <a:pathLst>
                <a:path w="3335" h="3290" extrusionOk="0">
                  <a:moveTo>
                    <a:pt x="1655" y="1"/>
                  </a:moveTo>
                  <a:cubicBezTo>
                    <a:pt x="742" y="1"/>
                    <a:pt x="25" y="745"/>
                    <a:pt x="25" y="1646"/>
                  </a:cubicBezTo>
                  <a:cubicBezTo>
                    <a:pt x="1" y="2456"/>
                    <a:pt x="549" y="3099"/>
                    <a:pt x="1311" y="3289"/>
                  </a:cubicBezTo>
                  <a:lnTo>
                    <a:pt x="1977" y="3289"/>
                  </a:lnTo>
                  <a:cubicBezTo>
                    <a:pt x="2763" y="3123"/>
                    <a:pt x="3335" y="2408"/>
                    <a:pt x="3287" y="1575"/>
                  </a:cubicBezTo>
                  <a:cubicBezTo>
                    <a:pt x="3263" y="741"/>
                    <a:pt x="2573" y="74"/>
                    <a:pt x="1739" y="3"/>
                  </a:cubicBezTo>
                  <a:cubicBezTo>
                    <a:pt x="1711" y="2"/>
                    <a:pt x="1683"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101"/>
            <p:cNvSpPr/>
            <p:nvPr/>
          </p:nvSpPr>
          <p:spPr>
            <a:xfrm>
              <a:off x="1966923" y="1943950"/>
              <a:ext cx="98891" cy="97557"/>
            </a:xfrm>
            <a:custGeom>
              <a:avLst/>
              <a:gdLst/>
              <a:ahLst/>
              <a:cxnLst/>
              <a:rect l="l" t="t" r="r" b="b"/>
              <a:pathLst>
                <a:path w="3335" h="3290" extrusionOk="0">
                  <a:moveTo>
                    <a:pt x="1654" y="1"/>
                  </a:moveTo>
                  <a:cubicBezTo>
                    <a:pt x="742" y="1"/>
                    <a:pt x="24" y="745"/>
                    <a:pt x="24" y="1646"/>
                  </a:cubicBezTo>
                  <a:cubicBezTo>
                    <a:pt x="0" y="2456"/>
                    <a:pt x="548" y="3099"/>
                    <a:pt x="1310" y="3289"/>
                  </a:cubicBezTo>
                  <a:lnTo>
                    <a:pt x="1977" y="3289"/>
                  </a:lnTo>
                  <a:cubicBezTo>
                    <a:pt x="2763" y="3123"/>
                    <a:pt x="3334" y="2408"/>
                    <a:pt x="3287" y="1575"/>
                  </a:cubicBezTo>
                  <a:cubicBezTo>
                    <a:pt x="3263" y="741"/>
                    <a:pt x="2572" y="74"/>
                    <a:pt x="1739" y="3"/>
                  </a:cubicBezTo>
                  <a:cubicBezTo>
                    <a:pt x="1711" y="2"/>
                    <a:pt x="1682" y="1"/>
                    <a:pt x="16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101"/>
            <p:cNvSpPr/>
            <p:nvPr/>
          </p:nvSpPr>
          <p:spPr>
            <a:xfrm>
              <a:off x="1879358" y="2188350"/>
              <a:ext cx="98891" cy="97557"/>
            </a:xfrm>
            <a:custGeom>
              <a:avLst/>
              <a:gdLst/>
              <a:ahLst/>
              <a:cxnLst/>
              <a:rect l="l" t="t" r="r" b="b"/>
              <a:pathLst>
                <a:path w="3335" h="3290" extrusionOk="0">
                  <a:moveTo>
                    <a:pt x="1334" y="1"/>
                  </a:moveTo>
                  <a:cubicBezTo>
                    <a:pt x="572" y="167"/>
                    <a:pt x="0" y="858"/>
                    <a:pt x="24" y="1715"/>
                  </a:cubicBezTo>
                  <a:cubicBezTo>
                    <a:pt x="48" y="2549"/>
                    <a:pt x="739" y="3216"/>
                    <a:pt x="1572" y="3287"/>
                  </a:cubicBezTo>
                  <a:cubicBezTo>
                    <a:pt x="1601" y="3289"/>
                    <a:pt x="1629" y="3289"/>
                    <a:pt x="1657" y="3289"/>
                  </a:cubicBezTo>
                  <a:cubicBezTo>
                    <a:pt x="2569" y="3289"/>
                    <a:pt x="3287" y="2545"/>
                    <a:pt x="3287" y="1644"/>
                  </a:cubicBezTo>
                  <a:cubicBezTo>
                    <a:pt x="3334" y="834"/>
                    <a:pt x="2763" y="167"/>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4" name="Google Shape;11354;p101"/>
          <p:cNvGrpSpPr/>
          <p:nvPr/>
        </p:nvGrpSpPr>
        <p:grpSpPr>
          <a:xfrm>
            <a:off x="1830609" y="1780311"/>
            <a:ext cx="341836" cy="310762"/>
            <a:chOff x="2349655" y="1932711"/>
            <a:chExt cx="341836" cy="310762"/>
          </a:xfrm>
        </p:grpSpPr>
        <p:sp>
          <p:nvSpPr>
            <p:cNvPr id="11355" name="Google Shape;11355;p101"/>
            <p:cNvSpPr/>
            <p:nvPr/>
          </p:nvSpPr>
          <p:spPr>
            <a:xfrm>
              <a:off x="2349655" y="1949673"/>
              <a:ext cx="90440" cy="63634"/>
            </a:xfrm>
            <a:custGeom>
              <a:avLst/>
              <a:gdLst/>
              <a:ahLst/>
              <a:cxnLst/>
              <a:rect l="l" t="t" r="r" b="b"/>
              <a:pathLst>
                <a:path w="3050" h="2146" extrusionOk="0">
                  <a:moveTo>
                    <a:pt x="1096" y="0"/>
                  </a:moveTo>
                  <a:cubicBezTo>
                    <a:pt x="477" y="0"/>
                    <a:pt x="1" y="524"/>
                    <a:pt x="25" y="1144"/>
                  </a:cubicBezTo>
                  <a:cubicBezTo>
                    <a:pt x="72" y="1667"/>
                    <a:pt x="477" y="2072"/>
                    <a:pt x="1025" y="2144"/>
                  </a:cubicBezTo>
                  <a:cubicBezTo>
                    <a:pt x="1043" y="2145"/>
                    <a:pt x="1061" y="2145"/>
                    <a:pt x="1079" y="2145"/>
                  </a:cubicBezTo>
                  <a:cubicBezTo>
                    <a:pt x="1557" y="2145"/>
                    <a:pt x="1983" y="1843"/>
                    <a:pt x="2120" y="1429"/>
                  </a:cubicBezTo>
                  <a:lnTo>
                    <a:pt x="3049" y="1429"/>
                  </a:lnTo>
                  <a:lnTo>
                    <a:pt x="3049" y="739"/>
                  </a:lnTo>
                  <a:lnTo>
                    <a:pt x="2120" y="739"/>
                  </a:lnTo>
                  <a:cubicBezTo>
                    <a:pt x="1977" y="286"/>
                    <a:pt x="1573"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101"/>
            <p:cNvSpPr/>
            <p:nvPr/>
          </p:nvSpPr>
          <p:spPr>
            <a:xfrm>
              <a:off x="2459134" y="1932711"/>
              <a:ext cx="129255" cy="95362"/>
            </a:xfrm>
            <a:custGeom>
              <a:avLst/>
              <a:gdLst/>
              <a:ahLst/>
              <a:cxnLst/>
              <a:rect l="l" t="t" r="r" b="b"/>
              <a:pathLst>
                <a:path w="4359" h="3216" extrusionOk="0">
                  <a:moveTo>
                    <a:pt x="2048" y="1"/>
                  </a:moveTo>
                  <a:lnTo>
                    <a:pt x="2048" y="811"/>
                  </a:lnTo>
                  <a:lnTo>
                    <a:pt x="0" y="811"/>
                  </a:lnTo>
                  <a:lnTo>
                    <a:pt x="0" y="2406"/>
                  </a:lnTo>
                  <a:lnTo>
                    <a:pt x="2048" y="2406"/>
                  </a:lnTo>
                  <a:lnTo>
                    <a:pt x="2048" y="3216"/>
                  </a:lnTo>
                  <a:lnTo>
                    <a:pt x="4358" y="1597"/>
                  </a:lnTo>
                  <a:lnTo>
                    <a:pt x="204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101"/>
            <p:cNvSpPr/>
            <p:nvPr/>
          </p:nvSpPr>
          <p:spPr>
            <a:xfrm>
              <a:off x="2349655" y="2057728"/>
              <a:ext cx="90440" cy="63723"/>
            </a:xfrm>
            <a:custGeom>
              <a:avLst/>
              <a:gdLst/>
              <a:ahLst/>
              <a:cxnLst/>
              <a:rect l="l" t="t" r="r" b="b"/>
              <a:pathLst>
                <a:path w="3050" h="2149" extrusionOk="0">
                  <a:moveTo>
                    <a:pt x="1096" y="0"/>
                  </a:moveTo>
                  <a:cubicBezTo>
                    <a:pt x="477" y="0"/>
                    <a:pt x="1" y="548"/>
                    <a:pt x="25" y="1167"/>
                  </a:cubicBezTo>
                  <a:cubicBezTo>
                    <a:pt x="72" y="1667"/>
                    <a:pt x="477" y="2096"/>
                    <a:pt x="1025" y="2143"/>
                  </a:cubicBezTo>
                  <a:cubicBezTo>
                    <a:pt x="1059" y="2147"/>
                    <a:pt x="1093" y="2148"/>
                    <a:pt x="1126" y="2148"/>
                  </a:cubicBezTo>
                  <a:cubicBezTo>
                    <a:pt x="1585" y="2148"/>
                    <a:pt x="1987" y="1851"/>
                    <a:pt x="2120" y="1429"/>
                  </a:cubicBezTo>
                  <a:lnTo>
                    <a:pt x="3049" y="1429"/>
                  </a:lnTo>
                  <a:lnTo>
                    <a:pt x="3049" y="762"/>
                  </a:lnTo>
                  <a:lnTo>
                    <a:pt x="2120" y="762"/>
                  </a:lnTo>
                  <a:cubicBezTo>
                    <a:pt x="1977" y="310"/>
                    <a:pt x="1573"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101"/>
            <p:cNvSpPr/>
            <p:nvPr/>
          </p:nvSpPr>
          <p:spPr>
            <a:xfrm>
              <a:off x="2459134" y="2043584"/>
              <a:ext cx="180080" cy="91834"/>
            </a:xfrm>
            <a:custGeom>
              <a:avLst/>
              <a:gdLst/>
              <a:ahLst/>
              <a:cxnLst/>
              <a:rect l="l" t="t" r="r" b="b"/>
              <a:pathLst>
                <a:path w="6073" h="3097" extrusionOk="0">
                  <a:moveTo>
                    <a:pt x="3858" y="1"/>
                  </a:moveTo>
                  <a:lnTo>
                    <a:pt x="3858" y="787"/>
                  </a:lnTo>
                  <a:lnTo>
                    <a:pt x="0" y="787"/>
                  </a:lnTo>
                  <a:lnTo>
                    <a:pt x="0" y="2358"/>
                  </a:lnTo>
                  <a:lnTo>
                    <a:pt x="3858" y="2358"/>
                  </a:lnTo>
                  <a:lnTo>
                    <a:pt x="3858" y="3097"/>
                  </a:lnTo>
                  <a:lnTo>
                    <a:pt x="3882" y="3097"/>
                  </a:lnTo>
                  <a:lnTo>
                    <a:pt x="6073" y="1549"/>
                  </a:lnTo>
                  <a:lnTo>
                    <a:pt x="38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101"/>
            <p:cNvSpPr/>
            <p:nvPr/>
          </p:nvSpPr>
          <p:spPr>
            <a:xfrm>
              <a:off x="2349655" y="2165754"/>
              <a:ext cx="90440" cy="63634"/>
            </a:xfrm>
            <a:custGeom>
              <a:avLst/>
              <a:gdLst/>
              <a:ahLst/>
              <a:cxnLst/>
              <a:rect l="l" t="t" r="r" b="b"/>
              <a:pathLst>
                <a:path w="3050" h="2146" extrusionOk="0">
                  <a:moveTo>
                    <a:pt x="1096" y="1"/>
                  </a:moveTo>
                  <a:cubicBezTo>
                    <a:pt x="477" y="1"/>
                    <a:pt x="1" y="525"/>
                    <a:pt x="25" y="1144"/>
                  </a:cubicBezTo>
                  <a:cubicBezTo>
                    <a:pt x="72" y="1668"/>
                    <a:pt x="477" y="2073"/>
                    <a:pt x="1025" y="2144"/>
                  </a:cubicBezTo>
                  <a:cubicBezTo>
                    <a:pt x="1043" y="2145"/>
                    <a:pt x="1061" y="2145"/>
                    <a:pt x="1079" y="2145"/>
                  </a:cubicBezTo>
                  <a:cubicBezTo>
                    <a:pt x="1557" y="2145"/>
                    <a:pt x="1983" y="1843"/>
                    <a:pt x="2120" y="1430"/>
                  </a:cubicBezTo>
                  <a:lnTo>
                    <a:pt x="3049" y="1430"/>
                  </a:lnTo>
                  <a:lnTo>
                    <a:pt x="3049" y="739"/>
                  </a:lnTo>
                  <a:lnTo>
                    <a:pt x="2120" y="739"/>
                  </a:lnTo>
                  <a:cubicBezTo>
                    <a:pt x="1977" y="286"/>
                    <a:pt x="1573"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101"/>
            <p:cNvSpPr/>
            <p:nvPr/>
          </p:nvSpPr>
          <p:spPr>
            <a:xfrm>
              <a:off x="2459134" y="2151639"/>
              <a:ext cx="232357" cy="91834"/>
            </a:xfrm>
            <a:custGeom>
              <a:avLst/>
              <a:gdLst/>
              <a:ahLst/>
              <a:cxnLst/>
              <a:rect l="l" t="t" r="r" b="b"/>
              <a:pathLst>
                <a:path w="7836" h="3097" extrusionOk="0">
                  <a:moveTo>
                    <a:pt x="5668" y="0"/>
                  </a:moveTo>
                  <a:lnTo>
                    <a:pt x="5668" y="762"/>
                  </a:lnTo>
                  <a:lnTo>
                    <a:pt x="0" y="762"/>
                  </a:lnTo>
                  <a:lnTo>
                    <a:pt x="0" y="2310"/>
                  </a:lnTo>
                  <a:lnTo>
                    <a:pt x="5668" y="2310"/>
                  </a:lnTo>
                  <a:lnTo>
                    <a:pt x="5668" y="3096"/>
                  </a:lnTo>
                  <a:lnTo>
                    <a:pt x="7835" y="1548"/>
                  </a:lnTo>
                  <a:lnTo>
                    <a:pt x="566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1" name="Google Shape;11361;p101"/>
          <p:cNvGrpSpPr/>
          <p:nvPr/>
        </p:nvGrpSpPr>
        <p:grpSpPr>
          <a:xfrm>
            <a:off x="2596134" y="1790927"/>
            <a:ext cx="307200" cy="340386"/>
            <a:chOff x="2967565" y="1943327"/>
            <a:chExt cx="307200" cy="340386"/>
          </a:xfrm>
        </p:grpSpPr>
        <p:sp>
          <p:nvSpPr>
            <p:cNvPr id="11362" name="Google Shape;11362;p101"/>
            <p:cNvSpPr/>
            <p:nvPr/>
          </p:nvSpPr>
          <p:spPr>
            <a:xfrm>
              <a:off x="3030429" y="2095862"/>
              <a:ext cx="182215" cy="49460"/>
            </a:xfrm>
            <a:custGeom>
              <a:avLst/>
              <a:gdLst/>
              <a:ahLst/>
              <a:cxnLst/>
              <a:rect l="l" t="t" r="r" b="b"/>
              <a:pathLst>
                <a:path w="6145" h="1668" extrusionOk="0">
                  <a:moveTo>
                    <a:pt x="738" y="0"/>
                  </a:moveTo>
                  <a:lnTo>
                    <a:pt x="0" y="1667"/>
                  </a:lnTo>
                  <a:lnTo>
                    <a:pt x="6144" y="1667"/>
                  </a:lnTo>
                  <a:lnTo>
                    <a:pt x="540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101"/>
            <p:cNvSpPr/>
            <p:nvPr/>
          </p:nvSpPr>
          <p:spPr>
            <a:xfrm>
              <a:off x="3061476" y="2027364"/>
              <a:ext cx="120804" cy="49460"/>
            </a:xfrm>
            <a:custGeom>
              <a:avLst/>
              <a:gdLst/>
              <a:ahLst/>
              <a:cxnLst/>
              <a:rect l="l" t="t" r="r" b="b"/>
              <a:pathLst>
                <a:path w="4074" h="1668" extrusionOk="0">
                  <a:moveTo>
                    <a:pt x="763" y="0"/>
                  </a:moveTo>
                  <a:lnTo>
                    <a:pt x="1" y="1667"/>
                  </a:lnTo>
                  <a:lnTo>
                    <a:pt x="4073" y="1667"/>
                  </a:lnTo>
                  <a:lnTo>
                    <a:pt x="331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101"/>
            <p:cNvSpPr/>
            <p:nvPr/>
          </p:nvSpPr>
          <p:spPr>
            <a:xfrm>
              <a:off x="2998641" y="2165754"/>
              <a:ext cx="245048" cy="49460"/>
            </a:xfrm>
            <a:custGeom>
              <a:avLst/>
              <a:gdLst/>
              <a:ahLst/>
              <a:cxnLst/>
              <a:rect l="l" t="t" r="r" b="b"/>
              <a:pathLst>
                <a:path w="8264" h="1668" extrusionOk="0">
                  <a:moveTo>
                    <a:pt x="739" y="1"/>
                  </a:moveTo>
                  <a:lnTo>
                    <a:pt x="0" y="1668"/>
                  </a:lnTo>
                  <a:lnTo>
                    <a:pt x="8264" y="1668"/>
                  </a:lnTo>
                  <a:lnTo>
                    <a:pt x="752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101"/>
            <p:cNvSpPr/>
            <p:nvPr/>
          </p:nvSpPr>
          <p:spPr>
            <a:xfrm>
              <a:off x="3091841" y="1943327"/>
              <a:ext cx="58653" cy="64287"/>
            </a:xfrm>
            <a:custGeom>
              <a:avLst/>
              <a:gdLst/>
              <a:ahLst/>
              <a:cxnLst/>
              <a:rect l="l" t="t" r="r" b="b"/>
              <a:pathLst>
                <a:path w="1978" h="2168" extrusionOk="0">
                  <a:moveTo>
                    <a:pt x="1001" y="0"/>
                  </a:moveTo>
                  <a:lnTo>
                    <a:pt x="1" y="2167"/>
                  </a:lnTo>
                  <a:lnTo>
                    <a:pt x="1977" y="2167"/>
                  </a:lnTo>
                  <a:lnTo>
                    <a:pt x="100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101"/>
            <p:cNvSpPr/>
            <p:nvPr/>
          </p:nvSpPr>
          <p:spPr>
            <a:xfrm>
              <a:off x="2967565" y="2234253"/>
              <a:ext cx="307200" cy="49460"/>
            </a:xfrm>
            <a:custGeom>
              <a:avLst/>
              <a:gdLst/>
              <a:ahLst/>
              <a:cxnLst/>
              <a:rect l="l" t="t" r="r" b="b"/>
              <a:pathLst>
                <a:path w="10360" h="1668" extrusionOk="0">
                  <a:moveTo>
                    <a:pt x="739" y="1"/>
                  </a:moveTo>
                  <a:lnTo>
                    <a:pt x="1" y="1668"/>
                  </a:lnTo>
                  <a:lnTo>
                    <a:pt x="10360" y="1668"/>
                  </a:lnTo>
                  <a:lnTo>
                    <a:pt x="962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7" name="Google Shape;11367;p101"/>
          <p:cNvGrpSpPr/>
          <p:nvPr/>
        </p:nvGrpSpPr>
        <p:grpSpPr>
          <a:xfrm>
            <a:off x="3274231" y="1796256"/>
            <a:ext cx="340411" cy="339675"/>
            <a:chOff x="3502831" y="1939087"/>
            <a:chExt cx="340411" cy="339675"/>
          </a:xfrm>
        </p:grpSpPr>
        <p:sp>
          <p:nvSpPr>
            <p:cNvPr id="11368" name="Google Shape;11368;p101"/>
            <p:cNvSpPr/>
            <p:nvPr/>
          </p:nvSpPr>
          <p:spPr>
            <a:xfrm>
              <a:off x="3578417" y="2091622"/>
              <a:ext cx="187137" cy="31787"/>
            </a:xfrm>
            <a:custGeom>
              <a:avLst/>
              <a:gdLst/>
              <a:ahLst/>
              <a:cxnLst/>
              <a:rect l="l" t="t" r="r" b="b"/>
              <a:pathLst>
                <a:path w="6311" h="1072" extrusionOk="0">
                  <a:moveTo>
                    <a:pt x="0" y="0"/>
                  </a:moveTo>
                  <a:lnTo>
                    <a:pt x="0" y="1072"/>
                  </a:lnTo>
                  <a:lnTo>
                    <a:pt x="6311" y="1072"/>
                  </a:lnTo>
                  <a:lnTo>
                    <a:pt x="631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101"/>
            <p:cNvSpPr/>
            <p:nvPr/>
          </p:nvSpPr>
          <p:spPr>
            <a:xfrm>
              <a:off x="3552975" y="2142447"/>
              <a:ext cx="239414" cy="31817"/>
            </a:xfrm>
            <a:custGeom>
              <a:avLst/>
              <a:gdLst/>
              <a:ahLst/>
              <a:cxnLst/>
              <a:rect l="l" t="t" r="r" b="b"/>
              <a:pathLst>
                <a:path w="8074" h="1073" extrusionOk="0">
                  <a:moveTo>
                    <a:pt x="1" y="1"/>
                  </a:moveTo>
                  <a:lnTo>
                    <a:pt x="1" y="1072"/>
                  </a:lnTo>
                  <a:lnTo>
                    <a:pt x="8074" y="1072"/>
                  </a:lnTo>
                  <a:lnTo>
                    <a:pt x="80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101"/>
            <p:cNvSpPr/>
            <p:nvPr/>
          </p:nvSpPr>
          <p:spPr>
            <a:xfrm>
              <a:off x="3528985" y="2194725"/>
              <a:ext cx="286710" cy="31787"/>
            </a:xfrm>
            <a:custGeom>
              <a:avLst/>
              <a:gdLst/>
              <a:ahLst/>
              <a:cxnLst/>
              <a:rect l="l" t="t" r="r" b="b"/>
              <a:pathLst>
                <a:path w="9669" h="1072" extrusionOk="0">
                  <a:moveTo>
                    <a:pt x="0" y="0"/>
                  </a:moveTo>
                  <a:lnTo>
                    <a:pt x="0" y="1072"/>
                  </a:lnTo>
                  <a:lnTo>
                    <a:pt x="9669" y="1072"/>
                  </a:lnTo>
                  <a:lnTo>
                    <a:pt x="966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101"/>
            <p:cNvSpPr/>
            <p:nvPr/>
          </p:nvSpPr>
          <p:spPr>
            <a:xfrm>
              <a:off x="3606647" y="1939087"/>
              <a:ext cx="161043" cy="132072"/>
            </a:xfrm>
            <a:custGeom>
              <a:avLst/>
              <a:gdLst/>
              <a:ahLst/>
              <a:cxnLst/>
              <a:rect l="l" t="t" r="r" b="b"/>
              <a:pathLst>
                <a:path w="5431" h="4454" extrusionOk="0">
                  <a:moveTo>
                    <a:pt x="1906" y="0"/>
                  </a:moveTo>
                  <a:lnTo>
                    <a:pt x="1906" y="3382"/>
                  </a:lnTo>
                  <a:lnTo>
                    <a:pt x="1" y="3382"/>
                  </a:lnTo>
                  <a:lnTo>
                    <a:pt x="1" y="4454"/>
                  </a:lnTo>
                  <a:lnTo>
                    <a:pt x="4478" y="4454"/>
                  </a:lnTo>
                  <a:lnTo>
                    <a:pt x="4478" y="3382"/>
                  </a:lnTo>
                  <a:lnTo>
                    <a:pt x="2573" y="3382"/>
                  </a:lnTo>
                  <a:lnTo>
                    <a:pt x="2573" y="2072"/>
                  </a:lnTo>
                  <a:lnTo>
                    <a:pt x="5430" y="2072"/>
                  </a:lnTo>
                  <a:lnTo>
                    <a:pt x="543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101"/>
            <p:cNvSpPr/>
            <p:nvPr/>
          </p:nvSpPr>
          <p:spPr>
            <a:xfrm>
              <a:off x="3502831" y="2246974"/>
              <a:ext cx="340411" cy="31787"/>
            </a:xfrm>
            <a:custGeom>
              <a:avLst/>
              <a:gdLst/>
              <a:ahLst/>
              <a:cxnLst/>
              <a:rect l="l" t="t" r="r" b="b"/>
              <a:pathLst>
                <a:path w="11480" h="1072" extrusionOk="0">
                  <a:moveTo>
                    <a:pt x="1" y="0"/>
                  </a:moveTo>
                  <a:lnTo>
                    <a:pt x="1" y="1072"/>
                  </a:lnTo>
                  <a:lnTo>
                    <a:pt x="11479" y="1072"/>
                  </a:lnTo>
                  <a:lnTo>
                    <a:pt x="114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3" name="Google Shape;11373;p101"/>
          <p:cNvGrpSpPr/>
          <p:nvPr/>
        </p:nvGrpSpPr>
        <p:grpSpPr>
          <a:xfrm>
            <a:off x="4042436" y="1799240"/>
            <a:ext cx="341808" cy="341808"/>
            <a:chOff x="4118636" y="1946856"/>
            <a:chExt cx="341808" cy="341808"/>
          </a:xfrm>
        </p:grpSpPr>
        <p:sp>
          <p:nvSpPr>
            <p:cNvPr id="11374" name="Google Shape;11374;p101"/>
            <p:cNvSpPr/>
            <p:nvPr/>
          </p:nvSpPr>
          <p:spPr>
            <a:xfrm>
              <a:off x="4159587" y="2127620"/>
              <a:ext cx="120063" cy="120093"/>
            </a:xfrm>
            <a:custGeom>
              <a:avLst/>
              <a:gdLst/>
              <a:ahLst/>
              <a:cxnLst/>
              <a:rect l="l" t="t" r="r" b="b"/>
              <a:pathLst>
                <a:path w="4049" h="4050" extrusionOk="0">
                  <a:moveTo>
                    <a:pt x="2739" y="1"/>
                  </a:moveTo>
                  <a:cubicBezTo>
                    <a:pt x="1215" y="1"/>
                    <a:pt x="0" y="1215"/>
                    <a:pt x="0" y="2739"/>
                  </a:cubicBezTo>
                  <a:lnTo>
                    <a:pt x="0" y="4049"/>
                  </a:lnTo>
                  <a:lnTo>
                    <a:pt x="1310" y="4049"/>
                  </a:lnTo>
                  <a:cubicBezTo>
                    <a:pt x="2810" y="4049"/>
                    <a:pt x="4049" y="2835"/>
                    <a:pt x="4049" y="1310"/>
                  </a:cubicBezTo>
                  <a:lnTo>
                    <a:pt x="40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101"/>
            <p:cNvSpPr/>
            <p:nvPr/>
          </p:nvSpPr>
          <p:spPr>
            <a:xfrm>
              <a:off x="4299401" y="2127620"/>
              <a:ext cx="161043" cy="161043"/>
            </a:xfrm>
            <a:custGeom>
              <a:avLst/>
              <a:gdLst/>
              <a:ahLst/>
              <a:cxnLst/>
              <a:rect l="l" t="t" r="r" b="b"/>
              <a:pathLst>
                <a:path w="5431" h="5431" extrusionOk="0">
                  <a:moveTo>
                    <a:pt x="3525" y="1525"/>
                  </a:moveTo>
                  <a:lnTo>
                    <a:pt x="3525" y="2215"/>
                  </a:lnTo>
                  <a:lnTo>
                    <a:pt x="1644" y="2215"/>
                  </a:lnTo>
                  <a:lnTo>
                    <a:pt x="1644" y="1525"/>
                  </a:lnTo>
                  <a:close/>
                  <a:moveTo>
                    <a:pt x="3525" y="3073"/>
                  </a:moveTo>
                  <a:lnTo>
                    <a:pt x="3525" y="3740"/>
                  </a:lnTo>
                  <a:lnTo>
                    <a:pt x="1644" y="3740"/>
                  </a:lnTo>
                  <a:lnTo>
                    <a:pt x="1644" y="3073"/>
                  </a:lnTo>
                  <a:close/>
                  <a:moveTo>
                    <a:pt x="1" y="1"/>
                  </a:moveTo>
                  <a:lnTo>
                    <a:pt x="1" y="1882"/>
                  </a:lnTo>
                  <a:cubicBezTo>
                    <a:pt x="1" y="3811"/>
                    <a:pt x="1596" y="5430"/>
                    <a:pt x="3549" y="5430"/>
                  </a:cubicBezTo>
                  <a:lnTo>
                    <a:pt x="5430" y="5430"/>
                  </a:lnTo>
                  <a:lnTo>
                    <a:pt x="5430" y="3549"/>
                  </a:lnTo>
                  <a:cubicBezTo>
                    <a:pt x="5430" y="1572"/>
                    <a:pt x="3859"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101"/>
            <p:cNvSpPr/>
            <p:nvPr/>
          </p:nvSpPr>
          <p:spPr>
            <a:xfrm>
              <a:off x="4118636" y="1946856"/>
              <a:ext cx="161725" cy="160331"/>
            </a:xfrm>
            <a:custGeom>
              <a:avLst/>
              <a:gdLst/>
              <a:ahLst/>
              <a:cxnLst/>
              <a:rect l="l" t="t" r="r" b="b"/>
              <a:pathLst>
                <a:path w="5454" h="5407" extrusionOk="0">
                  <a:moveTo>
                    <a:pt x="3810" y="1667"/>
                  </a:moveTo>
                  <a:lnTo>
                    <a:pt x="3810" y="2358"/>
                  </a:lnTo>
                  <a:lnTo>
                    <a:pt x="1929" y="2358"/>
                  </a:lnTo>
                  <a:lnTo>
                    <a:pt x="1929" y="1667"/>
                  </a:lnTo>
                  <a:close/>
                  <a:moveTo>
                    <a:pt x="3810" y="3191"/>
                  </a:moveTo>
                  <a:lnTo>
                    <a:pt x="3810" y="3858"/>
                  </a:lnTo>
                  <a:lnTo>
                    <a:pt x="1929" y="3858"/>
                  </a:lnTo>
                  <a:lnTo>
                    <a:pt x="1929" y="3191"/>
                  </a:lnTo>
                  <a:close/>
                  <a:moveTo>
                    <a:pt x="0" y="0"/>
                  </a:moveTo>
                  <a:lnTo>
                    <a:pt x="0" y="1882"/>
                  </a:lnTo>
                  <a:cubicBezTo>
                    <a:pt x="0" y="3834"/>
                    <a:pt x="1620" y="5406"/>
                    <a:pt x="3572" y="5406"/>
                  </a:cubicBezTo>
                  <a:lnTo>
                    <a:pt x="5454" y="5406"/>
                  </a:lnTo>
                  <a:lnTo>
                    <a:pt x="5454" y="3549"/>
                  </a:lnTo>
                  <a:cubicBezTo>
                    <a:pt x="5454" y="1572"/>
                    <a:pt x="3882"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101"/>
            <p:cNvSpPr/>
            <p:nvPr/>
          </p:nvSpPr>
          <p:spPr>
            <a:xfrm>
              <a:off x="4300824" y="1987095"/>
              <a:ext cx="120063" cy="120093"/>
            </a:xfrm>
            <a:custGeom>
              <a:avLst/>
              <a:gdLst/>
              <a:ahLst/>
              <a:cxnLst/>
              <a:rect l="l" t="t" r="r" b="b"/>
              <a:pathLst>
                <a:path w="4049" h="4050" extrusionOk="0">
                  <a:moveTo>
                    <a:pt x="2739" y="1"/>
                  </a:moveTo>
                  <a:cubicBezTo>
                    <a:pt x="1215" y="1"/>
                    <a:pt x="0" y="1239"/>
                    <a:pt x="0" y="2739"/>
                  </a:cubicBezTo>
                  <a:lnTo>
                    <a:pt x="0" y="4049"/>
                  </a:lnTo>
                  <a:lnTo>
                    <a:pt x="1310" y="4049"/>
                  </a:lnTo>
                  <a:cubicBezTo>
                    <a:pt x="2787" y="4049"/>
                    <a:pt x="4049" y="2835"/>
                    <a:pt x="4049" y="1310"/>
                  </a:cubicBezTo>
                  <a:lnTo>
                    <a:pt x="40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8" name="Google Shape;11378;p101"/>
          <p:cNvGrpSpPr/>
          <p:nvPr/>
        </p:nvGrpSpPr>
        <p:grpSpPr>
          <a:xfrm>
            <a:off x="4781640" y="1783158"/>
            <a:ext cx="341839" cy="343910"/>
            <a:chOff x="4705440" y="1935558"/>
            <a:chExt cx="341839" cy="343910"/>
          </a:xfrm>
        </p:grpSpPr>
        <p:sp>
          <p:nvSpPr>
            <p:cNvPr id="11379" name="Google Shape;11379;p101"/>
            <p:cNvSpPr/>
            <p:nvPr/>
          </p:nvSpPr>
          <p:spPr>
            <a:xfrm>
              <a:off x="4788083" y="1996287"/>
              <a:ext cx="177974" cy="221741"/>
            </a:xfrm>
            <a:custGeom>
              <a:avLst/>
              <a:gdLst/>
              <a:ahLst/>
              <a:cxnLst/>
              <a:rect l="l" t="t" r="r" b="b"/>
              <a:pathLst>
                <a:path w="6002" h="7478" extrusionOk="0">
                  <a:moveTo>
                    <a:pt x="0" y="0"/>
                  </a:moveTo>
                  <a:lnTo>
                    <a:pt x="0" y="691"/>
                  </a:lnTo>
                  <a:lnTo>
                    <a:pt x="500" y="691"/>
                  </a:lnTo>
                  <a:cubicBezTo>
                    <a:pt x="858" y="691"/>
                    <a:pt x="1215" y="834"/>
                    <a:pt x="1477" y="1072"/>
                  </a:cubicBezTo>
                  <a:lnTo>
                    <a:pt x="3168" y="2667"/>
                  </a:lnTo>
                  <a:lnTo>
                    <a:pt x="2334" y="4263"/>
                  </a:lnTo>
                  <a:lnTo>
                    <a:pt x="1929" y="3858"/>
                  </a:lnTo>
                  <a:cubicBezTo>
                    <a:pt x="1548" y="3501"/>
                    <a:pt x="1024" y="3310"/>
                    <a:pt x="500" y="3310"/>
                  </a:cubicBezTo>
                  <a:lnTo>
                    <a:pt x="0" y="3310"/>
                  </a:lnTo>
                  <a:lnTo>
                    <a:pt x="0" y="3977"/>
                  </a:lnTo>
                  <a:lnTo>
                    <a:pt x="500" y="3977"/>
                  </a:lnTo>
                  <a:cubicBezTo>
                    <a:pt x="858" y="3977"/>
                    <a:pt x="1215" y="4144"/>
                    <a:pt x="1453" y="4382"/>
                  </a:cubicBezTo>
                  <a:lnTo>
                    <a:pt x="1977" y="4882"/>
                  </a:lnTo>
                  <a:lnTo>
                    <a:pt x="1310" y="6168"/>
                  </a:lnTo>
                  <a:cubicBezTo>
                    <a:pt x="1096" y="6549"/>
                    <a:pt x="715" y="6787"/>
                    <a:pt x="262" y="6787"/>
                  </a:cubicBezTo>
                  <a:lnTo>
                    <a:pt x="0" y="6787"/>
                  </a:lnTo>
                  <a:lnTo>
                    <a:pt x="0" y="7478"/>
                  </a:lnTo>
                  <a:lnTo>
                    <a:pt x="286" y="7478"/>
                  </a:lnTo>
                  <a:cubicBezTo>
                    <a:pt x="977" y="7478"/>
                    <a:pt x="1596" y="7073"/>
                    <a:pt x="1929" y="6478"/>
                  </a:cubicBezTo>
                  <a:lnTo>
                    <a:pt x="2525" y="5382"/>
                  </a:lnTo>
                  <a:lnTo>
                    <a:pt x="4073" y="6811"/>
                  </a:lnTo>
                  <a:cubicBezTo>
                    <a:pt x="4454" y="7168"/>
                    <a:pt x="4954" y="7383"/>
                    <a:pt x="5501" y="7383"/>
                  </a:cubicBezTo>
                  <a:lnTo>
                    <a:pt x="6002" y="7383"/>
                  </a:lnTo>
                  <a:lnTo>
                    <a:pt x="6002" y="6692"/>
                  </a:lnTo>
                  <a:lnTo>
                    <a:pt x="5454" y="6692"/>
                  </a:lnTo>
                  <a:cubicBezTo>
                    <a:pt x="5097" y="6692"/>
                    <a:pt x="4739" y="6549"/>
                    <a:pt x="4477" y="6311"/>
                  </a:cubicBezTo>
                  <a:lnTo>
                    <a:pt x="2810" y="4739"/>
                  </a:lnTo>
                  <a:lnTo>
                    <a:pt x="3644" y="3144"/>
                  </a:lnTo>
                  <a:lnTo>
                    <a:pt x="4025" y="3501"/>
                  </a:lnTo>
                  <a:cubicBezTo>
                    <a:pt x="4430" y="3858"/>
                    <a:pt x="4930" y="4072"/>
                    <a:pt x="5454" y="4072"/>
                  </a:cubicBezTo>
                  <a:lnTo>
                    <a:pt x="5978" y="4072"/>
                  </a:lnTo>
                  <a:lnTo>
                    <a:pt x="5978" y="3382"/>
                  </a:lnTo>
                  <a:lnTo>
                    <a:pt x="5454" y="3382"/>
                  </a:lnTo>
                  <a:cubicBezTo>
                    <a:pt x="5097" y="3382"/>
                    <a:pt x="4739" y="3239"/>
                    <a:pt x="4501" y="3001"/>
                  </a:cubicBezTo>
                  <a:lnTo>
                    <a:pt x="4001" y="2525"/>
                  </a:lnTo>
                  <a:lnTo>
                    <a:pt x="4668" y="1310"/>
                  </a:lnTo>
                  <a:cubicBezTo>
                    <a:pt x="4858" y="929"/>
                    <a:pt x="5287" y="691"/>
                    <a:pt x="5692" y="691"/>
                  </a:cubicBezTo>
                  <a:lnTo>
                    <a:pt x="5978" y="691"/>
                  </a:lnTo>
                  <a:lnTo>
                    <a:pt x="5978" y="0"/>
                  </a:lnTo>
                  <a:lnTo>
                    <a:pt x="5716" y="0"/>
                  </a:lnTo>
                  <a:cubicBezTo>
                    <a:pt x="5025" y="0"/>
                    <a:pt x="4406" y="381"/>
                    <a:pt x="4073" y="977"/>
                  </a:cubicBezTo>
                  <a:lnTo>
                    <a:pt x="3501" y="2024"/>
                  </a:lnTo>
                  <a:lnTo>
                    <a:pt x="1929" y="572"/>
                  </a:lnTo>
                  <a:cubicBezTo>
                    <a:pt x="1548" y="215"/>
                    <a:pt x="102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101"/>
            <p:cNvSpPr/>
            <p:nvPr/>
          </p:nvSpPr>
          <p:spPr>
            <a:xfrm>
              <a:off x="4705440" y="1935558"/>
              <a:ext cx="62893" cy="340381"/>
            </a:xfrm>
            <a:custGeom>
              <a:avLst/>
              <a:gdLst/>
              <a:ahLst/>
              <a:cxnLst/>
              <a:rect l="l" t="t" r="r" b="b"/>
              <a:pathLst>
                <a:path w="2121" h="11479" extrusionOk="0">
                  <a:moveTo>
                    <a:pt x="763" y="0"/>
                  </a:moveTo>
                  <a:lnTo>
                    <a:pt x="763" y="1358"/>
                  </a:lnTo>
                  <a:cubicBezTo>
                    <a:pt x="334" y="1501"/>
                    <a:pt x="1" y="1905"/>
                    <a:pt x="1" y="2382"/>
                  </a:cubicBezTo>
                  <a:cubicBezTo>
                    <a:pt x="1" y="2858"/>
                    <a:pt x="311" y="3239"/>
                    <a:pt x="763" y="3382"/>
                  </a:cubicBezTo>
                  <a:lnTo>
                    <a:pt x="763" y="4715"/>
                  </a:lnTo>
                  <a:cubicBezTo>
                    <a:pt x="334" y="4882"/>
                    <a:pt x="1" y="5263"/>
                    <a:pt x="1" y="5739"/>
                  </a:cubicBezTo>
                  <a:cubicBezTo>
                    <a:pt x="1" y="6216"/>
                    <a:pt x="311" y="6597"/>
                    <a:pt x="763" y="6740"/>
                  </a:cubicBezTo>
                  <a:lnTo>
                    <a:pt x="763" y="8097"/>
                  </a:lnTo>
                  <a:cubicBezTo>
                    <a:pt x="334" y="8240"/>
                    <a:pt x="1" y="8621"/>
                    <a:pt x="1" y="9097"/>
                  </a:cubicBezTo>
                  <a:cubicBezTo>
                    <a:pt x="1" y="9574"/>
                    <a:pt x="311" y="9955"/>
                    <a:pt x="763" y="10121"/>
                  </a:cubicBezTo>
                  <a:lnTo>
                    <a:pt x="763" y="11479"/>
                  </a:lnTo>
                  <a:lnTo>
                    <a:pt x="1430" y="11479"/>
                  </a:lnTo>
                  <a:lnTo>
                    <a:pt x="1430" y="10121"/>
                  </a:lnTo>
                  <a:cubicBezTo>
                    <a:pt x="1763" y="10002"/>
                    <a:pt x="2001" y="9764"/>
                    <a:pt x="2120" y="9431"/>
                  </a:cubicBezTo>
                  <a:lnTo>
                    <a:pt x="2120" y="8835"/>
                  </a:lnTo>
                  <a:lnTo>
                    <a:pt x="2097" y="8835"/>
                  </a:lnTo>
                  <a:cubicBezTo>
                    <a:pt x="1978" y="8502"/>
                    <a:pt x="1739" y="8264"/>
                    <a:pt x="1406" y="8145"/>
                  </a:cubicBezTo>
                  <a:lnTo>
                    <a:pt x="1406" y="6811"/>
                  </a:lnTo>
                  <a:cubicBezTo>
                    <a:pt x="1739" y="6692"/>
                    <a:pt x="1978" y="6454"/>
                    <a:pt x="2097" y="6120"/>
                  </a:cubicBezTo>
                  <a:lnTo>
                    <a:pt x="2097" y="5430"/>
                  </a:lnTo>
                  <a:cubicBezTo>
                    <a:pt x="1978" y="5120"/>
                    <a:pt x="1739" y="4882"/>
                    <a:pt x="1406" y="4763"/>
                  </a:cubicBezTo>
                  <a:lnTo>
                    <a:pt x="1406" y="3406"/>
                  </a:lnTo>
                  <a:cubicBezTo>
                    <a:pt x="1739" y="3287"/>
                    <a:pt x="1978" y="3048"/>
                    <a:pt x="2097" y="2739"/>
                  </a:cubicBezTo>
                  <a:lnTo>
                    <a:pt x="2097" y="2048"/>
                  </a:lnTo>
                  <a:cubicBezTo>
                    <a:pt x="1978" y="1715"/>
                    <a:pt x="1739" y="1477"/>
                    <a:pt x="1406" y="1358"/>
                  </a:cubicBezTo>
                  <a:lnTo>
                    <a:pt x="140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101"/>
            <p:cNvSpPr/>
            <p:nvPr/>
          </p:nvSpPr>
          <p:spPr>
            <a:xfrm>
              <a:off x="4984386" y="1936952"/>
              <a:ext cx="62893" cy="342516"/>
            </a:xfrm>
            <a:custGeom>
              <a:avLst/>
              <a:gdLst/>
              <a:ahLst/>
              <a:cxnLst/>
              <a:rect l="l" t="t" r="r" b="b"/>
              <a:pathLst>
                <a:path w="2121" h="11551" extrusionOk="0">
                  <a:moveTo>
                    <a:pt x="691" y="1"/>
                  </a:moveTo>
                  <a:lnTo>
                    <a:pt x="691" y="1382"/>
                  </a:lnTo>
                  <a:cubicBezTo>
                    <a:pt x="358" y="1501"/>
                    <a:pt x="120" y="1739"/>
                    <a:pt x="1" y="2049"/>
                  </a:cubicBezTo>
                  <a:lnTo>
                    <a:pt x="1" y="2739"/>
                  </a:lnTo>
                  <a:cubicBezTo>
                    <a:pt x="120" y="3073"/>
                    <a:pt x="358" y="3311"/>
                    <a:pt x="691" y="3430"/>
                  </a:cubicBezTo>
                  <a:lnTo>
                    <a:pt x="691" y="4764"/>
                  </a:lnTo>
                  <a:cubicBezTo>
                    <a:pt x="358" y="4883"/>
                    <a:pt x="120" y="5121"/>
                    <a:pt x="1" y="5454"/>
                  </a:cubicBezTo>
                  <a:lnTo>
                    <a:pt x="1" y="6145"/>
                  </a:lnTo>
                  <a:cubicBezTo>
                    <a:pt x="120" y="6455"/>
                    <a:pt x="358" y="6693"/>
                    <a:pt x="691" y="6812"/>
                  </a:cubicBezTo>
                  <a:lnTo>
                    <a:pt x="691" y="8145"/>
                  </a:lnTo>
                  <a:cubicBezTo>
                    <a:pt x="358" y="8264"/>
                    <a:pt x="120" y="8526"/>
                    <a:pt x="1" y="8836"/>
                  </a:cubicBezTo>
                  <a:lnTo>
                    <a:pt x="1" y="9503"/>
                  </a:lnTo>
                  <a:cubicBezTo>
                    <a:pt x="96" y="9836"/>
                    <a:pt x="358" y="10050"/>
                    <a:pt x="691" y="10170"/>
                  </a:cubicBezTo>
                  <a:lnTo>
                    <a:pt x="691" y="11551"/>
                  </a:lnTo>
                  <a:lnTo>
                    <a:pt x="1382" y="11551"/>
                  </a:lnTo>
                  <a:lnTo>
                    <a:pt x="1382" y="10170"/>
                  </a:lnTo>
                  <a:cubicBezTo>
                    <a:pt x="1787" y="10027"/>
                    <a:pt x="2120" y="9646"/>
                    <a:pt x="2120" y="9169"/>
                  </a:cubicBezTo>
                  <a:cubicBezTo>
                    <a:pt x="2120" y="8693"/>
                    <a:pt x="1834" y="8312"/>
                    <a:pt x="1382" y="8145"/>
                  </a:cubicBezTo>
                  <a:lnTo>
                    <a:pt x="1382" y="6812"/>
                  </a:lnTo>
                  <a:cubicBezTo>
                    <a:pt x="1787" y="6621"/>
                    <a:pt x="2120" y="6216"/>
                    <a:pt x="2120" y="5740"/>
                  </a:cubicBezTo>
                  <a:cubicBezTo>
                    <a:pt x="2120" y="5264"/>
                    <a:pt x="1834" y="4883"/>
                    <a:pt x="1382" y="4740"/>
                  </a:cubicBezTo>
                  <a:lnTo>
                    <a:pt x="1382" y="3406"/>
                  </a:lnTo>
                  <a:cubicBezTo>
                    <a:pt x="1787" y="3240"/>
                    <a:pt x="2120" y="2859"/>
                    <a:pt x="2120" y="2382"/>
                  </a:cubicBezTo>
                  <a:cubicBezTo>
                    <a:pt x="2120" y="1906"/>
                    <a:pt x="1834" y="1525"/>
                    <a:pt x="1382" y="1382"/>
                  </a:cubicBezTo>
                  <a:lnTo>
                    <a:pt x="138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82" name="Google Shape;11382;p101"/>
          <p:cNvSpPr/>
          <p:nvPr/>
        </p:nvSpPr>
        <p:spPr>
          <a:xfrm>
            <a:off x="5513983" y="1778206"/>
            <a:ext cx="340381" cy="341804"/>
          </a:xfrm>
          <a:custGeom>
            <a:avLst/>
            <a:gdLst/>
            <a:ahLst/>
            <a:cxnLst/>
            <a:rect l="l" t="t" r="r" b="b"/>
            <a:pathLst>
              <a:path w="11479" h="11527" extrusionOk="0">
                <a:moveTo>
                  <a:pt x="7049" y="0"/>
                </a:moveTo>
                <a:lnTo>
                  <a:pt x="7049" y="10836"/>
                </a:lnTo>
                <a:lnTo>
                  <a:pt x="6359" y="10836"/>
                </a:lnTo>
                <a:lnTo>
                  <a:pt x="6359" y="3430"/>
                </a:lnTo>
                <a:lnTo>
                  <a:pt x="5120" y="3430"/>
                </a:lnTo>
                <a:lnTo>
                  <a:pt x="5120" y="10836"/>
                </a:lnTo>
                <a:lnTo>
                  <a:pt x="4454" y="10836"/>
                </a:lnTo>
                <a:lnTo>
                  <a:pt x="4454" y="1882"/>
                </a:lnTo>
                <a:lnTo>
                  <a:pt x="3215" y="1882"/>
                </a:lnTo>
                <a:lnTo>
                  <a:pt x="3215" y="10836"/>
                </a:lnTo>
                <a:lnTo>
                  <a:pt x="2525" y="10836"/>
                </a:lnTo>
                <a:lnTo>
                  <a:pt x="2525" y="5002"/>
                </a:lnTo>
                <a:lnTo>
                  <a:pt x="1286" y="5002"/>
                </a:lnTo>
                <a:lnTo>
                  <a:pt x="1286" y="10836"/>
                </a:lnTo>
                <a:lnTo>
                  <a:pt x="0" y="10836"/>
                </a:lnTo>
                <a:lnTo>
                  <a:pt x="0" y="11527"/>
                </a:lnTo>
                <a:lnTo>
                  <a:pt x="11479" y="11527"/>
                </a:lnTo>
                <a:lnTo>
                  <a:pt x="11479" y="10836"/>
                </a:lnTo>
                <a:lnTo>
                  <a:pt x="10241" y="10836"/>
                </a:lnTo>
                <a:lnTo>
                  <a:pt x="10241" y="1882"/>
                </a:lnTo>
                <a:lnTo>
                  <a:pt x="8978" y="1882"/>
                </a:lnTo>
                <a:lnTo>
                  <a:pt x="8978" y="10836"/>
                </a:lnTo>
                <a:lnTo>
                  <a:pt x="8312" y="10836"/>
                </a:lnTo>
                <a:lnTo>
                  <a:pt x="831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83" name="Google Shape;11383;p101"/>
          <p:cNvGrpSpPr/>
          <p:nvPr/>
        </p:nvGrpSpPr>
        <p:grpSpPr>
          <a:xfrm>
            <a:off x="6262241" y="1849928"/>
            <a:ext cx="341809" cy="276840"/>
            <a:chOff x="5881241" y="1992759"/>
            <a:chExt cx="341809" cy="276840"/>
          </a:xfrm>
        </p:grpSpPr>
        <p:sp>
          <p:nvSpPr>
            <p:cNvPr id="11384" name="Google Shape;11384;p101"/>
            <p:cNvSpPr/>
            <p:nvPr/>
          </p:nvSpPr>
          <p:spPr>
            <a:xfrm>
              <a:off x="5881241" y="2032998"/>
              <a:ext cx="240126" cy="63575"/>
            </a:xfrm>
            <a:custGeom>
              <a:avLst/>
              <a:gdLst/>
              <a:ahLst/>
              <a:cxnLst/>
              <a:rect l="l" t="t" r="r" b="b"/>
              <a:pathLst>
                <a:path w="8098" h="2144" extrusionOk="0">
                  <a:moveTo>
                    <a:pt x="0" y="1"/>
                  </a:moveTo>
                  <a:lnTo>
                    <a:pt x="0" y="2144"/>
                  </a:lnTo>
                  <a:lnTo>
                    <a:pt x="7025" y="2144"/>
                  </a:lnTo>
                  <a:lnTo>
                    <a:pt x="8097" y="1072"/>
                  </a:lnTo>
                  <a:lnTo>
                    <a:pt x="702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101"/>
            <p:cNvSpPr/>
            <p:nvPr/>
          </p:nvSpPr>
          <p:spPr>
            <a:xfrm>
              <a:off x="6117784" y="2032998"/>
              <a:ext cx="105266" cy="63575"/>
            </a:xfrm>
            <a:custGeom>
              <a:avLst/>
              <a:gdLst/>
              <a:ahLst/>
              <a:cxnLst/>
              <a:rect l="l" t="t" r="r" b="b"/>
              <a:pathLst>
                <a:path w="3550" h="2144" extrusionOk="0">
                  <a:moveTo>
                    <a:pt x="1" y="1"/>
                  </a:moveTo>
                  <a:lnTo>
                    <a:pt x="1073" y="1072"/>
                  </a:lnTo>
                  <a:lnTo>
                    <a:pt x="1" y="2144"/>
                  </a:lnTo>
                  <a:lnTo>
                    <a:pt x="3549" y="2144"/>
                  </a:lnTo>
                  <a:lnTo>
                    <a:pt x="35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101"/>
            <p:cNvSpPr/>
            <p:nvPr/>
          </p:nvSpPr>
          <p:spPr>
            <a:xfrm>
              <a:off x="5882635" y="2119851"/>
              <a:ext cx="188590" cy="63605"/>
            </a:xfrm>
            <a:custGeom>
              <a:avLst/>
              <a:gdLst/>
              <a:ahLst/>
              <a:cxnLst/>
              <a:rect l="l" t="t" r="r" b="b"/>
              <a:pathLst>
                <a:path w="6360" h="2145" extrusionOk="0">
                  <a:moveTo>
                    <a:pt x="1" y="1"/>
                  </a:moveTo>
                  <a:lnTo>
                    <a:pt x="1" y="2144"/>
                  </a:lnTo>
                  <a:lnTo>
                    <a:pt x="5288" y="2144"/>
                  </a:lnTo>
                  <a:lnTo>
                    <a:pt x="6359" y="1072"/>
                  </a:lnTo>
                  <a:lnTo>
                    <a:pt x="528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101"/>
            <p:cNvSpPr/>
            <p:nvPr/>
          </p:nvSpPr>
          <p:spPr>
            <a:xfrm>
              <a:off x="6067670" y="2119851"/>
              <a:ext cx="155379" cy="63605"/>
            </a:xfrm>
            <a:custGeom>
              <a:avLst/>
              <a:gdLst/>
              <a:ahLst/>
              <a:cxnLst/>
              <a:rect l="l" t="t" r="r" b="b"/>
              <a:pathLst>
                <a:path w="5240" h="2145" extrusionOk="0">
                  <a:moveTo>
                    <a:pt x="0" y="1"/>
                  </a:moveTo>
                  <a:lnTo>
                    <a:pt x="1072" y="1072"/>
                  </a:lnTo>
                  <a:lnTo>
                    <a:pt x="0" y="2144"/>
                  </a:lnTo>
                  <a:lnTo>
                    <a:pt x="5239" y="2144"/>
                  </a:lnTo>
                  <a:lnTo>
                    <a:pt x="523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101"/>
            <p:cNvSpPr/>
            <p:nvPr/>
          </p:nvSpPr>
          <p:spPr>
            <a:xfrm>
              <a:off x="5881923" y="2206023"/>
              <a:ext cx="131390" cy="63575"/>
            </a:xfrm>
            <a:custGeom>
              <a:avLst/>
              <a:gdLst/>
              <a:ahLst/>
              <a:cxnLst/>
              <a:rect l="l" t="t" r="r" b="b"/>
              <a:pathLst>
                <a:path w="4431" h="2144" extrusionOk="0">
                  <a:moveTo>
                    <a:pt x="1" y="0"/>
                  </a:moveTo>
                  <a:lnTo>
                    <a:pt x="1" y="2143"/>
                  </a:lnTo>
                  <a:lnTo>
                    <a:pt x="3359" y="2143"/>
                  </a:lnTo>
                  <a:lnTo>
                    <a:pt x="4430" y="1072"/>
                  </a:lnTo>
                  <a:lnTo>
                    <a:pt x="33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101"/>
            <p:cNvSpPr/>
            <p:nvPr/>
          </p:nvSpPr>
          <p:spPr>
            <a:xfrm>
              <a:off x="6009046" y="2206023"/>
              <a:ext cx="214002" cy="63575"/>
            </a:xfrm>
            <a:custGeom>
              <a:avLst/>
              <a:gdLst/>
              <a:ahLst/>
              <a:cxnLst/>
              <a:rect l="l" t="t" r="r" b="b"/>
              <a:pathLst>
                <a:path w="7217" h="2144" extrusionOk="0">
                  <a:moveTo>
                    <a:pt x="1" y="0"/>
                  </a:moveTo>
                  <a:lnTo>
                    <a:pt x="1072" y="1072"/>
                  </a:lnTo>
                  <a:lnTo>
                    <a:pt x="1" y="2143"/>
                  </a:lnTo>
                  <a:lnTo>
                    <a:pt x="7216" y="2143"/>
                  </a:lnTo>
                  <a:lnTo>
                    <a:pt x="721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101"/>
            <p:cNvSpPr/>
            <p:nvPr/>
          </p:nvSpPr>
          <p:spPr>
            <a:xfrm>
              <a:off x="6162293" y="1992759"/>
              <a:ext cx="60758" cy="20490"/>
            </a:xfrm>
            <a:custGeom>
              <a:avLst/>
              <a:gdLst/>
              <a:ahLst/>
              <a:cxnLst/>
              <a:rect l="l" t="t" r="r" b="b"/>
              <a:pathLst>
                <a:path w="2049" h="691" extrusionOk="0">
                  <a:moveTo>
                    <a:pt x="0" y="0"/>
                  </a:moveTo>
                  <a:lnTo>
                    <a:pt x="0" y="691"/>
                  </a:lnTo>
                  <a:lnTo>
                    <a:pt x="2048" y="691"/>
                  </a:lnTo>
                  <a:lnTo>
                    <a:pt x="204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101"/>
            <p:cNvSpPr/>
            <p:nvPr/>
          </p:nvSpPr>
          <p:spPr>
            <a:xfrm>
              <a:off x="6121342" y="1992759"/>
              <a:ext cx="20490" cy="20490"/>
            </a:xfrm>
            <a:custGeom>
              <a:avLst/>
              <a:gdLst/>
              <a:ahLst/>
              <a:cxnLst/>
              <a:rect l="l" t="t" r="r" b="b"/>
              <a:pathLst>
                <a:path w="691" h="691" extrusionOk="0">
                  <a:moveTo>
                    <a:pt x="0" y="0"/>
                  </a:moveTo>
                  <a:lnTo>
                    <a:pt x="0" y="691"/>
                  </a:lnTo>
                  <a:lnTo>
                    <a:pt x="691" y="691"/>
                  </a:lnTo>
                  <a:lnTo>
                    <a:pt x="6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2" name="Google Shape;11392;p101"/>
          <p:cNvGrpSpPr/>
          <p:nvPr/>
        </p:nvGrpSpPr>
        <p:grpSpPr>
          <a:xfrm>
            <a:off x="6983425" y="1760156"/>
            <a:ext cx="342521" cy="340416"/>
            <a:chOff x="6459594" y="1922125"/>
            <a:chExt cx="342521" cy="340416"/>
          </a:xfrm>
        </p:grpSpPr>
        <p:sp>
          <p:nvSpPr>
            <p:cNvPr id="11393" name="Google Shape;11393;p101"/>
            <p:cNvSpPr/>
            <p:nvPr/>
          </p:nvSpPr>
          <p:spPr>
            <a:xfrm>
              <a:off x="6730059" y="2207417"/>
              <a:ext cx="71344" cy="55124"/>
            </a:xfrm>
            <a:custGeom>
              <a:avLst/>
              <a:gdLst/>
              <a:ahLst/>
              <a:cxnLst/>
              <a:rect l="l" t="t" r="r" b="b"/>
              <a:pathLst>
                <a:path w="2406" h="1859" extrusionOk="0">
                  <a:moveTo>
                    <a:pt x="0" y="1"/>
                  </a:moveTo>
                  <a:lnTo>
                    <a:pt x="0" y="1858"/>
                  </a:lnTo>
                  <a:lnTo>
                    <a:pt x="2405" y="1858"/>
                  </a:lnTo>
                  <a:lnTo>
                    <a:pt x="240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101"/>
            <p:cNvSpPr/>
            <p:nvPr/>
          </p:nvSpPr>
          <p:spPr>
            <a:xfrm>
              <a:off x="6640359" y="2207417"/>
              <a:ext cx="69239" cy="55124"/>
            </a:xfrm>
            <a:custGeom>
              <a:avLst/>
              <a:gdLst/>
              <a:ahLst/>
              <a:cxnLst/>
              <a:rect l="l" t="t" r="r" b="b"/>
              <a:pathLst>
                <a:path w="2335" h="1859" extrusionOk="0">
                  <a:moveTo>
                    <a:pt x="1" y="1"/>
                  </a:moveTo>
                  <a:lnTo>
                    <a:pt x="1" y="1858"/>
                  </a:lnTo>
                  <a:lnTo>
                    <a:pt x="2334" y="1858"/>
                  </a:lnTo>
                  <a:lnTo>
                    <a:pt x="233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101"/>
            <p:cNvSpPr/>
            <p:nvPr/>
          </p:nvSpPr>
          <p:spPr>
            <a:xfrm>
              <a:off x="6551400" y="2207417"/>
              <a:ext cx="69209" cy="55124"/>
            </a:xfrm>
            <a:custGeom>
              <a:avLst/>
              <a:gdLst/>
              <a:ahLst/>
              <a:cxnLst/>
              <a:rect l="l" t="t" r="r" b="b"/>
              <a:pathLst>
                <a:path w="2334" h="1859" extrusionOk="0">
                  <a:moveTo>
                    <a:pt x="0" y="1"/>
                  </a:moveTo>
                  <a:lnTo>
                    <a:pt x="0" y="1858"/>
                  </a:lnTo>
                  <a:lnTo>
                    <a:pt x="2334" y="1858"/>
                  </a:lnTo>
                  <a:lnTo>
                    <a:pt x="233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101"/>
            <p:cNvSpPr/>
            <p:nvPr/>
          </p:nvSpPr>
          <p:spPr>
            <a:xfrm>
              <a:off x="6460276" y="2207417"/>
              <a:ext cx="72085" cy="55124"/>
            </a:xfrm>
            <a:custGeom>
              <a:avLst/>
              <a:gdLst/>
              <a:ahLst/>
              <a:cxnLst/>
              <a:rect l="l" t="t" r="r" b="b"/>
              <a:pathLst>
                <a:path w="2431" h="1859" extrusionOk="0">
                  <a:moveTo>
                    <a:pt x="1" y="1"/>
                  </a:moveTo>
                  <a:lnTo>
                    <a:pt x="1" y="1858"/>
                  </a:lnTo>
                  <a:lnTo>
                    <a:pt x="2430" y="1858"/>
                  </a:lnTo>
                  <a:lnTo>
                    <a:pt x="243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101"/>
            <p:cNvSpPr/>
            <p:nvPr/>
          </p:nvSpPr>
          <p:spPr>
            <a:xfrm>
              <a:off x="6635407" y="2032286"/>
              <a:ext cx="78431" cy="155379"/>
            </a:xfrm>
            <a:custGeom>
              <a:avLst/>
              <a:gdLst/>
              <a:ahLst/>
              <a:cxnLst/>
              <a:rect l="l" t="t" r="r" b="b"/>
              <a:pathLst>
                <a:path w="2645" h="5240" extrusionOk="0">
                  <a:moveTo>
                    <a:pt x="1316" y="0"/>
                  </a:moveTo>
                  <a:cubicBezTo>
                    <a:pt x="596" y="0"/>
                    <a:pt x="1" y="587"/>
                    <a:pt x="1" y="1311"/>
                  </a:cubicBezTo>
                  <a:cubicBezTo>
                    <a:pt x="25" y="1906"/>
                    <a:pt x="453" y="2406"/>
                    <a:pt x="977" y="2549"/>
                  </a:cubicBezTo>
                  <a:lnTo>
                    <a:pt x="977" y="5240"/>
                  </a:lnTo>
                  <a:lnTo>
                    <a:pt x="1668" y="5240"/>
                  </a:lnTo>
                  <a:lnTo>
                    <a:pt x="1668" y="2549"/>
                  </a:lnTo>
                  <a:cubicBezTo>
                    <a:pt x="2216" y="2406"/>
                    <a:pt x="2644" y="1882"/>
                    <a:pt x="2621" y="1263"/>
                  </a:cubicBezTo>
                  <a:cubicBezTo>
                    <a:pt x="2597" y="596"/>
                    <a:pt x="2049" y="25"/>
                    <a:pt x="1358" y="1"/>
                  </a:cubicBezTo>
                  <a:cubicBezTo>
                    <a:pt x="1344" y="0"/>
                    <a:pt x="1330" y="0"/>
                    <a:pt x="13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101"/>
            <p:cNvSpPr/>
            <p:nvPr/>
          </p:nvSpPr>
          <p:spPr>
            <a:xfrm>
              <a:off x="6547841" y="1922125"/>
              <a:ext cx="78431" cy="265538"/>
            </a:xfrm>
            <a:custGeom>
              <a:avLst/>
              <a:gdLst/>
              <a:ahLst/>
              <a:cxnLst/>
              <a:rect l="l" t="t" r="r" b="b"/>
              <a:pathLst>
                <a:path w="2645" h="8955" extrusionOk="0">
                  <a:moveTo>
                    <a:pt x="1338" y="0"/>
                  </a:moveTo>
                  <a:cubicBezTo>
                    <a:pt x="596" y="0"/>
                    <a:pt x="1" y="587"/>
                    <a:pt x="1" y="1311"/>
                  </a:cubicBezTo>
                  <a:cubicBezTo>
                    <a:pt x="1" y="1906"/>
                    <a:pt x="430" y="2406"/>
                    <a:pt x="977" y="2549"/>
                  </a:cubicBezTo>
                  <a:lnTo>
                    <a:pt x="977" y="8955"/>
                  </a:lnTo>
                  <a:lnTo>
                    <a:pt x="1668" y="8955"/>
                  </a:lnTo>
                  <a:lnTo>
                    <a:pt x="1668" y="2549"/>
                  </a:lnTo>
                  <a:cubicBezTo>
                    <a:pt x="2240" y="2406"/>
                    <a:pt x="2644" y="1858"/>
                    <a:pt x="2621" y="1239"/>
                  </a:cubicBezTo>
                  <a:cubicBezTo>
                    <a:pt x="2597" y="596"/>
                    <a:pt x="2049" y="25"/>
                    <a:pt x="1382" y="1"/>
                  </a:cubicBezTo>
                  <a:cubicBezTo>
                    <a:pt x="1367" y="0"/>
                    <a:pt x="1353" y="0"/>
                    <a:pt x="13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101"/>
            <p:cNvSpPr/>
            <p:nvPr/>
          </p:nvSpPr>
          <p:spPr>
            <a:xfrm>
              <a:off x="6459594" y="2009631"/>
              <a:ext cx="78401" cy="178034"/>
            </a:xfrm>
            <a:custGeom>
              <a:avLst/>
              <a:gdLst/>
              <a:ahLst/>
              <a:cxnLst/>
              <a:rect l="l" t="t" r="r" b="b"/>
              <a:pathLst>
                <a:path w="2644" h="6004" extrusionOk="0">
                  <a:moveTo>
                    <a:pt x="1296" y="0"/>
                  </a:moveTo>
                  <a:cubicBezTo>
                    <a:pt x="574" y="0"/>
                    <a:pt x="0" y="579"/>
                    <a:pt x="0" y="1312"/>
                  </a:cubicBezTo>
                  <a:cubicBezTo>
                    <a:pt x="24" y="1908"/>
                    <a:pt x="429" y="2408"/>
                    <a:pt x="977" y="2551"/>
                  </a:cubicBezTo>
                  <a:lnTo>
                    <a:pt x="977" y="6004"/>
                  </a:lnTo>
                  <a:lnTo>
                    <a:pt x="1667" y="6004"/>
                  </a:lnTo>
                  <a:lnTo>
                    <a:pt x="1667" y="2551"/>
                  </a:lnTo>
                  <a:cubicBezTo>
                    <a:pt x="2239" y="2408"/>
                    <a:pt x="2644" y="1860"/>
                    <a:pt x="2620" y="1241"/>
                  </a:cubicBezTo>
                  <a:cubicBezTo>
                    <a:pt x="2596" y="598"/>
                    <a:pt x="2048" y="27"/>
                    <a:pt x="1381" y="3"/>
                  </a:cubicBezTo>
                  <a:cubicBezTo>
                    <a:pt x="1353" y="1"/>
                    <a:pt x="1324" y="0"/>
                    <a:pt x="12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101"/>
            <p:cNvSpPr/>
            <p:nvPr/>
          </p:nvSpPr>
          <p:spPr>
            <a:xfrm>
              <a:off x="6723684" y="1951066"/>
              <a:ext cx="78431" cy="236597"/>
            </a:xfrm>
            <a:custGeom>
              <a:avLst/>
              <a:gdLst/>
              <a:ahLst/>
              <a:cxnLst/>
              <a:rect l="l" t="t" r="r" b="b"/>
              <a:pathLst>
                <a:path w="2645" h="7979" extrusionOk="0">
                  <a:moveTo>
                    <a:pt x="1315" y="0"/>
                  </a:moveTo>
                  <a:cubicBezTo>
                    <a:pt x="596" y="0"/>
                    <a:pt x="1" y="587"/>
                    <a:pt x="1" y="1311"/>
                  </a:cubicBezTo>
                  <a:cubicBezTo>
                    <a:pt x="25" y="1882"/>
                    <a:pt x="406" y="2406"/>
                    <a:pt x="977" y="2573"/>
                  </a:cubicBezTo>
                  <a:lnTo>
                    <a:pt x="977" y="7979"/>
                  </a:lnTo>
                  <a:lnTo>
                    <a:pt x="1668" y="7979"/>
                  </a:lnTo>
                  <a:lnTo>
                    <a:pt x="1668" y="2573"/>
                  </a:lnTo>
                  <a:cubicBezTo>
                    <a:pt x="2216" y="2406"/>
                    <a:pt x="2644" y="1882"/>
                    <a:pt x="2620" y="1263"/>
                  </a:cubicBezTo>
                  <a:cubicBezTo>
                    <a:pt x="2597" y="596"/>
                    <a:pt x="2049" y="25"/>
                    <a:pt x="1358" y="1"/>
                  </a:cubicBezTo>
                  <a:cubicBezTo>
                    <a:pt x="1344" y="1"/>
                    <a:pt x="1330" y="0"/>
                    <a:pt x="1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1" name="Google Shape;11401;p101"/>
          <p:cNvGrpSpPr/>
          <p:nvPr/>
        </p:nvGrpSpPr>
        <p:grpSpPr>
          <a:xfrm>
            <a:off x="7712377" y="1770060"/>
            <a:ext cx="341093" cy="340384"/>
            <a:chOff x="7045716" y="1932029"/>
            <a:chExt cx="341093" cy="340384"/>
          </a:xfrm>
        </p:grpSpPr>
        <p:sp>
          <p:nvSpPr>
            <p:cNvPr id="11402" name="Google Shape;11402;p101"/>
            <p:cNvSpPr/>
            <p:nvPr/>
          </p:nvSpPr>
          <p:spPr>
            <a:xfrm>
              <a:off x="7157982" y="2043584"/>
              <a:ext cx="116564" cy="116564"/>
            </a:xfrm>
            <a:custGeom>
              <a:avLst/>
              <a:gdLst/>
              <a:ahLst/>
              <a:cxnLst/>
              <a:rect l="l" t="t" r="r" b="b"/>
              <a:pathLst>
                <a:path w="3931" h="3931" extrusionOk="0">
                  <a:moveTo>
                    <a:pt x="2787" y="882"/>
                  </a:moveTo>
                  <a:lnTo>
                    <a:pt x="2787" y="1549"/>
                  </a:lnTo>
                  <a:lnTo>
                    <a:pt x="1096" y="1549"/>
                  </a:lnTo>
                  <a:lnTo>
                    <a:pt x="1096" y="882"/>
                  </a:lnTo>
                  <a:close/>
                  <a:moveTo>
                    <a:pt x="2787" y="2358"/>
                  </a:moveTo>
                  <a:lnTo>
                    <a:pt x="2787" y="3049"/>
                  </a:lnTo>
                  <a:lnTo>
                    <a:pt x="1096" y="3049"/>
                  </a:lnTo>
                  <a:lnTo>
                    <a:pt x="1096" y="2358"/>
                  </a:lnTo>
                  <a:close/>
                  <a:moveTo>
                    <a:pt x="1953" y="1"/>
                  </a:moveTo>
                  <a:cubicBezTo>
                    <a:pt x="882" y="1"/>
                    <a:pt x="1" y="906"/>
                    <a:pt x="1" y="1977"/>
                  </a:cubicBezTo>
                  <a:cubicBezTo>
                    <a:pt x="1" y="3049"/>
                    <a:pt x="882" y="3930"/>
                    <a:pt x="1953" y="3930"/>
                  </a:cubicBezTo>
                  <a:cubicBezTo>
                    <a:pt x="3025" y="3930"/>
                    <a:pt x="3930" y="3049"/>
                    <a:pt x="3930" y="1977"/>
                  </a:cubicBezTo>
                  <a:cubicBezTo>
                    <a:pt x="3930" y="906"/>
                    <a:pt x="3025"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101"/>
            <p:cNvSpPr/>
            <p:nvPr/>
          </p:nvSpPr>
          <p:spPr>
            <a:xfrm>
              <a:off x="7045716" y="1932029"/>
              <a:ext cx="341093" cy="160301"/>
            </a:xfrm>
            <a:custGeom>
              <a:avLst/>
              <a:gdLst/>
              <a:ahLst/>
              <a:cxnLst/>
              <a:rect l="l" t="t" r="r" b="b"/>
              <a:pathLst>
                <a:path w="11503" h="5406" extrusionOk="0">
                  <a:moveTo>
                    <a:pt x="5739" y="0"/>
                  </a:moveTo>
                  <a:cubicBezTo>
                    <a:pt x="4192" y="0"/>
                    <a:pt x="2763" y="595"/>
                    <a:pt x="1667" y="1691"/>
                  </a:cubicBezTo>
                  <a:cubicBezTo>
                    <a:pt x="643" y="2691"/>
                    <a:pt x="48" y="4001"/>
                    <a:pt x="0" y="5406"/>
                  </a:cubicBezTo>
                  <a:lnTo>
                    <a:pt x="1572" y="5406"/>
                  </a:lnTo>
                  <a:cubicBezTo>
                    <a:pt x="1762" y="3263"/>
                    <a:pt x="3549" y="1572"/>
                    <a:pt x="5739" y="1572"/>
                  </a:cubicBezTo>
                  <a:cubicBezTo>
                    <a:pt x="7954" y="1572"/>
                    <a:pt x="9740" y="3263"/>
                    <a:pt x="9907" y="5406"/>
                  </a:cubicBezTo>
                  <a:lnTo>
                    <a:pt x="11503" y="5406"/>
                  </a:lnTo>
                  <a:cubicBezTo>
                    <a:pt x="11407" y="4001"/>
                    <a:pt x="10836" y="2691"/>
                    <a:pt x="9812" y="1691"/>
                  </a:cubicBezTo>
                  <a:cubicBezTo>
                    <a:pt x="8740" y="619"/>
                    <a:pt x="7287"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101"/>
            <p:cNvSpPr/>
            <p:nvPr/>
          </p:nvSpPr>
          <p:spPr>
            <a:xfrm>
              <a:off x="7045716" y="2112082"/>
              <a:ext cx="341093" cy="160331"/>
            </a:xfrm>
            <a:custGeom>
              <a:avLst/>
              <a:gdLst/>
              <a:ahLst/>
              <a:cxnLst/>
              <a:rect l="l" t="t" r="r" b="b"/>
              <a:pathLst>
                <a:path w="11503" h="5407" extrusionOk="0">
                  <a:moveTo>
                    <a:pt x="0" y="1"/>
                  </a:moveTo>
                  <a:cubicBezTo>
                    <a:pt x="95" y="1382"/>
                    <a:pt x="667" y="2692"/>
                    <a:pt x="1667" y="3716"/>
                  </a:cubicBezTo>
                  <a:cubicBezTo>
                    <a:pt x="2739" y="4787"/>
                    <a:pt x="4192" y="5407"/>
                    <a:pt x="5739" y="5407"/>
                  </a:cubicBezTo>
                  <a:cubicBezTo>
                    <a:pt x="7287" y="5407"/>
                    <a:pt x="8716" y="4811"/>
                    <a:pt x="9836" y="3716"/>
                  </a:cubicBezTo>
                  <a:cubicBezTo>
                    <a:pt x="10836" y="2692"/>
                    <a:pt x="11431" y="1382"/>
                    <a:pt x="11503" y="1"/>
                  </a:cubicBezTo>
                  <a:lnTo>
                    <a:pt x="9907" y="1"/>
                  </a:lnTo>
                  <a:cubicBezTo>
                    <a:pt x="9740" y="2144"/>
                    <a:pt x="7954" y="3835"/>
                    <a:pt x="5739" y="3835"/>
                  </a:cubicBezTo>
                  <a:cubicBezTo>
                    <a:pt x="3549" y="3835"/>
                    <a:pt x="1762" y="2144"/>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101"/>
            <p:cNvSpPr/>
            <p:nvPr/>
          </p:nvSpPr>
          <p:spPr>
            <a:xfrm>
              <a:off x="7226481" y="1999104"/>
              <a:ext cx="93939" cy="206233"/>
            </a:xfrm>
            <a:custGeom>
              <a:avLst/>
              <a:gdLst/>
              <a:ahLst/>
              <a:cxnLst/>
              <a:rect l="l" t="t" r="r" b="b"/>
              <a:pathLst>
                <a:path w="3168" h="6955" extrusionOk="0">
                  <a:moveTo>
                    <a:pt x="1" y="0"/>
                  </a:moveTo>
                  <a:lnTo>
                    <a:pt x="1" y="858"/>
                  </a:lnTo>
                  <a:cubicBezTo>
                    <a:pt x="1310" y="1025"/>
                    <a:pt x="2311" y="2144"/>
                    <a:pt x="2311" y="3477"/>
                  </a:cubicBezTo>
                  <a:cubicBezTo>
                    <a:pt x="2311" y="4811"/>
                    <a:pt x="1287" y="5906"/>
                    <a:pt x="1" y="6097"/>
                  </a:cubicBezTo>
                  <a:lnTo>
                    <a:pt x="1" y="6954"/>
                  </a:lnTo>
                  <a:cubicBezTo>
                    <a:pt x="1763" y="6788"/>
                    <a:pt x="3168" y="5287"/>
                    <a:pt x="3168" y="3477"/>
                  </a:cubicBezTo>
                  <a:cubicBezTo>
                    <a:pt x="3168" y="1667"/>
                    <a:pt x="1763" y="167"/>
                    <a:pt x="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101"/>
            <p:cNvSpPr/>
            <p:nvPr/>
          </p:nvSpPr>
          <p:spPr>
            <a:xfrm>
              <a:off x="7112079" y="1999104"/>
              <a:ext cx="93257" cy="206233"/>
            </a:xfrm>
            <a:custGeom>
              <a:avLst/>
              <a:gdLst/>
              <a:ahLst/>
              <a:cxnLst/>
              <a:rect l="l" t="t" r="r" b="b"/>
              <a:pathLst>
                <a:path w="3145" h="6955" extrusionOk="0">
                  <a:moveTo>
                    <a:pt x="3144" y="0"/>
                  </a:moveTo>
                  <a:cubicBezTo>
                    <a:pt x="1406" y="167"/>
                    <a:pt x="1" y="1667"/>
                    <a:pt x="1" y="3477"/>
                  </a:cubicBezTo>
                  <a:cubicBezTo>
                    <a:pt x="1" y="5287"/>
                    <a:pt x="1406" y="6788"/>
                    <a:pt x="3144" y="6954"/>
                  </a:cubicBezTo>
                  <a:lnTo>
                    <a:pt x="3144" y="6097"/>
                  </a:lnTo>
                  <a:cubicBezTo>
                    <a:pt x="1834" y="5906"/>
                    <a:pt x="858" y="4811"/>
                    <a:pt x="858" y="3477"/>
                  </a:cubicBezTo>
                  <a:cubicBezTo>
                    <a:pt x="858" y="2144"/>
                    <a:pt x="1882" y="1025"/>
                    <a:pt x="3144" y="858"/>
                  </a:cubicBezTo>
                  <a:lnTo>
                    <a:pt x="314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7" name="Google Shape;11407;p101"/>
          <p:cNvGrpSpPr/>
          <p:nvPr/>
        </p:nvGrpSpPr>
        <p:grpSpPr>
          <a:xfrm>
            <a:off x="7711665" y="2296134"/>
            <a:ext cx="340381" cy="341128"/>
            <a:chOff x="7045004" y="2458103"/>
            <a:chExt cx="340381" cy="341128"/>
          </a:xfrm>
        </p:grpSpPr>
        <p:sp>
          <p:nvSpPr>
            <p:cNvPr id="11408" name="Google Shape;11408;p101"/>
            <p:cNvSpPr/>
            <p:nvPr/>
          </p:nvSpPr>
          <p:spPr>
            <a:xfrm>
              <a:off x="7184106" y="2501901"/>
              <a:ext cx="63605" cy="129967"/>
            </a:xfrm>
            <a:custGeom>
              <a:avLst/>
              <a:gdLst/>
              <a:ahLst/>
              <a:cxnLst/>
              <a:rect l="l" t="t" r="r" b="b"/>
              <a:pathLst>
                <a:path w="2145" h="4383" extrusionOk="0">
                  <a:moveTo>
                    <a:pt x="1" y="0"/>
                  </a:moveTo>
                  <a:lnTo>
                    <a:pt x="1" y="4382"/>
                  </a:lnTo>
                  <a:lnTo>
                    <a:pt x="2144" y="4382"/>
                  </a:lnTo>
                  <a:lnTo>
                    <a:pt x="214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101"/>
            <p:cNvSpPr/>
            <p:nvPr/>
          </p:nvSpPr>
          <p:spPr>
            <a:xfrm>
              <a:off x="7270960" y="2458103"/>
              <a:ext cx="63605" cy="129255"/>
            </a:xfrm>
            <a:custGeom>
              <a:avLst/>
              <a:gdLst/>
              <a:ahLst/>
              <a:cxnLst/>
              <a:rect l="l" t="t" r="r" b="b"/>
              <a:pathLst>
                <a:path w="2145" h="4359" extrusionOk="0">
                  <a:moveTo>
                    <a:pt x="1" y="1"/>
                  </a:moveTo>
                  <a:lnTo>
                    <a:pt x="1" y="4359"/>
                  </a:lnTo>
                  <a:lnTo>
                    <a:pt x="2144" y="4359"/>
                  </a:lnTo>
                  <a:lnTo>
                    <a:pt x="21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101"/>
            <p:cNvSpPr/>
            <p:nvPr/>
          </p:nvSpPr>
          <p:spPr>
            <a:xfrm>
              <a:off x="7097964" y="2544957"/>
              <a:ext cx="63575" cy="129967"/>
            </a:xfrm>
            <a:custGeom>
              <a:avLst/>
              <a:gdLst/>
              <a:ahLst/>
              <a:cxnLst/>
              <a:rect l="l" t="t" r="r" b="b"/>
              <a:pathLst>
                <a:path w="2144" h="4383" extrusionOk="0">
                  <a:moveTo>
                    <a:pt x="0" y="1"/>
                  </a:moveTo>
                  <a:lnTo>
                    <a:pt x="0" y="4383"/>
                  </a:lnTo>
                  <a:lnTo>
                    <a:pt x="2144" y="4383"/>
                  </a:lnTo>
                  <a:lnTo>
                    <a:pt x="21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101"/>
            <p:cNvSpPr/>
            <p:nvPr/>
          </p:nvSpPr>
          <p:spPr>
            <a:xfrm>
              <a:off x="7045004" y="2607822"/>
              <a:ext cx="340381" cy="139130"/>
            </a:xfrm>
            <a:custGeom>
              <a:avLst/>
              <a:gdLst/>
              <a:ahLst/>
              <a:cxnLst/>
              <a:rect l="l" t="t" r="r" b="b"/>
              <a:pathLst>
                <a:path w="11479" h="4692" extrusionOk="0">
                  <a:moveTo>
                    <a:pt x="7621" y="0"/>
                  </a:moveTo>
                  <a:lnTo>
                    <a:pt x="7621" y="4025"/>
                  </a:lnTo>
                  <a:lnTo>
                    <a:pt x="6835" y="4025"/>
                  </a:lnTo>
                  <a:lnTo>
                    <a:pt x="6835" y="1453"/>
                  </a:lnTo>
                  <a:lnTo>
                    <a:pt x="4692" y="1453"/>
                  </a:lnTo>
                  <a:lnTo>
                    <a:pt x="4692" y="4025"/>
                  </a:lnTo>
                  <a:lnTo>
                    <a:pt x="3930" y="4025"/>
                  </a:lnTo>
                  <a:lnTo>
                    <a:pt x="3930" y="2906"/>
                  </a:lnTo>
                  <a:lnTo>
                    <a:pt x="1786" y="2906"/>
                  </a:lnTo>
                  <a:lnTo>
                    <a:pt x="1786" y="4025"/>
                  </a:lnTo>
                  <a:lnTo>
                    <a:pt x="0" y="4025"/>
                  </a:lnTo>
                  <a:lnTo>
                    <a:pt x="0" y="4692"/>
                  </a:lnTo>
                  <a:lnTo>
                    <a:pt x="11479" y="4692"/>
                  </a:lnTo>
                  <a:lnTo>
                    <a:pt x="11479" y="4025"/>
                  </a:lnTo>
                  <a:lnTo>
                    <a:pt x="9764" y="4025"/>
                  </a:lnTo>
                  <a:lnTo>
                    <a:pt x="976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101"/>
            <p:cNvSpPr/>
            <p:nvPr/>
          </p:nvSpPr>
          <p:spPr>
            <a:xfrm>
              <a:off x="7107839" y="2778712"/>
              <a:ext cx="43115" cy="20520"/>
            </a:xfrm>
            <a:custGeom>
              <a:avLst/>
              <a:gdLst/>
              <a:ahLst/>
              <a:cxnLst/>
              <a:rect l="l" t="t" r="r" b="b"/>
              <a:pathLst>
                <a:path w="1454" h="692" extrusionOk="0">
                  <a:moveTo>
                    <a:pt x="1" y="1"/>
                  </a:moveTo>
                  <a:lnTo>
                    <a:pt x="1" y="691"/>
                  </a:lnTo>
                  <a:lnTo>
                    <a:pt x="1454" y="691"/>
                  </a:lnTo>
                  <a:lnTo>
                    <a:pt x="14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101"/>
            <p:cNvSpPr/>
            <p:nvPr/>
          </p:nvSpPr>
          <p:spPr>
            <a:xfrm>
              <a:off x="7194010" y="2778712"/>
              <a:ext cx="43085" cy="20520"/>
            </a:xfrm>
            <a:custGeom>
              <a:avLst/>
              <a:gdLst/>
              <a:ahLst/>
              <a:cxnLst/>
              <a:rect l="l" t="t" r="r" b="b"/>
              <a:pathLst>
                <a:path w="1453" h="692" extrusionOk="0">
                  <a:moveTo>
                    <a:pt x="0" y="1"/>
                  </a:moveTo>
                  <a:lnTo>
                    <a:pt x="0" y="691"/>
                  </a:lnTo>
                  <a:lnTo>
                    <a:pt x="1453" y="691"/>
                  </a:lnTo>
                  <a:lnTo>
                    <a:pt x="145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101"/>
            <p:cNvSpPr/>
            <p:nvPr/>
          </p:nvSpPr>
          <p:spPr>
            <a:xfrm>
              <a:off x="7281576" y="2778712"/>
              <a:ext cx="43085" cy="20520"/>
            </a:xfrm>
            <a:custGeom>
              <a:avLst/>
              <a:gdLst/>
              <a:ahLst/>
              <a:cxnLst/>
              <a:rect l="l" t="t" r="r" b="b"/>
              <a:pathLst>
                <a:path w="1453" h="692" extrusionOk="0">
                  <a:moveTo>
                    <a:pt x="0" y="1"/>
                  </a:moveTo>
                  <a:lnTo>
                    <a:pt x="0" y="691"/>
                  </a:lnTo>
                  <a:lnTo>
                    <a:pt x="1453" y="691"/>
                  </a:lnTo>
                  <a:lnTo>
                    <a:pt x="145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5" name="Google Shape;11415;p101"/>
          <p:cNvGrpSpPr/>
          <p:nvPr/>
        </p:nvGrpSpPr>
        <p:grpSpPr>
          <a:xfrm>
            <a:off x="6983425" y="2277067"/>
            <a:ext cx="342519" cy="341126"/>
            <a:chOff x="6459594" y="2439037"/>
            <a:chExt cx="342519" cy="341126"/>
          </a:xfrm>
        </p:grpSpPr>
        <p:sp>
          <p:nvSpPr>
            <p:cNvPr id="11416" name="Google Shape;11416;p101"/>
            <p:cNvSpPr/>
            <p:nvPr/>
          </p:nvSpPr>
          <p:spPr>
            <a:xfrm>
              <a:off x="6473709" y="2452469"/>
              <a:ext cx="146898" cy="146898"/>
            </a:xfrm>
            <a:custGeom>
              <a:avLst/>
              <a:gdLst/>
              <a:ahLst/>
              <a:cxnLst/>
              <a:rect l="l" t="t" r="r" b="b"/>
              <a:pathLst>
                <a:path w="4954" h="4954" extrusionOk="0">
                  <a:moveTo>
                    <a:pt x="4954" y="0"/>
                  </a:moveTo>
                  <a:cubicBezTo>
                    <a:pt x="2287" y="191"/>
                    <a:pt x="191" y="2286"/>
                    <a:pt x="0" y="4954"/>
                  </a:cubicBezTo>
                  <a:lnTo>
                    <a:pt x="4954" y="4954"/>
                  </a:lnTo>
                  <a:lnTo>
                    <a:pt x="495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101"/>
            <p:cNvSpPr/>
            <p:nvPr/>
          </p:nvSpPr>
          <p:spPr>
            <a:xfrm>
              <a:off x="6641782" y="2439037"/>
              <a:ext cx="160331" cy="161043"/>
            </a:xfrm>
            <a:custGeom>
              <a:avLst/>
              <a:gdLst/>
              <a:ahLst/>
              <a:cxnLst/>
              <a:rect l="l" t="t" r="r" b="b"/>
              <a:pathLst>
                <a:path w="5407" h="5431" extrusionOk="0">
                  <a:moveTo>
                    <a:pt x="2810" y="2120"/>
                  </a:moveTo>
                  <a:lnTo>
                    <a:pt x="2810" y="2811"/>
                  </a:lnTo>
                  <a:lnTo>
                    <a:pt x="977" y="2811"/>
                  </a:lnTo>
                  <a:lnTo>
                    <a:pt x="977" y="2120"/>
                  </a:lnTo>
                  <a:close/>
                  <a:moveTo>
                    <a:pt x="2810" y="3740"/>
                  </a:moveTo>
                  <a:lnTo>
                    <a:pt x="2810" y="4406"/>
                  </a:lnTo>
                  <a:lnTo>
                    <a:pt x="977" y="4406"/>
                  </a:lnTo>
                  <a:lnTo>
                    <a:pt x="977" y="3740"/>
                  </a:lnTo>
                  <a:close/>
                  <a:moveTo>
                    <a:pt x="0" y="1"/>
                  </a:moveTo>
                  <a:lnTo>
                    <a:pt x="0" y="5431"/>
                  </a:lnTo>
                  <a:lnTo>
                    <a:pt x="5406" y="5431"/>
                  </a:lnTo>
                  <a:cubicBezTo>
                    <a:pt x="5239" y="2501"/>
                    <a:pt x="2882" y="144"/>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101"/>
            <p:cNvSpPr/>
            <p:nvPr/>
          </p:nvSpPr>
          <p:spPr>
            <a:xfrm>
              <a:off x="6641782" y="2619119"/>
              <a:ext cx="146187" cy="146898"/>
            </a:xfrm>
            <a:custGeom>
              <a:avLst/>
              <a:gdLst/>
              <a:ahLst/>
              <a:cxnLst/>
              <a:rect l="l" t="t" r="r" b="b"/>
              <a:pathLst>
                <a:path w="4930" h="4954" extrusionOk="0">
                  <a:moveTo>
                    <a:pt x="0" y="0"/>
                  </a:moveTo>
                  <a:lnTo>
                    <a:pt x="0" y="4954"/>
                  </a:lnTo>
                  <a:cubicBezTo>
                    <a:pt x="2644" y="4763"/>
                    <a:pt x="4763" y="2668"/>
                    <a:pt x="4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101"/>
            <p:cNvSpPr/>
            <p:nvPr/>
          </p:nvSpPr>
          <p:spPr>
            <a:xfrm>
              <a:off x="6459594" y="2619119"/>
              <a:ext cx="161013" cy="161043"/>
            </a:xfrm>
            <a:custGeom>
              <a:avLst/>
              <a:gdLst/>
              <a:ahLst/>
              <a:cxnLst/>
              <a:rect l="l" t="t" r="r" b="b"/>
              <a:pathLst>
                <a:path w="5430" h="5431" extrusionOk="0">
                  <a:moveTo>
                    <a:pt x="4430" y="1001"/>
                  </a:moveTo>
                  <a:lnTo>
                    <a:pt x="4430" y="1668"/>
                  </a:lnTo>
                  <a:lnTo>
                    <a:pt x="2596" y="1668"/>
                  </a:lnTo>
                  <a:lnTo>
                    <a:pt x="2596" y="1001"/>
                  </a:lnTo>
                  <a:close/>
                  <a:moveTo>
                    <a:pt x="4430" y="2620"/>
                  </a:moveTo>
                  <a:lnTo>
                    <a:pt x="4430" y="3311"/>
                  </a:lnTo>
                  <a:lnTo>
                    <a:pt x="2596" y="3311"/>
                  </a:lnTo>
                  <a:lnTo>
                    <a:pt x="2596" y="2620"/>
                  </a:lnTo>
                  <a:close/>
                  <a:moveTo>
                    <a:pt x="0" y="0"/>
                  </a:moveTo>
                  <a:cubicBezTo>
                    <a:pt x="191" y="2930"/>
                    <a:pt x="2501" y="5240"/>
                    <a:pt x="5430" y="5430"/>
                  </a:cubicBezTo>
                  <a:lnTo>
                    <a:pt x="543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20" name="Google Shape;11420;p101"/>
          <p:cNvSpPr/>
          <p:nvPr/>
        </p:nvSpPr>
        <p:spPr>
          <a:xfrm>
            <a:off x="6263635" y="2335386"/>
            <a:ext cx="339699" cy="297296"/>
          </a:xfrm>
          <a:custGeom>
            <a:avLst/>
            <a:gdLst/>
            <a:ahLst/>
            <a:cxnLst/>
            <a:rect l="l" t="t" r="r" b="b"/>
            <a:pathLst>
              <a:path w="11456" h="10026" extrusionOk="0">
                <a:moveTo>
                  <a:pt x="5716" y="0"/>
                </a:moveTo>
                <a:cubicBezTo>
                  <a:pt x="5073" y="0"/>
                  <a:pt x="4573" y="500"/>
                  <a:pt x="4573" y="1143"/>
                </a:cubicBezTo>
                <a:lnTo>
                  <a:pt x="4573" y="1286"/>
                </a:lnTo>
                <a:lnTo>
                  <a:pt x="2668" y="3215"/>
                </a:lnTo>
                <a:cubicBezTo>
                  <a:pt x="2567" y="3181"/>
                  <a:pt x="2466" y="3148"/>
                  <a:pt x="2348" y="3148"/>
                </a:cubicBezTo>
                <a:cubicBezTo>
                  <a:pt x="2299" y="3148"/>
                  <a:pt x="2247" y="3153"/>
                  <a:pt x="2192" y="3167"/>
                </a:cubicBezTo>
                <a:cubicBezTo>
                  <a:pt x="1620" y="3191"/>
                  <a:pt x="1191" y="3667"/>
                  <a:pt x="1144" y="4239"/>
                </a:cubicBezTo>
                <a:cubicBezTo>
                  <a:pt x="1120" y="4787"/>
                  <a:pt x="1501" y="5311"/>
                  <a:pt x="2049" y="5430"/>
                </a:cubicBezTo>
                <a:lnTo>
                  <a:pt x="1" y="9978"/>
                </a:lnTo>
                <a:lnTo>
                  <a:pt x="2739" y="9978"/>
                </a:lnTo>
                <a:lnTo>
                  <a:pt x="3454" y="7382"/>
                </a:lnTo>
                <a:lnTo>
                  <a:pt x="2549" y="5406"/>
                </a:lnTo>
                <a:cubicBezTo>
                  <a:pt x="3049" y="5287"/>
                  <a:pt x="3454" y="4858"/>
                  <a:pt x="3454" y="4310"/>
                </a:cubicBezTo>
                <a:cubicBezTo>
                  <a:pt x="3454" y="4072"/>
                  <a:pt x="3359" y="3834"/>
                  <a:pt x="3239" y="3667"/>
                </a:cubicBezTo>
                <a:lnTo>
                  <a:pt x="4907" y="1953"/>
                </a:lnTo>
                <a:cubicBezTo>
                  <a:pt x="5073" y="2143"/>
                  <a:pt x="5311" y="2262"/>
                  <a:pt x="5549" y="2310"/>
                </a:cubicBezTo>
                <a:lnTo>
                  <a:pt x="3406" y="10002"/>
                </a:lnTo>
                <a:lnTo>
                  <a:pt x="8026" y="10002"/>
                </a:lnTo>
                <a:lnTo>
                  <a:pt x="5883" y="2310"/>
                </a:lnTo>
                <a:cubicBezTo>
                  <a:pt x="6192" y="2262"/>
                  <a:pt x="6454" y="2120"/>
                  <a:pt x="6597" y="1881"/>
                </a:cubicBezTo>
                <a:lnTo>
                  <a:pt x="8050" y="2882"/>
                </a:lnTo>
                <a:cubicBezTo>
                  <a:pt x="8026" y="3001"/>
                  <a:pt x="8002" y="3120"/>
                  <a:pt x="8002" y="3239"/>
                </a:cubicBezTo>
                <a:cubicBezTo>
                  <a:pt x="8002" y="3787"/>
                  <a:pt x="8383" y="4263"/>
                  <a:pt x="8931" y="4382"/>
                </a:cubicBezTo>
                <a:lnTo>
                  <a:pt x="7907" y="7121"/>
                </a:lnTo>
                <a:lnTo>
                  <a:pt x="8717" y="10026"/>
                </a:lnTo>
                <a:lnTo>
                  <a:pt x="11455" y="10026"/>
                </a:lnTo>
                <a:lnTo>
                  <a:pt x="9407" y="4287"/>
                </a:lnTo>
                <a:cubicBezTo>
                  <a:pt x="9931" y="4168"/>
                  <a:pt x="10360" y="3691"/>
                  <a:pt x="10289" y="3096"/>
                </a:cubicBezTo>
                <a:cubicBezTo>
                  <a:pt x="10265" y="2524"/>
                  <a:pt x="9788" y="2048"/>
                  <a:pt x="9217" y="2024"/>
                </a:cubicBezTo>
                <a:cubicBezTo>
                  <a:pt x="8955" y="2024"/>
                  <a:pt x="8693" y="2096"/>
                  <a:pt x="8479" y="2262"/>
                </a:cubicBezTo>
                <a:lnTo>
                  <a:pt x="6835" y="1143"/>
                </a:lnTo>
                <a:cubicBezTo>
                  <a:pt x="6835" y="500"/>
                  <a:pt x="6335" y="0"/>
                  <a:pt x="5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21" name="Google Shape;11421;p101"/>
          <p:cNvGrpSpPr/>
          <p:nvPr/>
        </p:nvGrpSpPr>
        <p:grpSpPr>
          <a:xfrm>
            <a:off x="5513983" y="2305703"/>
            <a:ext cx="341809" cy="342550"/>
            <a:chOff x="5290168" y="2458103"/>
            <a:chExt cx="341809" cy="342550"/>
          </a:xfrm>
        </p:grpSpPr>
        <p:sp>
          <p:nvSpPr>
            <p:cNvPr id="11422" name="Google Shape;11422;p101"/>
            <p:cNvSpPr/>
            <p:nvPr/>
          </p:nvSpPr>
          <p:spPr>
            <a:xfrm>
              <a:off x="5290168" y="2625465"/>
              <a:ext cx="89699" cy="64287"/>
            </a:xfrm>
            <a:custGeom>
              <a:avLst/>
              <a:gdLst/>
              <a:ahLst/>
              <a:cxnLst/>
              <a:rect l="l" t="t" r="r" b="b"/>
              <a:pathLst>
                <a:path w="3025" h="2168" extrusionOk="0">
                  <a:moveTo>
                    <a:pt x="1191" y="1"/>
                  </a:moveTo>
                  <a:lnTo>
                    <a:pt x="1191" y="501"/>
                  </a:lnTo>
                  <a:lnTo>
                    <a:pt x="0" y="501"/>
                  </a:lnTo>
                  <a:lnTo>
                    <a:pt x="0" y="2168"/>
                  </a:lnTo>
                  <a:lnTo>
                    <a:pt x="3025" y="2168"/>
                  </a:lnTo>
                  <a:lnTo>
                    <a:pt x="3025" y="501"/>
                  </a:lnTo>
                  <a:lnTo>
                    <a:pt x="1882" y="501"/>
                  </a:lnTo>
                  <a:lnTo>
                    <a:pt x="188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101"/>
            <p:cNvSpPr/>
            <p:nvPr/>
          </p:nvSpPr>
          <p:spPr>
            <a:xfrm>
              <a:off x="5407386" y="2458103"/>
              <a:ext cx="105948" cy="57941"/>
            </a:xfrm>
            <a:custGeom>
              <a:avLst/>
              <a:gdLst/>
              <a:ahLst/>
              <a:cxnLst/>
              <a:rect l="l" t="t" r="r" b="b"/>
              <a:pathLst>
                <a:path w="3573" h="1954" extrusionOk="0">
                  <a:moveTo>
                    <a:pt x="1" y="1"/>
                  </a:moveTo>
                  <a:lnTo>
                    <a:pt x="1" y="1954"/>
                  </a:lnTo>
                  <a:lnTo>
                    <a:pt x="3573" y="1954"/>
                  </a:lnTo>
                  <a:lnTo>
                    <a:pt x="357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101"/>
            <p:cNvSpPr/>
            <p:nvPr/>
          </p:nvSpPr>
          <p:spPr>
            <a:xfrm>
              <a:off x="5290168" y="2535794"/>
              <a:ext cx="341804" cy="68527"/>
            </a:xfrm>
            <a:custGeom>
              <a:avLst/>
              <a:gdLst/>
              <a:ahLst/>
              <a:cxnLst/>
              <a:rect l="l" t="t" r="r" b="b"/>
              <a:pathLst>
                <a:path w="11527" h="2311" extrusionOk="0">
                  <a:moveTo>
                    <a:pt x="5406" y="0"/>
                  </a:moveTo>
                  <a:lnTo>
                    <a:pt x="5406" y="596"/>
                  </a:lnTo>
                  <a:lnTo>
                    <a:pt x="4216" y="596"/>
                  </a:lnTo>
                  <a:lnTo>
                    <a:pt x="4216" y="1120"/>
                  </a:lnTo>
                  <a:lnTo>
                    <a:pt x="3025" y="1120"/>
                  </a:lnTo>
                  <a:lnTo>
                    <a:pt x="3025" y="596"/>
                  </a:lnTo>
                  <a:lnTo>
                    <a:pt x="0" y="596"/>
                  </a:lnTo>
                  <a:lnTo>
                    <a:pt x="0" y="2310"/>
                  </a:lnTo>
                  <a:lnTo>
                    <a:pt x="3025" y="2310"/>
                  </a:lnTo>
                  <a:lnTo>
                    <a:pt x="3025" y="1810"/>
                  </a:lnTo>
                  <a:lnTo>
                    <a:pt x="4216" y="1810"/>
                  </a:lnTo>
                  <a:lnTo>
                    <a:pt x="4216" y="2310"/>
                  </a:lnTo>
                  <a:lnTo>
                    <a:pt x="7264" y="2310"/>
                  </a:lnTo>
                  <a:lnTo>
                    <a:pt x="7264" y="1810"/>
                  </a:lnTo>
                  <a:lnTo>
                    <a:pt x="8478" y="1810"/>
                  </a:lnTo>
                  <a:lnTo>
                    <a:pt x="8478" y="2310"/>
                  </a:lnTo>
                  <a:lnTo>
                    <a:pt x="11527" y="2310"/>
                  </a:lnTo>
                  <a:lnTo>
                    <a:pt x="11527" y="596"/>
                  </a:lnTo>
                  <a:lnTo>
                    <a:pt x="8455" y="596"/>
                  </a:lnTo>
                  <a:lnTo>
                    <a:pt x="8455" y="1120"/>
                  </a:lnTo>
                  <a:lnTo>
                    <a:pt x="7264" y="1120"/>
                  </a:lnTo>
                  <a:lnTo>
                    <a:pt x="7264" y="596"/>
                  </a:lnTo>
                  <a:lnTo>
                    <a:pt x="6097" y="596"/>
                  </a:lnTo>
                  <a:lnTo>
                    <a:pt x="609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101"/>
            <p:cNvSpPr/>
            <p:nvPr/>
          </p:nvSpPr>
          <p:spPr>
            <a:xfrm>
              <a:off x="5541566" y="2625465"/>
              <a:ext cx="90410" cy="64287"/>
            </a:xfrm>
            <a:custGeom>
              <a:avLst/>
              <a:gdLst/>
              <a:ahLst/>
              <a:cxnLst/>
              <a:rect l="l" t="t" r="r" b="b"/>
              <a:pathLst>
                <a:path w="3049" h="2168" extrusionOk="0">
                  <a:moveTo>
                    <a:pt x="1167" y="1"/>
                  </a:moveTo>
                  <a:lnTo>
                    <a:pt x="1167" y="501"/>
                  </a:lnTo>
                  <a:lnTo>
                    <a:pt x="0" y="501"/>
                  </a:lnTo>
                  <a:lnTo>
                    <a:pt x="0" y="2168"/>
                  </a:lnTo>
                  <a:lnTo>
                    <a:pt x="3049" y="2168"/>
                  </a:lnTo>
                  <a:lnTo>
                    <a:pt x="3049" y="501"/>
                  </a:lnTo>
                  <a:lnTo>
                    <a:pt x="1858" y="501"/>
                  </a:lnTo>
                  <a:lnTo>
                    <a:pt x="18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101"/>
            <p:cNvSpPr/>
            <p:nvPr/>
          </p:nvSpPr>
          <p:spPr>
            <a:xfrm>
              <a:off x="5422213" y="2710213"/>
              <a:ext cx="74191" cy="90440"/>
            </a:xfrm>
            <a:custGeom>
              <a:avLst/>
              <a:gdLst/>
              <a:ahLst/>
              <a:cxnLst/>
              <a:rect l="l" t="t" r="r" b="b"/>
              <a:pathLst>
                <a:path w="2502" h="3050" extrusionOk="0">
                  <a:moveTo>
                    <a:pt x="929" y="1"/>
                  </a:moveTo>
                  <a:lnTo>
                    <a:pt x="929" y="620"/>
                  </a:lnTo>
                  <a:cubicBezTo>
                    <a:pt x="406" y="786"/>
                    <a:pt x="1" y="1287"/>
                    <a:pt x="48" y="1882"/>
                  </a:cubicBezTo>
                  <a:cubicBezTo>
                    <a:pt x="72" y="2501"/>
                    <a:pt x="572" y="3001"/>
                    <a:pt x="1191" y="3049"/>
                  </a:cubicBezTo>
                  <a:cubicBezTo>
                    <a:pt x="1205" y="3049"/>
                    <a:pt x="1219" y="3050"/>
                    <a:pt x="1233" y="3050"/>
                  </a:cubicBezTo>
                  <a:cubicBezTo>
                    <a:pt x="1906" y="3050"/>
                    <a:pt x="2477" y="2487"/>
                    <a:pt x="2477" y="1810"/>
                  </a:cubicBezTo>
                  <a:cubicBezTo>
                    <a:pt x="2501" y="1215"/>
                    <a:pt x="2120" y="786"/>
                    <a:pt x="1620" y="620"/>
                  </a:cubicBezTo>
                  <a:lnTo>
                    <a:pt x="162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101"/>
            <p:cNvSpPr/>
            <p:nvPr/>
          </p:nvSpPr>
          <p:spPr>
            <a:xfrm>
              <a:off x="5547912" y="2710213"/>
              <a:ext cx="74191" cy="90440"/>
            </a:xfrm>
            <a:custGeom>
              <a:avLst/>
              <a:gdLst/>
              <a:ahLst/>
              <a:cxnLst/>
              <a:rect l="l" t="t" r="r" b="b"/>
              <a:pathLst>
                <a:path w="2502" h="3050" extrusionOk="0">
                  <a:moveTo>
                    <a:pt x="929" y="1"/>
                  </a:moveTo>
                  <a:lnTo>
                    <a:pt x="929" y="620"/>
                  </a:lnTo>
                  <a:cubicBezTo>
                    <a:pt x="382" y="786"/>
                    <a:pt x="1" y="1287"/>
                    <a:pt x="24" y="1882"/>
                  </a:cubicBezTo>
                  <a:cubicBezTo>
                    <a:pt x="48" y="2501"/>
                    <a:pt x="548" y="3001"/>
                    <a:pt x="1191" y="3049"/>
                  </a:cubicBezTo>
                  <a:cubicBezTo>
                    <a:pt x="1205" y="3049"/>
                    <a:pt x="1218" y="3050"/>
                    <a:pt x="1232" y="3050"/>
                  </a:cubicBezTo>
                  <a:cubicBezTo>
                    <a:pt x="1882" y="3050"/>
                    <a:pt x="2454" y="2487"/>
                    <a:pt x="2454" y="1810"/>
                  </a:cubicBezTo>
                  <a:cubicBezTo>
                    <a:pt x="2501" y="1215"/>
                    <a:pt x="2120" y="786"/>
                    <a:pt x="1596" y="620"/>
                  </a:cubicBezTo>
                  <a:lnTo>
                    <a:pt x="159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101"/>
            <p:cNvSpPr/>
            <p:nvPr/>
          </p:nvSpPr>
          <p:spPr>
            <a:xfrm>
              <a:off x="5415155" y="2625465"/>
              <a:ext cx="90410" cy="64287"/>
            </a:xfrm>
            <a:custGeom>
              <a:avLst/>
              <a:gdLst/>
              <a:ahLst/>
              <a:cxnLst/>
              <a:rect l="l" t="t" r="r" b="b"/>
              <a:pathLst>
                <a:path w="3049" h="2168" extrusionOk="0">
                  <a:moveTo>
                    <a:pt x="1191" y="1"/>
                  </a:moveTo>
                  <a:lnTo>
                    <a:pt x="1191" y="501"/>
                  </a:lnTo>
                  <a:lnTo>
                    <a:pt x="1" y="501"/>
                  </a:lnTo>
                  <a:lnTo>
                    <a:pt x="1" y="2168"/>
                  </a:lnTo>
                  <a:lnTo>
                    <a:pt x="3049" y="2168"/>
                  </a:lnTo>
                  <a:lnTo>
                    <a:pt x="3049" y="501"/>
                  </a:lnTo>
                  <a:lnTo>
                    <a:pt x="1882" y="501"/>
                  </a:lnTo>
                  <a:lnTo>
                    <a:pt x="188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101"/>
            <p:cNvSpPr/>
            <p:nvPr/>
          </p:nvSpPr>
          <p:spPr>
            <a:xfrm>
              <a:off x="5297225" y="2710213"/>
              <a:ext cx="74191" cy="90440"/>
            </a:xfrm>
            <a:custGeom>
              <a:avLst/>
              <a:gdLst/>
              <a:ahLst/>
              <a:cxnLst/>
              <a:rect l="l" t="t" r="r" b="b"/>
              <a:pathLst>
                <a:path w="2502" h="3050" extrusionOk="0">
                  <a:moveTo>
                    <a:pt x="929" y="1"/>
                  </a:moveTo>
                  <a:lnTo>
                    <a:pt x="929" y="620"/>
                  </a:lnTo>
                  <a:cubicBezTo>
                    <a:pt x="382" y="786"/>
                    <a:pt x="1" y="1287"/>
                    <a:pt x="24" y="1882"/>
                  </a:cubicBezTo>
                  <a:cubicBezTo>
                    <a:pt x="48" y="2501"/>
                    <a:pt x="572" y="3001"/>
                    <a:pt x="1191" y="3049"/>
                  </a:cubicBezTo>
                  <a:cubicBezTo>
                    <a:pt x="1205" y="3049"/>
                    <a:pt x="1218" y="3050"/>
                    <a:pt x="1231" y="3050"/>
                  </a:cubicBezTo>
                  <a:cubicBezTo>
                    <a:pt x="1882" y="3050"/>
                    <a:pt x="2453" y="2487"/>
                    <a:pt x="2453" y="1810"/>
                  </a:cubicBezTo>
                  <a:cubicBezTo>
                    <a:pt x="2501" y="1215"/>
                    <a:pt x="2144" y="786"/>
                    <a:pt x="1596" y="620"/>
                  </a:cubicBezTo>
                  <a:lnTo>
                    <a:pt x="159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0" name="Google Shape;11430;p101"/>
          <p:cNvGrpSpPr/>
          <p:nvPr/>
        </p:nvGrpSpPr>
        <p:grpSpPr>
          <a:xfrm>
            <a:off x="4781640" y="2314896"/>
            <a:ext cx="341839" cy="337569"/>
            <a:chOff x="4705440" y="2467296"/>
            <a:chExt cx="341839" cy="337569"/>
          </a:xfrm>
        </p:grpSpPr>
        <p:sp>
          <p:nvSpPr>
            <p:cNvPr id="11431" name="Google Shape;11431;p101"/>
            <p:cNvSpPr/>
            <p:nvPr/>
          </p:nvSpPr>
          <p:spPr>
            <a:xfrm>
              <a:off x="4838226" y="2467296"/>
              <a:ext cx="75584" cy="76296"/>
            </a:xfrm>
            <a:custGeom>
              <a:avLst/>
              <a:gdLst/>
              <a:ahLst/>
              <a:cxnLst/>
              <a:rect l="l" t="t" r="r" b="b"/>
              <a:pathLst>
                <a:path w="2549" h="2573" extrusionOk="0">
                  <a:moveTo>
                    <a:pt x="1262" y="0"/>
                  </a:moveTo>
                  <a:cubicBezTo>
                    <a:pt x="572" y="0"/>
                    <a:pt x="0" y="572"/>
                    <a:pt x="0" y="1286"/>
                  </a:cubicBezTo>
                  <a:cubicBezTo>
                    <a:pt x="0" y="2001"/>
                    <a:pt x="572" y="2572"/>
                    <a:pt x="1262" y="2572"/>
                  </a:cubicBezTo>
                  <a:cubicBezTo>
                    <a:pt x="1977" y="2572"/>
                    <a:pt x="2548" y="2001"/>
                    <a:pt x="2548" y="1286"/>
                  </a:cubicBezTo>
                  <a:cubicBezTo>
                    <a:pt x="2548" y="572"/>
                    <a:pt x="1977"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101"/>
            <p:cNvSpPr/>
            <p:nvPr/>
          </p:nvSpPr>
          <p:spPr>
            <a:xfrm>
              <a:off x="4925791" y="2499084"/>
              <a:ext cx="75584" cy="76266"/>
            </a:xfrm>
            <a:custGeom>
              <a:avLst/>
              <a:gdLst/>
              <a:ahLst/>
              <a:cxnLst/>
              <a:rect l="l" t="t" r="r" b="b"/>
              <a:pathLst>
                <a:path w="2549" h="2572" extrusionOk="0">
                  <a:moveTo>
                    <a:pt x="1262" y="0"/>
                  </a:moveTo>
                  <a:cubicBezTo>
                    <a:pt x="572" y="0"/>
                    <a:pt x="0" y="572"/>
                    <a:pt x="0" y="1286"/>
                  </a:cubicBezTo>
                  <a:cubicBezTo>
                    <a:pt x="0" y="2000"/>
                    <a:pt x="572" y="2572"/>
                    <a:pt x="1262" y="2572"/>
                  </a:cubicBezTo>
                  <a:cubicBezTo>
                    <a:pt x="1977" y="2572"/>
                    <a:pt x="2548" y="2000"/>
                    <a:pt x="2548" y="1286"/>
                  </a:cubicBezTo>
                  <a:cubicBezTo>
                    <a:pt x="2548" y="572"/>
                    <a:pt x="1977"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101"/>
            <p:cNvSpPr/>
            <p:nvPr/>
          </p:nvSpPr>
          <p:spPr>
            <a:xfrm>
              <a:off x="4971694" y="2578880"/>
              <a:ext cx="75584" cy="75584"/>
            </a:xfrm>
            <a:custGeom>
              <a:avLst/>
              <a:gdLst/>
              <a:ahLst/>
              <a:cxnLst/>
              <a:rect l="l" t="t" r="r" b="b"/>
              <a:pathLst>
                <a:path w="2549" h="2549" extrusionOk="0">
                  <a:moveTo>
                    <a:pt x="1262" y="0"/>
                  </a:moveTo>
                  <a:cubicBezTo>
                    <a:pt x="572" y="0"/>
                    <a:pt x="0" y="572"/>
                    <a:pt x="0" y="1286"/>
                  </a:cubicBezTo>
                  <a:cubicBezTo>
                    <a:pt x="0" y="1977"/>
                    <a:pt x="572" y="2548"/>
                    <a:pt x="1262" y="2548"/>
                  </a:cubicBezTo>
                  <a:cubicBezTo>
                    <a:pt x="1977" y="2548"/>
                    <a:pt x="2548" y="1977"/>
                    <a:pt x="2548" y="1286"/>
                  </a:cubicBezTo>
                  <a:cubicBezTo>
                    <a:pt x="2548" y="572"/>
                    <a:pt x="1977"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101"/>
            <p:cNvSpPr/>
            <p:nvPr/>
          </p:nvSpPr>
          <p:spPr>
            <a:xfrm>
              <a:off x="4955444" y="2669974"/>
              <a:ext cx="75584" cy="75584"/>
            </a:xfrm>
            <a:custGeom>
              <a:avLst/>
              <a:gdLst/>
              <a:ahLst/>
              <a:cxnLst/>
              <a:rect l="l" t="t" r="r" b="b"/>
              <a:pathLst>
                <a:path w="2549" h="2549" extrusionOk="0">
                  <a:moveTo>
                    <a:pt x="1286" y="0"/>
                  </a:moveTo>
                  <a:cubicBezTo>
                    <a:pt x="572" y="0"/>
                    <a:pt x="0" y="572"/>
                    <a:pt x="0" y="1262"/>
                  </a:cubicBezTo>
                  <a:cubicBezTo>
                    <a:pt x="0" y="1977"/>
                    <a:pt x="572" y="2548"/>
                    <a:pt x="1286" y="2548"/>
                  </a:cubicBezTo>
                  <a:cubicBezTo>
                    <a:pt x="1977" y="2548"/>
                    <a:pt x="2548" y="1977"/>
                    <a:pt x="2548" y="1262"/>
                  </a:cubicBezTo>
                  <a:cubicBezTo>
                    <a:pt x="2548" y="572"/>
                    <a:pt x="1977"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101"/>
            <p:cNvSpPr/>
            <p:nvPr/>
          </p:nvSpPr>
          <p:spPr>
            <a:xfrm>
              <a:off x="4884811" y="2728569"/>
              <a:ext cx="75584" cy="76296"/>
            </a:xfrm>
            <a:custGeom>
              <a:avLst/>
              <a:gdLst/>
              <a:ahLst/>
              <a:cxnLst/>
              <a:rect l="l" t="t" r="r" b="b"/>
              <a:pathLst>
                <a:path w="2549" h="2573" extrusionOk="0">
                  <a:moveTo>
                    <a:pt x="1287" y="1"/>
                  </a:moveTo>
                  <a:cubicBezTo>
                    <a:pt x="572" y="1"/>
                    <a:pt x="1" y="572"/>
                    <a:pt x="1" y="1287"/>
                  </a:cubicBezTo>
                  <a:cubicBezTo>
                    <a:pt x="1" y="2001"/>
                    <a:pt x="572" y="2573"/>
                    <a:pt x="1287" y="2573"/>
                  </a:cubicBezTo>
                  <a:cubicBezTo>
                    <a:pt x="1977" y="2573"/>
                    <a:pt x="2549" y="2001"/>
                    <a:pt x="2549" y="1287"/>
                  </a:cubicBezTo>
                  <a:cubicBezTo>
                    <a:pt x="2549" y="572"/>
                    <a:pt x="1977"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101"/>
            <p:cNvSpPr/>
            <p:nvPr/>
          </p:nvSpPr>
          <p:spPr>
            <a:xfrm>
              <a:off x="4792323" y="2728569"/>
              <a:ext cx="75584" cy="76296"/>
            </a:xfrm>
            <a:custGeom>
              <a:avLst/>
              <a:gdLst/>
              <a:ahLst/>
              <a:cxnLst/>
              <a:rect l="l" t="t" r="r" b="b"/>
              <a:pathLst>
                <a:path w="2549" h="2573" extrusionOk="0">
                  <a:moveTo>
                    <a:pt x="1286" y="1"/>
                  </a:moveTo>
                  <a:cubicBezTo>
                    <a:pt x="572" y="1"/>
                    <a:pt x="0" y="572"/>
                    <a:pt x="0" y="1287"/>
                  </a:cubicBezTo>
                  <a:cubicBezTo>
                    <a:pt x="0" y="2001"/>
                    <a:pt x="572" y="2573"/>
                    <a:pt x="1286" y="2573"/>
                  </a:cubicBezTo>
                  <a:cubicBezTo>
                    <a:pt x="1977" y="2573"/>
                    <a:pt x="2548" y="2001"/>
                    <a:pt x="2548" y="1287"/>
                  </a:cubicBezTo>
                  <a:cubicBezTo>
                    <a:pt x="2548" y="572"/>
                    <a:pt x="1977"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101"/>
            <p:cNvSpPr/>
            <p:nvPr/>
          </p:nvSpPr>
          <p:spPr>
            <a:xfrm>
              <a:off x="4721689" y="2669974"/>
              <a:ext cx="75584" cy="75584"/>
            </a:xfrm>
            <a:custGeom>
              <a:avLst/>
              <a:gdLst/>
              <a:ahLst/>
              <a:cxnLst/>
              <a:rect l="l" t="t" r="r" b="b"/>
              <a:pathLst>
                <a:path w="2549" h="2549" extrusionOk="0">
                  <a:moveTo>
                    <a:pt x="1287" y="0"/>
                  </a:moveTo>
                  <a:cubicBezTo>
                    <a:pt x="572" y="0"/>
                    <a:pt x="1" y="572"/>
                    <a:pt x="1" y="1262"/>
                  </a:cubicBezTo>
                  <a:cubicBezTo>
                    <a:pt x="1" y="1977"/>
                    <a:pt x="572" y="2548"/>
                    <a:pt x="1287" y="2548"/>
                  </a:cubicBezTo>
                  <a:cubicBezTo>
                    <a:pt x="1977" y="2548"/>
                    <a:pt x="2549" y="1977"/>
                    <a:pt x="2549" y="1262"/>
                  </a:cubicBezTo>
                  <a:cubicBezTo>
                    <a:pt x="2549" y="572"/>
                    <a:pt x="1977"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101"/>
            <p:cNvSpPr/>
            <p:nvPr/>
          </p:nvSpPr>
          <p:spPr>
            <a:xfrm>
              <a:off x="4705440" y="2579562"/>
              <a:ext cx="76296" cy="76296"/>
            </a:xfrm>
            <a:custGeom>
              <a:avLst/>
              <a:gdLst/>
              <a:ahLst/>
              <a:cxnLst/>
              <a:rect l="l" t="t" r="r" b="b"/>
              <a:pathLst>
                <a:path w="2573" h="2573" extrusionOk="0">
                  <a:moveTo>
                    <a:pt x="1287" y="1"/>
                  </a:moveTo>
                  <a:cubicBezTo>
                    <a:pt x="573" y="1"/>
                    <a:pt x="1" y="572"/>
                    <a:pt x="1" y="1287"/>
                  </a:cubicBezTo>
                  <a:cubicBezTo>
                    <a:pt x="1" y="1977"/>
                    <a:pt x="573" y="2573"/>
                    <a:pt x="1287" y="2573"/>
                  </a:cubicBezTo>
                  <a:cubicBezTo>
                    <a:pt x="2001" y="2573"/>
                    <a:pt x="2573" y="1977"/>
                    <a:pt x="2573" y="1287"/>
                  </a:cubicBezTo>
                  <a:cubicBezTo>
                    <a:pt x="2573" y="572"/>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101"/>
            <p:cNvSpPr/>
            <p:nvPr/>
          </p:nvSpPr>
          <p:spPr>
            <a:xfrm>
              <a:off x="4751342" y="2499084"/>
              <a:ext cx="76296" cy="76266"/>
            </a:xfrm>
            <a:custGeom>
              <a:avLst/>
              <a:gdLst/>
              <a:ahLst/>
              <a:cxnLst/>
              <a:rect l="l" t="t" r="r" b="b"/>
              <a:pathLst>
                <a:path w="2573" h="2572" extrusionOk="0">
                  <a:moveTo>
                    <a:pt x="1287" y="0"/>
                  </a:moveTo>
                  <a:cubicBezTo>
                    <a:pt x="572" y="0"/>
                    <a:pt x="1" y="572"/>
                    <a:pt x="1" y="1286"/>
                  </a:cubicBezTo>
                  <a:cubicBezTo>
                    <a:pt x="1" y="2000"/>
                    <a:pt x="572" y="2572"/>
                    <a:pt x="1287" y="2572"/>
                  </a:cubicBezTo>
                  <a:cubicBezTo>
                    <a:pt x="2001" y="2572"/>
                    <a:pt x="2573" y="2000"/>
                    <a:pt x="2573" y="1286"/>
                  </a:cubicBezTo>
                  <a:cubicBezTo>
                    <a:pt x="2573" y="572"/>
                    <a:pt x="2001"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101"/>
            <p:cNvSpPr/>
            <p:nvPr/>
          </p:nvSpPr>
          <p:spPr>
            <a:xfrm>
              <a:off x="4866456" y="2645955"/>
              <a:ext cx="62181" cy="20520"/>
            </a:xfrm>
            <a:custGeom>
              <a:avLst/>
              <a:gdLst/>
              <a:ahLst/>
              <a:cxnLst/>
              <a:rect l="l" t="t" r="r" b="b"/>
              <a:pathLst>
                <a:path w="2097" h="692" extrusionOk="0">
                  <a:moveTo>
                    <a:pt x="1" y="0"/>
                  </a:moveTo>
                  <a:lnTo>
                    <a:pt x="1" y="691"/>
                  </a:lnTo>
                  <a:lnTo>
                    <a:pt x="2096" y="691"/>
                  </a:lnTo>
                  <a:lnTo>
                    <a:pt x="209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101"/>
            <p:cNvSpPr/>
            <p:nvPr/>
          </p:nvSpPr>
          <p:spPr>
            <a:xfrm>
              <a:off x="4866456" y="2605005"/>
              <a:ext cx="62181" cy="20490"/>
            </a:xfrm>
            <a:custGeom>
              <a:avLst/>
              <a:gdLst/>
              <a:ahLst/>
              <a:cxnLst/>
              <a:rect l="l" t="t" r="r" b="b"/>
              <a:pathLst>
                <a:path w="2097" h="691" extrusionOk="0">
                  <a:moveTo>
                    <a:pt x="1" y="0"/>
                  </a:moveTo>
                  <a:lnTo>
                    <a:pt x="1" y="691"/>
                  </a:lnTo>
                  <a:lnTo>
                    <a:pt x="2096" y="691"/>
                  </a:lnTo>
                  <a:lnTo>
                    <a:pt x="209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101"/>
            <p:cNvSpPr/>
            <p:nvPr/>
          </p:nvSpPr>
          <p:spPr>
            <a:xfrm>
              <a:off x="4824081" y="2645955"/>
              <a:ext cx="20520" cy="20520"/>
            </a:xfrm>
            <a:custGeom>
              <a:avLst/>
              <a:gdLst/>
              <a:ahLst/>
              <a:cxnLst/>
              <a:rect l="l" t="t" r="r" b="b"/>
              <a:pathLst>
                <a:path w="692" h="692" extrusionOk="0">
                  <a:moveTo>
                    <a:pt x="1" y="0"/>
                  </a:moveTo>
                  <a:lnTo>
                    <a:pt x="1" y="691"/>
                  </a:lnTo>
                  <a:lnTo>
                    <a:pt x="691" y="691"/>
                  </a:lnTo>
                  <a:lnTo>
                    <a:pt x="6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101"/>
            <p:cNvSpPr/>
            <p:nvPr/>
          </p:nvSpPr>
          <p:spPr>
            <a:xfrm>
              <a:off x="4824081" y="2605005"/>
              <a:ext cx="20520" cy="20490"/>
            </a:xfrm>
            <a:custGeom>
              <a:avLst/>
              <a:gdLst/>
              <a:ahLst/>
              <a:cxnLst/>
              <a:rect l="l" t="t" r="r" b="b"/>
              <a:pathLst>
                <a:path w="692" h="691" extrusionOk="0">
                  <a:moveTo>
                    <a:pt x="1" y="0"/>
                  </a:moveTo>
                  <a:lnTo>
                    <a:pt x="1" y="691"/>
                  </a:lnTo>
                  <a:lnTo>
                    <a:pt x="691" y="691"/>
                  </a:lnTo>
                  <a:lnTo>
                    <a:pt x="6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4" name="Google Shape;11444;p101"/>
          <p:cNvGrpSpPr/>
          <p:nvPr/>
        </p:nvGrpSpPr>
        <p:grpSpPr>
          <a:xfrm>
            <a:off x="4039589" y="2334674"/>
            <a:ext cx="347473" cy="320607"/>
            <a:chOff x="4115789" y="2487074"/>
            <a:chExt cx="347473" cy="320607"/>
          </a:xfrm>
        </p:grpSpPr>
        <p:sp>
          <p:nvSpPr>
            <p:cNvPr id="11445" name="Google Shape;11445;p101"/>
            <p:cNvSpPr/>
            <p:nvPr/>
          </p:nvSpPr>
          <p:spPr>
            <a:xfrm>
              <a:off x="4119318" y="2487074"/>
              <a:ext cx="97497" cy="96756"/>
            </a:xfrm>
            <a:custGeom>
              <a:avLst/>
              <a:gdLst/>
              <a:ahLst/>
              <a:cxnLst/>
              <a:rect l="l" t="t" r="r" b="b"/>
              <a:pathLst>
                <a:path w="3288" h="3263" extrusionOk="0">
                  <a:moveTo>
                    <a:pt x="1644" y="0"/>
                  </a:moveTo>
                  <a:cubicBezTo>
                    <a:pt x="739" y="0"/>
                    <a:pt x="1" y="738"/>
                    <a:pt x="1" y="1643"/>
                  </a:cubicBezTo>
                  <a:cubicBezTo>
                    <a:pt x="1" y="2525"/>
                    <a:pt x="739" y="3263"/>
                    <a:pt x="1644" y="3263"/>
                  </a:cubicBezTo>
                  <a:cubicBezTo>
                    <a:pt x="2549" y="3263"/>
                    <a:pt x="3287" y="2525"/>
                    <a:pt x="3287" y="1643"/>
                  </a:cubicBezTo>
                  <a:cubicBezTo>
                    <a:pt x="3287" y="738"/>
                    <a:pt x="2549" y="0"/>
                    <a:pt x="1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101"/>
            <p:cNvSpPr/>
            <p:nvPr/>
          </p:nvSpPr>
          <p:spPr>
            <a:xfrm>
              <a:off x="4230902" y="2508958"/>
              <a:ext cx="156802" cy="52989"/>
            </a:xfrm>
            <a:custGeom>
              <a:avLst/>
              <a:gdLst/>
              <a:ahLst/>
              <a:cxnLst/>
              <a:rect l="l" t="t" r="r" b="b"/>
              <a:pathLst>
                <a:path w="5288" h="1787" extrusionOk="0">
                  <a:moveTo>
                    <a:pt x="1" y="0"/>
                  </a:moveTo>
                  <a:cubicBezTo>
                    <a:pt x="120" y="262"/>
                    <a:pt x="167" y="572"/>
                    <a:pt x="167" y="905"/>
                  </a:cubicBezTo>
                  <a:cubicBezTo>
                    <a:pt x="167" y="1215"/>
                    <a:pt x="120" y="1525"/>
                    <a:pt x="1" y="1787"/>
                  </a:cubicBezTo>
                  <a:lnTo>
                    <a:pt x="5287" y="1787"/>
                  </a:lnTo>
                  <a:lnTo>
                    <a:pt x="528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101"/>
            <p:cNvSpPr/>
            <p:nvPr/>
          </p:nvSpPr>
          <p:spPr>
            <a:xfrm>
              <a:off x="4408168" y="2508958"/>
              <a:ext cx="55094" cy="52989"/>
            </a:xfrm>
            <a:custGeom>
              <a:avLst/>
              <a:gdLst/>
              <a:ahLst/>
              <a:cxnLst/>
              <a:rect l="l" t="t" r="r" b="b"/>
              <a:pathLst>
                <a:path w="1858" h="1787" extrusionOk="0">
                  <a:moveTo>
                    <a:pt x="0" y="0"/>
                  </a:moveTo>
                  <a:lnTo>
                    <a:pt x="0" y="1787"/>
                  </a:lnTo>
                  <a:lnTo>
                    <a:pt x="857" y="1787"/>
                  </a:lnTo>
                  <a:cubicBezTo>
                    <a:pt x="1405" y="1787"/>
                    <a:pt x="1858" y="1310"/>
                    <a:pt x="1739" y="739"/>
                  </a:cubicBezTo>
                  <a:cubicBezTo>
                    <a:pt x="1667" y="334"/>
                    <a:pt x="1262"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101"/>
            <p:cNvSpPr/>
            <p:nvPr/>
          </p:nvSpPr>
          <p:spPr>
            <a:xfrm>
              <a:off x="4191375" y="2621225"/>
              <a:ext cx="157484" cy="53019"/>
            </a:xfrm>
            <a:custGeom>
              <a:avLst/>
              <a:gdLst/>
              <a:ahLst/>
              <a:cxnLst/>
              <a:rect l="l" t="t" r="r" b="b"/>
              <a:pathLst>
                <a:path w="5311" h="1788" extrusionOk="0">
                  <a:moveTo>
                    <a:pt x="0" y="1"/>
                  </a:moveTo>
                  <a:lnTo>
                    <a:pt x="0" y="1787"/>
                  </a:lnTo>
                  <a:lnTo>
                    <a:pt x="5311" y="1787"/>
                  </a:lnTo>
                  <a:cubicBezTo>
                    <a:pt x="5192" y="1525"/>
                    <a:pt x="5144" y="1215"/>
                    <a:pt x="5144" y="882"/>
                  </a:cubicBezTo>
                  <a:cubicBezTo>
                    <a:pt x="5144" y="549"/>
                    <a:pt x="5192" y="263"/>
                    <a:pt x="5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101"/>
            <p:cNvSpPr/>
            <p:nvPr/>
          </p:nvSpPr>
          <p:spPr>
            <a:xfrm>
              <a:off x="4362265" y="2597947"/>
              <a:ext cx="97468" cy="97468"/>
            </a:xfrm>
            <a:custGeom>
              <a:avLst/>
              <a:gdLst/>
              <a:ahLst/>
              <a:cxnLst/>
              <a:rect l="l" t="t" r="r" b="b"/>
              <a:pathLst>
                <a:path w="3287" h="3287" extrusionOk="0">
                  <a:moveTo>
                    <a:pt x="1643" y="0"/>
                  </a:moveTo>
                  <a:cubicBezTo>
                    <a:pt x="738" y="0"/>
                    <a:pt x="0" y="738"/>
                    <a:pt x="0" y="1643"/>
                  </a:cubicBezTo>
                  <a:cubicBezTo>
                    <a:pt x="0" y="2548"/>
                    <a:pt x="738" y="3286"/>
                    <a:pt x="1643" y="3286"/>
                  </a:cubicBezTo>
                  <a:cubicBezTo>
                    <a:pt x="2548" y="3286"/>
                    <a:pt x="3287" y="2548"/>
                    <a:pt x="3287" y="1643"/>
                  </a:cubicBezTo>
                  <a:cubicBezTo>
                    <a:pt x="3287" y="738"/>
                    <a:pt x="2548" y="0"/>
                    <a:pt x="1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101"/>
            <p:cNvSpPr/>
            <p:nvPr/>
          </p:nvSpPr>
          <p:spPr>
            <a:xfrm>
              <a:off x="4115789" y="2619831"/>
              <a:ext cx="55836" cy="52989"/>
            </a:xfrm>
            <a:custGeom>
              <a:avLst/>
              <a:gdLst/>
              <a:ahLst/>
              <a:cxnLst/>
              <a:rect l="l" t="t" r="r" b="b"/>
              <a:pathLst>
                <a:path w="1883" h="1787" extrusionOk="0">
                  <a:moveTo>
                    <a:pt x="1001" y="0"/>
                  </a:moveTo>
                  <a:cubicBezTo>
                    <a:pt x="453" y="0"/>
                    <a:pt x="1" y="500"/>
                    <a:pt x="120" y="1048"/>
                  </a:cubicBezTo>
                  <a:cubicBezTo>
                    <a:pt x="191" y="1477"/>
                    <a:pt x="596" y="1786"/>
                    <a:pt x="1001" y="1786"/>
                  </a:cubicBezTo>
                  <a:lnTo>
                    <a:pt x="1882" y="1786"/>
                  </a:lnTo>
                  <a:lnTo>
                    <a:pt x="188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101"/>
            <p:cNvSpPr/>
            <p:nvPr/>
          </p:nvSpPr>
          <p:spPr>
            <a:xfrm>
              <a:off x="4119318" y="2710213"/>
              <a:ext cx="97497" cy="97468"/>
            </a:xfrm>
            <a:custGeom>
              <a:avLst/>
              <a:gdLst/>
              <a:ahLst/>
              <a:cxnLst/>
              <a:rect l="l" t="t" r="r" b="b"/>
              <a:pathLst>
                <a:path w="3288" h="3287" extrusionOk="0">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101"/>
            <p:cNvSpPr/>
            <p:nvPr/>
          </p:nvSpPr>
          <p:spPr>
            <a:xfrm>
              <a:off x="4407456" y="2732097"/>
              <a:ext cx="55806" cy="52989"/>
            </a:xfrm>
            <a:custGeom>
              <a:avLst/>
              <a:gdLst/>
              <a:ahLst/>
              <a:cxnLst/>
              <a:rect l="l" t="t" r="r" b="b"/>
              <a:pathLst>
                <a:path w="1882" h="1787" extrusionOk="0">
                  <a:moveTo>
                    <a:pt x="0" y="1"/>
                  </a:moveTo>
                  <a:lnTo>
                    <a:pt x="0" y="1787"/>
                  </a:lnTo>
                  <a:lnTo>
                    <a:pt x="881" y="1787"/>
                  </a:lnTo>
                  <a:cubicBezTo>
                    <a:pt x="1429" y="1787"/>
                    <a:pt x="1882" y="1311"/>
                    <a:pt x="1763" y="763"/>
                  </a:cubicBezTo>
                  <a:cubicBezTo>
                    <a:pt x="1691" y="334"/>
                    <a:pt x="1310"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101"/>
            <p:cNvSpPr/>
            <p:nvPr/>
          </p:nvSpPr>
          <p:spPr>
            <a:xfrm>
              <a:off x="4228797" y="2732097"/>
              <a:ext cx="158196" cy="52989"/>
            </a:xfrm>
            <a:custGeom>
              <a:avLst/>
              <a:gdLst/>
              <a:ahLst/>
              <a:cxnLst/>
              <a:rect l="l" t="t" r="r" b="b"/>
              <a:pathLst>
                <a:path w="5335" h="1787" extrusionOk="0">
                  <a:moveTo>
                    <a:pt x="0" y="1"/>
                  </a:moveTo>
                  <a:cubicBezTo>
                    <a:pt x="167" y="287"/>
                    <a:pt x="215" y="572"/>
                    <a:pt x="215" y="906"/>
                  </a:cubicBezTo>
                  <a:cubicBezTo>
                    <a:pt x="215" y="1192"/>
                    <a:pt x="167" y="1501"/>
                    <a:pt x="48" y="1787"/>
                  </a:cubicBezTo>
                  <a:lnTo>
                    <a:pt x="5335" y="1787"/>
                  </a:lnTo>
                  <a:lnTo>
                    <a:pt x="533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4" name="Google Shape;11454;p101"/>
          <p:cNvGrpSpPr/>
          <p:nvPr/>
        </p:nvGrpSpPr>
        <p:grpSpPr>
          <a:xfrm>
            <a:off x="3277622" y="2321953"/>
            <a:ext cx="341809" cy="306493"/>
            <a:chOff x="3501438" y="2474353"/>
            <a:chExt cx="341809" cy="306493"/>
          </a:xfrm>
        </p:grpSpPr>
        <p:sp>
          <p:nvSpPr>
            <p:cNvPr id="11455" name="Google Shape;11455;p101"/>
            <p:cNvSpPr/>
            <p:nvPr/>
          </p:nvSpPr>
          <p:spPr>
            <a:xfrm>
              <a:off x="3501438" y="2484939"/>
              <a:ext cx="104525" cy="132784"/>
            </a:xfrm>
            <a:custGeom>
              <a:avLst/>
              <a:gdLst/>
              <a:ahLst/>
              <a:cxnLst/>
              <a:rect l="l" t="t" r="r" b="b"/>
              <a:pathLst>
                <a:path w="3525" h="4478" extrusionOk="0">
                  <a:moveTo>
                    <a:pt x="2596" y="1"/>
                  </a:moveTo>
                  <a:lnTo>
                    <a:pt x="0" y="4478"/>
                  </a:lnTo>
                  <a:lnTo>
                    <a:pt x="1858" y="4478"/>
                  </a:lnTo>
                  <a:lnTo>
                    <a:pt x="3525" y="1573"/>
                  </a:lnTo>
                  <a:lnTo>
                    <a:pt x="259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101"/>
            <p:cNvSpPr/>
            <p:nvPr/>
          </p:nvSpPr>
          <p:spPr>
            <a:xfrm>
              <a:off x="3595349" y="2474353"/>
              <a:ext cx="154667" cy="48037"/>
            </a:xfrm>
            <a:custGeom>
              <a:avLst/>
              <a:gdLst/>
              <a:ahLst/>
              <a:cxnLst/>
              <a:rect l="l" t="t" r="r" b="b"/>
              <a:pathLst>
                <a:path w="5216" h="1620" extrusionOk="0">
                  <a:moveTo>
                    <a:pt x="1" y="1"/>
                  </a:moveTo>
                  <a:lnTo>
                    <a:pt x="929" y="1620"/>
                  </a:lnTo>
                  <a:lnTo>
                    <a:pt x="4287" y="1620"/>
                  </a:lnTo>
                  <a:lnTo>
                    <a:pt x="521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101"/>
            <p:cNvSpPr/>
            <p:nvPr/>
          </p:nvSpPr>
          <p:spPr>
            <a:xfrm>
              <a:off x="3574177" y="2541428"/>
              <a:ext cx="197753" cy="171629"/>
            </a:xfrm>
            <a:custGeom>
              <a:avLst/>
              <a:gdLst/>
              <a:ahLst/>
              <a:cxnLst/>
              <a:rect l="l" t="t" r="r" b="b"/>
              <a:pathLst>
                <a:path w="6669" h="5788" extrusionOk="0">
                  <a:moveTo>
                    <a:pt x="2072" y="1787"/>
                  </a:moveTo>
                  <a:lnTo>
                    <a:pt x="2072" y="2478"/>
                  </a:lnTo>
                  <a:lnTo>
                    <a:pt x="1358" y="2478"/>
                  </a:lnTo>
                  <a:lnTo>
                    <a:pt x="1358" y="1787"/>
                  </a:lnTo>
                  <a:close/>
                  <a:moveTo>
                    <a:pt x="5263" y="1787"/>
                  </a:moveTo>
                  <a:lnTo>
                    <a:pt x="5263" y="2478"/>
                  </a:lnTo>
                  <a:lnTo>
                    <a:pt x="2882" y="2478"/>
                  </a:lnTo>
                  <a:lnTo>
                    <a:pt x="2882" y="1787"/>
                  </a:lnTo>
                  <a:close/>
                  <a:moveTo>
                    <a:pt x="2072" y="3335"/>
                  </a:moveTo>
                  <a:lnTo>
                    <a:pt x="2072" y="4026"/>
                  </a:lnTo>
                  <a:lnTo>
                    <a:pt x="1358" y="4026"/>
                  </a:lnTo>
                  <a:lnTo>
                    <a:pt x="1358" y="3335"/>
                  </a:lnTo>
                  <a:close/>
                  <a:moveTo>
                    <a:pt x="5263" y="3335"/>
                  </a:moveTo>
                  <a:lnTo>
                    <a:pt x="5263" y="4026"/>
                  </a:lnTo>
                  <a:lnTo>
                    <a:pt x="2882" y="4026"/>
                  </a:lnTo>
                  <a:lnTo>
                    <a:pt x="2882" y="3335"/>
                  </a:lnTo>
                  <a:close/>
                  <a:moveTo>
                    <a:pt x="1667" y="1"/>
                  </a:moveTo>
                  <a:lnTo>
                    <a:pt x="0" y="2906"/>
                  </a:lnTo>
                  <a:lnTo>
                    <a:pt x="1667" y="5788"/>
                  </a:lnTo>
                  <a:lnTo>
                    <a:pt x="5001" y="5788"/>
                  </a:lnTo>
                  <a:lnTo>
                    <a:pt x="6668" y="2906"/>
                  </a:lnTo>
                  <a:lnTo>
                    <a:pt x="500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101"/>
            <p:cNvSpPr/>
            <p:nvPr/>
          </p:nvSpPr>
          <p:spPr>
            <a:xfrm>
              <a:off x="3502149" y="2636763"/>
              <a:ext cx="103813" cy="132784"/>
            </a:xfrm>
            <a:custGeom>
              <a:avLst/>
              <a:gdLst/>
              <a:ahLst/>
              <a:cxnLst/>
              <a:rect l="l" t="t" r="r" b="b"/>
              <a:pathLst>
                <a:path w="3501" h="4478" extrusionOk="0">
                  <a:moveTo>
                    <a:pt x="0" y="1"/>
                  </a:moveTo>
                  <a:lnTo>
                    <a:pt x="2596" y="4478"/>
                  </a:lnTo>
                  <a:lnTo>
                    <a:pt x="3501" y="2906"/>
                  </a:lnTo>
                  <a:lnTo>
                    <a:pt x="183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101"/>
            <p:cNvSpPr/>
            <p:nvPr/>
          </p:nvSpPr>
          <p:spPr>
            <a:xfrm>
              <a:off x="3739403" y="2484939"/>
              <a:ext cx="103131" cy="132784"/>
            </a:xfrm>
            <a:custGeom>
              <a:avLst/>
              <a:gdLst/>
              <a:ahLst/>
              <a:cxnLst/>
              <a:rect l="l" t="t" r="r" b="b"/>
              <a:pathLst>
                <a:path w="3478" h="4478" extrusionOk="0">
                  <a:moveTo>
                    <a:pt x="882" y="1"/>
                  </a:moveTo>
                  <a:lnTo>
                    <a:pt x="1" y="1573"/>
                  </a:lnTo>
                  <a:lnTo>
                    <a:pt x="1668" y="4478"/>
                  </a:lnTo>
                  <a:lnTo>
                    <a:pt x="3478" y="4478"/>
                  </a:lnTo>
                  <a:lnTo>
                    <a:pt x="88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101"/>
            <p:cNvSpPr/>
            <p:nvPr/>
          </p:nvSpPr>
          <p:spPr>
            <a:xfrm>
              <a:off x="3739403" y="2636763"/>
              <a:ext cx="103843" cy="132784"/>
            </a:xfrm>
            <a:custGeom>
              <a:avLst/>
              <a:gdLst/>
              <a:ahLst/>
              <a:cxnLst/>
              <a:rect l="l" t="t" r="r" b="b"/>
              <a:pathLst>
                <a:path w="3502" h="4478" extrusionOk="0">
                  <a:moveTo>
                    <a:pt x="1668" y="1"/>
                  </a:moveTo>
                  <a:lnTo>
                    <a:pt x="1" y="2906"/>
                  </a:lnTo>
                  <a:lnTo>
                    <a:pt x="906" y="4478"/>
                  </a:lnTo>
                  <a:lnTo>
                    <a:pt x="350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101"/>
            <p:cNvSpPr/>
            <p:nvPr/>
          </p:nvSpPr>
          <p:spPr>
            <a:xfrm>
              <a:off x="3595349" y="2733521"/>
              <a:ext cx="154667" cy="47325"/>
            </a:xfrm>
            <a:custGeom>
              <a:avLst/>
              <a:gdLst/>
              <a:ahLst/>
              <a:cxnLst/>
              <a:rect l="l" t="t" r="r" b="b"/>
              <a:pathLst>
                <a:path w="5216" h="1596" extrusionOk="0">
                  <a:moveTo>
                    <a:pt x="929" y="0"/>
                  </a:moveTo>
                  <a:lnTo>
                    <a:pt x="1" y="1596"/>
                  </a:lnTo>
                  <a:lnTo>
                    <a:pt x="5216" y="1596"/>
                  </a:lnTo>
                  <a:lnTo>
                    <a:pt x="428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2" name="Google Shape;11462;p101"/>
          <p:cNvGrpSpPr/>
          <p:nvPr/>
        </p:nvGrpSpPr>
        <p:grpSpPr>
          <a:xfrm>
            <a:off x="2579172" y="2384106"/>
            <a:ext cx="341122" cy="194906"/>
            <a:chOff x="2950603" y="2536506"/>
            <a:chExt cx="341122" cy="194906"/>
          </a:xfrm>
        </p:grpSpPr>
        <p:sp>
          <p:nvSpPr>
            <p:cNvPr id="11463" name="Google Shape;11463;p101"/>
            <p:cNvSpPr/>
            <p:nvPr/>
          </p:nvSpPr>
          <p:spPr>
            <a:xfrm>
              <a:off x="3036063" y="2657253"/>
              <a:ext cx="20520" cy="20520"/>
            </a:xfrm>
            <a:custGeom>
              <a:avLst/>
              <a:gdLst/>
              <a:ahLst/>
              <a:cxnLst/>
              <a:rect l="l" t="t" r="r" b="b"/>
              <a:pathLst>
                <a:path w="692" h="692" extrusionOk="0">
                  <a:moveTo>
                    <a:pt x="1" y="0"/>
                  </a:moveTo>
                  <a:lnTo>
                    <a:pt x="1" y="691"/>
                  </a:lnTo>
                  <a:lnTo>
                    <a:pt x="691" y="691"/>
                  </a:lnTo>
                  <a:lnTo>
                    <a:pt x="6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101"/>
            <p:cNvSpPr/>
            <p:nvPr/>
          </p:nvSpPr>
          <p:spPr>
            <a:xfrm>
              <a:off x="3036063" y="2691858"/>
              <a:ext cx="20520" cy="19808"/>
            </a:xfrm>
            <a:custGeom>
              <a:avLst/>
              <a:gdLst/>
              <a:ahLst/>
              <a:cxnLst/>
              <a:rect l="l" t="t" r="r" b="b"/>
              <a:pathLst>
                <a:path w="692" h="668" extrusionOk="0">
                  <a:moveTo>
                    <a:pt x="1" y="0"/>
                  </a:moveTo>
                  <a:lnTo>
                    <a:pt x="1" y="667"/>
                  </a:lnTo>
                  <a:lnTo>
                    <a:pt x="691" y="667"/>
                  </a:lnTo>
                  <a:lnTo>
                    <a:pt x="6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101"/>
            <p:cNvSpPr/>
            <p:nvPr/>
          </p:nvSpPr>
          <p:spPr>
            <a:xfrm>
              <a:off x="3187175" y="2556967"/>
              <a:ext cx="20520" cy="19808"/>
            </a:xfrm>
            <a:custGeom>
              <a:avLst/>
              <a:gdLst/>
              <a:ahLst/>
              <a:cxnLst/>
              <a:rect l="l" t="t" r="r" b="b"/>
              <a:pathLst>
                <a:path w="692" h="668" extrusionOk="0">
                  <a:moveTo>
                    <a:pt x="1" y="1"/>
                  </a:moveTo>
                  <a:lnTo>
                    <a:pt x="1" y="668"/>
                  </a:lnTo>
                  <a:lnTo>
                    <a:pt x="691" y="668"/>
                  </a:lnTo>
                  <a:lnTo>
                    <a:pt x="6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101"/>
            <p:cNvSpPr/>
            <p:nvPr/>
          </p:nvSpPr>
          <p:spPr>
            <a:xfrm>
              <a:off x="3187175" y="2590178"/>
              <a:ext cx="20520" cy="20490"/>
            </a:xfrm>
            <a:custGeom>
              <a:avLst/>
              <a:gdLst/>
              <a:ahLst/>
              <a:cxnLst/>
              <a:rect l="l" t="t" r="r" b="b"/>
              <a:pathLst>
                <a:path w="692" h="691" extrusionOk="0">
                  <a:moveTo>
                    <a:pt x="1" y="0"/>
                  </a:moveTo>
                  <a:lnTo>
                    <a:pt x="1" y="691"/>
                  </a:lnTo>
                  <a:lnTo>
                    <a:pt x="691" y="691"/>
                  </a:lnTo>
                  <a:lnTo>
                    <a:pt x="6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101"/>
            <p:cNvSpPr/>
            <p:nvPr/>
          </p:nvSpPr>
          <p:spPr>
            <a:xfrm>
              <a:off x="2950603" y="2536506"/>
              <a:ext cx="341122" cy="194906"/>
            </a:xfrm>
            <a:custGeom>
              <a:avLst/>
              <a:gdLst/>
              <a:ahLst/>
              <a:cxnLst/>
              <a:rect l="l" t="t" r="r" b="b"/>
              <a:pathLst>
                <a:path w="11504" h="6573" extrusionOk="0">
                  <a:moveTo>
                    <a:pt x="2859" y="0"/>
                  </a:moveTo>
                  <a:cubicBezTo>
                    <a:pt x="2120" y="119"/>
                    <a:pt x="1501" y="572"/>
                    <a:pt x="1192" y="1286"/>
                  </a:cubicBezTo>
                  <a:lnTo>
                    <a:pt x="453" y="2953"/>
                  </a:lnTo>
                  <a:lnTo>
                    <a:pt x="1" y="2953"/>
                  </a:lnTo>
                  <a:lnTo>
                    <a:pt x="1" y="3620"/>
                  </a:lnTo>
                  <a:lnTo>
                    <a:pt x="5550" y="3620"/>
                  </a:lnTo>
                  <a:lnTo>
                    <a:pt x="6288" y="5287"/>
                  </a:lnTo>
                  <a:cubicBezTo>
                    <a:pt x="6621" y="5978"/>
                    <a:pt x="7217" y="6454"/>
                    <a:pt x="7955" y="6573"/>
                  </a:cubicBezTo>
                  <a:lnTo>
                    <a:pt x="7955" y="3620"/>
                  </a:lnTo>
                  <a:lnTo>
                    <a:pt x="8646" y="3620"/>
                  </a:lnTo>
                  <a:lnTo>
                    <a:pt x="8646" y="6573"/>
                  </a:lnTo>
                  <a:cubicBezTo>
                    <a:pt x="9384" y="6454"/>
                    <a:pt x="10003" y="6001"/>
                    <a:pt x="10313" y="5287"/>
                  </a:cubicBezTo>
                  <a:lnTo>
                    <a:pt x="11075" y="3620"/>
                  </a:lnTo>
                  <a:lnTo>
                    <a:pt x="11503" y="3620"/>
                  </a:lnTo>
                  <a:lnTo>
                    <a:pt x="11503" y="2953"/>
                  </a:lnTo>
                  <a:lnTo>
                    <a:pt x="5955" y="2953"/>
                  </a:lnTo>
                  <a:lnTo>
                    <a:pt x="5216" y="1286"/>
                  </a:lnTo>
                  <a:cubicBezTo>
                    <a:pt x="4883" y="596"/>
                    <a:pt x="4264" y="119"/>
                    <a:pt x="3549" y="0"/>
                  </a:cubicBezTo>
                  <a:lnTo>
                    <a:pt x="3549" y="2953"/>
                  </a:lnTo>
                  <a:lnTo>
                    <a:pt x="2859" y="2953"/>
                  </a:lnTo>
                  <a:lnTo>
                    <a:pt x="28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8" name="Google Shape;11468;p101"/>
          <p:cNvGrpSpPr/>
          <p:nvPr/>
        </p:nvGrpSpPr>
        <p:grpSpPr>
          <a:xfrm>
            <a:off x="1831321" y="2288437"/>
            <a:ext cx="341127" cy="341835"/>
            <a:chOff x="2350367" y="2431267"/>
            <a:chExt cx="341127" cy="341835"/>
          </a:xfrm>
        </p:grpSpPr>
        <p:sp>
          <p:nvSpPr>
            <p:cNvPr id="11469" name="Google Shape;11469;p101"/>
            <p:cNvSpPr/>
            <p:nvPr/>
          </p:nvSpPr>
          <p:spPr>
            <a:xfrm>
              <a:off x="2500085" y="2431267"/>
              <a:ext cx="42403" cy="42403"/>
            </a:xfrm>
            <a:custGeom>
              <a:avLst/>
              <a:gdLst/>
              <a:ahLst/>
              <a:cxnLst/>
              <a:rect l="l" t="t" r="r" b="b"/>
              <a:pathLst>
                <a:path w="1430" h="1430" extrusionOk="0">
                  <a:moveTo>
                    <a:pt x="715" y="1"/>
                  </a:moveTo>
                  <a:cubicBezTo>
                    <a:pt x="310" y="1"/>
                    <a:pt x="0" y="334"/>
                    <a:pt x="0" y="715"/>
                  </a:cubicBezTo>
                  <a:cubicBezTo>
                    <a:pt x="0" y="1096"/>
                    <a:pt x="310" y="1430"/>
                    <a:pt x="715" y="1430"/>
                  </a:cubicBezTo>
                  <a:cubicBezTo>
                    <a:pt x="1096" y="1430"/>
                    <a:pt x="1429" y="1096"/>
                    <a:pt x="1429" y="715"/>
                  </a:cubicBezTo>
                  <a:cubicBezTo>
                    <a:pt x="1429" y="334"/>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101"/>
            <p:cNvSpPr/>
            <p:nvPr/>
          </p:nvSpPr>
          <p:spPr>
            <a:xfrm>
              <a:off x="2470432" y="2474353"/>
              <a:ext cx="100996" cy="298749"/>
            </a:xfrm>
            <a:custGeom>
              <a:avLst/>
              <a:gdLst/>
              <a:ahLst/>
              <a:cxnLst/>
              <a:rect l="l" t="t" r="r" b="b"/>
              <a:pathLst>
                <a:path w="3406" h="10075" extrusionOk="0">
                  <a:moveTo>
                    <a:pt x="2501" y="1525"/>
                  </a:moveTo>
                  <a:lnTo>
                    <a:pt x="2501" y="2215"/>
                  </a:lnTo>
                  <a:lnTo>
                    <a:pt x="881" y="2215"/>
                  </a:lnTo>
                  <a:lnTo>
                    <a:pt x="881" y="1525"/>
                  </a:lnTo>
                  <a:close/>
                  <a:moveTo>
                    <a:pt x="2501" y="3168"/>
                  </a:moveTo>
                  <a:lnTo>
                    <a:pt x="2501" y="3835"/>
                  </a:lnTo>
                  <a:lnTo>
                    <a:pt x="881" y="3835"/>
                  </a:lnTo>
                  <a:lnTo>
                    <a:pt x="881" y="3168"/>
                  </a:lnTo>
                  <a:close/>
                  <a:moveTo>
                    <a:pt x="2501" y="4811"/>
                  </a:moveTo>
                  <a:lnTo>
                    <a:pt x="2501" y="5478"/>
                  </a:lnTo>
                  <a:lnTo>
                    <a:pt x="881" y="5478"/>
                  </a:lnTo>
                  <a:lnTo>
                    <a:pt x="881" y="4811"/>
                  </a:lnTo>
                  <a:close/>
                  <a:moveTo>
                    <a:pt x="2501" y="6430"/>
                  </a:moveTo>
                  <a:lnTo>
                    <a:pt x="2501" y="7121"/>
                  </a:lnTo>
                  <a:lnTo>
                    <a:pt x="881" y="7121"/>
                  </a:lnTo>
                  <a:lnTo>
                    <a:pt x="881" y="6430"/>
                  </a:lnTo>
                  <a:close/>
                  <a:moveTo>
                    <a:pt x="0" y="1"/>
                  </a:moveTo>
                  <a:lnTo>
                    <a:pt x="0" y="10074"/>
                  </a:lnTo>
                  <a:lnTo>
                    <a:pt x="3406" y="10074"/>
                  </a:lnTo>
                  <a:lnTo>
                    <a:pt x="3406" y="1"/>
                  </a:lnTo>
                  <a:lnTo>
                    <a:pt x="2858" y="1"/>
                  </a:lnTo>
                  <a:cubicBezTo>
                    <a:pt x="2620" y="405"/>
                    <a:pt x="2191" y="667"/>
                    <a:pt x="1715" y="667"/>
                  </a:cubicBezTo>
                  <a:cubicBezTo>
                    <a:pt x="1191" y="667"/>
                    <a:pt x="786" y="405"/>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101"/>
            <p:cNvSpPr/>
            <p:nvPr/>
          </p:nvSpPr>
          <p:spPr>
            <a:xfrm>
              <a:off x="2620120" y="2431267"/>
              <a:ext cx="42403" cy="42403"/>
            </a:xfrm>
            <a:custGeom>
              <a:avLst/>
              <a:gdLst/>
              <a:ahLst/>
              <a:cxnLst/>
              <a:rect l="l" t="t" r="r" b="b"/>
              <a:pathLst>
                <a:path w="1430" h="1430" extrusionOk="0">
                  <a:moveTo>
                    <a:pt x="715" y="1"/>
                  </a:moveTo>
                  <a:cubicBezTo>
                    <a:pt x="310" y="1"/>
                    <a:pt x="1" y="334"/>
                    <a:pt x="1" y="715"/>
                  </a:cubicBezTo>
                  <a:cubicBezTo>
                    <a:pt x="25" y="1096"/>
                    <a:pt x="310" y="1430"/>
                    <a:pt x="715" y="1430"/>
                  </a:cubicBezTo>
                  <a:cubicBezTo>
                    <a:pt x="1096" y="1430"/>
                    <a:pt x="1430" y="1096"/>
                    <a:pt x="1430" y="715"/>
                  </a:cubicBezTo>
                  <a:cubicBezTo>
                    <a:pt x="1430" y="334"/>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101"/>
            <p:cNvSpPr/>
            <p:nvPr/>
          </p:nvSpPr>
          <p:spPr>
            <a:xfrm>
              <a:off x="2350367" y="2474353"/>
              <a:ext cx="101026" cy="298749"/>
            </a:xfrm>
            <a:custGeom>
              <a:avLst/>
              <a:gdLst/>
              <a:ahLst/>
              <a:cxnLst/>
              <a:rect l="l" t="t" r="r" b="b"/>
              <a:pathLst>
                <a:path w="3407" h="10075" extrusionOk="0">
                  <a:moveTo>
                    <a:pt x="2501" y="1525"/>
                  </a:moveTo>
                  <a:lnTo>
                    <a:pt x="2501" y="2215"/>
                  </a:lnTo>
                  <a:lnTo>
                    <a:pt x="882" y="2215"/>
                  </a:lnTo>
                  <a:lnTo>
                    <a:pt x="882" y="1525"/>
                  </a:lnTo>
                  <a:close/>
                  <a:moveTo>
                    <a:pt x="2501" y="3168"/>
                  </a:moveTo>
                  <a:lnTo>
                    <a:pt x="2501" y="3858"/>
                  </a:lnTo>
                  <a:lnTo>
                    <a:pt x="882" y="3858"/>
                  </a:lnTo>
                  <a:lnTo>
                    <a:pt x="882" y="3168"/>
                  </a:lnTo>
                  <a:close/>
                  <a:moveTo>
                    <a:pt x="2501" y="4811"/>
                  </a:moveTo>
                  <a:lnTo>
                    <a:pt x="2501" y="5478"/>
                  </a:lnTo>
                  <a:lnTo>
                    <a:pt x="882" y="5478"/>
                  </a:lnTo>
                  <a:lnTo>
                    <a:pt x="882" y="4811"/>
                  </a:lnTo>
                  <a:close/>
                  <a:moveTo>
                    <a:pt x="2501" y="6430"/>
                  </a:moveTo>
                  <a:lnTo>
                    <a:pt x="2501" y="7121"/>
                  </a:lnTo>
                  <a:lnTo>
                    <a:pt x="882" y="7121"/>
                  </a:lnTo>
                  <a:lnTo>
                    <a:pt x="882" y="6430"/>
                  </a:lnTo>
                  <a:close/>
                  <a:moveTo>
                    <a:pt x="1" y="1"/>
                  </a:moveTo>
                  <a:lnTo>
                    <a:pt x="1" y="10074"/>
                  </a:lnTo>
                  <a:lnTo>
                    <a:pt x="3406" y="10074"/>
                  </a:lnTo>
                  <a:lnTo>
                    <a:pt x="3406" y="1"/>
                  </a:lnTo>
                  <a:lnTo>
                    <a:pt x="2858" y="1"/>
                  </a:lnTo>
                  <a:cubicBezTo>
                    <a:pt x="2620" y="382"/>
                    <a:pt x="2168" y="667"/>
                    <a:pt x="1691" y="667"/>
                  </a:cubicBezTo>
                  <a:cubicBezTo>
                    <a:pt x="1239" y="667"/>
                    <a:pt x="787" y="405"/>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101"/>
            <p:cNvSpPr/>
            <p:nvPr/>
          </p:nvSpPr>
          <p:spPr>
            <a:xfrm>
              <a:off x="2590467" y="2474353"/>
              <a:ext cx="101026" cy="298749"/>
            </a:xfrm>
            <a:custGeom>
              <a:avLst/>
              <a:gdLst/>
              <a:ahLst/>
              <a:cxnLst/>
              <a:rect l="l" t="t" r="r" b="b"/>
              <a:pathLst>
                <a:path w="3407" h="10075" extrusionOk="0">
                  <a:moveTo>
                    <a:pt x="2525" y="1525"/>
                  </a:moveTo>
                  <a:lnTo>
                    <a:pt x="2525" y="2215"/>
                  </a:lnTo>
                  <a:lnTo>
                    <a:pt x="906" y="2215"/>
                  </a:lnTo>
                  <a:lnTo>
                    <a:pt x="906" y="1525"/>
                  </a:lnTo>
                  <a:close/>
                  <a:moveTo>
                    <a:pt x="2525" y="3168"/>
                  </a:moveTo>
                  <a:lnTo>
                    <a:pt x="2525" y="3835"/>
                  </a:lnTo>
                  <a:lnTo>
                    <a:pt x="906" y="3835"/>
                  </a:lnTo>
                  <a:lnTo>
                    <a:pt x="906" y="3168"/>
                  </a:lnTo>
                  <a:close/>
                  <a:moveTo>
                    <a:pt x="2525" y="4811"/>
                  </a:moveTo>
                  <a:lnTo>
                    <a:pt x="2525" y="5478"/>
                  </a:lnTo>
                  <a:lnTo>
                    <a:pt x="906" y="5478"/>
                  </a:lnTo>
                  <a:lnTo>
                    <a:pt x="906" y="4811"/>
                  </a:lnTo>
                  <a:close/>
                  <a:moveTo>
                    <a:pt x="2525" y="6430"/>
                  </a:moveTo>
                  <a:lnTo>
                    <a:pt x="2525" y="7121"/>
                  </a:lnTo>
                  <a:lnTo>
                    <a:pt x="906" y="7121"/>
                  </a:lnTo>
                  <a:lnTo>
                    <a:pt x="906" y="6430"/>
                  </a:lnTo>
                  <a:close/>
                  <a:moveTo>
                    <a:pt x="1" y="1"/>
                  </a:moveTo>
                  <a:lnTo>
                    <a:pt x="1" y="10074"/>
                  </a:lnTo>
                  <a:lnTo>
                    <a:pt x="3406" y="10074"/>
                  </a:lnTo>
                  <a:lnTo>
                    <a:pt x="3406" y="1"/>
                  </a:lnTo>
                  <a:lnTo>
                    <a:pt x="2858" y="1"/>
                  </a:lnTo>
                  <a:cubicBezTo>
                    <a:pt x="2620" y="405"/>
                    <a:pt x="2192" y="667"/>
                    <a:pt x="1715" y="667"/>
                  </a:cubicBezTo>
                  <a:cubicBezTo>
                    <a:pt x="1239" y="667"/>
                    <a:pt x="786" y="405"/>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101"/>
            <p:cNvSpPr/>
            <p:nvPr/>
          </p:nvSpPr>
          <p:spPr>
            <a:xfrm>
              <a:off x="2380020" y="2431267"/>
              <a:ext cx="42403" cy="42403"/>
            </a:xfrm>
            <a:custGeom>
              <a:avLst/>
              <a:gdLst/>
              <a:ahLst/>
              <a:cxnLst/>
              <a:rect l="l" t="t" r="r" b="b"/>
              <a:pathLst>
                <a:path w="1430" h="1430" extrusionOk="0">
                  <a:moveTo>
                    <a:pt x="715" y="1"/>
                  </a:moveTo>
                  <a:cubicBezTo>
                    <a:pt x="310" y="1"/>
                    <a:pt x="1" y="334"/>
                    <a:pt x="1" y="715"/>
                  </a:cubicBezTo>
                  <a:cubicBezTo>
                    <a:pt x="1" y="1096"/>
                    <a:pt x="310" y="1430"/>
                    <a:pt x="715" y="1430"/>
                  </a:cubicBezTo>
                  <a:cubicBezTo>
                    <a:pt x="1096" y="1430"/>
                    <a:pt x="1430" y="1096"/>
                    <a:pt x="1430" y="715"/>
                  </a:cubicBezTo>
                  <a:cubicBezTo>
                    <a:pt x="1430" y="334"/>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5" name="Google Shape;11475;p101"/>
          <p:cNvGrpSpPr/>
          <p:nvPr/>
        </p:nvGrpSpPr>
        <p:grpSpPr>
          <a:xfrm>
            <a:off x="1092631" y="2370912"/>
            <a:ext cx="340415" cy="237312"/>
            <a:chOff x="1759293" y="2508958"/>
            <a:chExt cx="340415" cy="237312"/>
          </a:xfrm>
        </p:grpSpPr>
        <p:sp>
          <p:nvSpPr>
            <p:cNvPr id="11476" name="Google Shape;11476;p101"/>
            <p:cNvSpPr/>
            <p:nvPr/>
          </p:nvSpPr>
          <p:spPr>
            <a:xfrm>
              <a:off x="1759293" y="2508958"/>
              <a:ext cx="94680" cy="74161"/>
            </a:xfrm>
            <a:custGeom>
              <a:avLst/>
              <a:gdLst/>
              <a:ahLst/>
              <a:cxnLst/>
              <a:rect l="l" t="t" r="r" b="b"/>
              <a:pathLst>
                <a:path w="3193" h="2501" extrusionOk="0">
                  <a:moveTo>
                    <a:pt x="1" y="0"/>
                  </a:moveTo>
                  <a:lnTo>
                    <a:pt x="1" y="1501"/>
                  </a:lnTo>
                  <a:lnTo>
                    <a:pt x="1597" y="2501"/>
                  </a:lnTo>
                  <a:lnTo>
                    <a:pt x="3192" y="1572"/>
                  </a:lnTo>
                  <a:lnTo>
                    <a:pt x="319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101"/>
            <p:cNvSpPr/>
            <p:nvPr/>
          </p:nvSpPr>
          <p:spPr>
            <a:xfrm>
              <a:off x="1759293" y="2576745"/>
              <a:ext cx="93969" cy="169523"/>
            </a:xfrm>
            <a:custGeom>
              <a:avLst/>
              <a:gdLst/>
              <a:ahLst/>
              <a:cxnLst/>
              <a:rect l="l" t="t" r="r" b="b"/>
              <a:pathLst>
                <a:path w="3169" h="5717" extrusionOk="0">
                  <a:moveTo>
                    <a:pt x="1" y="1"/>
                  </a:moveTo>
                  <a:lnTo>
                    <a:pt x="1" y="5716"/>
                  </a:lnTo>
                  <a:lnTo>
                    <a:pt x="3168" y="5716"/>
                  </a:lnTo>
                  <a:lnTo>
                    <a:pt x="3168" y="96"/>
                  </a:lnTo>
                  <a:lnTo>
                    <a:pt x="1573" y="1048"/>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101"/>
            <p:cNvSpPr/>
            <p:nvPr/>
          </p:nvSpPr>
          <p:spPr>
            <a:xfrm>
              <a:off x="2005769" y="2509670"/>
              <a:ext cx="93939" cy="74161"/>
            </a:xfrm>
            <a:custGeom>
              <a:avLst/>
              <a:gdLst/>
              <a:ahLst/>
              <a:cxnLst/>
              <a:rect l="l" t="t" r="r" b="b"/>
              <a:pathLst>
                <a:path w="3168" h="2501" extrusionOk="0">
                  <a:moveTo>
                    <a:pt x="0" y="0"/>
                  </a:moveTo>
                  <a:lnTo>
                    <a:pt x="0" y="1572"/>
                  </a:lnTo>
                  <a:lnTo>
                    <a:pt x="1596" y="2501"/>
                  </a:lnTo>
                  <a:lnTo>
                    <a:pt x="3168" y="1572"/>
                  </a:lnTo>
                  <a:lnTo>
                    <a:pt x="316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101"/>
            <p:cNvSpPr/>
            <p:nvPr/>
          </p:nvSpPr>
          <p:spPr>
            <a:xfrm>
              <a:off x="2005769" y="2579562"/>
              <a:ext cx="93939" cy="166706"/>
            </a:xfrm>
            <a:custGeom>
              <a:avLst/>
              <a:gdLst/>
              <a:ahLst/>
              <a:cxnLst/>
              <a:rect l="l" t="t" r="r" b="b"/>
              <a:pathLst>
                <a:path w="3168" h="5622" extrusionOk="0">
                  <a:moveTo>
                    <a:pt x="0" y="1"/>
                  </a:moveTo>
                  <a:lnTo>
                    <a:pt x="0" y="5621"/>
                  </a:lnTo>
                  <a:lnTo>
                    <a:pt x="3168" y="5621"/>
                  </a:lnTo>
                  <a:lnTo>
                    <a:pt x="3168" y="1"/>
                  </a:lnTo>
                  <a:lnTo>
                    <a:pt x="1596" y="930"/>
                  </a:ln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101"/>
            <p:cNvSpPr/>
            <p:nvPr/>
          </p:nvSpPr>
          <p:spPr>
            <a:xfrm>
              <a:off x="1882175" y="2509670"/>
              <a:ext cx="93939" cy="167388"/>
            </a:xfrm>
            <a:custGeom>
              <a:avLst/>
              <a:gdLst/>
              <a:ahLst/>
              <a:cxnLst/>
              <a:rect l="l" t="t" r="r" b="b"/>
              <a:pathLst>
                <a:path w="3168" h="5645" extrusionOk="0">
                  <a:moveTo>
                    <a:pt x="1" y="0"/>
                  </a:moveTo>
                  <a:lnTo>
                    <a:pt x="1" y="5644"/>
                  </a:lnTo>
                  <a:lnTo>
                    <a:pt x="1596" y="4716"/>
                  </a:lnTo>
                  <a:lnTo>
                    <a:pt x="3168" y="5644"/>
                  </a:lnTo>
                  <a:lnTo>
                    <a:pt x="316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101"/>
            <p:cNvSpPr/>
            <p:nvPr/>
          </p:nvSpPr>
          <p:spPr>
            <a:xfrm>
              <a:off x="1882175" y="2672080"/>
              <a:ext cx="93939" cy="74191"/>
            </a:xfrm>
            <a:custGeom>
              <a:avLst/>
              <a:gdLst/>
              <a:ahLst/>
              <a:cxnLst/>
              <a:rect l="l" t="t" r="r" b="b"/>
              <a:pathLst>
                <a:path w="3168" h="2502" extrusionOk="0">
                  <a:moveTo>
                    <a:pt x="1596" y="1"/>
                  </a:moveTo>
                  <a:lnTo>
                    <a:pt x="1" y="929"/>
                  </a:lnTo>
                  <a:lnTo>
                    <a:pt x="1" y="2501"/>
                  </a:lnTo>
                  <a:lnTo>
                    <a:pt x="3168" y="2501"/>
                  </a:lnTo>
                  <a:lnTo>
                    <a:pt x="3168" y="929"/>
                  </a:lnTo>
                  <a:lnTo>
                    <a:pt x="159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2" name="Google Shape;11482;p101"/>
          <p:cNvGrpSpPr/>
          <p:nvPr/>
        </p:nvGrpSpPr>
        <p:grpSpPr>
          <a:xfrm>
            <a:off x="1091949" y="2853386"/>
            <a:ext cx="340384" cy="341097"/>
            <a:chOff x="1758611" y="2996217"/>
            <a:chExt cx="340384" cy="341097"/>
          </a:xfrm>
        </p:grpSpPr>
        <p:sp>
          <p:nvSpPr>
            <p:cNvPr id="11483" name="Google Shape;11483;p101"/>
            <p:cNvSpPr/>
            <p:nvPr/>
          </p:nvSpPr>
          <p:spPr>
            <a:xfrm>
              <a:off x="1823581" y="3060475"/>
              <a:ext cx="211867" cy="211867"/>
            </a:xfrm>
            <a:custGeom>
              <a:avLst/>
              <a:gdLst/>
              <a:ahLst/>
              <a:cxnLst/>
              <a:rect l="l" t="t" r="r" b="b"/>
              <a:pathLst>
                <a:path w="7145" h="7145" extrusionOk="0">
                  <a:moveTo>
                    <a:pt x="3572" y="0"/>
                  </a:moveTo>
                  <a:cubicBezTo>
                    <a:pt x="1596" y="0"/>
                    <a:pt x="0" y="1596"/>
                    <a:pt x="0" y="3573"/>
                  </a:cubicBezTo>
                  <a:cubicBezTo>
                    <a:pt x="0" y="5549"/>
                    <a:pt x="1596" y="7145"/>
                    <a:pt x="3572" y="7145"/>
                  </a:cubicBezTo>
                  <a:cubicBezTo>
                    <a:pt x="5549" y="7145"/>
                    <a:pt x="7144" y="5549"/>
                    <a:pt x="7144" y="3573"/>
                  </a:cubicBezTo>
                  <a:cubicBezTo>
                    <a:pt x="7144" y="1596"/>
                    <a:pt x="5549" y="0"/>
                    <a:pt x="3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101"/>
            <p:cNvSpPr/>
            <p:nvPr/>
          </p:nvSpPr>
          <p:spPr>
            <a:xfrm>
              <a:off x="1937270" y="2996217"/>
              <a:ext cx="161725" cy="278259"/>
            </a:xfrm>
            <a:custGeom>
              <a:avLst/>
              <a:gdLst/>
              <a:ahLst/>
              <a:cxnLst/>
              <a:rect l="l" t="t" r="r" b="b"/>
              <a:pathLst>
                <a:path w="5454" h="9384" extrusionOk="0">
                  <a:moveTo>
                    <a:pt x="0" y="0"/>
                  </a:moveTo>
                  <a:lnTo>
                    <a:pt x="72" y="1524"/>
                  </a:lnTo>
                  <a:cubicBezTo>
                    <a:pt x="2239" y="1691"/>
                    <a:pt x="3977" y="3525"/>
                    <a:pt x="3977" y="5740"/>
                  </a:cubicBezTo>
                  <a:cubicBezTo>
                    <a:pt x="3977" y="6740"/>
                    <a:pt x="3644" y="7621"/>
                    <a:pt x="3072" y="8335"/>
                  </a:cubicBezTo>
                  <a:lnTo>
                    <a:pt x="4168" y="9383"/>
                  </a:lnTo>
                  <a:cubicBezTo>
                    <a:pt x="5001" y="8359"/>
                    <a:pt x="5454" y="7097"/>
                    <a:pt x="5454" y="5740"/>
                  </a:cubicBezTo>
                  <a:cubicBezTo>
                    <a:pt x="5454" y="4192"/>
                    <a:pt x="4858" y="2763"/>
                    <a:pt x="3763" y="1667"/>
                  </a:cubicBezTo>
                  <a:cubicBezTo>
                    <a:pt x="2739" y="667"/>
                    <a:pt x="1429" y="72"/>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101"/>
            <p:cNvSpPr/>
            <p:nvPr/>
          </p:nvSpPr>
          <p:spPr>
            <a:xfrm>
              <a:off x="1938664" y="3258201"/>
              <a:ext cx="109507" cy="79113"/>
            </a:xfrm>
            <a:custGeom>
              <a:avLst/>
              <a:gdLst/>
              <a:ahLst/>
              <a:cxnLst/>
              <a:rect l="l" t="t" r="r" b="b"/>
              <a:pathLst>
                <a:path w="3693" h="2668" extrusionOk="0">
                  <a:moveTo>
                    <a:pt x="2573" y="0"/>
                  </a:moveTo>
                  <a:cubicBezTo>
                    <a:pt x="1882" y="667"/>
                    <a:pt x="1001" y="1072"/>
                    <a:pt x="1" y="1144"/>
                  </a:cubicBezTo>
                  <a:lnTo>
                    <a:pt x="1" y="2668"/>
                  </a:lnTo>
                  <a:cubicBezTo>
                    <a:pt x="1382" y="2572"/>
                    <a:pt x="2668" y="2001"/>
                    <a:pt x="3692" y="1048"/>
                  </a:cubicBezTo>
                  <a:lnTo>
                    <a:pt x="257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101"/>
            <p:cNvSpPr/>
            <p:nvPr/>
          </p:nvSpPr>
          <p:spPr>
            <a:xfrm>
              <a:off x="1758611" y="2996217"/>
              <a:ext cx="160331" cy="341093"/>
            </a:xfrm>
            <a:custGeom>
              <a:avLst/>
              <a:gdLst/>
              <a:ahLst/>
              <a:cxnLst/>
              <a:rect l="l" t="t" r="r" b="b"/>
              <a:pathLst>
                <a:path w="5407" h="11503" extrusionOk="0">
                  <a:moveTo>
                    <a:pt x="5406" y="0"/>
                  </a:moveTo>
                  <a:cubicBezTo>
                    <a:pt x="4001" y="96"/>
                    <a:pt x="2691" y="691"/>
                    <a:pt x="1691" y="1667"/>
                  </a:cubicBezTo>
                  <a:cubicBezTo>
                    <a:pt x="619" y="2739"/>
                    <a:pt x="0" y="4192"/>
                    <a:pt x="0" y="5740"/>
                  </a:cubicBezTo>
                  <a:cubicBezTo>
                    <a:pt x="0" y="7288"/>
                    <a:pt x="595" y="8716"/>
                    <a:pt x="1691" y="9836"/>
                  </a:cubicBezTo>
                  <a:cubicBezTo>
                    <a:pt x="2691" y="10836"/>
                    <a:pt x="4001" y="11407"/>
                    <a:pt x="5406" y="11503"/>
                  </a:cubicBezTo>
                  <a:lnTo>
                    <a:pt x="5406" y="9979"/>
                  </a:lnTo>
                  <a:cubicBezTo>
                    <a:pt x="3239" y="9788"/>
                    <a:pt x="1500" y="7978"/>
                    <a:pt x="1500" y="5740"/>
                  </a:cubicBezTo>
                  <a:cubicBezTo>
                    <a:pt x="1500" y="3501"/>
                    <a:pt x="3239" y="1691"/>
                    <a:pt x="5406" y="1524"/>
                  </a:cubicBezTo>
                  <a:lnTo>
                    <a:pt x="540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7" name="Google Shape;11487;p101"/>
          <p:cNvGrpSpPr/>
          <p:nvPr/>
        </p:nvGrpSpPr>
        <p:grpSpPr>
          <a:xfrm>
            <a:off x="1830609" y="2836425"/>
            <a:ext cx="341836" cy="341127"/>
            <a:chOff x="2349655" y="2979255"/>
            <a:chExt cx="341836" cy="341127"/>
          </a:xfrm>
        </p:grpSpPr>
        <p:sp>
          <p:nvSpPr>
            <p:cNvPr id="11488" name="Google Shape;11488;p101"/>
            <p:cNvSpPr/>
            <p:nvPr/>
          </p:nvSpPr>
          <p:spPr>
            <a:xfrm>
              <a:off x="2349655" y="3094368"/>
              <a:ext cx="110900" cy="110900"/>
            </a:xfrm>
            <a:custGeom>
              <a:avLst/>
              <a:gdLst/>
              <a:ahLst/>
              <a:cxnLst/>
              <a:rect l="l" t="t" r="r" b="b"/>
              <a:pathLst>
                <a:path w="3740" h="3740" extrusionOk="0">
                  <a:moveTo>
                    <a:pt x="1882" y="1"/>
                  </a:moveTo>
                  <a:cubicBezTo>
                    <a:pt x="834" y="1"/>
                    <a:pt x="1" y="834"/>
                    <a:pt x="1" y="1858"/>
                  </a:cubicBezTo>
                  <a:cubicBezTo>
                    <a:pt x="1" y="2906"/>
                    <a:pt x="834" y="3739"/>
                    <a:pt x="1882" y="3739"/>
                  </a:cubicBezTo>
                  <a:cubicBezTo>
                    <a:pt x="2906" y="3739"/>
                    <a:pt x="3740" y="2906"/>
                    <a:pt x="3740" y="1858"/>
                  </a:cubicBezTo>
                  <a:cubicBezTo>
                    <a:pt x="3740" y="834"/>
                    <a:pt x="2906"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101"/>
            <p:cNvSpPr/>
            <p:nvPr/>
          </p:nvSpPr>
          <p:spPr>
            <a:xfrm>
              <a:off x="2411808" y="2979255"/>
              <a:ext cx="247895" cy="99603"/>
            </a:xfrm>
            <a:custGeom>
              <a:avLst/>
              <a:gdLst/>
              <a:ahLst/>
              <a:cxnLst/>
              <a:rect l="l" t="t" r="r" b="b"/>
              <a:pathLst>
                <a:path w="8360" h="3359" extrusionOk="0">
                  <a:moveTo>
                    <a:pt x="3287" y="1"/>
                  </a:moveTo>
                  <a:cubicBezTo>
                    <a:pt x="2811" y="1"/>
                    <a:pt x="2430" y="310"/>
                    <a:pt x="2287" y="739"/>
                  </a:cubicBezTo>
                  <a:lnTo>
                    <a:pt x="953" y="739"/>
                  </a:lnTo>
                  <a:lnTo>
                    <a:pt x="1" y="3216"/>
                  </a:lnTo>
                  <a:cubicBezTo>
                    <a:pt x="191" y="3263"/>
                    <a:pt x="429" y="3287"/>
                    <a:pt x="644" y="3359"/>
                  </a:cubicBezTo>
                  <a:lnTo>
                    <a:pt x="1382" y="1406"/>
                  </a:lnTo>
                  <a:lnTo>
                    <a:pt x="2287" y="1406"/>
                  </a:lnTo>
                  <a:cubicBezTo>
                    <a:pt x="2430" y="1811"/>
                    <a:pt x="2811" y="2144"/>
                    <a:pt x="3287" y="2144"/>
                  </a:cubicBezTo>
                  <a:lnTo>
                    <a:pt x="8359" y="2144"/>
                  </a:lnTo>
                  <a:lnTo>
                    <a:pt x="835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101"/>
            <p:cNvSpPr/>
            <p:nvPr/>
          </p:nvSpPr>
          <p:spPr>
            <a:xfrm>
              <a:off x="2464768" y="3164972"/>
              <a:ext cx="226723" cy="63605"/>
            </a:xfrm>
            <a:custGeom>
              <a:avLst/>
              <a:gdLst/>
              <a:ahLst/>
              <a:cxnLst/>
              <a:rect l="l" t="t" r="r" b="b"/>
              <a:pathLst>
                <a:path w="7646" h="2145" extrusionOk="0">
                  <a:moveTo>
                    <a:pt x="2573" y="1"/>
                  </a:moveTo>
                  <a:cubicBezTo>
                    <a:pt x="2096" y="1"/>
                    <a:pt x="1715" y="287"/>
                    <a:pt x="1572" y="739"/>
                  </a:cubicBezTo>
                  <a:lnTo>
                    <a:pt x="786" y="739"/>
                  </a:lnTo>
                  <a:lnTo>
                    <a:pt x="358" y="525"/>
                  </a:lnTo>
                  <a:cubicBezTo>
                    <a:pt x="263" y="739"/>
                    <a:pt x="143" y="906"/>
                    <a:pt x="1" y="1096"/>
                  </a:cubicBezTo>
                  <a:lnTo>
                    <a:pt x="644" y="1382"/>
                  </a:lnTo>
                  <a:lnTo>
                    <a:pt x="1572" y="1382"/>
                  </a:lnTo>
                  <a:cubicBezTo>
                    <a:pt x="1715" y="1811"/>
                    <a:pt x="2096" y="2144"/>
                    <a:pt x="2573" y="2144"/>
                  </a:cubicBezTo>
                  <a:lnTo>
                    <a:pt x="7645" y="2144"/>
                  </a:lnTo>
                  <a:lnTo>
                    <a:pt x="764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101"/>
            <p:cNvSpPr/>
            <p:nvPr/>
          </p:nvSpPr>
          <p:spPr>
            <a:xfrm>
              <a:off x="2411808" y="3220068"/>
              <a:ext cx="247895" cy="100314"/>
            </a:xfrm>
            <a:custGeom>
              <a:avLst/>
              <a:gdLst/>
              <a:ahLst/>
              <a:cxnLst/>
              <a:rect l="l" t="t" r="r" b="b"/>
              <a:pathLst>
                <a:path w="8360" h="3383" extrusionOk="0">
                  <a:moveTo>
                    <a:pt x="644" y="1"/>
                  </a:moveTo>
                  <a:cubicBezTo>
                    <a:pt x="429" y="96"/>
                    <a:pt x="191" y="120"/>
                    <a:pt x="1" y="167"/>
                  </a:cubicBezTo>
                  <a:lnTo>
                    <a:pt x="953" y="2620"/>
                  </a:lnTo>
                  <a:lnTo>
                    <a:pt x="2287" y="2620"/>
                  </a:lnTo>
                  <a:cubicBezTo>
                    <a:pt x="2430" y="3049"/>
                    <a:pt x="2811" y="3382"/>
                    <a:pt x="3287" y="3382"/>
                  </a:cubicBezTo>
                  <a:lnTo>
                    <a:pt x="8359" y="3382"/>
                  </a:lnTo>
                  <a:lnTo>
                    <a:pt x="8359" y="1263"/>
                  </a:lnTo>
                  <a:lnTo>
                    <a:pt x="3287" y="1263"/>
                  </a:lnTo>
                  <a:cubicBezTo>
                    <a:pt x="2811" y="1263"/>
                    <a:pt x="2430" y="1572"/>
                    <a:pt x="2287" y="1977"/>
                  </a:cubicBezTo>
                  <a:lnTo>
                    <a:pt x="1382" y="1977"/>
                  </a:lnTo>
                  <a:lnTo>
                    <a:pt x="6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101"/>
            <p:cNvSpPr/>
            <p:nvPr/>
          </p:nvSpPr>
          <p:spPr>
            <a:xfrm>
              <a:off x="2464768" y="3072484"/>
              <a:ext cx="226723" cy="62863"/>
            </a:xfrm>
            <a:custGeom>
              <a:avLst/>
              <a:gdLst/>
              <a:ahLst/>
              <a:cxnLst/>
              <a:rect l="l" t="t" r="r" b="b"/>
              <a:pathLst>
                <a:path w="7646" h="2120" extrusionOk="0">
                  <a:moveTo>
                    <a:pt x="2573" y="0"/>
                  </a:moveTo>
                  <a:cubicBezTo>
                    <a:pt x="2096" y="0"/>
                    <a:pt x="1715" y="286"/>
                    <a:pt x="1572" y="739"/>
                  </a:cubicBezTo>
                  <a:lnTo>
                    <a:pt x="644" y="739"/>
                  </a:lnTo>
                  <a:lnTo>
                    <a:pt x="1" y="1024"/>
                  </a:lnTo>
                  <a:cubicBezTo>
                    <a:pt x="143" y="1215"/>
                    <a:pt x="263" y="1382"/>
                    <a:pt x="358" y="1596"/>
                  </a:cubicBezTo>
                  <a:lnTo>
                    <a:pt x="786" y="1382"/>
                  </a:lnTo>
                  <a:lnTo>
                    <a:pt x="1572" y="1382"/>
                  </a:lnTo>
                  <a:cubicBezTo>
                    <a:pt x="1715" y="1810"/>
                    <a:pt x="2096" y="2120"/>
                    <a:pt x="2573" y="2120"/>
                  </a:cubicBezTo>
                  <a:lnTo>
                    <a:pt x="7645" y="2120"/>
                  </a:lnTo>
                  <a:lnTo>
                    <a:pt x="764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93" name="Google Shape;11493;p101"/>
          <p:cNvSpPr/>
          <p:nvPr/>
        </p:nvSpPr>
        <p:spPr>
          <a:xfrm>
            <a:off x="2578490" y="2848057"/>
            <a:ext cx="340381" cy="341093"/>
          </a:xfrm>
          <a:custGeom>
            <a:avLst/>
            <a:gdLst/>
            <a:ahLst/>
            <a:cxnLst/>
            <a:rect l="l" t="t" r="r" b="b"/>
            <a:pathLst>
              <a:path w="11479" h="11503" extrusionOk="0">
                <a:moveTo>
                  <a:pt x="10193" y="0"/>
                </a:moveTo>
                <a:cubicBezTo>
                  <a:pt x="9788" y="429"/>
                  <a:pt x="9407" y="810"/>
                  <a:pt x="8954" y="1167"/>
                </a:cubicBezTo>
                <a:lnTo>
                  <a:pt x="8954" y="10836"/>
                </a:lnTo>
                <a:lnTo>
                  <a:pt x="8264" y="10836"/>
                </a:lnTo>
                <a:lnTo>
                  <a:pt x="8264" y="1667"/>
                </a:lnTo>
                <a:cubicBezTo>
                  <a:pt x="7883" y="1953"/>
                  <a:pt x="7478" y="2215"/>
                  <a:pt x="7049" y="2429"/>
                </a:cubicBezTo>
                <a:lnTo>
                  <a:pt x="7049" y="10836"/>
                </a:lnTo>
                <a:lnTo>
                  <a:pt x="6382" y="10836"/>
                </a:lnTo>
                <a:lnTo>
                  <a:pt x="6382" y="2763"/>
                </a:lnTo>
                <a:cubicBezTo>
                  <a:pt x="5978" y="2953"/>
                  <a:pt x="5573" y="3144"/>
                  <a:pt x="5144" y="3239"/>
                </a:cubicBezTo>
                <a:lnTo>
                  <a:pt x="5144" y="10836"/>
                </a:lnTo>
                <a:lnTo>
                  <a:pt x="4453" y="10836"/>
                </a:lnTo>
                <a:lnTo>
                  <a:pt x="4453" y="3453"/>
                </a:lnTo>
                <a:cubicBezTo>
                  <a:pt x="4072" y="3572"/>
                  <a:pt x="3668" y="3668"/>
                  <a:pt x="3239" y="3739"/>
                </a:cubicBezTo>
                <a:lnTo>
                  <a:pt x="3239" y="10812"/>
                </a:lnTo>
                <a:lnTo>
                  <a:pt x="2548" y="10812"/>
                </a:lnTo>
                <a:lnTo>
                  <a:pt x="2548" y="3811"/>
                </a:lnTo>
                <a:cubicBezTo>
                  <a:pt x="2167" y="3882"/>
                  <a:pt x="1762" y="3906"/>
                  <a:pt x="1334" y="3906"/>
                </a:cubicBezTo>
                <a:lnTo>
                  <a:pt x="1334" y="10812"/>
                </a:lnTo>
                <a:lnTo>
                  <a:pt x="0" y="10812"/>
                </a:lnTo>
                <a:lnTo>
                  <a:pt x="0" y="11503"/>
                </a:lnTo>
                <a:lnTo>
                  <a:pt x="11479" y="11503"/>
                </a:lnTo>
                <a:lnTo>
                  <a:pt x="11479" y="10812"/>
                </a:lnTo>
                <a:lnTo>
                  <a:pt x="10193" y="10812"/>
                </a:lnTo>
                <a:lnTo>
                  <a:pt x="1019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94" name="Google Shape;11494;p101"/>
          <p:cNvGrpSpPr/>
          <p:nvPr/>
        </p:nvGrpSpPr>
        <p:grpSpPr>
          <a:xfrm>
            <a:off x="3269142" y="2827328"/>
            <a:ext cx="357346" cy="330540"/>
            <a:chOff x="3492957" y="2994082"/>
            <a:chExt cx="357346" cy="330540"/>
          </a:xfrm>
        </p:grpSpPr>
        <p:sp>
          <p:nvSpPr>
            <p:cNvPr id="11495" name="Google Shape;11495;p101"/>
            <p:cNvSpPr/>
            <p:nvPr/>
          </p:nvSpPr>
          <p:spPr>
            <a:xfrm>
              <a:off x="3624290" y="3120493"/>
              <a:ext cx="97497" cy="97497"/>
            </a:xfrm>
            <a:custGeom>
              <a:avLst/>
              <a:gdLst/>
              <a:ahLst/>
              <a:cxnLst/>
              <a:rect l="l" t="t" r="r" b="b"/>
              <a:pathLst>
                <a:path w="3288" h="3288" extrusionOk="0">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101"/>
            <p:cNvSpPr/>
            <p:nvPr/>
          </p:nvSpPr>
          <p:spPr>
            <a:xfrm>
              <a:off x="3684338" y="3184039"/>
              <a:ext cx="129967" cy="140405"/>
            </a:xfrm>
            <a:custGeom>
              <a:avLst/>
              <a:gdLst/>
              <a:ahLst/>
              <a:cxnLst/>
              <a:rect l="l" t="t" r="r" b="b"/>
              <a:pathLst>
                <a:path w="4383" h="4735" extrusionOk="0">
                  <a:moveTo>
                    <a:pt x="1858" y="1"/>
                  </a:moveTo>
                  <a:cubicBezTo>
                    <a:pt x="1667" y="763"/>
                    <a:pt x="1143" y="1382"/>
                    <a:pt x="453" y="1644"/>
                  </a:cubicBezTo>
                  <a:cubicBezTo>
                    <a:pt x="667" y="2454"/>
                    <a:pt x="500" y="3335"/>
                    <a:pt x="0" y="4049"/>
                  </a:cubicBezTo>
                  <a:cubicBezTo>
                    <a:pt x="449" y="4498"/>
                    <a:pt x="1052" y="4735"/>
                    <a:pt x="1658" y="4735"/>
                  </a:cubicBezTo>
                  <a:cubicBezTo>
                    <a:pt x="2145" y="4735"/>
                    <a:pt x="2635" y="4582"/>
                    <a:pt x="3048" y="4264"/>
                  </a:cubicBezTo>
                  <a:cubicBezTo>
                    <a:pt x="4144" y="3549"/>
                    <a:pt x="4382" y="2073"/>
                    <a:pt x="3596" y="1001"/>
                  </a:cubicBezTo>
                  <a:cubicBezTo>
                    <a:pt x="3191" y="406"/>
                    <a:pt x="2525" y="72"/>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101"/>
            <p:cNvSpPr/>
            <p:nvPr/>
          </p:nvSpPr>
          <p:spPr>
            <a:xfrm>
              <a:off x="3603118" y="2994082"/>
              <a:ext cx="138448" cy="108795"/>
            </a:xfrm>
            <a:custGeom>
              <a:avLst/>
              <a:gdLst/>
              <a:ahLst/>
              <a:cxnLst/>
              <a:rect l="l" t="t" r="r" b="b"/>
              <a:pathLst>
                <a:path w="4669" h="3669" extrusionOk="0">
                  <a:moveTo>
                    <a:pt x="2334" y="1"/>
                  </a:moveTo>
                  <a:cubicBezTo>
                    <a:pt x="1691" y="1"/>
                    <a:pt x="1096" y="239"/>
                    <a:pt x="667" y="692"/>
                  </a:cubicBezTo>
                  <a:cubicBezTo>
                    <a:pt x="310" y="1049"/>
                    <a:pt x="96" y="1477"/>
                    <a:pt x="1" y="1954"/>
                  </a:cubicBezTo>
                  <a:cubicBezTo>
                    <a:pt x="834" y="2239"/>
                    <a:pt x="1453" y="2906"/>
                    <a:pt x="1787" y="3668"/>
                  </a:cubicBezTo>
                  <a:cubicBezTo>
                    <a:pt x="1965" y="3621"/>
                    <a:pt x="2150" y="3597"/>
                    <a:pt x="2334" y="3597"/>
                  </a:cubicBezTo>
                  <a:cubicBezTo>
                    <a:pt x="2519" y="3597"/>
                    <a:pt x="2704" y="3621"/>
                    <a:pt x="2882" y="3668"/>
                  </a:cubicBezTo>
                  <a:cubicBezTo>
                    <a:pt x="3216" y="2906"/>
                    <a:pt x="3882" y="2239"/>
                    <a:pt x="4668" y="1978"/>
                  </a:cubicBezTo>
                  <a:cubicBezTo>
                    <a:pt x="4501" y="882"/>
                    <a:pt x="3525"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101"/>
            <p:cNvSpPr/>
            <p:nvPr/>
          </p:nvSpPr>
          <p:spPr>
            <a:xfrm>
              <a:off x="3492957" y="3066465"/>
              <a:ext cx="144793" cy="140760"/>
            </a:xfrm>
            <a:custGeom>
              <a:avLst/>
              <a:gdLst/>
              <a:ahLst/>
              <a:cxnLst/>
              <a:rect l="l" t="t" r="r" b="b"/>
              <a:pathLst>
                <a:path w="4883" h="4747" extrusionOk="0">
                  <a:moveTo>
                    <a:pt x="2722" y="0"/>
                  </a:moveTo>
                  <a:cubicBezTo>
                    <a:pt x="2337" y="0"/>
                    <a:pt x="1948" y="90"/>
                    <a:pt x="1596" y="251"/>
                  </a:cubicBezTo>
                  <a:cubicBezTo>
                    <a:pt x="1048" y="561"/>
                    <a:pt x="620" y="1037"/>
                    <a:pt x="405" y="1632"/>
                  </a:cubicBezTo>
                  <a:cubicBezTo>
                    <a:pt x="1" y="2871"/>
                    <a:pt x="691" y="4204"/>
                    <a:pt x="1929" y="4633"/>
                  </a:cubicBezTo>
                  <a:cubicBezTo>
                    <a:pt x="2167" y="4709"/>
                    <a:pt x="2413" y="4746"/>
                    <a:pt x="2659" y="4746"/>
                  </a:cubicBezTo>
                  <a:cubicBezTo>
                    <a:pt x="3104" y="4746"/>
                    <a:pt x="3546" y="4625"/>
                    <a:pt x="3930" y="4395"/>
                  </a:cubicBezTo>
                  <a:cubicBezTo>
                    <a:pt x="3811" y="4133"/>
                    <a:pt x="3739" y="3799"/>
                    <a:pt x="3739" y="3466"/>
                  </a:cubicBezTo>
                  <a:cubicBezTo>
                    <a:pt x="3739" y="2632"/>
                    <a:pt x="4192" y="1894"/>
                    <a:pt x="4882" y="1465"/>
                  </a:cubicBezTo>
                  <a:cubicBezTo>
                    <a:pt x="4621" y="846"/>
                    <a:pt x="4097" y="346"/>
                    <a:pt x="3430" y="108"/>
                  </a:cubicBezTo>
                  <a:cubicBezTo>
                    <a:pt x="3201" y="35"/>
                    <a:pt x="2962" y="0"/>
                    <a:pt x="27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101"/>
            <p:cNvSpPr/>
            <p:nvPr/>
          </p:nvSpPr>
          <p:spPr>
            <a:xfrm>
              <a:off x="3707645" y="3066821"/>
              <a:ext cx="142658" cy="133496"/>
            </a:xfrm>
            <a:custGeom>
              <a:avLst/>
              <a:gdLst/>
              <a:ahLst/>
              <a:cxnLst/>
              <a:rect l="l" t="t" r="r" b="b"/>
              <a:pathLst>
                <a:path w="4811" h="4502" extrusionOk="0">
                  <a:moveTo>
                    <a:pt x="2191" y="1"/>
                  </a:moveTo>
                  <a:cubicBezTo>
                    <a:pt x="1238" y="1"/>
                    <a:pt x="357" y="596"/>
                    <a:pt x="0" y="1501"/>
                  </a:cubicBezTo>
                  <a:cubicBezTo>
                    <a:pt x="619" y="1882"/>
                    <a:pt x="1072" y="2525"/>
                    <a:pt x="1119" y="3335"/>
                  </a:cubicBezTo>
                  <a:cubicBezTo>
                    <a:pt x="1953" y="3406"/>
                    <a:pt x="2763" y="3811"/>
                    <a:pt x="3287" y="4502"/>
                  </a:cubicBezTo>
                  <a:cubicBezTo>
                    <a:pt x="4311" y="3930"/>
                    <a:pt x="4811" y="2739"/>
                    <a:pt x="4453" y="1644"/>
                  </a:cubicBezTo>
                  <a:cubicBezTo>
                    <a:pt x="4120" y="620"/>
                    <a:pt x="3215"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101"/>
            <p:cNvSpPr/>
            <p:nvPr/>
          </p:nvSpPr>
          <p:spPr>
            <a:xfrm>
              <a:off x="3532514" y="3212299"/>
              <a:ext cx="150427" cy="112324"/>
            </a:xfrm>
            <a:custGeom>
              <a:avLst/>
              <a:gdLst/>
              <a:ahLst/>
              <a:cxnLst/>
              <a:rect l="l" t="t" r="r" b="b"/>
              <a:pathLst>
                <a:path w="5073" h="3788" extrusionOk="0">
                  <a:moveTo>
                    <a:pt x="2929" y="1"/>
                  </a:moveTo>
                  <a:cubicBezTo>
                    <a:pt x="2456" y="300"/>
                    <a:pt x="1888" y="454"/>
                    <a:pt x="1323" y="454"/>
                  </a:cubicBezTo>
                  <a:cubicBezTo>
                    <a:pt x="1036" y="454"/>
                    <a:pt x="749" y="414"/>
                    <a:pt x="476" y="334"/>
                  </a:cubicBezTo>
                  <a:lnTo>
                    <a:pt x="476" y="334"/>
                  </a:lnTo>
                  <a:cubicBezTo>
                    <a:pt x="0" y="1406"/>
                    <a:pt x="310" y="2644"/>
                    <a:pt x="1215" y="3335"/>
                  </a:cubicBezTo>
                  <a:cubicBezTo>
                    <a:pt x="1643" y="3644"/>
                    <a:pt x="2143" y="3787"/>
                    <a:pt x="2620" y="3787"/>
                  </a:cubicBezTo>
                  <a:cubicBezTo>
                    <a:pt x="3358" y="3787"/>
                    <a:pt x="4072" y="3454"/>
                    <a:pt x="4525" y="2811"/>
                  </a:cubicBezTo>
                  <a:cubicBezTo>
                    <a:pt x="4930" y="2215"/>
                    <a:pt x="5073" y="1501"/>
                    <a:pt x="4906" y="834"/>
                  </a:cubicBezTo>
                  <a:lnTo>
                    <a:pt x="4906" y="834"/>
                  </a:lnTo>
                  <a:cubicBezTo>
                    <a:pt x="4836" y="841"/>
                    <a:pt x="4765" y="844"/>
                    <a:pt x="4695" y="844"/>
                  </a:cubicBezTo>
                  <a:cubicBezTo>
                    <a:pt x="4022" y="844"/>
                    <a:pt x="3339" y="539"/>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1" name="Google Shape;11501;p101"/>
          <p:cNvGrpSpPr/>
          <p:nvPr/>
        </p:nvGrpSpPr>
        <p:grpSpPr>
          <a:xfrm>
            <a:off x="4043118" y="2862172"/>
            <a:ext cx="341126" cy="305806"/>
            <a:chOff x="4119318" y="3014572"/>
            <a:chExt cx="341126" cy="305806"/>
          </a:xfrm>
        </p:grpSpPr>
        <p:sp>
          <p:nvSpPr>
            <p:cNvPr id="11502" name="Google Shape;11502;p101"/>
            <p:cNvSpPr/>
            <p:nvPr/>
          </p:nvSpPr>
          <p:spPr>
            <a:xfrm>
              <a:off x="4119318" y="3014572"/>
              <a:ext cx="127150" cy="305806"/>
            </a:xfrm>
            <a:custGeom>
              <a:avLst/>
              <a:gdLst/>
              <a:ahLst/>
              <a:cxnLst/>
              <a:rect l="l" t="t" r="r" b="b"/>
              <a:pathLst>
                <a:path w="4288" h="10313" extrusionOk="0">
                  <a:moveTo>
                    <a:pt x="2240" y="715"/>
                  </a:moveTo>
                  <a:lnTo>
                    <a:pt x="2240" y="1406"/>
                  </a:lnTo>
                  <a:lnTo>
                    <a:pt x="715" y="1406"/>
                  </a:lnTo>
                  <a:lnTo>
                    <a:pt x="715" y="715"/>
                  </a:lnTo>
                  <a:close/>
                  <a:moveTo>
                    <a:pt x="2240" y="2430"/>
                  </a:moveTo>
                  <a:lnTo>
                    <a:pt x="2240" y="3096"/>
                  </a:lnTo>
                  <a:lnTo>
                    <a:pt x="715" y="3096"/>
                  </a:lnTo>
                  <a:lnTo>
                    <a:pt x="715" y="2430"/>
                  </a:lnTo>
                  <a:close/>
                  <a:moveTo>
                    <a:pt x="1" y="1"/>
                  </a:moveTo>
                  <a:lnTo>
                    <a:pt x="1" y="10312"/>
                  </a:lnTo>
                  <a:lnTo>
                    <a:pt x="2930" y="10312"/>
                  </a:lnTo>
                  <a:lnTo>
                    <a:pt x="2930" y="6740"/>
                  </a:lnTo>
                  <a:lnTo>
                    <a:pt x="4288" y="5168"/>
                  </a:lnTo>
                  <a:lnTo>
                    <a:pt x="2930" y="3573"/>
                  </a:lnTo>
                  <a:lnTo>
                    <a:pt x="293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101"/>
            <p:cNvSpPr/>
            <p:nvPr/>
          </p:nvSpPr>
          <p:spPr>
            <a:xfrm>
              <a:off x="4225268" y="3014572"/>
              <a:ext cx="127120" cy="305806"/>
            </a:xfrm>
            <a:custGeom>
              <a:avLst/>
              <a:gdLst/>
              <a:ahLst/>
              <a:cxnLst/>
              <a:rect l="l" t="t" r="r" b="b"/>
              <a:pathLst>
                <a:path w="4287" h="10313" extrusionOk="0">
                  <a:moveTo>
                    <a:pt x="2263" y="7192"/>
                  </a:moveTo>
                  <a:lnTo>
                    <a:pt x="2263" y="7859"/>
                  </a:lnTo>
                  <a:lnTo>
                    <a:pt x="762" y="7859"/>
                  </a:lnTo>
                  <a:lnTo>
                    <a:pt x="762" y="7192"/>
                  </a:lnTo>
                  <a:close/>
                  <a:moveTo>
                    <a:pt x="2263" y="8859"/>
                  </a:moveTo>
                  <a:lnTo>
                    <a:pt x="2263" y="9526"/>
                  </a:lnTo>
                  <a:lnTo>
                    <a:pt x="762" y="9526"/>
                  </a:lnTo>
                  <a:lnTo>
                    <a:pt x="762" y="8859"/>
                  </a:lnTo>
                  <a:close/>
                  <a:moveTo>
                    <a:pt x="0" y="1"/>
                  </a:moveTo>
                  <a:lnTo>
                    <a:pt x="0" y="3335"/>
                  </a:lnTo>
                  <a:lnTo>
                    <a:pt x="1596" y="5168"/>
                  </a:lnTo>
                  <a:lnTo>
                    <a:pt x="0" y="6978"/>
                  </a:lnTo>
                  <a:lnTo>
                    <a:pt x="0" y="10312"/>
                  </a:lnTo>
                  <a:lnTo>
                    <a:pt x="2929" y="10312"/>
                  </a:lnTo>
                  <a:lnTo>
                    <a:pt x="2929" y="6740"/>
                  </a:lnTo>
                  <a:lnTo>
                    <a:pt x="4287" y="5168"/>
                  </a:lnTo>
                  <a:lnTo>
                    <a:pt x="2929" y="3573"/>
                  </a:lnTo>
                  <a:lnTo>
                    <a:pt x="292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101"/>
            <p:cNvSpPr/>
            <p:nvPr/>
          </p:nvSpPr>
          <p:spPr>
            <a:xfrm>
              <a:off x="4333294" y="3014572"/>
              <a:ext cx="127150" cy="305806"/>
            </a:xfrm>
            <a:custGeom>
              <a:avLst/>
              <a:gdLst/>
              <a:ahLst/>
              <a:cxnLst/>
              <a:rect l="l" t="t" r="r" b="b"/>
              <a:pathLst>
                <a:path w="4288" h="10313" extrusionOk="0">
                  <a:moveTo>
                    <a:pt x="2192" y="715"/>
                  </a:moveTo>
                  <a:lnTo>
                    <a:pt x="2192" y="1406"/>
                  </a:lnTo>
                  <a:lnTo>
                    <a:pt x="691" y="1406"/>
                  </a:lnTo>
                  <a:lnTo>
                    <a:pt x="691" y="715"/>
                  </a:lnTo>
                  <a:close/>
                  <a:moveTo>
                    <a:pt x="2192" y="2430"/>
                  </a:moveTo>
                  <a:lnTo>
                    <a:pt x="2192" y="3096"/>
                  </a:lnTo>
                  <a:lnTo>
                    <a:pt x="691" y="3096"/>
                  </a:lnTo>
                  <a:lnTo>
                    <a:pt x="691" y="2430"/>
                  </a:lnTo>
                  <a:close/>
                  <a:moveTo>
                    <a:pt x="1" y="1"/>
                  </a:moveTo>
                  <a:lnTo>
                    <a:pt x="1" y="3335"/>
                  </a:lnTo>
                  <a:lnTo>
                    <a:pt x="1572" y="5168"/>
                  </a:lnTo>
                  <a:lnTo>
                    <a:pt x="1" y="6978"/>
                  </a:lnTo>
                  <a:lnTo>
                    <a:pt x="1" y="10312"/>
                  </a:lnTo>
                  <a:lnTo>
                    <a:pt x="2906" y="10312"/>
                  </a:lnTo>
                  <a:lnTo>
                    <a:pt x="2906" y="6740"/>
                  </a:lnTo>
                  <a:lnTo>
                    <a:pt x="4287" y="5168"/>
                  </a:lnTo>
                  <a:lnTo>
                    <a:pt x="2906" y="3573"/>
                  </a:lnTo>
                  <a:lnTo>
                    <a:pt x="290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5" name="Google Shape;11505;p101"/>
          <p:cNvGrpSpPr/>
          <p:nvPr/>
        </p:nvGrpSpPr>
        <p:grpSpPr>
          <a:xfrm>
            <a:off x="4801418" y="2851586"/>
            <a:ext cx="302992" cy="341093"/>
            <a:chOff x="4725218" y="3003986"/>
            <a:chExt cx="302992" cy="341093"/>
          </a:xfrm>
        </p:grpSpPr>
        <p:sp>
          <p:nvSpPr>
            <p:cNvPr id="11506" name="Google Shape;11506;p101"/>
            <p:cNvSpPr/>
            <p:nvPr/>
          </p:nvSpPr>
          <p:spPr>
            <a:xfrm>
              <a:off x="4906013" y="3112012"/>
              <a:ext cx="53701" cy="125045"/>
            </a:xfrm>
            <a:custGeom>
              <a:avLst/>
              <a:gdLst/>
              <a:ahLst/>
              <a:cxnLst/>
              <a:rect l="l" t="t" r="r" b="b"/>
              <a:pathLst>
                <a:path w="1811" h="4217" extrusionOk="0">
                  <a:moveTo>
                    <a:pt x="0" y="1"/>
                  </a:moveTo>
                  <a:lnTo>
                    <a:pt x="0" y="4216"/>
                  </a:lnTo>
                  <a:cubicBezTo>
                    <a:pt x="1048" y="4073"/>
                    <a:pt x="1810" y="3192"/>
                    <a:pt x="1810" y="2120"/>
                  </a:cubicBezTo>
                  <a:cubicBezTo>
                    <a:pt x="1810" y="1049"/>
                    <a:pt x="1048" y="144"/>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101"/>
            <p:cNvSpPr/>
            <p:nvPr/>
          </p:nvSpPr>
          <p:spPr>
            <a:xfrm>
              <a:off x="4906013" y="3042831"/>
              <a:ext cx="122198" cy="261298"/>
            </a:xfrm>
            <a:custGeom>
              <a:avLst/>
              <a:gdLst/>
              <a:ahLst/>
              <a:cxnLst/>
              <a:rect l="l" t="t" r="r" b="b"/>
              <a:pathLst>
                <a:path w="4121" h="8812" extrusionOk="0">
                  <a:moveTo>
                    <a:pt x="0" y="0"/>
                  </a:moveTo>
                  <a:lnTo>
                    <a:pt x="0" y="1619"/>
                  </a:lnTo>
                  <a:cubicBezTo>
                    <a:pt x="1405" y="1786"/>
                    <a:pt x="2477" y="2977"/>
                    <a:pt x="2477" y="4406"/>
                  </a:cubicBezTo>
                  <a:cubicBezTo>
                    <a:pt x="2477" y="5835"/>
                    <a:pt x="1358" y="7025"/>
                    <a:pt x="0" y="7216"/>
                  </a:cubicBezTo>
                  <a:lnTo>
                    <a:pt x="0" y="8811"/>
                  </a:lnTo>
                  <a:cubicBezTo>
                    <a:pt x="2286" y="8645"/>
                    <a:pt x="4120" y="6740"/>
                    <a:pt x="4120" y="4382"/>
                  </a:cubicBezTo>
                  <a:cubicBezTo>
                    <a:pt x="4120" y="2096"/>
                    <a:pt x="2286" y="191"/>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101"/>
            <p:cNvSpPr/>
            <p:nvPr/>
          </p:nvSpPr>
          <p:spPr>
            <a:xfrm>
              <a:off x="4725218" y="3003986"/>
              <a:ext cx="161754" cy="341093"/>
            </a:xfrm>
            <a:custGeom>
              <a:avLst/>
              <a:gdLst/>
              <a:ahLst/>
              <a:cxnLst/>
              <a:rect l="l" t="t" r="r" b="b"/>
              <a:pathLst>
                <a:path w="5455" h="11503" extrusionOk="0">
                  <a:moveTo>
                    <a:pt x="3787" y="4692"/>
                  </a:moveTo>
                  <a:lnTo>
                    <a:pt x="3787" y="5359"/>
                  </a:lnTo>
                  <a:lnTo>
                    <a:pt x="2311" y="5359"/>
                  </a:lnTo>
                  <a:lnTo>
                    <a:pt x="2311" y="5335"/>
                  </a:lnTo>
                  <a:lnTo>
                    <a:pt x="2311" y="4692"/>
                  </a:lnTo>
                  <a:close/>
                  <a:moveTo>
                    <a:pt x="3787" y="6121"/>
                  </a:moveTo>
                  <a:lnTo>
                    <a:pt x="3787" y="6787"/>
                  </a:lnTo>
                  <a:lnTo>
                    <a:pt x="2311" y="6787"/>
                  </a:lnTo>
                  <a:lnTo>
                    <a:pt x="2311" y="6121"/>
                  </a:lnTo>
                  <a:close/>
                  <a:moveTo>
                    <a:pt x="5454" y="0"/>
                  </a:moveTo>
                  <a:cubicBezTo>
                    <a:pt x="4049" y="96"/>
                    <a:pt x="2716" y="667"/>
                    <a:pt x="1692" y="1667"/>
                  </a:cubicBezTo>
                  <a:cubicBezTo>
                    <a:pt x="596" y="2787"/>
                    <a:pt x="1" y="4215"/>
                    <a:pt x="1" y="5763"/>
                  </a:cubicBezTo>
                  <a:cubicBezTo>
                    <a:pt x="1" y="7311"/>
                    <a:pt x="596" y="8740"/>
                    <a:pt x="1692" y="9836"/>
                  </a:cubicBezTo>
                  <a:cubicBezTo>
                    <a:pt x="2692" y="10836"/>
                    <a:pt x="4025" y="11431"/>
                    <a:pt x="5454" y="11503"/>
                  </a:cubicBezTo>
                  <a:lnTo>
                    <a:pt x="545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9" name="Google Shape;11509;p101"/>
          <p:cNvGrpSpPr/>
          <p:nvPr/>
        </p:nvGrpSpPr>
        <p:grpSpPr>
          <a:xfrm>
            <a:off x="5513983" y="2840593"/>
            <a:ext cx="340386" cy="341809"/>
            <a:chOff x="5290168" y="3002563"/>
            <a:chExt cx="340386" cy="341809"/>
          </a:xfrm>
        </p:grpSpPr>
        <p:sp>
          <p:nvSpPr>
            <p:cNvPr id="11510" name="Google Shape;11510;p101"/>
            <p:cNvSpPr/>
            <p:nvPr/>
          </p:nvSpPr>
          <p:spPr>
            <a:xfrm>
              <a:off x="5470250" y="3183357"/>
              <a:ext cx="139130" cy="139841"/>
            </a:xfrm>
            <a:custGeom>
              <a:avLst/>
              <a:gdLst/>
              <a:ahLst/>
              <a:cxnLst/>
              <a:rect l="l" t="t" r="r" b="b"/>
              <a:pathLst>
                <a:path w="4692" h="4716" extrusionOk="0">
                  <a:moveTo>
                    <a:pt x="2643" y="0"/>
                  </a:moveTo>
                  <a:cubicBezTo>
                    <a:pt x="1191" y="0"/>
                    <a:pt x="0" y="1191"/>
                    <a:pt x="0" y="2644"/>
                  </a:cubicBezTo>
                  <a:lnTo>
                    <a:pt x="0" y="4715"/>
                  </a:lnTo>
                  <a:lnTo>
                    <a:pt x="2429" y="4715"/>
                  </a:lnTo>
                  <a:lnTo>
                    <a:pt x="2429" y="2405"/>
                  </a:lnTo>
                  <a:lnTo>
                    <a:pt x="4692" y="2405"/>
                  </a:lnTo>
                  <a:lnTo>
                    <a:pt x="469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101"/>
            <p:cNvSpPr/>
            <p:nvPr/>
          </p:nvSpPr>
          <p:spPr>
            <a:xfrm>
              <a:off x="5290168" y="3002563"/>
              <a:ext cx="68527" cy="68527"/>
            </a:xfrm>
            <a:custGeom>
              <a:avLst/>
              <a:gdLst/>
              <a:ahLst/>
              <a:cxnLst/>
              <a:rect l="l" t="t" r="r" b="b"/>
              <a:pathLst>
                <a:path w="2311" h="2311" extrusionOk="0">
                  <a:moveTo>
                    <a:pt x="977" y="1"/>
                  </a:moveTo>
                  <a:cubicBezTo>
                    <a:pt x="453" y="1"/>
                    <a:pt x="0" y="453"/>
                    <a:pt x="0" y="977"/>
                  </a:cubicBezTo>
                  <a:lnTo>
                    <a:pt x="0" y="2311"/>
                  </a:lnTo>
                  <a:lnTo>
                    <a:pt x="2310" y="2311"/>
                  </a:lnTo>
                  <a:lnTo>
                    <a:pt x="231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101"/>
            <p:cNvSpPr/>
            <p:nvPr/>
          </p:nvSpPr>
          <p:spPr>
            <a:xfrm>
              <a:off x="5311340" y="3023765"/>
              <a:ext cx="139159" cy="139130"/>
            </a:xfrm>
            <a:custGeom>
              <a:avLst/>
              <a:gdLst/>
              <a:ahLst/>
              <a:cxnLst/>
              <a:rect l="l" t="t" r="r" b="b"/>
              <a:pathLst>
                <a:path w="4693" h="4692" extrusionOk="0">
                  <a:moveTo>
                    <a:pt x="2263" y="0"/>
                  </a:moveTo>
                  <a:lnTo>
                    <a:pt x="2263" y="2286"/>
                  </a:lnTo>
                  <a:lnTo>
                    <a:pt x="1" y="2286"/>
                  </a:lnTo>
                  <a:lnTo>
                    <a:pt x="1" y="4692"/>
                  </a:lnTo>
                  <a:lnTo>
                    <a:pt x="2049" y="4692"/>
                  </a:lnTo>
                  <a:cubicBezTo>
                    <a:pt x="3502" y="4692"/>
                    <a:pt x="4692" y="3501"/>
                    <a:pt x="4692" y="2048"/>
                  </a:cubicBezTo>
                  <a:lnTo>
                    <a:pt x="469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101"/>
            <p:cNvSpPr/>
            <p:nvPr/>
          </p:nvSpPr>
          <p:spPr>
            <a:xfrm>
              <a:off x="5562027" y="3275163"/>
              <a:ext cx="68527" cy="69209"/>
            </a:xfrm>
            <a:custGeom>
              <a:avLst/>
              <a:gdLst/>
              <a:ahLst/>
              <a:cxnLst/>
              <a:rect l="l" t="t" r="r" b="b"/>
              <a:pathLst>
                <a:path w="2311" h="2334" extrusionOk="0">
                  <a:moveTo>
                    <a:pt x="1" y="0"/>
                  </a:moveTo>
                  <a:lnTo>
                    <a:pt x="1" y="2334"/>
                  </a:lnTo>
                  <a:lnTo>
                    <a:pt x="1335" y="2334"/>
                  </a:lnTo>
                  <a:cubicBezTo>
                    <a:pt x="1858" y="2334"/>
                    <a:pt x="2311" y="1881"/>
                    <a:pt x="2311" y="1334"/>
                  </a:cubicBezTo>
                  <a:lnTo>
                    <a:pt x="231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101"/>
            <p:cNvSpPr/>
            <p:nvPr/>
          </p:nvSpPr>
          <p:spPr>
            <a:xfrm>
              <a:off x="5290168" y="3275163"/>
              <a:ext cx="68527" cy="67815"/>
            </a:xfrm>
            <a:custGeom>
              <a:avLst/>
              <a:gdLst/>
              <a:ahLst/>
              <a:cxnLst/>
              <a:rect l="l" t="t" r="r" b="b"/>
              <a:pathLst>
                <a:path w="2311" h="2287" extrusionOk="0">
                  <a:moveTo>
                    <a:pt x="0" y="0"/>
                  </a:moveTo>
                  <a:lnTo>
                    <a:pt x="0" y="1334"/>
                  </a:lnTo>
                  <a:cubicBezTo>
                    <a:pt x="0" y="1858"/>
                    <a:pt x="453" y="2286"/>
                    <a:pt x="977" y="2286"/>
                  </a:cubicBezTo>
                  <a:lnTo>
                    <a:pt x="2310" y="2286"/>
                  </a:lnTo>
                  <a:lnTo>
                    <a:pt x="231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101"/>
            <p:cNvSpPr/>
            <p:nvPr/>
          </p:nvSpPr>
          <p:spPr>
            <a:xfrm>
              <a:off x="5311340" y="3183357"/>
              <a:ext cx="139159" cy="139841"/>
            </a:xfrm>
            <a:custGeom>
              <a:avLst/>
              <a:gdLst/>
              <a:ahLst/>
              <a:cxnLst/>
              <a:rect l="l" t="t" r="r" b="b"/>
              <a:pathLst>
                <a:path w="4693" h="4716" extrusionOk="0">
                  <a:moveTo>
                    <a:pt x="1" y="0"/>
                  </a:moveTo>
                  <a:lnTo>
                    <a:pt x="1" y="2405"/>
                  </a:lnTo>
                  <a:lnTo>
                    <a:pt x="2263" y="2405"/>
                  </a:lnTo>
                  <a:lnTo>
                    <a:pt x="2263" y="4715"/>
                  </a:lnTo>
                  <a:lnTo>
                    <a:pt x="4692" y="4715"/>
                  </a:lnTo>
                  <a:lnTo>
                    <a:pt x="4692" y="2644"/>
                  </a:lnTo>
                  <a:cubicBezTo>
                    <a:pt x="4692" y="1191"/>
                    <a:pt x="3502" y="0"/>
                    <a:pt x="2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101"/>
            <p:cNvSpPr/>
            <p:nvPr/>
          </p:nvSpPr>
          <p:spPr>
            <a:xfrm>
              <a:off x="5562027" y="3002563"/>
              <a:ext cx="68527" cy="68527"/>
            </a:xfrm>
            <a:custGeom>
              <a:avLst/>
              <a:gdLst/>
              <a:ahLst/>
              <a:cxnLst/>
              <a:rect l="l" t="t" r="r" b="b"/>
              <a:pathLst>
                <a:path w="2311" h="2311" extrusionOk="0">
                  <a:moveTo>
                    <a:pt x="1" y="1"/>
                  </a:moveTo>
                  <a:lnTo>
                    <a:pt x="1" y="2311"/>
                  </a:lnTo>
                  <a:lnTo>
                    <a:pt x="2311" y="2311"/>
                  </a:lnTo>
                  <a:lnTo>
                    <a:pt x="2311" y="977"/>
                  </a:lnTo>
                  <a:cubicBezTo>
                    <a:pt x="2311" y="453"/>
                    <a:pt x="1858" y="1"/>
                    <a:pt x="1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101"/>
            <p:cNvSpPr/>
            <p:nvPr/>
          </p:nvSpPr>
          <p:spPr>
            <a:xfrm>
              <a:off x="5470250" y="3023765"/>
              <a:ext cx="139130" cy="139130"/>
            </a:xfrm>
            <a:custGeom>
              <a:avLst/>
              <a:gdLst/>
              <a:ahLst/>
              <a:cxnLst/>
              <a:rect l="l" t="t" r="r" b="b"/>
              <a:pathLst>
                <a:path w="4692" h="4692" extrusionOk="0">
                  <a:moveTo>
                    <a:pt x="0" y="0"/>
                  </a:moveTo>
                  <a:lnTo>
                    <a:pt x="0" y="2048"/>
                  </a:lnTo>
                  <a:cubicBezTo>
                    <a:pt x="0" y="3501"/>
                    <a:pt x="1191" y="4692"/>
                    <a:pt x="2643" y="4692"/>
                  </a:cubicBezTo>
                  <a:lnTo>
                    <a:pt x="4692" y="4692"/>
                  </a:lnTo>
                  <a:lnTo>
                    <a:pt x="4692" y="2262"/>
                  </a:lnTo>
                  <a:lnTo>
                    <a:pt x="2429" y="2262"/>
                  </a:lnTo>
                  <a:lnTo>
                    <a:pt x="242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8" name="Google Shape;11518;p101"/>
          <p:cNvGrpSpPr/>
          <p:nvPr/>
        </p:nvGrpSpPr>
        <p:grpSpPr>
          <a:xfrm>
            <a:off x="6247887" y="2935623"/>
            <a:ext cx="342521" cy="174447"/>
            <a:chOff x="5881241" y="3088023"/>
            <a:chExt cx="342521" cy="174447"/>
          </a:xfrm>
        </p:grpSpPr>
        <p:sp>
          <p:nvSpPr>
            <p:cNvPr id="11519" name="Google Shape;11519;p101"/>
            <p:cNvSpPr/>
            <p:nvPr/>
          </p:nvSpPr>
          <p:spPr>
            <a:xfrm>
              <a:off x="5965960" y="3184751"/>
              <a:ext cx="89728" cy="77719"/>
            </a:xfrm>
            <a:custGeom>
              <a:avLst/>
              <a:gdLst/>
              <a:ahLst/>
              <a:cxnLst/>
              <a:rect l="l" t="t" r="r" b="b"/>
              <a:pathLst>
                <a:path w="3026" h="2621" extrusionOk="0">
                  <a:moveTo>
                    <a:pt x="739" y="1"/>
                  </a:moveTo>
                  <a:lnTo>
                    <a:pt x="1" y="1311"/>
                  </a:lnTo>
                  <a:lnTo>
                    <a:pt x="739" y="2620"/>
                  </a:lnTo>
                  <a:lnTo>
                    <a:pt x="2263" y="2620"/>
                  </a:lnTo>
                  <a:lnTo>
                    <a:pt x="3025" y="1311"/>
                  </a:lnTo>
                  <a:lnTo>
                    <a:pt x="226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101"/>
            <p:cNvSpPr/>
            <p:nvPr/>
          </p:nvSpPr>
          <p:spPr>
            <a:xfrm>
              <a:off x="6134033" y="3184751"/>
              <a:ext cx="89017" cy="77719"/>
            </a:xfrm>
            <a:custGeom>
              <a:avLst/>
              <a:gdLst/>
              <a:ahLst/>
              <a:cxnLst/>
              <a:rect l="l" t="t" r="r" b="b"/>
              <a:pathLst>
                <a:path w="3002" h="2621" extrusionOk="0">
                  <a:moveTo>
                    <a:pt x="739" y="1"/>
                  </a:moveTo>
                  <a:lnTo>
                    <a:pt x="1" y="1311"/>
                  </a:lnTo>
                  <a:lnTo>
                    <a:pt x="739" y="2620"/>
                  </a:lnTo>
                  <a:lnTo>
                    <a:pt x="2263" y="2620"/>
                  </a:lnTo>
                  <a:lnTo>
                    <a:pt x="3001" y="1311"/>
                  </a:lnTo>
                  <a:lnTo>
                    <a:pt x="226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101"/>
            <p:cNvSpPr/>
            <p:nvPr/>
          </p:nvSpPr>
          <p:spPr>
            <a:xfrm>
              <a:off x="5881241" y="3137454"/>
              <a:ext cx="88987" cy="77690"/>
            </a:xfrm>
            <a:custGeom>
              <a:avLst/>
              <a:gdLst/>
              <a:ahLst/>
              <a:cxnLst/>
              <a:rect l="l" t="t" r="r" b="b"/>
              <a:pathLst>
                <a:path w="3001" h="2620" extrusionOk="0">
                  <a:moveTo>
                    <a:pt x="738" y="0"/>
                  </a:moveTo>
                  <a:lnTo>
                    <a:pt x="0" y="1310"/>
                  </a:lnTo>
                  <a:lnTo>
                    <a:pt x="738" y="2620"/>
                  </a:lnTo>
                  <a:lnTo>
                    <a:pt x="2262" y="2620"/>
                  </a:lnTo>
                  <a:lnTo>
                    <a:pt x="3001" y="1310"/>
                  </a:lnTo>
                  <a:lnTo>
                    <a:pt x="226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101"/>
            <p:cNvSpPr/>
            <p:nvPr/>
          </p:nvSpPr>
          <p:spPr>
            <a:xfrm>
              <a:off x="6049997" y="3137454"/>
              <a:ext cx="89017" cy="77690"/>
            </a:xfrm>
            <a:custGeom>
              <a:avLst/>
              <a:gdLst/>
              <a:ahLst/>
              <a:cxnLst/>
              <a:rect l="l" t="t" r="r" b="b"/>
              <a:pathLst>
                <a:path w="3002" h="2620" extrusionOk="0">
                  <a:moveTo>
                    <a:pt x="739" y="0"/>
                  </a:moveTo>
                  <a:lnTo>
                    <a:pt x="1" y="1310"/>
                  </a:lnTo>
                  <a:lnTo>
                    <a:pt x="739" y="2620"/>
                  </a:lnTo>
                  <a:lnTo>
                    <a:pt x="2263" y="2620"/>
                  </a:lnTo>
                  <a:lnTo>
                    <a:pt x="3001" y="1310"/>
                  </a:lnTo>
                  <a:lnTo>
                    <a:pt x="226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101"/>
            <p:cNvSpPr/>
            <p:nvPr/>
          </p:nvSpPr>
          <p:spPr>
            <a:xfrm>
              <a:off x="5965960" y="3088023"/>
              <a:ext cx="89728" cy="77690"/>
            </a:xfrm>
            <a:custGeom>
              <a:avLst/>
              <a:gdLst/>
              <a:ahLst/>
              <a:cxnLst/>
              <a:rect l="l" t="t" r="r" b="b"/>
              <a:pathLst>
                <a:path w="3026" h="2620" extrusionOk="0">
                  <a:moveTo>
                    <a:pt x="739" y="0"/>
                  </a:moveTo>
                  <a:lnTo>
                    <a:pt x="1" y="1310"/>
                  </a:lnTo>
                  <a:lnTo>
                    <a:pt x="739" y="2620"/>
                  </a:lnTo>
                  <a:lnTo>
                    <a:pt x="2263" y="2620"/>
                  </a:lnTo>
                  <a:lnTo>
                    <a:pt x="3025" y="1310"/>
                  </a:lnTo>
                  <a:lnTo>
                    <a:pt x="226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101"/>
            <p:cNvSpPr/>
            <p:nvPr/>
          </p:nvSpPr>
          <p:spPr>
            <a:xfrm>
              <a:off x="6134745" y="3088023"/>
              <a:ext cx="89017" cy="77690"/>
            </a:xfrm>
            <a:custGeom>
              <a:avLst/>
              <a:gdLst/>
              <a:ahLst/>
              <a:cxnLst/>
              <a:rect l="l" t="t" r="r" b="b"/>
              <a:pathLst>
                <a:path w="3002" h="2620" extrusionOk="0">
                  <a:moveTo>
                    <a:pt x="739" y="0"/>
                  </a:moveTo>
                  <a:lnTo>
                    <a:pt x="0" y="1310"/>
                  </a:lnTo>
                  <a:lnTo>
                    <a:pt x="739" y="2620"/>
                  </a:lnTo>
                  <a:lnTo>
                    <a:pt x="2263" y="2620"/>
                  </a:lnTo>
                  <a:lnTo>
                    <a:pt x="3001" y="1310"/>
                  </a:lnTo>
                  <a:lnTo>
                    <a:pt x="226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25" name="Google Shape;11525;p101"/>
          <p:cNvSpPr/>
          <p:nvPr/>
        </p:nvSpPr>
        <p:spPr>
          <a:xfrm>
            <a:off x="6981290" y="2820815"/>
            <a:ext cx="341122" cy="341122"/>
          </a:xfrm>
          <a:custGeom>
            <a:avLst/>
            <a:gdLst/>
            <a:ahLst/>
            <a:cxnLst/>
            <a:rect l="l" t="t" r="r" b="b"/>
            <a:pathLst>
              <a:path w="11504" h="11504" extrusionOk="0">
                <a:moveTo>
                  <a:pt x="1" y="1"/>
                </a:moveTo>
                <a:lnTo>
                  <a:pt x="1" y="11503"/>
                </a:lnTo>
                <a:lnTo>
                  <a:pt x="11503" y="11503"/>
                </a:lnTo>
                <a:lnTo>
                  <a:pt x="11503" y="10241"/>
                </a:lnTo>
                <a:lnTo>
                  <a:pt x="10908" y="10241"/>
                </a:lnTo>
                <a:lnTo>
                  <a:pt x="10908" y="10789"/>
                </a:lnTo>
                <a:lnTo>
                  <a:pt x="10146" y="10789"/>
                </a:lnTo>
                <a:lnTo>
                  <a:pt x="10146" y="5026"/>
                </a:lnTo>
                <a:lnTo>
                  <a:pt x="8288" y="6383"/>
                </a:lnTo>
                <a:lnTo>
                  <a:pt x="7312" y="5931"/>
                </a:lnTo>
                <a:lnTo>
                  <a:pt x="5883" y="7574"/>
                </a:lnTo>
                <a:lnTo>
                  <a:pt x="4740" y="7002"/>
                </a:lnTo>
                <a:lnTo>
                  <a:pt x="3192" y="8907"/>
                </a:lnTo>
                <a:lnTo>
                  <a:pt x="2168" y="8526"/>
                </a:lnTo>
                <a:lnTo>
                  <a:pt x="763" y="10003"/>
                </a:lnTo>
                <a:lnTo>
                  <a:pt x="763" y="9027"/>
                </a:lnTo>
                <a:lnTo>
                  <a:pt x="1977" y="7717"/>
                </a:lnTo>
                <a:lnTo>
                  <a:pt x="3001" y="8098"/>
                </a:lnTo>
                <a:lnTo>
                  <a:pt x="4573" y="6169"/>
                </a:lnTo>
                <a:lnTo>
                  <a:pt x="5692" y="6740"/>
                </a:lnTo>
                <a:lnTo>
                  <a:pt x="7097" y="5097"/>
                </a:lnTo>
                <a:lnTo>
                  <a:pt x="8169" y="5597"/>
                </a:lnTo>
                <a:lnTo>
                  <a:pt x="10098" y="4240"/>
                </a:lnTo>
                <a:lnTo>
                  <a:pt x="10098" y="2192"/>
                </a:lnTo>
                <a:lnTo>
                  <a:pt x="8884" y="2954"/>
                </a:lnTo>
                <a:lnTo>
                  <a:pt x="7669" y="2716"/>
                </a:lnTo>
                <a:lnTo>
                  <a:pt x="5526" y="4811"/>
                </a:lnTo>
                <a:lnTo>
                  <a:pt x="4549" y="4478"/>
                </a:lnTo>
                <a:lnTo>
                  <a:pt x="2668" y="6502"/>
                </a:lnTo>
                <a:lnTo>
                  <a:pt x="1811" y="5954"/>
                </a:lnTo>
                <a:lnTo>
                  <a:pt x="739" y="7193"/>
                </a:lnTo>
                <a:lnTo>
                  <a:pt x="739" y="692"/>
                </a:lnTo>
                <a:lnTo>
                  <a:pt x="1263" y="692"/>
                </a:lnTo>
                <a:lnTo>
                  <a:pt x="126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26" name="Google Shape;11526;p101"/>
          <p:cNvGrpSpPr/>
          <p:nvPr/>
        </p:nvGrpSpPr>
        <p:grpSpPr>
          <a:xfrm>
            <a:off x="7758280" y="2840326"/>
            <a:ext cx="244340" cy="340681"/>
            <a:chOff x="7091619" y="3002296"/>
            <a:chExt cx="244340" cy="340681"/>
          </a:xfrm>
        </p:grpSpPr>
        <p:sp>
          <p:nvSpPr>
            <p:cNvPr id="11527" name="Google Shape;11527;p101"/>
            <p:cNvSpPr/>
            <p:nvPr/>
          </p:nvSpPr>
          <p:spPr>
            <a:xfrm>
              <a:off x="7268855" y="3184454"/>
              <a:ext cx="67104" cy="158522"/>
            </a:xfrm>
            <a:custGeom>
              <a:avLst/>
              <a:gdLst/>
              <a:ahLst/>
              <a:cxnLst/>
              <a:rect l="l" t="t" r="r" b="b"/>
              <a:pathLst>
                <a:path w="2263" h="5346" extrusionOk="0">
                  <a:moveTo>
                    <a:pt x="1232" y="0"/>
                  </a:moveTo>
                  <a:cubicBezTo>
                    <a:pt x="1119" y="0"/>
                    <a:pt x="1001" y="19"/>
                    <a:pt x="882" y="58"/>
                  </a:cubicBezTo>
                  <a:cubicBezTo>
                    <a:pt x="548" y="130"/>
                    <a:pt x="286" y="416"/>
                    <a:pt x="191" y="725"/>
                  </a:cubicBezTo>
                  <a:cubicBezTo>
                    <a:pt x="1" y="1297"/>
                    <a:pt x="310" y="1845"/>
                    <a:pt x="763" y="2035"/>
                  </a:cubicBezTo>
                  <a:cubicBezTo>
                    <a:pt x="477" y="2154"/>
                    <a:pt x="310" y="2392"/>
                    <a:pt x="310" y="2702"/>
                  </a:cubicBezTo>
                  <a:lnTo>
                    <a:pt x="310" y="5345"/>
                  </a:lnTo>
                  <a:lnTo>
                    <a:pt x="2096" y="5345"/>
                  </a:lnTo>
                  <a:lnTo>
                    <a:pt x="2096" y="2702"/>
                  </a:lnTo>
                  <a:cubicBezTo>
                    <a:pt x="2096" y="2392"/>
                    <a:pt x="1906" y="2130"/>
                    <a:pt x="1644" y="2035"/>
                  </a:cubicBezTo>
                  <a:cubicBezTo>
                    <a:pt x="2001" y="1868"/>
                    <a:pt x="2263" y="1511"/>
                    <a:pt x="2263" y="1059"/>
                  </a:cubicBezTo>
                  <a:cubicBezTo>
                    <a:pt x="2263" y="463"/>
                    <a:pt x="1800" y="0"/>
                    <a:pt x="1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101"/>
            <p:cNvSpPr/>
            <p:nvPr/>
          </p:nvSpPr>
          <p:spPr>
            <a:xfrm>
              <a:off x="7180578" y="3184454"/>
              <a:ext cx="67133" cy="158522"/>
            </a:xfrm>
            <a:custGeom>
              <a:avLst/>
              <a:gdLst/>
              <a:ahLst/>
              <a:cxnLst/>
              <a:rect l="l" t="t" r="r" b="b"/>
              <a:pathLst>
                <a:path w="2264" h="5346" extrusionOk="0">
                  <a:moveTo>
                    <a:pt x="1232" y="0"/>
                  </a:moveTo>
                  <a:cubicBezTo>
                    <a:pt x="1119" y="0"/>
                    <a:pt x="1001" y="19"/>
                    <a:pt x="882" y="58"/>
                  </a:cubicBezTo>
                  <a:cubicBezTo>
                    <a:pt x="548" y="130"/>
                    <a:pt x="287" y="416"/>
                    <a:pt x="191" y="725"/>
                  </a:cubicBezTo>
                  <a:cubicBezTo>
                    <a:pt x="1" y="1297"/>
                    <a:pt x="310" y="1845"/>
                    <a:pt x="763" y="2035"/>
                  </a:cubicBezTo>
                  <a:cubicBezTo>
                    <a:pt x="477" y="2154"/>
                    <a:pt x="310" y="2392"/>
                    <a:pt x="310" y="2702"/>
                  </a:cubicBezTo>
                  <a:lnTo>
                    <a:pt x="310" y="5345"/>
                  </a:lnTo>
                  <a:lnTo>
                    <a:pt x="2096" y="5345"/>
                  </a:lnTo>
                  <a:lnTo>
                    <a:pt x="2096" y="2702"/>
                  </a:lnTo>
                  <a:cubicBezTo>
                    <a:pt x="2096" y="2392"/>
                    <a:pt x="1906" y="2130"/>
                    <a:pt x="1644" y="2035"/>
                  </a:cubicBezTo>
                  <a:cubicBezTo>
                    <a:pt x="2001" y="1868"/>
                    <a:pt x="2263" y="1511"/>
                    <a:pt x="2263" y="1059"/>
                  </a:cubicBezTo>
                  <a:cubicBezTo>
                    <a:pt x="2263" y="463"/>
                    <a:pt x="1800" y="0"/>
                    <a:pt x="1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101"/>
            <p:cNvSpPr/>
            <p:nvPr/>
          </p:nvSpPr>
          <p:spPr>
            <a:xfrm>
              <a:off x="7092301" y="3184454"/>
              <a:ext cx="67133" cy="158522"/>
            </a:xfrm>
            <a:custGeom>
              <a:avLst/>
              <a:gdLst/>
              <a:ahLst/>
              <a:cxnLst/>
              <a:rect l="l" t="t" r="r" b="b"/>
              <a:pathLst>
                <a:path w="2264" h="5346" extrusionOk="0">
                  <a:moveTo>
                    <a:pt x="1232" y="0"/>
                  </a:moveTo>
                  <a:cubicBezTo>
                    <a:pt x="1119" y="0"/>
                    <a:pt x="1001" y="19"/>
                    <a:pt x="882" y="58"/>
                  </a:cubicBezTo>
                  <a:cubicBezTo>
                    <a:pt x="549" y="130"/>
                    <a:pt x="287" y="416"/>
                    <a:pt x="191" y="725"/>
                  </a:cubicBezTo>
                  <a:cubicBezTo>
                    <a:pt x="1" y="1297"/>
                    <a:pt x="311" y="1845"/>
                    <a:pt x="763" y="2035"/>
                  </a:cubicBezTo>
                  <a:cubicBezTo>
                    <a:pt x="477" y="2154"/>
                    <a:pt x="311" y="2392"/>
                    <a:pt x="311" y="2702"/>
                  </a:cubicBezTo>
                  <a:lnTo>
                    <a:pt x="311" y="5345"/>
                  </a:lnTo>
                  <a:lnTo>
                    <a:pt x="2097" y="5345"/>
                  </a:lnTo>
                  <a:lnTo>
                    <a:pt x="2097" y="2702"/>
                  </a:lnTo>
                  <a:cubicBezTo>
                    <a:pt x="2097" y="2392"/>
                    <a:pt x="1906" y="2130"/>
                    <a:pt x="1644" y="2035"/>
                  </a:cubicBezTo>
                  <a:cubicBezTo>
                    <a:pt x="2001" y="1868"/>
                    <a:pt x="2263" y="1511"/>
                    <a:pt x="2263" y="1059"/>
                  </a:cubicBezTo>
                  <a:cubicBezTo>
                    <a:pt x="2263" y="463"/>
                    <a:pt x="1800" y="0"/>
                    <a:pt x="1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101"/>
            <p:cNvSpPr/>
            <p:nvPr/>
          </p:nvSpPr>
          <p:spPr>
            <a:xfrm>
              <a:off x="7268855" y="3002296"/>
              <a:ext cx="66422" cy="159175"/>
            </a:xfrm>
            <a:custGeom>
              <a:avLst/>
              <a:gdLst/>
              <a:ahLst/>
              <a:cxnLst/>
              <a:rect l="l" t="t" r="r" b="b"/>
              <a:pathLst>
                <a:path w="2240" h="5368" extrusionOk="0">
                  <a:moveTo>
                    <a:pt x="1176" y="1"/>
                  </a:moveTo>
                  <a:cubicBezTo>
                    <a:pt x="1065" y="1"/>
                    <a:pt x="950" y="19"/>
                    <a:pt x="834" y="57"/>
                  </a:cubicBezTo>
                  <a:cubicBezTo>
                    <a:pt x="501" y="153"/>
                    <a:pt x="239" y="415"/>
                    <a:pt x="167" y="748"/>
                  </a:cubicBezTo>
                  <a:cubicBezTo>
                    <a:pt x="1" y="1319"/>
                    <a:pt x="286" y="1843"/>
                    <a:pt x="715" y="2058"/>
                  </a:cubicBezTo>
                  <a:cubicBezTo>
                    <a:pt x="453" y="2177"/>
                    <a:pt x="286" y="2415"/>
                    <a:pt x="286" y="2725"/>
                  </a:cubicBezTo>
                  <a:lnTo>
                    <a:pt x="286" y="5368"/>
                  </a:lnTo>
                  <a:lnTo>
                    <a:pt x="2072" y="5368"/>
                  </a:lnTo>
                  <a:lnTo>
                    <a:pt x="2072" y="2725"/>
                  </a:lnTo>
                  <a:cubicBezTo>
                    <a:pt x="2072" y="2415"/>
                    <a:pt x="1882" y="2153"/>
                    <a:pt x="1620" y="2058"/>
                  </a:cubicBezTo>
                  <a:cubicBezTo>
                    <a:pt x="1977" y="1891"/>
                    <a:pt x="2239" y="1534"/>
                    <a:pt x="2239" y="1081"/>
                  </a:cubicBezTo>
                  <a:cubicBezTo>
                    <a:pt x="2239" y="483"/>
                    <a:pt x="1754"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101"/>
            <p:cNvSpPr/>
            <p:nvPr/>
          </p:nvSpPr>
          <p:spPr>
            <a:xfrm>
              <a:off x="7184106" y="3002563"/>
              <a:ext cx="63605" cy="158908"/>
            </a:xfrm>
            <a:custGeom>
              <a:avLst/>
              <a:gdLst/>
              <a:ahLst/>
              <a:cxnLst/>
              <a:rect l="l" t="t" r="r" b="b"/>
              <a:pathLst>
                <a:path w="2145" h="5359" extrusionOk="0">
                  <a:moveTo>
                    <a:pt x="1072" y="1"/>
                  </a:moveTo>
                  <a:cubicBezTo>
                    <a:pt x="477" y="1"/>
                    <a:pt x="1" y="477"/>
                    <a:pt x="1" y="1072"/>
                  </a:cubicBezTo>
                  <a:cubicBezTo>
                    <a:pt x="1" y="1477"/>
                    <a:pt x="239" y="1882"/>
                    <a:pt x="644" y="2049"/>
                  </a:cubicBezTo>
                  <a:cubicBezTo>
                    <a:pt x="358" y="2168"/>
                    <a:pt x="191" y="2406"/>
                    <a:pt x="191" y="2716"/>
                  </a:cubicBezTo>
                  <a:lnTo>
                    <a:pt x="191" y="5359"/>
                  </a:lnTo>
                  <a:lnTo>
                    <a:pt x="1977" y="5359"/>
                  </a:lnTo>
                  <a:lnTo>
                    <a:pt x="1977" y="2716"/>
                  </a:lnTo>
                  <a:cubicBezTo>
                    <a:pt x="1977" y="2406"/>
                    <a:pt x="1787" y="2144"/>
                    <a:pt x="1525" y="2049"/>
                  </a:cubicBezTo>
                  <a:cubicBezTo>
                    <a:pt x="1882" y="1882"/>
                    <a:pt x="2144" y="1525"/>
                    <a:pt x="2144" y="1072"/>
                  </a:cubicBezTo>
                  <a:cubicBezTo>
                    <a:pt x="2144" y="477"/>
                    <a:pt x="1668"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101"/>
            <p:cNvSpPr/>
            <p:nvPr/>
          </p:nvSpPr>
          <p:spPr>
            <a:xfrm>
              <a:off x="7091619" y="3002296"/>
              <a:ext cx="67104" cy="159175"/>
            </a:xfrm>
            <a:custGeom>
              <a:avLst/>
              <a:gdLst/>
              <a:ahLst/>
              <a:cxnLst/>
              <a:rect l="l" t="t" r="r" b="b"/>
              <a:pathLst>
                <a:path w="2263" h="5368" extrusionOk="0">
                  <a:moveTo>
                    <a:pt x="1200" y="1"/>
                  </a:moveTo>
                  <a:cubicBezTo>
                    <a:pt x="1088" y="1"/>
                    <a:pt x="973" y="19"/>
                    <a:pt x="857" y="57"/>
                  </a:cubicBezTo>
                  <a:cubicBezTo>
                    <a:pt x="548" y="153"/>
                    <a:pt x="310" y="415"/>
                    <a:pt x="191" y="748"/>
                  </a:cubicBezTo>
                  <a:cubicBezTo>
                    <a:pt x="0" y="1319"/>
                    <a:pt x="310" y="1843"/>
                    <a:pt x="738" y="2058"/>
                  </a:cubicBezTo>
                  <a:cubicBezTo>
                    <a:pt x="476" y="2177"/>
                    <a:pt x="310" y="2415"/>
                    <a:pt x="310" y="2725"/>
                  </a:cubicBezTo>
                  <a:lnTo>
                    <a:pt x="310" y="5368"/>
                  </a:lnTo>
                  <a:lnTo>
                    <a:pt x="2096" y="5368"/>
                  </a:lnTo>
                  <a:lnTo>
                    <a:pt x="2096" y="2725"/>
                  </a:lnTo>
                  <a:cubicBezTo>
                    <a:pt x="2096" y="2415"/>
                    <a:pt x="1905" y="2153"/>
                    <a:pt x="1643" y="2058"/>
                  </a:cubicBezTo>
                  <a:cubicBezTo>
                    <a:pt x="2001" y="1891"/>
                    <a:pt x="2262" y="1534"/>
                    <a:pt x="2262" y="1081"/>
                  </a:cubicBezTo>
                  <a:cubicBezTo>
                    <a:pt x="2262" y="483"/>
                    <a:pt x="1777" y="1"/>
                    <a:pt x="1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3" name="Google Shape;11533;p101"/>
          <p:cNvGrpSpPr/>
          <p:nvPr/>
        </p:nvGrpSpPr>
        <p:grpSpPr>
          <a:xfrm>
            <a:off x="7711665" y="3402014"/>
            <a:ext cx="341809" cy="342521"/>
            <a:chOff x="7045004" y="3563983"/>
            <a:chExt cx="341809" cy="342521"/>
          </a:xfrm>
        </p:grpSpPr>
        <p:sp>
          <p:nvSpPr>
            <p:cNvPr id="11534" name="Google Shape;11534;p101"/>
            <p:cNvSpPr/>
            <p:nvPr/>
          </p:nvSpPr>
          <p:spPr>
            <a:xfrm>
              <a:off x="7132569" y="3563983"/>
              <a:ext cx="150427" cy="86170"/>
            </a:xfrm>
            <a:custGeom>
              <a:avLst/>
              <a:gdLst/>
              <a:ahLst/>
              <a:cxnLst/>
              <a:rect l="l" t="t" r="r" b="b"/>
              <a:pathLst>
                <a:path w="5073" h="2906" extrusionOk="0">
                  <a:moveTo>
                    <a:pt x="2858" y="0"/>
                  </a:moveTo>
                  <a:cubicBezTo>
                    <a:pt x="1810" y="0"/>
                    <a:pt x="858" y="262"/>
                    <a:pt x="0" y="738"/>
                  </a:cubicBezTo>
                  <a:lnTo>
                    <a:pt x="1215" y="1524"/>
                  </a:lnTo>
                  <a:lnTo>
                    <a:pt x="1239" y="2905"/>
                  </a:lnTo>
                  <a:cubicBezTo>
                    <a:pt x="1715" y="2644"/>
                    <a:pt x="2263" y="2501"/>
                    <a:pt x="2810" y="2501"/>
                  </a:cubicBezTo>
                  <a:cubicBezTo>
                    <a:pt x="3144" y="2501"/>
                    <a:pt x="3453" y="2548"/>
                    <a:pt x="3739" y="2620"/>
                  </a:cubicBezTo>
                  <a:lnTo>
                    <a:pt x="5049" y="1834"/>
                  </a:lnTo>
                  <a:lnTo>
                    <a:pt x="5073" y="453"/>
                  </a:lnTo>
                  <a:cubicBezTo>
                    <a:pt x="4406" y="143"/>
                    <a:pt x="3644"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101"/>
            <p:cNvSpPr/>
            <p:nvPr/>
          </p:nvSpPr>
          <p:spPr>
            <a:xfrm>
              <a:off x="7264614" y="3587973"/>
              <a:ext cx="119381" cy="146216"/>
            </a:xfrm>
            <a:custGeom>
              <a:avLst/>
              <a:gdLst/>
              <a:ahLst/>
              <a:cxnLst/>
              <a:rect l="l" t="t" r="r" b="b"/>
              <a:pathLst>
                <a:path w="4026" h="4931" extrusionOk="0">
                  <a:moveTo>
                    <a:pt x="1215" y="1"/>
                  </a:moveTo>
                  <a:lnTo>
                    <a:pt x="1215" y="1453"/>
                  </a:lnTo>
                  <a:lnTo>
                    <a:pt x="1" y="2168"/>
                  </a:lnTo>
                  <a:cubicBezTo>
                    <a:pt x="739" y="2620"/>
                    <a:pt x="1287" y="3311"/>
                    <a:pt x="1501" y="4192"/>
                  </a:cubicBezTo>
                  <a:lnTo>
                    <a:pt x="2811" y="4930"/>
                  </a:lnTo>
                  <a:lnTo>
                    <a:pt x="4025" y="4240"/>
                  </a:lnTo>
                  <a:cubicBezTo>
                    <a:pt x="3787" y="2430"/>
                    <a:pt x="2716" y="882"/>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101"/>
            <p:cNvSpPr/>
            <p:nvPr/>
          </p:nvSpPr>
          <p:spPr>
            <a:xfrm>
              <a:off x="7045004" y="3599270"/>
              <a:ext cx="103843" cy="134919"/>
            </a:xfrm>
            <a:custGeom>
              <a:avLst/>
              <a:gdLst/>
              <a:ahLst/>
              <a:cxnLst/>
              <a:rect l="l" t="t" r="r" b="b"/>
              <a:pathLst>
                <a:path w="3502" h="4550" extrusionOk="0">
                  <a:moveTo>
                    <a:pt x="2263" y="1"/>
                  </a:moveTo>
                  <a:cubicBezTo>
                    <a:pt x="881" y="1049"/>
                    <a:pt x="0" y="2716"/>
                    <a:pt x="0" y="4549"/>
                  </a:cubicBezTo>
                  <a:lnTo>
                    <a:pt x="1286" y="3835"/>
                  </a:lnTo>
                  <a:lnTo>
                    <a:pt x="2501" y="4526"/>
                  </a:lnTo>
                  <a:cubicBezTo>
                    <a:pt x="2525" y="3621"/>
                    <a:pt x="2882" y="2787"/>
                    <a:pt x="3501" y="2239"/>
                  </a:cubicBezTo>
                  <a:lnTo>
                    <a:pt x="3477" y="715"/>
                  </a:lnTo>
                  <a:lnTo>
                    <a:pt x="226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101"/>
            <p:cNvSpPr/>
            <p:nvPr/>
          </p:nvSpPr>
          <p:spPr>
            <a:xfrm>
              <a:off x="7148108" y="3819592"/>
              <a:ext cx="151139" cy="86911"/>
            </a:xfrm>
            <a:custGeom>
              <a:avLst/>
              <a:gdLst/>
              <a:ahLst/>
              <a:cxnLst/>
              <a:rect l="l" t="t" r="r" b="b"/>
              <a:pathLst>
                <a:path w="5097" h="2931" extrusionOk="0">
                  <a:moveTo>
                    <a:pt x="3834" y="1"/>
                  </a:moveTo>
                  <a:cubicBezTo>
                    <a:pt x="3358" y="263"/>
                    <a:pt x="2834" y="430"/>
                    <a:pt x="2263" y="430"/>
                  </a:cubicBezTo>
                  <a:cubicBezTo>
                    <a:pt x="1929" y="430"/>
                    <a:pt x="1643" y="358"/>
                    <a:pt x="1334" y="310"/>
                  </a:cubicBezTo>
                  <a:lnTo>
                    <a:pt x="24" y="1073"/>
                  </a:lnTo>
                  <a:lnTo>
                    <a:pt x="0" y="2478"/>
                  </a:lnTo>
                  <a:cubicBezTo>
                    <a:pt x="691" y="2787"/>
                    <a:pt x="1429" y="2930"/>
                    <a:pt x="2239" y="2930"/>
                  </a:cubicBezTo>
                  <a:cubicBezTo>
                    <a:pt x="3287" y="2930"/>
                    <a:pt x="4239" y="2668"/>
                    <a:pt x="5097" y="2192"/>
                  </a:cubicBezTo>
                  <a:lnTo>
                    <a:pt x="3882" y="1406"/>
                  </a:lnTo>
                  <a:lnTo>
                    <a:pt x="383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101"/>
            <p:cNvSpPr/>
            <p:nvPr/>
          </p:nvSpPr>
          <p:spPr>
            <a:xfrm>
              <a:off x="7047821" y="3736267"/>
              <a:ext cx="118669" cy="146216"/>
            </a:xfrm>
            <a:custGeom>
              <a:avLst/>
              <a:gdLst/>
              <a:ahLst/>
              <a:cxnLst/>
              <a:rect l="l" t="t" r="r" b="b"/>
              <a:pathLst>
                <a:path w="4002" h="4931" extrusionOk="0">
                  <a:moveTo>
                    <a:pt x="1215" y="1"/>
                  </a:moveTo>
                  <a:lnTo>
                    <a:pt x="1" y="668"/>
                  </a:lnTo>
                  <a:cubicBezTo>
                    <a:pt x="239" y="2501"/>
                    <a:pt x="1310" y="4049"/>
                    <a:pt x="2787" y="4930"/>
                  </a:cubicBezTo>
                  <a:lnTo>
                    <a:pt x="2787" y="3478"/>
                  </a:lnTo>
                  <a:lnTo>
                    <a:pt x="4001" y="2763"/>
                  </a:lnTo>
                  <a:cubicBezTo>
                    <a:pt x="3263" y="2311"/>
                    <a:pt x="2739" y="1596"/>
                    <a:pt x="2525" y="739"/>
                  </a:cubicBezTo>
                  <a:lnTo>
                    <a:pt x="121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101"/>
            <p:cNvSpPr/>
            <p:nvPr/>
          </p:nvSpPr>
          <p:spPr>
            <a:xfrm>
              <a:off x="7282288" y="3736267"/>
              <a:ext cx="104525" cy="134919"/>
            </a:xfrm>
            <a:custGeom>
              <a:avLst/>
              <a:gdLst/>
              <a:ahLst/>
              <a:cxnLst/>
              <a:rect l="l" t="t" r="r" b="b"/>
              <a:pathLst>
                <a:path w="3525" h="4550" extrusionOk="0">
                  <a:moveTo>
                    <a:pt x="3525" y="1"/>
                  </a:moveTo>
                  <a:lnTo>
                    <a:pt x="2239" y="715"/>
                  </a:lnTo>
                  <a:lnTo>
                    <a:pt x="1024" y="25"/>
                  </a:lnTo>
                  <a:cubicBezTo>
                    <a:pt x="976" y="906"/>
                    <a:pt x="619" y="1739"/>
                    <a:pt x="0" y="2311"/>
                  </a:cubicBezTo>
                  <a:lnTo>
                    <a:pt x="24" y="3835"/>
                  </a:lnTo>
                  <a:lnTo>
                    <a:pt x="1262" y="4549"/>
                  </a:lnTo>
                  <a:cubicBezTo>
                    <a:pt x="2620" y="3502"/>
                    <a:pt x="3525" y="1835"/>
                    <a:pt x="3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40" name="Google Shape;11540;p101"/>
          <p:cNvSpPr/>
          <p:nvPr/>
        </p:nvSpPr>
        <p:spPr>
          <a:xfrm>
            <a:off x="6982713" y="3399167"/>
            <a:ext cx="343228" cy="344651"/>
          </a:xfrm>
          <a:custGeom>
            <a:avLst/>
            <a:gdLst/>
            <a:ahLst/>
            <a:cxnLst/>
            <a:rect l="l" t="t" r="r" b="b"/>
            <a:pathLst>
              <a:path w="11575" h="11623" extrusionOk="0">
                <a:moveTo>
                  <a:pt x="5454" y="1"/>
                </a:moveTo>
                <a:lnTo>
                  <a:pt x="5454" y="1382"/>
                </a:lnTo>
                <a:cubicBezTo>
                  <a:pt x="5120" y="1501"/>
                  <a:pt x="4882" y="1739"/>
                  <a:pt x="4763" y="2049"/>
                </a:cubicBezTo>
                <a:lnTo>
                  <a:pt x="3906" y="2049"/>
                </a:lnTo>
                <a:lnTo>
                  <a:pt x="3096" y="930"/>
                </a:lnTo>
                <a:lnTo>
                  <a:pt x="0" y="930"/>
                </a:lnTo>
                <a:lnTo>
                  <a:pt x="0" y="3906"/>
                </a:lnTo>
                <a:lnTo>
                  <a:pt x="3096" y="3906"/>
                </a:lnTo>
                <a:lnTo>
                  <a:pt x="3906" y="2763"/>
                </a:lnTo>
                <a:lnTo>
                  <a:pt x="4763" y="2763"/>
                </a:lnTo>
                <a:cubicBezTo>
                  <a:pt x="4882" y="3097"/>
                  <a:pt x="5120" y="3335"/>
                  <a:pt x="5454" y="3454"/>
                </a:cubicBezTo>
                <a:lnTo>
                  <a:pt x="5454" y="4788"/>
                </a:lnTo>
                <a:cubicBezTo>
                  <a:pt x="5025" y="4954"/>
                  <a:pt x="4692" y="5335"/>
                  <a:pt x="4692" y="5812"/>
                </a:cubicBezTo>
                <a:cubicBezTo>
                  <a:pt x="4692" y="6288"/>
                  <a:pt x="5001" y="6669"/>
                  <a:pt x="5454" y="6812"/>
                </a:cubicBezTo>
                <a:lnTo>
                  <a:pt x="5454" y="8169"/>
                </a:lnTo>
                <a:cubicBezTo>
                  <a:pt x="5120" y="8288"/>
                  <a:pt x="4882" y="8526"/>
                  <a:pt x="4763" y="8836"/>
                </a:cubicBezTo>
                <a:lnTo>
                  <a:pt x="3906" y="8836"/>
                </a:lnTo>
                <a:lnTo>
                  <a:pt x="3096" y="7717"/>
                </a:lnTo>
                <a:lnTo>
                  <a:pt x="0" y="7717"/>
                </a:lnTo>
                <a:lnTo>
                  <a:pt x="0" y="10694"/>
                </a:lnTo>
                <a:lnTo>
                  <a:pt x="3096" y="10694"/>
                </a:lnTo>
                <a:lnTo>
                  <a:pt x="3906" y="9550"/>
                </a:lnTo>
                <a:lnTo>
                  <a:pt x="4763" y="9550"/>
                </a:lnTo>
                <a:cubicBezTo>
                  <a:pt x="4882" y="9884"/>
                  <a:pt x="5120" y="10122"/>
                  <a:pt x="5454" y="10241"/>
                </a:cubicBezTo>
                <a:lnTo>
                  <a:pt x="5454" y="11622"/>
                </a:lnTo>
                <a:lnTo>
                  <a:pt x="6121" y="11622"/>
                </a:lnTo>
                <a:lnTo>
                  <a:pt x="6121" y="10241"/>
                </a:lnTo>
                <a:cubicBezTo>
                  <a:pt x="6549" y="10098"/>
                  <a:pt x="6883" y="9717"/>
                  <a:pt x="6883" y="9241"/>
                </a:cubicBezTo>
                <a:cubicBezTo>
                  <a:pt x="6883" y="8765"/>
                  <a:pt x="6573" y="8360"/>
                  <a:pt x="6121" y="8217"/>
                </a:cubicBezTo>
                <a:lnTo>
                  <a:pt x="6121" y="6883"/>
                </a:lnTo>
                <a:cubicBezTo>
                  <a:pt x="6454" y="6764"/>
                  <a:pt x="6692" y="6526"/>
                  <a:pt x="6811" y="6193"/>
                </a:cubicBezTo>
                <a:lnTo>
                  <a:pt x="7669" y="6193"/>
                </a:lnTo>
                <a:lnTo>
                  <a:pt x="8478" y="7336"/>
                </a:lnTo>
                <a:lnTo>
                  <a:pt x="11574" y="7336"/>
                </a:lnTo>
                <a:lnTo>
                  <a:pt x="11574" y="4359"/>
                </a:lnTo>
                <a:lnTo>
                  <a:pt x="8454" y="4359"/>
                </a:lnTo>
                <a:lnTo>
                  <a:pt x="8454" y="4287"/>
                </a:lnTo>
                <a:lnTo>
                  <a:pt x="7645" y="5407"/>
                </a:lnTo>
                <a:lnTo>
                  <a:pt x="6811" y="5407"/>
                </a:lnTo>
                <a:cubicBezTo>
                  <a:pt x="6692" y="5097"/>
                  <a:pt x="6454" y="4859"/>
                  <a:pt x="6121" y="4740"/>
                </a:cubicBezTo>
                <a:lnTo>
                  <a:pt x="6121" y="3406"/>
                </a:lnTo>
                <a:cubicBezTo>
                  <a:pt x="6549" y="3240"/>
                  <a:pt x="6883" y="2859"/>
                  <a:pt x="6883" y="2382"/>
                </a:cubicBezTo>
                <a:cubicBezTo>
                  <a:pt x="6883" y="1906"/>
                  <a:pt x="6573" y="1525"/>
                  <a:pt x="6121" y="1382"/>
                </a:cubicBezTo>
                <a:lnTo>
                  <a:pt x="612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41" name="Google Shape;11541;p101"/>
          <p:cNvGrpSpPr/>
          <p:nvPr/>
        </p:nvGrpSpPr>
        <p:grpSpPr>
          <a:xfrm>
            <a:off x="6248569" y="3438252"/>
            <a:ext cx="341125" cy="341098"/>
            <a:chOff x="5881923" y="3585867"/>
            <a:chExt cx="341125" cy="341098"/>
          </a:xfrm>
        </p:grpSpPr>
        <p:sp>
          <p:nvSpPr>
            <p:cNvPr id="11542" name="Google Shape;11542;p101"/>
            <p:cNvSpPr/>
            <p:nvPr/>
          </p:nvSpPr>
          <p:spPr>
            <a:xfrm>
              <a:off x="5881923" y="3585867"/>
              <a:ext cx="89728" cy="55806"/>
            </a:xfrm>
            <a:custGeom>
              <a:avLst/>
              <a:gdLst/>
              <a:ahLst/>
              <a:cxnLst/>
              <a:rect l="l" t="t" r="r" b="b"/>
              <a:pathLst>
                <a:path w="3026" h="1882" extrusionOk="0">
                  <a:moveTo>
                    <a:pt x="1" y="0"/>
                  </a:moveTo>
                  <a:lnTo>
                    <a:pt x="1" y="1882"/>
                  </a:lnTo>
                  <a:lnTo>
                    <a:pt x="3025" y="1882"/>
                  </a:lnTo>
                  <a:lnTo>
                    <a:pt x="302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101"/>
            <p:cNvSpPr/>
            <p:nvPr/>
          </p:nvSpPr>
          <p:spPr>
            <a:xfrm>
              <a:off x="5992084" y="3602799"/>
              <a:ext cx="29000" cy="79143"/>
            </a:xfrm>
            <a:custGeom>
              <a:avLst/>
              <a:gdLst/>
              <a:ahLst/>
              <a:cxnLst/>
              <a:rect l="l" t="t" r="r" b="b"/>
              <a:pathLst>
                <a:path w="978" h="2669" extrusionOk="0">
                  <a:moveTo>
                    <a:pt x="1" y="1"/>
                  </a:moveTo>
                  <a:lnTo>
                    <a:pt x="1" y="1525"/>
                  </a:lnTo>
                  <a:lnTo>
                    <a:pt x="977" y="2668"/>
                  </a:lnTo>
                  <a:lnTo>
                    <a:pt x="977" y="1168"/>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101"/>
            <p:cNvSpPr/>
            <p:nvPr/>
          </p:nvSpPr>
          <p:spPr>
            <a:xfrm>
              <a:off x="6040834" y="3643068"/>
              <a:ext cx="182215" cy="55806"/>
            </a:xfrm>
            <a:custGeom>
              <a:avLst/>
              <a:gdLst/>
              <a:ahLst/>
              <a:cxnLst/>
              <a:rect l="l" t="t" r="r" b="b"/>
              <a:pathLst>
                <a:path w="6145" h="1882" extrusionOk="0">
                  <a:moveTo>
                    <a:pt x="0" y="0"/>
                  </a:moveTo>
                  <a:lnTo>
                    <a:pt x="0" y="1882"/>
                  </a:lnTo>
                  <a:lnTo>
                    <a:pt x="5406" y="1882"/>
                  </a:lnTo>
                  <a:lnTo>
                    <a:pt x="6144" y="929"/>
                  </a:lnTo>
                  <a:lnTo>
                    <a:pt x="540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101"/>
            <p:cNvSpPr/>
            <p:nvPr/>
          </p:nvSpPr>
          <p:spPr>
            <a:xfrm>
              <a:off x="5992084" y="3679778"/>
              <a:ext cx="29000" cy="79113"/>
            </a:xfrm>
            <a:custGeom>
              <a:avLst/>
              <a:gdLst/>
              <a:ahLst/>
              <a:cxnLst/>
              <a:rect l="l" t="t" r="r" b="b"/>
              <a:pathLst>
                <a:path w="978" h="2668" extrusionOk="0">
                  <a:moveTo>
                    <a:pt x="1" y="1"/>
                  </a:moveTo>
                  <a:lnTo>
                    <a:pt x="1" y="1501"/>
                  </a:lnTo>
                  <a:lnTo>
                    <a:pt x="977" y="2668"/>
                  </a:lnTo>
                  <a:lnTo>
                    <a:pt x="977" y="1144"/>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101"/>
            <p:cNvSpPr/>
            <p:nvPr/>
          </p:nvSpPr>
          <p:spPr>
            <a:xfrm>
              <a:off x="5881923" y="3737691"/>
              <a:ext cx="89728" cy="55806"/>
            </a:xfrm>
            <a:custGeom>
              <a:avLst/>
              <a:gdLst/>
              <a:ahLst/>
              <a:cxnLst/>
              <a:rect l="l" t="t" r="r" b="b"/>
              <a:pathLst>
                <a:path w="3026" h="1882" extrusionOk="0">
                  <a:moveTo>
                    <a:pt x="1" y="0"/>
                  </a:moveTo>
                  <a:lnTo>
                    <a:pt x="1" y="1882"/>
                  </a:lnTo>
                  <a:lnTo>
                    <a:pt x="3025" y="1882"/>
                  </a:lnTo>
                  <a:lnTo>
                    <a:pt x="302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101"/>
            <p:cNvSpPr/>
            <p:nvPr/>
          </p:nvSpPr>
          <p:spPr>
            <a:xfrm>
              <a:off x="5992084" y="3755334"/>
              <a:ext cx="29000" cy="79825"/>
            </a:xfrm>
            <a:custGeom>
              <a:avLst/>
              <a:gdLst/>
              <a:ahLst/>
              <a:cxnLst/>
              <a:rect l="l" t="t" r="r" b="b"/>
              <a:pathLst>
                <a:path w="978" h="2692" extrusionOk="0">
                  <a:moveTo>
                    <a:pt x="1" y="1"/>
                  </a:moveTo>
                  <a:lnTo>
                    <a:pt x="1" y="1525"/>
                  </a:lnTo>
                  <a:lnTo>
                    <a:pt x="977" y="2692"/>
                  </a:lnTo>
                  <a:lnTo>
                    <a:pt x="977" y="1168"/>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101"/>
            <p:cNvSpPr/>
            <p:nvPr/>
          </p:nvSpPr>
          <p:spPr>
            <a:xfrm>
              <a:off x="5992084" y="3831602"/>
              <a:ext cx="29000" cy="79113"/>
            </a:xfrm>
            <a:custGeom>
              <a:avLst/>
              <a:gdLst/>
              <a:ahLst/>
              <a:cxnLst/>
              <a:rect l="l" t="t" r="r" b="b"/>
              <a:pathLst>
                <a:path w="978" h="2668" extrusionOk="0">
                  <a:moveTo>
                    <a:pt x="1" y="1"/>
                  </a:moveTo>
                  <a:lnTo>
                    <a:pt x="1" y="1501"/>
                  </a:lnTo>
                  <a:lnTo>
                    <a:pt x="977" y="2668"/>
                  </a:lnTo>
                  <a:lnTo>
                    <a:pt x="977" y="1144"/>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101"/>
            <p:cNvSpPr/>
            <p:nvPr/>
          </p:nvSpPr>
          <p:spPr>
            <a:xfrm>
              <a:off x="5881923" y="3662135"/>
              <a:ext cx="89728" cy="55094"/>
            </a:xfrm>
            <a:custGeom>
              <a:avLst/>
              <a:gdLst/>
              <a:ahLst/>
              <a:cxnLst/>
              <a:rect l="l" t="t" r="r" b="b"/>
              <a:pathLst>
                <a:path w="3026" h="1858" extrusionOk="0">
                  <a:moveTo>
                    <a:pt x="1" y="0"/>
                  </a:moveTo>
                  <a:lnTo>
                    <a:pt x="1" y="1858"/>
                  </a:lnTo>
                  <a:lnTo>
                    <a:pt x="3025" y="1858"/>
                  </a:lnTo>
                  <a:lnTo>
                    <a:pt x="302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101"/>
            <p:cNvSpPr/>
            <p:nvPr/>
          </p:nvSpPr>
          <p:spPr>
            <a:xfrm>
              <a:off x="6040834" y="3794180"/>
              <a:ext cx="182215" cy="56518"/>
            </a:xfrm>
            <a:custGeom>
              <a:avLst/>
              <a:gdLst/>
              <a:ahLst/>
              <a:cxnLst/>
              <a:rect l="l" t="t" r="r" b="b"/>
              <a:pathLst>
                <a:path w="6145" h="1906" extrusionOk="0">
                  <a:moveTo>
                    <a:pt x="5406" y="1"/>
                  </a:moveTo>
                  <a:lnTo>
                    <a:pt x="0" y="24"/>
                  </a:lnTo>
                  <a:lnTo>
                    <a:pt x="0" y="1906"/>
                  </a:lnTo>
                  <a:lnTo>
                    <a:pt x="5406" y="1906"/>
                  </a:lnTo>
                  <a:lnTo>
                    <a:pt x="6144" y="953"/>
                  </a:lnTo>
                  <a:lnTo>
                    <a:pt x="540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101"/>
            <p:cNvSpPr/>
            <p:nvPr/>
          </p:nvSpPr>
          <p:spPr>
            <a:xfrm>
              <a:off x="6040834" y="3717912"/>
              <a:ext cx="182215" cy="56518"/>
            </a:xfrm>
            <a:custGeom>
              <a:avLst/>
              <a:gdLst/>
              <a:ahLst/>
              <a:cxnLst/>
              <a:rect l="l" t="t" r="r" b="b"/>
              <a:pathLst>
                <a:path w="6145" h="1906" extrusionOk="0">
                  <a:moveTo>
                    <a:pt x="5406" y="1"/>
                  </a:moveTo>
                  <a:lnTo>
                    <a:pt x="0" y="48"/>
                  </a:lnTo>
                  <a:lnTo>
                    <a:pt x="0" y="1906"/>
                  </a:lnTo>
                  <a:lnTo>
                    <a:pt x="5406" y="1906"/>
                  </a:lnTo>
                  <a:lnTo>
                    <a:pt x="6144" y="953"/>
                  </a:lnTo>
                  <a:lnTo>
                    <a:pt x="540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101"/>
            <p:cNvSpPr/>
            <p:nvPr/>
          </p:nvSpPr>
          <p:spPr>
            <a:xfrm>
              <a:off x="6040834" y="3871159"/>
              <a:ext cx="182215" cy="55806"/>
            </a:xfrm>
            <a:custGeom>
              <a:avLst/>
              <a:gdLst/>
              <a:ahLst/>
              <a:cxnLst/>
              <a:rect l="l" t="t" r="r" b="b"/>
              <a:pathLst>
                <a:path w="6145" h="1882" extrusionOk="0">
                  <a:moveTo>
                    <a:pt x="0" y="0"/>
                  </a:moveTo>
                  <a:lnTo>
                    <a:pt x="0" y="1882"/>
                  </a:lnTo>
                  <a:lnTo>
                    <a:pt x="5406" y="1882"/>
                  </a:lnTo>
                  <a:lnTo>
                    <a:pt x="6144" y="905"/>
                  </a:lnTo>
                  <a:lnTo>
                    <a:pt x="540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101"/>
            <p:cNvSpPr/>
            <p:nvPr/>
          </p:nvSpPr>
          <p:spPr>
            <a:xfrm>
              <a:off x="5881923" y="3813958"/>
              <a:ext cx="89728" cy="55094"/>
            </a:xfrm>
            <a:custGeom>
              <a:avLst/>
              <a:gdLst/>
              <a:ahLst/>
              <a:cxnLst/>
              <a:rect l="l" t="t" r="r" b="b"/>
              <a:pathLst>
                <a:path w="3026" h="1858" extrusionOk="0">
                  <a:moveTo>
                    <a:pt x="1" y="0"/>
                  </a:moveTo>
                  <a:lnTo>
                    <a:pt x="1" y="1858"/>
                  </a:lnTo>
                  <a:lnTo>
                    <a:pt x="3025" y="1858"/>
                  </a:lnTo>
                  <a:lnTo>
                    <a:pt x="302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54" name="Google Shape;11554;p101"/>
          <p:cNvSpPr/>
          <p:nvPr/>
        </p:nvSpPr>
        <p:spPr>
          <a:xfrm>
            <a:off x="5547709" y="3411583"/>
            <a:ext cx="283211" cy="344621"/>
          </a:xfrm>
          <a:custGeom>
            <a:avLst/>
            <a:gdLst/>
            <a:ahLst/>
            <a:cxnLst/>
            <a:rect l="l" t="t" r="r" b="b"/>
            <a:pathLst>
              <a:path w="9551" h="11622" extrusionOk="0">
                <a:moveTo>
                  <a:pt x="1" y="0"/>
                </a:moveTo>
                <a:lnTo>
                  <a:pt x="1" y="667"/>
                </a:lnTo>
                <a:lnTo>
                  <a:pt x="858" y="667"/>
                </a:lnTo>
                <a:lnTo>
                  <a:pt x="858" y="1358"/>
                </a:lnTo>
                <a:lnTo>
                  <a:pt x="1" y="1358"/>
                </a:lnTo>
                <a:lnTo>
                  <a:pt x="1" y="2048"/>
                </a:lnTo>
                <a:lnTo>
                  <a:pt x="858" y="2048"/>
                </a:lnTo>
                <a:lnTo>
                  <a:pt x="858" y="2739"/>
                </a:lnTo>
                <a:lnTo>
                  <a:pt x="1" y="2739"/>
                </a:lnTo>
                <a:lnTo>
                  <a:pt x="1" y="3406"/>
                </a:lnTo>
                <a:lnTo>
                  <a:pt x="858" y="3406"/>
                </a:lnTo>
                <a:lnTo>
                  <a:pt x="858" y="4096"/>
                </a:lnTo>
                <a:lnTo>
                  <a:pt x="1" y="4096"/>
                </a:lnTo>
                <a:lnTo>
                  <a:pt x="1" y="4787"/>
                </a:lnTo>
                <a:lnTo>
                  <a:pt x="858" y="4787"/>
                </a:lnTo>
                <a:lnTo>
                  <a:pt x="858" y="5477"/>
                </a:lnTo>
                <a:lnTo>
                  <a:pt x="1" y="5477"/>
                </a:lnTo>
                <a:lnTo>
                  <a:pt x="1" y="6144"/>
                </a:lnTo>
                <a:lnTo>
                  <a:pt x="858" y="6144"/>
                </a:lnTo>
                <a:lnTo>
                  <a:pt x="858" y="6835"/>
                </a:lnTo>
                <a:lnTo>
                  <a:pt x="1" y="6835"/>
                </a:lnTo>
                <a:lnTo>
                  <a:pt x="1" y="7525"/>
                </a:lnTo>
                <a:lnTo>
                  <a:pt x="858" y="7525"/>
                </a:lnTo>
                <a:lnTo>
                  <a:pt x="858" y="8216"/>
                </a:lnTo>
                <a:lnTo>
                  <a:pt x="1" y="8216"/>
                </a:lnTo>
                <a:lnTo>
                  <a:pt x="1" y="8883"/>
                </a:lnTo>
                <a:lnTo>
                  <a:pt x="858" y="8883"/>
                </a:lnTo>
                <a:lnTo>
                  <a:pt x="858" y="9573"/>
                </a:lnTo>
                <a:lnTo>
                  <a:pt x="1" y="9573"/>
                </a:lnTo>
                <a:lnTo>
                  <a:pt x="1" y="10264"/>
                </a:lnTo>
                <a:lnTo>
                  <a:pt x="858" y="10264"/>
                </a:lnTo>
                <a:lnTo>
                  <a:pt x="858" y="10955"/>
                </a:lnTo>
                <a:lnTo>
                  <a:pt x="1" y="10955"/>
                </a:lnTo>
                <a:lnTo>
                  <a:pt x="1" y="11622"/>
                </a:lnTo>
                <a:lnTo>
                  <a:pt x="1525" y="11622"/>
                </a:lnTo>
                <a:lnTo>
                  <a:pt x="1525" y="10145"/>
                </a:lnTo>
                <a:lnTo>
                  <a:pt x="9550" y="10145"/>
                </a:lnTo>
                <a:lnTo>
                  <a:pt x="9550" y="7883"/>
                </a:lnTo>
                <a:lnTo>
                  <a:pt x="1525" y="7883"/>
                </a:lnTo>
                <a:lnTo>
                  <a:pt x="1525" y="6835"/>
                </a:lnTo>
                <a:lnTo>
                  <a:pt x="8907" y="6835"/>
                </a:lnTo>
                <a:lnTo>
                  <a:pt x="8907" y="4692"/>
                </a:lnTo>
                <a:lnTo>
                  <a:pt x="1525" y="4692"/>
                </a:lnTo>
                <a:lnTo>
                  <a:pt x="1525" y="3620"/>
                </a:lnTo>
                <a:lnTo>
                  <a:pt x="8217" y="3620"/>
                </a:lnTo>
                <a:lnTo>
                  <a:pt x="8217" y="1477"/>
                </a:lnTo>
                <a:lnTo>
                  <a:pt x="1525" y="1477"/>
                </a:lnTo>
                <a:lnTo>
                  <a:pt x="152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55" name="Google Shape;11555;p101"/>
          <p:cNvGrpSpPr/>
          <p:nvPr/>
        </p:nvGrpSpPr>
        <p:grpSpPr>
          <a:xfrm>
            <a:off x="4781640" y="3453246"/>
            <a:ext cx="341122" cy="282472"/>
            <a:chOff x="4705440" y="3605646"/>
            <a:chExt cx="341122" cy="282472"/>
          </a:xfrm>
        </p:grpSpPr>
        <p:sp>
          <p:nvSpPr>
            <p:cNvPr id="11556" name="Google Shape;11556;p101"/>
            <p:cNvSpPr/>
            <p:nvPr/>
          </p:nvSpPr>
          <p:spPr>
            <a:xfrm>
              <a:off x="4705440" y="3712278"/>
              <a:ext cx="341122" cy="175839"/>
            </a:xfrm>
            <a:custGeom>
              <a:avLst/>
              <a:gdLst/>
              <a:ahLst/>
              <a:cxnLst/>
              <a:rect l="l" t="t" r="r" b="b"/>
              <a:pathLst>
                <a:path w="11504" h="5930" extrusionOk="0">
                  <a:moveTo>
                    <a:pt x="8979" y="0"/>
                  </a:moveTo>
                  <a:lnTo>
                    <a:pt x="7907" y="977"/>
                  </a:lnTo>
                  <a:lnTo>
                    <a:pt x="7907" y="5239"/>
                  </a:lnTo>
                  <a:lnTo>
                    <a:pt x="6860" y="5239"/>
                  </a:lnTo>
                  <a:lnTo>
                    <a:pt x="6860" y="1667"/>
                  </a:lnTo>
                  <a:lnTo>
                    <a:pt x="5788" y="691"/>
                  </a:lnTo>
                  <a:lnTo>
                    <a:pt x="4716" y="1667"/>
                  </a:lnTo>
                  <a:lnTo>
                    <a:pt x="4716" y="5239"/>
                  </a:lnTo>
                  <a:lnTo>
                    <a:pt x="3645" y="5239"/>
                  </a:lnTo>
                  <a:lnTo>
                    <a:pt x="3645" y="2310"/>
                  </a:lnTo>
                  <a:lnTo>
                    <a:pt x="2573" y="1334"/>
                  </a:lnTo>
                  <a:lnTo>
                    <a:pt x="1501" y="2310"/>
                  </a:lnTo>
                  <a:lnTo>
                    <a:pt x="1501" y="5239"/>
                  </a:lnTo>
                  <a:lnTo>
                    <a:pt x="1" y="5239"/>
                  </a:lnTo>
                  <a:lnTo>
                    <a:pt x="1" y="5930"/>
                  </a:lnTo>
                  <a:lnTo>
                    <a:pt x="11503" y="5930"/>
                  </a:lnTo>
                  <a:lnTo>
                    <a:pt x="11503" y="5239"/>
                  </a:lnTo>
                  <a:lnTo>
                    <a:pt x="10051" y="5239"/>
                  </a:lnTo>
                  <a:lnTo>
                    <a:pt x="10051" y="977"/>
                  </a:lnTo>
                  <a:lnTo>
                    <a:pt x="89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101"/>
            <p:cNvSpPr/>
            <p:nvPr/>
          </p:nvSpPr>
          <p:spPr>
            <a:xfrm>
              <a:off x="4749949" y="3698845"/>
              <a:ext cx="63575" cy="56518"/>
            </a:xfrm>
            <a:custGeom>
              <a:avLst/>
              <a:gdLst/>
              <a:ahLst/>
              <a:cxnLst/>
              <a:rect l="l" t="t" r="r" b="b"/>
              <a:pathLst>
                <a:path w="2144" h="1906" extrusionOk="0">
                  <a:moveTo>
                    <a:pt x="1072" y="1"/>
                  </a:moveTo>
                  <a:lnTo>
                    <a:pt x="0" y="977"/>
                  </a:lnTo>
                  <a:lnTo>
                    <a:pt x="0" y="1906"/>
                  </a:lnTo>
                  <a:lnTo>
                    <a:pt x="1072" y="929"/>
                  </a:lnTo>
                  <a:lnTo>
                    <a:pt x="2144" y="1906"/>
                  </a:lnTo>
                  <a:lnTo>
                    <a:pt x="2144" y="977"/>
                  </a:lnTo>
                  <a:lnTo>
                    <a:pt x="107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101"/>
            <p:cNvSpPr/>
            <p:nvPr/>
          </p:nvSpPr>
          <p:spPr>
            <a:xfrm>
              <a:off x="4749949" y="3645885"/>
              <a:ext cx="63575" cy="56518"/>
            </a:xfrm>
            <a:custGeom>
              <a:avLst/>
              <a:gdLst/>
              <a:ahLst/>
              <a:cxnLst/>
              <a:rect l="l" t="t" r="r" b="b"/>
              <a:pathLst>
                <a:path w="2144" h="1906" extrusionOk="0">
                  <a:moveTo>
                    <a:pt x="1072" y="1"/>
                  </a:moveTo>
                  <a:lnTo>
                    <a:pt x="0" y="977"/>
                  </a:lnTo>
                  <a:lnTo>
                    <a:pt x="0" y="1906"/>
                  </a:lnTo>
                  <a:lnTo>
                    <a:pt x="1072" y="929"/>
                  </a:lnTo>
                  <a:lnTo>
                    <a:pt x="2144" y="1906"/>
                  </a:lnTo>
                  <a:lnTo>
                    <a:pt x="2144" y="977"/>
                  </a:lnTo>
                  <a:lnTo>
                    <a:pt x="107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101"/>
            <p:cNvSpPr/>
            <p:nvPr/>
          </p:nvSpPr>
          <p:spPr>
            <a:xfrm>
              <a:off x="4845283" y="3678385"/>
              <a:ext cx="63575" cy="56518"/>
            </a:xfrm>
            <a:custGeom>
              <a:avLst/>
              <a:gdLst/>
              <a:ahLst/>
              <a:cxnLst/>
              <a:rect l="l" t="t" r="r" b="b"/>
              <a:pathLst>
                <a:path w="2144" h="1906" extrusionOk="0">
                  <a:moveTo>
                    <a:pt x="1072" y="0"/>
                  </a:moveTo>
                  <a:lnTo>
                    <a:pt x="0" y="1000"/>
                  </a:lnTo>
                  <a:lnTo>
                    <a:pt x="0" y="1905"/>
                  </a:lnTo>
                  <a:lnTo>
                    <a:pt x="1072" y="929"/>
                  </a:lnTo>
                  <a:lnTo>
                    <a:pt x="2144" y="1905"/>
                  </a:lnTo>
                  <a:lnTo>
                    <a:pt x="2144" y="1000"/>
                  </a:lnTo>
                  <a:lnTo>
                    <a:pt x="107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101"/>
            <p:cNvSpPr/>
            <p:nvPr/>
          </p:nvSpPr>
          <p:spPr>
            <a:xfrm>
              <a:off x="4845283" y="3625395"/>
              <a:ext cx="63575" cy="56547"/>
            </a:xfrm>
            <a:custGeom>
              <a:avLst/>
              <a:gdLst/>
              <a:ahLst/>
              <a:cxnLst/>
              <a:rect l="l" t="t" r="r" b="b"/>
              <a:pathLst>
                <a:path w="2144" h="1907" extrusionOk="0">
                  <a:moveTo>
                    <a:pt x="1072" y="1"/>
                  </a:moveTo>
                  <a:lnTo>
                    <a:pt x="0" y="1001"/>
                  </a:lnTo>
                  <a:lnTo>
                    <a:pt x="0" y="1906"/>
                  </a:lnTo>
                  <a:lnTo>
                    <a:pt x="1072" y="930"/>
                  </a:lnTo>
                  <a:lnTo>
                    <a:pt x="2144" y="1906"/>
                  </a:lnTo>
                  <a:lnTo>
                    <a:pt x="2144" y="1001"/>
                  </a:lnTo>
                  <a:lnTo>
                    <a:pt x="107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101"/>
            <p:cNvSpPr/>
            <p:nvPr/>
          </p:nvSpPr>
          <p:spPr>
            <a:xfrm>
              <a:off x="4939906" y="3659318"/>
              <a:ext cx="63575" cy="56518"/>
            </a:xfrm>
            <a:custGeom>
              <a:avLst/>
              <a:gdLst/>
              <a:ahLst/>
              <a:cxnLst/>
              <a:rect l="l" t="t" r="r" b="b"/>
              <a:pathLst>
                <a:path w="2144" h="1906" extrusionOk="0">
                  <a:moveTo>
                    <a:pt x="1072" y="0"/>
                  </a:moveTo>
                  <a:lnTo>
                    <a:pt x="0" y="976"/>
                  </a:lnTo>
                  <a:lnTo>
                    <a:pt x="0" y="1905"/>
                  </a:lnTo>
                  <a:lnTo>
                    <a:pt x="1072" y="929"/>
                  </a:lnTo>
                  <a:lnTo>
                    <a:pt x="2144" y="1905"/>
                  </a:lnTo>
                  <a:lnTo>
                    <a:pt x="2144" y="976"/>
                  </a:lnTo>
                  <a:lnTo>
                    <a:pt x="107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101"/>
            <p:cNvSpPr/>
            <p:nvPr/>
          </p:nvSpPr>
          <p:spPr>
            <a:xfrm>
              <a:off x="4939906" y="3605646"/>
              <a:ext cx="63575" cy="56518"/>
            </a:xfrm>
            <a:custGeom>
              <a:avLst/>
              <a:gdLst/>
              <a:ahLst/>
              <a:cxnLst/>
              <a:rect l="l" t="t" r="r" b="b"/>
              <a:pathLst>
                <a:path w="2144" h="1906" extrusionOk="0">
                  <a:moveTo>
                    <a:pt x="1072" y="0"/>
                  </a:moveTo>
                  <a:lnTo>
                    <a:pt x="0" y="977"/>
                  </a:lnTo>
                  <a:lnTo>
                    <a:pt x="0" y="1905"/>
                  </a:lnTo>
                  <a:lnTo>
                    <a:pt x="1072" y="905"/>
                  </a:lnTo>
                  <a:lnTo>
                    <a:pt x="2144" y="1905"/>
                  </a:lnTo>
                  <a:lnTo>
                    <a:pt x="2144" y="977"/>
                  </a:lnTo>
                  <a:lnTo>
                    <a:pt x="107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63" name="Google Shape;11563;p101"/>
          <p:cNvSpPr/>
          <p:nvPr/>
        </p:nvSpPr>
        <p:spPr>
          <a:xfrm>
            <a:off x="4042436" y="3436937"/>
            <a:ext cx="342516" cy="291010"/>
          </a:xfrm>
          <a:custGeom>
            <a:avLst/>
            <a:gdLst/>
            <a:ahLst/>
            <a:cxnLst/>
            <a:rect l="l" t="t" r="r" b="b"/>
            <a:pathLst>
              <a:path w="11551" h="9814" extrusionOk="0">
                <a:moveTo>
                  <a:pt x="3334" y="4313"/>
                </a:moveTo>
                <a:cubicBezTo>
                  <a:pt x="3406" y="4384"/>
                  <a:pt x="3477" y="4408"/>
                  <a:pt x="3572" y="4432"/>
                </a:cubicBezTo>
                <a:lnTo>
                  <a:pt x="3572" y="9147"/>
                </a:lnTo>
                <a:lnTo>
                  <a:pt x="1429" y="9147"/>
                </a:lnTo>
                <a:lnTo>
                  <a:pt x="1429" y="8457"/>
                </a:lnTo>
                <a:cubicBezTo>
                  <a:pt x="1858" y="8314"/>
                  <a:pt x="2143" y="7933"/>
                  <a:pt x="2143" y="7456"/>
                </a:cubicBezTo>
                <a:cubicBezTo>
                  <a:pt x="2143" y="7147"/>
                  <a:pt x="2024" y="6885"/>
                  <a:pt x="1810" y="6670"/>
                </a:cubicBezTo>
                <a:lnTo>
                  <a:pt x="3334" y="4313"/>
                </a:lnTo>
                <a:close/>
                <a:moveTo>
                  <a:pt x="4501" y="4289"/>
                </a:moveTo>
                <a:lnTo>
                  <a:pt x="5859" y="5861"/>
                </a:lnTo>
                <a:cubicBezTo>
                  <a:pt x="5787" y="6027"/>
                  <a:pt x="5739" y="6170"/>
                  <a:pt x="5739" y="6337"/>
                </a:cubicBezTo>
                <a:cubicBezTo>
                  <a:pt x="5739" y="6813"/>
                  <a:pt x="6049" y="7218"/>
                  <a:pt x="6501" y="7361"/>
                </a:cubicBezTo>
                <a:lnTo>
                  <a:pt x="6501" y="9147"/>
                </a:lnTo>
                <a:lnTo>
                  <a:pt x="4263" y="9147"/>
                </a:lnTo>
                <a:lnTo>
                  <a:pt x="4263" y="4432"/>
                </a:lnTo>
                <a:lnTo>
                  <a:pt x="4239" y="4432"/>
                </a:lnTo>
                <a:cubicBezTo>
                  <a:pt x="4311" y="4408"/>
                  <a:pt x="4430" y="4360"/>
                  <a:pt x="4501" y="4289"/>
                </a:cubicBezTo>
                <a:close/>
                <a:moveTo>
                  <a:pt x="9288" y="3217"/>
                </a:moveTo>
                <a:cubicBezTo>
                  <a:pt x="9383" y="3241"/>
                  <a:pt x="9478" y="3241"/>
                  <a:pt x="9526" y="3289"/>
                </a:cubicBezTo>
                <a:lnTo>
                  <a:pt x="9526" y="9147"/>
                </a:lnTo>
                <a:lnTo>
                  <a:pt x="7144" y="9147"/>
                </a:lnTo>
                <a:lnTo>
                  <a:pt x="7144" y="7361"/>
                </a:lnTo>
                <a:cubicBezTo>
                  <a:pt x="7573" y="7218"/>
                  <a:pt x="7883" y="6813"/>
                  <a:pt x="7883" y="6337"/>
                </a:cubicBezTo>
                <a:cubicBezTo>
                  <a:pt x="7883" y="6099"/>
                  <a:pt x="7811" y="5861"/>
                  <a:pt x="7645" y="5694"/>
                </a:cubicBezTo>
                <a:lnTo>
                  <a:pt x="9288" y="3217"/>
                </a:lnTo>
                <a:close/>
                <a:moveTo>
                  <a:pt x="9894" y="0"/>
                </a:moveTo>
                <a:cubicBezTo>
                  <a:pt x="8980" y="0"/>
                  <a:pt x="8240" y="745"/>
                  <a:pt x="8240" y="1646"/>
                </a:cubicBezTo>
                <a:cubicBezTo>
                  <a:pt x="8240" y="2122"/>
                  <a:pt x="8454" y="2527"/>
                  <a:pt x="8764" y="2836"/>
                </a:cubicBezTo>
                <a:lnTo>
                  <a:pt x="7121" y="5313"/>
                </a:lnTo>
                <a:cubicBezTo>
                  <a:pt x="7025" y="5265"/>
                  <a:pt x="6930" y="5265"/>
                  <a:pt x="6859" y="5265"/>
                </a:cubicBezTo>
                <a:cubicBezTo>
                  <a:pt x="6668" y="5265"/>
                  <a:pt x="6525" y="5313"/>
                  <a:pt x="6382" y="5384"/>
                </a:cubicBezTo>
                <a:lnTo>
                  <a:pt x="4954" y="3717"/>
                </a:lnTo>
                <a:cubicBezTo>
                  <a:pt x="4977" y="3598"/>
                  <a:pt x="5001" y="3456"/>
                  <a:pt x="4977" y="3313"/>
                </a:cubicBezTo>
                <a:cubicBezTo>
                  <a:pt x="4906" y="2789"/>
                  <a:pt x="4501" y="2384"/>
                  <a:pt x="4001" y="2360"/>
                </a:cubicBezTo>
                <a:cubicBezTo>
                  <a:pt x="3971" y="2358"/>
                  <a:pt x="3942" y="2357"/>
                  <a:pt x="3913" y="2357"/>
                </a:cubicBezTo>
                <a:cubicBezTo>
                  <a:pt x="3313" y="2357"/>
                  <a:pt x="2858" y="2818"/>
                  <a:pt x="2858" y="3432"/>
                </a:cubicBezTo>
                <a:cubicBezTo>
                  <a:pt x="2858" y="3551"/>
                  <a:pt x="2882" y="3670"/>
                  <a:pt x="2906" y="3765"/>
                </a:cubicBezTo>
                <a:lnTo>
                  <a:pt x="1191" y="6385"/>
                </a:lnTo>
                <a:lnTo>
                  <a:pt x="1072" y="6385"/>
                </a:lnTo>
                <a:cubicBezTo>
                  <a:pt x="476" y="6385"/>
                  <a:pt x="0" y="6861"/>
                  <a:pt x="0" y="7456"/>
                </a:cubicBezTo>
                <a:cubicBezTo>
                  <a:pt x="0" y="7933"/>
                  <a:pt x="310" y="8314"/>
                  <a:pt x="738" y="8457"/>
                </a:cubicBezTo>
                <a:lnTo>
                  <a:pt x="738" y="9147"/>
                </a:lnTo>
                <a:lnTo>
                  <a:pt x="0" y="9147"/>
                </a:lnTo>
                <a:lnTo>
                  <a:pt x="0" y="9814"/>
                </a:lnTo>
                <a:lnTo>
                  <a:pt x="11503" y="9814"/>
                </a:lnTo>
                <a:lnTo>
                  <a:pt x="11503" y="9147"/>
                </a:lnTo>
                <a:lnTo>
                  <a:pt x="10193" y="9147"/>
                </a:lnTo>
                <a:lnTo>
                  <a:pt x="10193" y="3289"/>
                </a:lnTo>
                <a:lnTo>
                  <a:pt x="10217" y="3289"/>
                </a:lnTo>
                <a:cubicBezTo>
                  <a:pt x="10979" y="3122"/>
                  <a:pt x="11550" y="2408"/>
                  <a:pt x="11526" y="1574"/>
                </a:cubicBezTo>
                <a:cubicBezTo>
                  <a:pt x="11503" y="741"/>
                  <a:pt x="10812" y="74"/>
                  <a:pt x="9978" y="2"/>
                </a:cubicBezTo>
                <a:cubicBezTo>
                  <a:pt x="9950" y="1"/>
                  <a:pt x="9922" y="0"/>
                  <a:pt x="9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64" name="Google Shape;11564;p101"/>
          <p:cNvGrpSpPr/>
          <p:nvPr/>
        </p:nvGrpSpPr>
        <p:grpSpPr>
          <a:xfrm>
            <a:off x="3346970" y="3403031"/>
            <a:ext cx="194224" cy="340386"/>
            <a:chOff x="3575570" y="3574570"/>
            <a:chExt cx="194224" cy="340386"/>
          </a:xfrm>
        </p:grpSpPr>
        <p:sp>
          <p:nvSpPr>
            <p:cNvPr id="11565" name="Google Shape;11565;p101"/>
            <p:cNvSpPr/>
            <p:nvPr/>
          </p:nvSpPr>
          <p:spPr>
            <a:xfrm>
              <a:off x="3575570" y="3677673"/>
              <a:ext cx="194224" cy="80536"/>
            </a:xfrm>
            <a:custGeom>
              <a:avLst/>
              <a:gdLst/>
              <a:ahLst/>
              <a:cxnLst/>
              <a:rect l="l" t="t" r="r" b="b"/>
              <a:pathLst>
                <a:path w="6550" h="2716" extrusionOk="0">
                  <a:moveTo>
                    <a:pt x="1739" y="0"/>
                  </a:moveTo>
                  <a:lnTo>
                    <a:pt x="1" y="929"/>
                  </a:lnTo>
                  <a:lnTo>
                    <a:pt x="3287" y="2715"/>
                  </a:lnTo>
                  <a:lnTo>
                    <a:pt x="6550" y="929"/>
                  </a:lnTo>
                  <a:lnTo>
                    <a:pt x="4835" y="0"/>
                  </a:lnTo>
                  <a:lnTo>
                    <a:pt x="3287" y="858"/>
                  </a:lnTo>
                  <a:lnTo>
                    <a:pt x="173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101"/>
            <p:cNvSpPr/>
            <p:nvPr/>
          </p:nvSpPr>
          <p:spPr>
            <a:xfrm>
              <a:off x="3575570" y="3574570"/>
              <a:ext cx="194224" cy="105948"/>
            </a:xfrm>
            <a:custGeom>
              <a:avLst/>
              <a:gdLst/>
              <a:ahLst/>
              <a:cxnLst/>
              <a:rect l="l" t="t" r="r" b="b"/>
              <a:pathLst>
                <a:path w="6550" h="3573" extrusionOk="0">
                  <a:moveTo>
                    <a:pt x="3287" y="0"/>
                  </a:moveTo>
                  <a:lnTo>
                    <a:pt x="1" y="1786"/>
                  </a:lnTo>
                  <a:lnTo>
                    <a:pt x="3287" y="3572"/>
                  </a:lnTo>
                  <a:lnTo>
                    <a:pt x="6550" y="1786"/>
                  </a:lnTo>
                  <a:lnTo>
                    <a:pt x="328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101"/>
            <p:cNvSpPr/>
            <p:nvPr/>
          </p:nvSpPr>
          <p:spPr>
            <a:xfrm>
              <a:off x="3575570" y="3835131"/>
              <a:ext cx="194224" cy="79825"/>
            </a:xfrm>
            <a:custGeom>
              <a:avLst/>
              <a:gdLst/>
              <a:ahLst/>
              <a:cxnLst/>
              <a:rect l="l" t="t" r="r" b="b"/>
              <a:pathLst>
                <a:path w="6550" h="2692" extrusionOk="0">
                  <a:moveTo>
                    <a:pt x="1739" y="1"/>
                  </a:moveTo>
                  <a:lnTo>
                    <a:pt x="1" y="906"/>
                  </a:lnTo>
                  <a:lnTo>
                    <a:pt x="3287" y="2692"/>
                  </a:lnTo>
                  <a:lnTo>
                    <a:pt x="6550" y="906"/>
                  </a:lnTo>
                  <a:lnTo>
                    <a:pt x="4835" y="1"/>
                  </a:lnTo>
                  <a:lnTo>
                    <a:pt x="3287" y="858"/>
                  </a:lnTo>
                  <a:lnTo>
                    <a:pt x="173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101"/>
            <p:cNvSpPr/>
            <p:nvPr/>
          </p:nvSpPr>
          <p:spPr>
            <a:xfrm>
              <a:off x="3575570" y="3756046"/>
              <a:ext cx="194224" cy="80536"/>
            </a:xfrm>
            <a:custGeom>
              <a:avLst/>
              <a:gdLst/>
              <a:ahLst/>
              <a:cxnLst/>
              <a:rect l="l" t="t" r="r" b="b"/>
              <a:pathLst>
                <a:path w="6550" h="2716" extrusionOk="0">
                  <a:moveTo>
                    <a:pt x="1739" y="1"/>
                  </a:moveTo>
                  <a:lnTo>
                    <a:pt x="1" y="929"/>
                  </a:lnTo>
                  <a:lnTo>
                    <a:pt x="3287" y="2715"/>
                  </a:lnTo>
                  <a:lnTo>
                    <a:pt x="6550" y="929"/>
                  </a:lnTo>
                  <a:lnTo>
                    <a:pt x="4835" y="1"/>
                  </a:lnTo>
                  <a:lnTo>
                    <a:pt x="3287" y="882"/>
                  </a:lnTo>
                  <a:lnTo>
                    <a:pt x="173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9" name="Google Shape;11569;p101"/>
          <p:cNvGrpSpPr/>
          <p:nvPr/>
        </p:nvGrpSpPr>
        <p:grpSpPr>
          <a:xfrm>
            <a:off x="2579172" y="3423563"/>
            <a:ext cx="341127" cy="341838"/>
            <a:chOff x="2950603" y="3575963"/>
            <a:chExt cx="341127" cy="341838"/>
          </a:xfrm>
        </p:grpSpPr>
        <p:sp>
          <p:nvSpPr>
            <p:cNvPr id="11570" name="Google Shape;11570;p101"/>
            <p:cNvSpPr/>
            <p:nvPr/>
          </p:nvSpPr>
          <p:spPr>
            <a:xfrm>
              <a:off x="2976757" y="3719988"/>
              <a:ext cx="44508" cy="84094"/>
            </a:xfrm>
            <a:custGeom>
              <a:avLst/>
              <a:gdLst/>
              <a:ahLst/>
              <a:cxnLst/>
              <a:rect l="l" t="t" r="r" b="b"/>
              <a:pathLst>
                <a:path w="1501" h="2836" extrusionOk="0">
                  <a:moveTo>
                    <a:pt x="755" y="1"/>
                  </a:moveTo>
                  <a:cubicBezTo>
                    <a:pt x="742" y="1"/>
                    <a:pt x="728" y="1"/>
                    <a:pt x="715" y="2"/>
                  </a:cubicBezTo>
                  <a:cubicBezTo>
                    <a:pt x="310" y="26"/>
                    <a:pt x="0" y="359"/>
                    <a:pt x="0" y="740"/>
                  </a:cubicBezTo>
                  <a:lnTo>
                    <a:pt x="0" y="2812"/>
                  </a:lnTo>
                  <a:cubicBezTo>
                    <a:pt x="238" y="2717"/>
                    <a:pt x="476" y="2693"/>
                    <a:pt x="738" y="2693"/>
                  </a:cubicBezTo>
                  <a:cubicBezTo>
                    <a:pt x="1024" y="2717"/>
                    <a:pt x="1262" y="2741"/>
                    <a:pt x="1500" y="2836"/>
                  </a:cubicBezTo>
                  <a:lnTo>
                    <a:pt x="1500" y="788"/>
                  </a:lnTo>
                  <a:cubicBezTo>
                    <a:pt x="1500" y="350"/>
                    <a:pt x="1165" y="1"/>
                    <a:pt x="7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101"/>
            <p:cNvSpPr/>
            <p:nvPr/>
          </p:nvSpPr>
          <p:spPr>
            <a:xfrm>
              <a:off x="2976045" y="3575963"/>
              <a:ext cx="45220" cy="129967"/>
            </a:xfrm>
            <a:custGeom>
              <a:avLst/>
              <a:gdLst/>
              <a:ahLst/>
              <a:cxnLst/>
              <a:rect l="l" t="t" r="r" b="b"/>
              <a:pathLst>
                <a:path w="1525" h="4383" extrusionOk="0">
                  <a:moveTo>
                    <a:pt x="0" y="1"/>
                  </a:moveTo>
                  <a:lnTo>
                    <a:pt x="0" y="4383"/>
                  </a:lnTo>
                  <a:cubicBezTo>
                    <a:pt x="215" y="4240"/>
                    <a:pt x="500" y="4168"/>
                    <a:pt x="762" y="4168"/>
                  </a:cubicBezTo>
                  <a:cubicBezTo>
                    <a:pt x="1048" y="4168"/>
                    <a:pt x="1334" y="4264"/>
                    <a:pt x="1524" y="4383"/>
                  </a:cubicBezTo>
                  <a:lnTo>
                    <a:pt x="152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101"/>
            <p:cNvSpPr/>
            <p:nvPr/>
          </p:nvSpPr>
          <p:spPr>
            <a:xfrm>
              <a:off x="2950603" y="3820304"/>
              <a:ext cx="97497" cy="97497"/>
            </a:xfrm>
            <a:custGeom>
              <a:avLst/>
              <a:gdLst/>
              <a:ahLst/>
              <a:cxnLst/>
              <a:rect l="l" t="t" r="r" b="b"/>
              <a:pathLst>
                <a:path w="3288" h="3288" extrusionOk="0">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101"/>
            <p:cNvSpPr/>
            <p:nvPr/>
          </p:nvSpPr>
          <p:spPr>
            <a:xfrm>
              <a:off x="3072774" y="3820304"/>
              <a:ext cx="96786" cy="97497"/>
            </a:xfrm>
            <a:custGeom>
              <a:avLst/>
              <a:gdLst/>
              <a:ahLst/>
              <a:cxnLst/>
              <a:rect l="l" t="t" r="r" b="b"/>
              <a:pathLst>
                <a:path w="3264" h="3288" extrusionOk="0">
                  <a:moveTo>
                    <a:pt x="1644" y="1"/>
                  </a:moveTo>
                  <a:cubicBezTo>
                    <a:pt x="739" y="1"/>
                    <a:pt x="1" y="739"/>
                    <a:pt x="1" y="1644"/>
                  </a:cubicBezTo>
                  <a:cubicBezTo>
                    <a:pt x="1" y="2549"/>
                    <a:pt x="739" y="3287"/>
                    <a:pt x="1644" y="3287"/>
                  </a:cubicBezTo>
                  <a:cubicBezTo>
                    <a:pt x="2525" y="3287"/>
                    <a:pt x="3263" y="2549"/>
                    <a:pt x="3263" y="1644"/>
                  </a:cubicBezTo>
                  <a:cubicBezTo>
                    <a:pt x="3263" y="739"/>
                    <a:pt x="2525"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101"/>
            <p:cNvSpPr/>
            <p:nvPr/>
          </p:nvSpPr>
          <p:spPr>
            <a:xfrm>
              <a:off x="3098928" y="3575963"/>
              <a:ext cx="45220" cy="41009"/>
            </a:xfrm>
            <a:custGeom>
              <a:avLst/>
              <a:gdLst/>
              <a:ahLst/>
              <a:cxnLst/>
              <a:rect l="l" t="t" r="r" b="b"/>
              <a:pathLst>
                <a:path w="1525" h="1383" extrusionOk="0">
                  <a:moveTo>
                    <a:pt x="0" y="1"/>
                  </a:moveTo>
                  <a:lnTo>
                    <a:pt x="0" y="1382"/>
                  </a:lnTo>
                  <a:cubicBezTo>
                    <a:pt x="214" y="1239"/>
                    <a:pt x="476" y="1168"/>
                    <a:pt x="762" y="1168"/>
                  </a:cubicBezTo>
                  <a:cubicBezTo>
                    <a:pt x="1048" y="1168"/>
                    <a:pt x="1286" y="1263"/>
                    <a:pt x="1524" y="1382"/>
                  </a:cubicBezTo>
                  <a:lnTo>
                    <a:pt x="152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101"/>
            <p:cNvSpPr/>
            <p:nvPr/>
          </p:nvSpPr>
          <p:spPr>
            <a:xfrm>
              <a:off x="3098928" y="3631029"/>
              <a:ext cx="45220" cy="173052"/>
            </a:xfrm>
            <a:custGeom>
              <a:avLst/>
              <a:gdLst/>
              <a:ahLst/>
              <a:cxnLst/>
              <a:rect l="l" t="t" r="r" b="b"/>
              <a:pathLst>
                <a:path w="1525" h="5836" extrusionOk="0">
                  <a:moveTo>
                    <a:pt x="757" y="0"/>
                  </a:moveTo>
                  <a:cubicBezTo>
                    <a:pt x="743" y="0"/>
                    <a:pt x="729" y="1"/>
                    <a:pt x="714" y="1"/>
                  </a:cubicBezTo>
                  <a:cubicBezTo>
                    <a:pt x="333" y="25"/>
                    <a:pt x="0" y="359"/>
                    <a:pt x="0" y="740"/>
                  </a:cubicBezTo>
                  <a:lnTo>
                    <a:pt x="0" y="5812"/>
                  </a:lnTo>
                  <a:cubicBezTo>
                    <a:pt x="238" y="5717"/>
                    <a:pt x="476" y="5693"/>
                    <a:pt x="762" y="5693"/>
                  </a:cubicBezTo>
                  <a:cubicBezTo>
                    <a:pt x="1024" y="5693"/>
                    <a:pt x="1286" y="5741"/>
                    <a:pt x="1524" y="5836"/>
                  </a:cubicBezTo>
                  <a:lnTo>
                    <a:pt x="1524" y="764"/>
                  </a:lnTo>
                  <a:cubicBezTo>
                    <a:pt x="1524" y="348"/>
                    <a:pt x="1189" y="0"/>
                    <a:pt x="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101"/>
            <p:cNvSpPr/>
            <p:nvPr/>
          </p:nvSpPr>
          <p:spPr>
            <a:xfrm>
              <a:off x="3194232" y="3820304"/>
              <a:ext cx="97497" cy="97497"/>
            </a:xfrm>
            <a:custGeom>
              <a:avLst/>
              <a:gdLst/>
              <a:ahLst/>
              <a:cxnLst/>
              <a:rect l="l" t="t" r="r" b="b"/>
              <a:pathLst>
                <a:path w="3288" h="3288" extrusionOk="0">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101"/>
            <p:cNvSpPr/>
            <p:nvPr/>
          </p:nvSpPr>
          <p:spPr>
            <a:xfrm>
              <a:off x="3220386" y="3575963"/>
              <a:ext cx="44508" cy="86200"/>
            </a:xfrm>
            <a:custGeom>
              <a:avLst/>
              <a:gdLst/>
              <a:ahLst/>
              <a:cxnLst/>
              <a:rect l="l" t="t" r="r" b="b"/>
              <a:pathLst>
                <a:path w="1501" h="2907" extrusionOk="0">
                  <a:moveTo>
                    <a:pt x="0" y="1"/>
                  </a:moveTo>
                  <a:lnTo>
                    <a:pt x="0" y="2906"/>
                  </a:lnTo>
                  <a:cubicBezTo>
                    <a:pt x="191" y="2740"/>
                    <a:pt x="476" y="2692"/>
                    <a:pt x="738" y="2692"/>
                  </a:cubicBezTo>
                  <a:cubicBezTo>
                    <a:pt x="1000" y="2692"/>
                    <a:pt x="1310" y="2740"/>
                    <a:pt x="1500" y="2906"/>
                  </a:cubicBezTo>
                  <a:lnTo>
                    <a:pt x="150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101"/>
            <p:cNvSpPr/>
            <p:nvPr/>
          </p:nvSpPr>
          <p:spPr>
            <a:xfrm>
              <a:off x="3220386" y="3676131"/>
              <a:ext cx="44508" cy="127951"/>
            </a:xfrm>
            <a:custGeom>
              <a:avLst/>
              <a:gdLst/>
              <a:ahLst/>
              <a:cxnLst/>
              <a:rect l="l" t="t" r="r" b="b"/>
              <a:pathLst>
                <a:path w="1501" h="4315" extrusionOk="0">
                  <a:moveTo>
                    <a:pt x="791" y="0"/>
                  </a:moveTo>
                  <a:cubicBezTo>
                    <a:pt x="766" y="0"/>
                    <a:pt x="740" y="2"/>
                    <a:pt x="715" y="5"/>
                  </a:cubicBezTo>
                  <a:cubicBezTo>
                    <a:pt x="310" y="28"/>
                    <a:pt x="0" y="362"/>
                    <a:pt x="0" y="743"/>
                  </a:cubicBezTo>
                  <a:lnTo>
                    <a:pt x="0" y="4315"/>
                  </a:lnTo>
                  <a:cubicBezTo>
                    <a:pt x="238" y="4220"/>
                    <a:pt x="500" y="4196"/>
                    <a:pt x="762" y="4196"/>
                  </a:cubicBezTo>
                  <a:cubicBezTo>
                    <a:pt x="1024" y="4196"/>
                    <a:pt x="1262" y="4220"/>
                    <a:pt x="1500" y="4315"/>
                  </a:cubicBezTo>
                  <a:lnTo>
                    <a:pt x="1500" y="767"/>
                  </a:lnTo>
                  <a:cubicBezTo>
                    <a:pt x="1500" y="341"/>
                    <a:pt x="1185" y="0"/>
                    <a:pt x="7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79" name="Google Shape;11579;p101"/>
          <p:cNvSpPr/>
          <p:nvPr/>
        </p:nvSpPr>
        <p:spPr>
          <a:xfrm>
            <a:off x="1831321" y="3410537"/>
            <a:ext cx="341122" cy="341834"/>
          </a:xfrm>
          <a:custGeom>
            <a:avLst/>
            <a:gdLst/>
            <a:ahLst/>
            <a:cxnLst/>
            <a:rect l="l" t="t" r="r" b="b"/>
            <a:pathLst>
              <a:path w="11504" h="11528" extrusionOk="0">
                <a:moveTo>
                  <a:pt x="1" y="1"/>
                </a:moveTo>
                <a:lnTo>
                  <a:pt x="1" y="6097"/>
                </a:lnTo>
                <a:lnTo>
                  <a:pt x="5287" y="6097"/>
                </a:lnTo>
                <a:lnTo>
                  <a:pt x="5287" y="8907"/>
                </a:lnTo>
                <a:lnTo>
                  <a:pt x="6312" y="8907"/>
                </a:lnTo>
                <a:lnTo>
                  <a:pt x="6312" y="6097"/>
                </a:lnTo>
                <a:lnTo>
                  <a:pt x="7002" y="6097"/>
                </a:lnTo>
                <a:lnTo>
                  <a:pt x="7002" y="10527"/>
                </a:lnTo>
                <a:lnTo>
                  <a:pt x="8050" y="10527"/>
                </a:lnTo>
                <a:lnTo>
                  <a:pt x="8050" y="6097"/>
                </a:lnTo>
                <a:lnTo>
                  <a:pt x="8741" y="6097"/>
                </a:lnTo>
                <a:lnTo>
                  <a:pt x="8741" y="9693"/>
                </a:lnTo>
                <a:lnTo>
                  <a:pt x="9765" y="9693"/>
                </a:lnTo>
                <a:lnTo>
                  <a:pt x="9765" y="6097"/>
                </a:lnTo>
                <a:lnTo>
                  <a:pt x="10455" y="6097"/>
                </a:lnTo>
                <a:lnTo>
                  <a:pt x="10455" y="11527"/>
                </a:lnTo>
                <a:lnTo>
                  <a:pt x="11503" y="11527"/>
                </a:lnTo>
                <a:lnTo>
                  <a:pt x="11503" y="5407"/>
                </a:lnTo>
                <a:lnTo>
                  <a:pt x="6312" y="5407"/>
                </a:lnTo>
                <a:lnTo>
                  <a:pt x="6312" y="2620"/>
                </a:lnTo>
                <a:lnTo>
                  <a:pt x="5240" y="2620"/>
                </a:lnTo>
                <a:lnTo>
                  <a:pt x="5240" y="5407"/>
                </a:lnTo>
                <a:lnTo>
                  <a:pt x="4573" y="5407"/>
                </a:lnTo>
                <a:lnTo>
                  <a:pt x="4573" y="977"/>
                </a:lnTo>
                <a:lnTo>
                  <a:pt x="3501" y="977"/>
                </a:lnTo>
                <a:lnTo>
                  <a:pt x="3501" y="5407"/>
                </a:lnTo>
                <a:lnTo>
                  <a:pt x="2835" y="5407"/>
                </a:lnTo>
                <a:lnTo>
                  <a:pt x="2835" y="1811"/>
                </a:lnTo>
                <a:lnTo>
                  <a:pt x="1763" y="1811"/>
                </a:lnTo>
                <a:lnTo>
                  <a:pt x="1763" y="5407"/>
                </a:lnTo>
                <a:lnTo>
                  <a:pt x="1072" y="5407"/>
                </a:lnTo>
                <a:lnTo>
                  <a:pt x="107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80" name="Google Shape;11580;p101"/>
          <p:cNvGrpSpPr/>
          <p:nvPr/>
        </p:nvGrpSpPr>
        <p:grpSpPr>
          <a:xfrm>
            <a:off x="1092631" y="3506583"/>
            <a:ext cx="340415" cy="187169"/>
            <a:chOff x="1759293" y="3649414"/>
            <a:chExt cx="340415" cy="187169"/>
          </a:xfrm>
        </p:grpSpPr>
        <p:sp>
          <p:nvSpPr>
            <p:cNvPr id="11581" name="Google Shape;11581;p101"/>
            <p:cNvSpPr/>
            <p:nvPr/>
          </p:nvSpPr>
          <p:spPr>
            <a:xfrm>
              <a:off x="2002922" y="3649414"/>
              <a:ext cx="96786" cy="105237"/>
            </a:xfrm>
            <a:custGeom>
              <a:avLst/>
              <a:gdLst/>
              <a:ahLst/>
              <a:cxnLst/>
              <a:rect l="l" t="t" r="r" b="b"/>
              <a:pathLst>
                <a:path w="3264" h="3549" extrusionOk="0">
                  <a:moveTo>
                    <a:pt x="1" y="1"/>
                  </a:moveTo>
                  <a:lnTo>
                    <a:pt x="1" y="2811"/>
                  </a:lnTo>
                  <a:lnTo>
                    <a:pt x="930" y="2811"/>
                  </a:lnTo>
                  <a:lnTo>
                    <a:pt x="1668" y="3549"/>
                  </a:lnTo>
                  <a:lnTo>
                    <a:pt x="2406" y="2811"/>
                  </a:lnTo>
                  <a:lnTo>
                    <a:pt x="3264" y="2811"/>
                  </a:lnTo>
                  <a:lnTo>
                    <a:pt x="326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101"/>
            <p:cNvSpPr/>
            <p:nvPr/>
          </p:nvSpPr>
          <p:spPr>
            <a:xfrm>
              <a:off x="1880781" y="3649414"/>
              <a:ext cx="97468" cy="105237"/>
            </a:xfrm>
            <a:custGeom>
              <a:avLst/>
              <a:gdLst/>
              <a:ahLst/>
              <a:cxnLst/>
              <a:rect l="l" t="t" r="r" b="b"/>
              <a:pathLst>
                <a:path w="3287" h="3549" extrusionOk="0">
                  <a:moveTo>
                    <a:pt x="0" y="1"/>
                  </a:moveTo>
                  <a:lnTo>
                    <a:pt x="0" y="2811"/>
                  </a:lnTo>
                  <a:lnTo>
                    <a:pt x="929" y="2811"/>
                  </a:lnTo>
                  <a:lnTo>
                    <a:pt x="1667" y="3549"/>
                  </a:lnTo>
                  <a:lnTo>
                    <a:pt x="2429" y="2811"/>
                  </a:lnTo>
                  <a:lnTo>
                    <a:pt x="3286" y="2811"/>
                  </a:lnTo>
                  <a:lnTo>
                    <a:pt x="328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101"/>
            <p:cNvSpPr/>
            <p:nvPr/>
          </p:nvSpPr>
          <p:spPr>
            <a:xfrm>
              <a:off x="1759293" y="3649414"/>
              <a:ext cx="96786" cy="105237"/>
            </a:xfrm>
            <a:custGeom>
              <a:avLst/>
              <a:gdLst/>
              <a:ahLst/>
              <a:cxnLst/>
              <a:rect l="l" t="t" r="r" b="b"/>
              <a:pathLst>
                <a:path w="3264" h="3549" extrusionOk="0">
                  <a:moveTo>
                    <a:pt x="1" y="1"/>
                  </a:moveTo>
                  <a:lnTo>
                    <a:pt x="1" y="2811"/>
                  </a:lnTo>
                  <a:lnTo>
                    <a:pt x="930" y="2811"/>
                  </a:lnTo>
                  <a:lnTo>
                    <a:pt x="1668" y="3549"/>
                  </a:lnTo>
                  <a:lnTo>
                    <a:pt x="2406" y="2811"/>
                  </a:lnTo>
                  <a:lnTo>
                    <a:pt x="3264" y="2811"/>
                  </a:lnTo>
                  <a:lnTo>
                    <a:pt x="326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101"/>
            <p:cNvSpPr/>
            <p:nvPr/>
          </p:nvSpPr>
          <p:spPr>
            <a:xfrm>
              <a:off x="1879358" y="3773008"/>
              <a:ext cx="99603" cy="63575"/>
            </a:xfrm>
            <a:custGeom>
              <a:avLst/>
              <a:gdLst/>
              <a:ahLst/>
              <a:cxnLst/>
              <a:rect l="l" t="t" r="r" b="b"/>
              <a:pathLst>
                <a:path w="3359" h="2144" extrusionOk="0">
                  <a:moveTo>
                    <a:pt x="0" y="0"/>
                  </a:moveTo>
                  <a:lnTo>
                    <a:pt x="0" y="2143"/>
                  </a:lnTo>
                  <a:lnTo>
                    <a:pt x="3358" y="2143"/>
                  </a:lnTo>
                  <a:lnTo>
                    <a:pt x="33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101"/>
            <p:cNvSpPr/>
            <p:nvPr/>
          </p:nvSpPr>
          <p:spPr>
            <a:xfrm>
              <a:off x="1999393" y="3773008"/>
              <a:ext cx="100314" cy="63575"/>
            </a:xfrm>
            <a:custGeom>
              <a:avLst/>
              <a:gdLst/>
              <a:ahLst/>
              <a:cxnLst/>
              <a:rect l="l" t="t" r="r" b="b"/>
              <a:pathLst>
                <a:path w="3383" h="2144" extrusionOk="0">
                  <a:moveTo>
                    <a:pt x="1" y="0"/>
                  </a:moveTo>
                  <a:lnTo>
                    <a:pt x="1" y="2143"/>
                  </a:lnTo>
                  <a:lnTo>
                    <a:pt x="3383" y="2143"/>
                  </a:lnTo>
                  <a:lnTo>
                    <a:pt x="33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101"/>
            <p:cNvSpPr/>
            <p:nvPr/>
          </p:nvSpPr>
          <p:spPr>
            <a:xfrm>
              <a:off x="1759293" y="3773008"/>
              <a:ext cx="100314" cy="63575"/>
            </a:xfrm>
            <a:custGeom>
              <a:avLst/>
              <a:gdLst/>
              <a:ahLst/>
              <a:cxnLst/>
              <a:rect l="l" t="t" r="r" b="b"/>
              <a:pathLst>
                <a:path w="3383" h="2144" extrusionOk="0">
                  <a:moveTo>
                    <a:pt x="1" y="0"/>
                  </a:moveTo>
                  <a:lnTo>
                    <a:pt x="1" y="2143"/>
                  </a:lnTo>
                  <a:lnTo>
                    <a:pt x="3383" y="2143"/>
                  </a:lnTo>
                  <a:lnTo>
                    <a:pt x="33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7" name="Google Shape;11587;p101"/>
          <p:cNvGrpSpPr/>
          <p:nvPr/>
        </p:nvGrpSpPr>
        <p:grpSpPr>
          <a:xfrm>
            <a:off x="1091949" y="4015014"/>
            <a:ext cx="340384" cy="341125"/>
            <a:chOff x="1758611" y="4157845"/>
            <a:chExt cx="340384" cy="341125"/>
          </a:xfrm>
        </p:grpSpPr>
        <p:sp>
          <p:nvSpPr>
            <p:cNvPr id="11588" name="Google Shape;11588;p101"/>
            <p:cNvSpPr/>
            <p:nvPr/>
          </p:nvSpPr>
          <p:spPr>
            <a:xfrm>
              <a:off x="1759293" y="4157845"/>
              <a:ext cx="186455" cy="163178"/>
            </a:xfrm>
            <a:custGeom>
              <a:avLst/>
              <a:gdLst/>
              <a:ahLst/>
              <a:cxnLst/>
              <a:rect l="l" t="t" r="r" b="b"/>
              <a:pathLst>
                <a:path w="6288" h="5503" extrusionOk="0">
                  <a:moveTo>
                    <a:pt x="5407" y="1"/>
                  </a:moveTo>
                  <a:cubicBezTo>
                    <a:pt x="2478" y="192"/>
                    <a:pt x="120" y="2573"/>
                    <a:pt x="1" y="5502"/>
                  </a:cubicBezTo>
                  <a:lnTo>
                    <a:pt x="1692" y="5502"/>
                  </a:lnTo>
                  <a:lnTo>
                    <a:pt x="2835" y="4383"/>
                  </a:lnTo>
                  <a:lnTo>
                    <a:pt x="3954" y="5502"/>
                  </a:lnTo>
                  <a:lnTo>
                    <a:pt x="5407" y="5502"/>
                  </a:lnTo>
                  <a:lnTo>
                    <a:pt x="5407" y="3764"/>
                  </a:lnTo>
                  <a:lnTo>
                    <a:pt x="6288" y="2883"/>
                  </a:lnTo>
                  <a:lnTo>
                    <a:pt x="5407" y="2025"/>
                  </a:lnTo>
                  <a:lnTo>
                    <a:pt x="540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101"/>
            <p:cNvSpPr/>
            <p:nvPr/>
          </p:nvSpPr>
          <p:spPr>
            <a:xfrm>
              <a:off x="1913251" y="4340744"/>
              <a:ext cx="185032" cy="156802"/>
            </a:xfrm>
            <a:custGeom>
              <a:avLst/>
              <a:gdLst/>
              <a:ahLst/>
              <a:cxnLst/>
              <a:rect l="l" t="t" r="r" b="b"/>
              <a:pathLst>
                <a:path w="6240" h="5288" extrusionOk="0">
                  <a:moveTo>
                    <a:pt x="834" y="1"/>
                  </a:moveTo>
                  <a:lnTo>
                    <a:pt x="834" y="1763"/>
                  </a:lnTo>
                  <a:lnTo>
                    <a:pt x="0" y="2597"/>
                  </a:lnTo>
                  <a:lnTo>
                    <a:pt x="834" y="3430"/>
                  </a:lnTo>
                  <a:lnTo>
                    <a:pt x="834" y="5288"/>
                  </a:lnTo>
                  <a:cubicBezTo>
                    <a:pt x="3692" y="5121"/>
                    <a:pt x="6026" y="2835"/>
                    <a:pt x="6240" y="1"/>
                  </a:cubicBezTo>
                  <a:lnTo>
                    <a:pt x="4597" y="1"/>
                  </a:lnTo>
                  <a:lnTo>
                    <a:pt x="3477" y="1120"/>
                  </a:lnTo>
                  <a:lnTo>
                    <a:pt x="233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101"/>
            <p:cNvSpPr/>
            <p:nvPr/>
          </p:nvSpPr>
          <p:spPr>
            <a:xfrm>
              <a:off x="1758611" y="4313908"/>
              <a:ext cx="161013" cy="185061"/>
            </a:xfrm>
            <a:custGeom>
              <a:avLst/>
              <a:gdLst/>
              <a:ahLst/>
              <a:cxnLst/>
              <a:rect l="l" t="t" r="r" b="b"/>
              <a:pathLst>
                <a:path w="5430" h="6241" extrusionOk="0">
                  <a:moveTo>
                    <a:pt x="2810" y="1"/>
                  </a:moveTo>
                  <a:lnTo>
                    <a:pt x="1953" y="882"/>
                  </a:lnTo>
                  <a:lnTo>
                    <a:pt x="0" y="882"/>
                  </a:lnTo>
                  <a:cubicBezTo>
                    <a:pt x="262" y="3764"/>
                    <a:pt x="2572" y="6050"/>
                    <a:pt x="5430" y="6240"/>
                  </a:cubicBezTo>
                  <a:lnTo>
                    <a:pt x="5430" y="4621"/>
                  </a:lnTo>
                  <a:lnTo>
                    <a:pt x="4311" y="3502"/>
                  </a:lnTo>
                  <a:lnTo>
                    <a:pt x="5430" y="2359"/>
                  </a:lnTo>
                  <a:lnTo>
                    <a:pt x="5430" y="882"/>
                  </a:lnTo>
                  <a:lnTo>
                    <a:pt x="3691" y="882"/>
                  </a:lnTo>
                  <a:lnTo>
                    <a:pt x="281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101"/>
            <p:cNvSpPr/>
            <p:nvPr/>
          </p:nvSpPr>
          <p:spPr>
            <a:xfrm>
              <a:off x="1939376" y="4157845"/>
              <a:ext cx="159619" cy="187878"/>
            </a:xfrm>
            <a:custGeom>
              <a:avLst/>
              <a:gdLst/>
              <a:ahLst/>
              <a:cxnLst/>
              <a:rect l="l" t="t" r="r" b="b"/>
              <a:pathLst>
                <a:path w="5383" h="6336" extrusionOk="0">
                  <a:moveTo>
                    <a:pt x="1" y="1"/>
                  </a:moveTo>
                  <a:lnTo>
                    <a:pt x="1" y="1787"/>
                  </a:lnTo>
                  <a:lnTo>
                    <a:pt x="1120" y="2930"/>
                  </a:lnTo>
                  <a:lnTo>
                    <a:pt x="1" y="4049"/>
                  </a:lnTo>
                  <a:lnTo>
                    <a:pt x="1" y="5502"/>
                  </a:lnTo>
                  <a:lnTo>
                    <a:pt x="1763" y="5502"/>
                  </a:lnTo>
                  <a:lnTo>
                    <a:pt x="2596" y="6336"/>
                  </a:lnTo>
                  <a:lnTo>
                    <a:pt x="3430" y="5502"/>
                  </a:lnTo>
                  <a:lnTo>
                    <a:pt x="5383" y="5502"/>
                  </a:lnTo>
                  <a:cubicBezTo>
                    <a:pt x="5287" y="2573"/>
                    <a:pt x="2954" y="144"/>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92" name="Google Shape;11592;p101"/>
          <p:cNvSpPr/>
          <p:nvPr/>
        </p:nvSpPr>
        <p:spPr>
          <a:xfrm>
            <a:off x="1865273" y="3973330"/>
            <a:ext cx="272536" cy="343584"/>
          </a:xfrm>
          <a:custGeom>
            <a:avLst/>
            <a:gdLst/>
            <a:ahLst/>
            <a:cxnLst/>
            <a:rect l="l" t="t" r="r" b="b"/>
            <a:pathLst>
              <a:path w="9191" h="11587" extrusionOk="0">
                <a:moveTo>
                  <a:pt x="1680" y="1"/>
                </a:moveTo>
                <a:cubicBezTo>
                  <a:pt x="747" y="1"/>
                  <a:pt x="0" y="767"/>
                  <a:pt x="23" y="1679"/>
                </a:cubicBezTo>
                <a:cubicBezTo>
                  <a:pt x="46" y="2537"/>
                  <a:pt x="808" y="3251"/>
                  <a:pt x="1666" y="3251"/>
                </a:cubicBezTo>
                <a:lnTo>
                  <a:pt x="4262" y="3251"/>
                </a:lnTo>
                <a:lnTo>
                  <a:pt x="4262" y="6704"/>
                </a:lnTo>
                <a:lnTo>
                  <a:pt x="3309" y="6704"/>
                </a:lnTo>
                <a:lnTo>
                  <a:pt x="3309" y="5847"/>
                </a:lnTo>
                <a:cubicBezTo>
                  <a:pt x="3309" y="5013"/>
                  <a:pt x="2714" y="4323"/>
                  <a:pt x="1880" y="4204"/>
                </a:cubicBezTo>
                <a:cubicBezTo>
                  <a:pt x="1813" y="4196"/>
                  <a:pt x="1746" y="4192"/>
                  <a:pt x="1680" y="4192"/>
                </a:cubicBezTo>
                <a:cubicBezTo>
                  <a:pt x="747" y="4192"/>
                  <a:pt x="0" y="4959"/>
                  <a:pt x="23" y="5871"/>
                </a:cubicBezTo>
                <a:cubicBezTo>
                  <a:pt x="46" y="6752"/>
                  <a:pt x="808" y="7466"/>
                  <a:pt x="1666" y="7466"/>
                </a:cubicBezTo>
                <a:lnTo>
                  <a:pt x="4262" y="7466"/>
                </a:lnTo>
                <a:lnTo>
                  <a:pt x="4262" y="10919"/>
                </a:lnTo>
                <a:lnTo>
                  <a:pt x="3309" y="10919"/>
                </a:lnTo>
                <a:lnTo>
                  <a:pt x="3309" y="9991"/>
                </a:lnTo>
                <a:cubicBezTo>
                  <a:pt x="3309" y="9157"/>
                  <a:pt x="2714" y="8466"/>
                  <a:pt x="1880" y="8347"/>
                </a:cubicBezTo>
                <a:cubicBezTo>
                  <a:pt x="1813" y="8340"/>
                  <a:pt x="1746" y="8336"/>
                  <a:pt x="1680" y="8336"/>
                </a:cubicBezTo>
                <a:cubicBezTo>
                  <a:pt x="747" y="8336"/>
                  <a:pt x="0" y="9102"/>
                  <a:pt x="23" y="10014"/>
                </a:cubicBezTo>
                <a:cubicBezTo>
                  <a:pt x="46" y="10872"/>
                  <a:pt x="808" y="11586"/>
                  <a:pt x="1666" y="11586"/>
                </a:cubicBezTo>
                <a:lnTo>
                  <a:pt x="4928" y="11586"/>
                </a:lnTo>
                <a:lnTo>
                  <a:pt x="4928" y="9419"/>
                </a:lnTo>
                <a:lnTo>
                  <a:pt x="7500" y="9419"/>
                </a:lnTo>
                <a:cubicBezTo>
                  <a:pt x="8381" y="9419"/>
                  <a:pt x="9144" y="8705"/>
                  <a:pt x="9144" y="7823"/>
                </a:cubicBezTo>
                <a:cubicBezTo>
                  <a:pt x="9166" y="6924"/>
                  <a:pt x="8445" y="6172"/>
                  <a:pt x="7582" y="6172"/>
                </a:cubicBezTo>
                <a:cubicBezTo>
                  <a:pt x="7531" y="6172"/>
                  <a:pt x="7480" y="6175"/>
                  <a:pt x="7429" y="6180"/>
                </a:cubicBezTo>
                <a:cubicBezTo>
                  <a:pt x="6572" y="6228"/>
                  <a:pt x="5929" y="6942"/>
                  <a:pt x="5929" y="7823"/>
                </a:cubicBezTo>
                <a:lnTo>
                  <a:pt x="5929" y="8705"/>
                </a:lnTo>
                <a:lnTo>
                  <a:pt x="4976" y="8705"/>
                </a:lnTo>
                <a:lnTo>
                  <a:pt x="4976" y="5252"/>
                </a:lnTo>
                <a:lnTo>
                  <a:pt x="7524" y="5252"/>
                </a:lnTo>
                <a:cubicBezTo>
                  <a:pt x="8381" y="5252"/>
                  <a:pt x="9144" y="4561"/>
                  <a:pt x="9167" y="3680"/>
                </a:cubicBezTo>
                <a:cubicBezTo>
                  <a:pt x="9190" y="2755"/>
                  <a:pt x="8472" y="1987"/>
                  <a:pt x="7559" y="1987"/>
                </a:cubicBezTo>
                <a:cubicBezTo>
                  <a:pt x="7531" y="1987"/>
                  <a:pt x="7504" y="1988"/>
                  <a:pt x="7477" y="1989"/>
                </a:cubicBezTo>
                <a:cubicBezTo>
                  <a:pt x="6595" y="2013"/>
                  <a:pt x="5881" y="2751"/>
                  <a:pt x="5881" y="3608"/>
                </a:cubicBezTo>
                <a:lnTo>
                  <a:pt x="5881" y="4537"/>
                </a:lnTo>
                <a:lnTo>
                  <a:pt x="4928" y="4537"/>
                </a:lnTo>
                <a:lnTo>
                  <a:pt x="4928" y="12"/>
                </a:lnTo>
                <a:lnTo>
                  <a:pt x="4262" y="12"/>
                </a:lnTo>
                <a:lnTo>
                  <a:pt x="4262" y="2584"/>
                </a:lnTo>
                <a:lnTo>
                  <a:pt x="3309" y="2584"/>
                </a:lnTo>
                <a:lnTo>
                  <a:pt x="3309" y="1656"/>
                </a:lnTo>
                <a:cubicBezTo>
                  <a:pt x="3309" y="822"/>
                  <a:pt x="2714" y="131"/>
                  <a:pt x="1880" y="12"/>
                </a:cubicBezTo>
                <a:cubicBezTo>
                  <a:pt x="1813" y="4"/>
                  <a:pt x="1746"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93" name="Google Shape;11593;p101"/>
          <p:cNvGrpSpPr/>
          <p:nvPr/>
        </p:nvGrpSpPr>
        <p:grpSpPr>
          <a:xfrm>
            <a:off x="2588365" y="3981455"/>
            <a:ext cx="322742" cy="298723"/>
            <a:chOff x="2959796" y="4133855"/>
            <a:chExt cx="322742" cy="298723"/>
          </a:xfrm>
        </p:grpSpPr>
        <p:sp>
          <p:nvSpPr>
            <p:cNvPr id="11594" name="Google Shape;11594;p101"/>
            <p:cNvSpPr/>
            <p:nvPr/>
          </p:nvSpPr>
          <p:spPr>
            <a:xfrm>
              <a:off x="2959796" y="4369004"/>
              <a:ext cx="63575" cy="63575"/>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101"/>
            <p:cNvSpPr/>
            <p:nvPr/>
          </p:nvSpPr>
          <p:spPr>
            <a:xfrm>
              <a:off x="2959796" y="4289919"/>
              <a:ext cx="63575" cy="63575"/>
            </a:xfrm>
            <a:custGeom>
              <a:avLst/>
              <a:gdLst/>
              <a:ahLst/>
              <a:cxnLst/>
              <a:rect l="l" t="t" r="r" b="b"/>
              <a:pathLst>
                <a:path w="2144" h="2144" extrusionOk="0">
                  <a:moveTo>
                    <a:pt x="1072" y="0"/>
                  </a:moveTo>
                  <a:cubicBezTo>
                    <a:pt x="477" y="0"/>
                    <a:pt x="1" y="500"/>
                    <a:pt x="1" y="1072"/>
                  </a:cubicBezTo>
                  <a:cubicBezTo>
                    <a:pt x="1" y="1667"/>
                    <a:pt x="477" y="2144"/>
                    <a:pt x="1072" y="2144"/>
                  </a:cubicBezTo>
                  <a:cubicBezTo>
                    <a:pt x="1668" y="2144"/>
                    <a:pt x="2144" y="1667"/>
                    <a:pt x="2144" y="1072"/>
                  </a:cubicBezTo>
                  <a:cubicBezTo>
                    <a:pt x="2144" y="500"/>
                    <a:pt x="1668"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101"/>
            <p:cNvSpPr/>
            <p:nvPr/>
          </p:nvSpPr>
          <p:spPr>
            <a:xfrm>
              <a:off x="2959796" y="4212228"/>
              <a:ext cx="63575" cy="63575"/>
            </a:xfrm>
            <a:custGeom>
              <a:avLst/>
              <a:gdLst/>
              <a:ahLst/>
              <a:cxnLst/>
              <a:rect l="l" t="t" r="r" b="b"/>
              <a:pathLst>
                <a:path w="2144" h="2144" extrusionOk="0">
                  <a:moveTo>
                    <a:pt x="1072" y="1"/>
                  </a:moveTo>
                  <a:cubicBezTo>
                    <a:pt x="477" y="1"/>
                    <a:pt x="1" y="501"/>
                    <a:pt x="1" y="1072"/>
                  </a:cubicBezTo>
                  <a:cubicBezTo>
                    <a:pt x="1" y="1668"/>
                    <a:pt x="477" y="2144"/>
                    <a:pt x="1072" y="2144"/>
                  </a:cubicBezTo>
                  <a:cubicBezTo>
                    <a:pt x="1668" y="2144"/>
                    <a:pt x="2144" y="1668"/>
                    <a:pt x="2144" y="1072"/>
                  </a:cubicBezTo>
                  <a:cubicBezTo>
                    <a:pt x="2144" y="501"/>
                    <a:pt x="1668"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101"/>
            <p:cNvSpPr/>
            <p:nvPr/>
          </p:nvSpPr>
          <p:spPr>
            <a:xfrm>
              <a:off x="3045938" y="4369004"/>
              <a:ext cx="63605" cy="63575"/>
            </a:xfrm>
            <a:custGeom>
              <a:avLst/>
              <a:gdLst/>
              <a:ahLst/>
              <a:cxnLst/>
              <a:rect l="l" t="t" r="r" b="b"/>
              <a:pathLst>
                <a:path w="2145" h="2144" extrusionOk="0">
                  <a:moveTo>
                    <a:pt x="1073" y="0"/>
                  </a:moveTo>
                  <a:cubicBezTo>
                    <a:pt x="477" y="0"/>
                    <a:pt x="1" y="477"/>
                    <a:pt x="1" y="1072"/>
                  </a:cubicBezTo>
                  <a:cubicBezTo>
                    <a:pt x="1" y="1667"/>
                    <a:pt x="477" y="2144"/>
                    <a:pt x="1073" y="2144"/>
                  </a:cubicBezTo>
                  <a:cubicBezTo>
                    <a:pt x="1668" y="2144"/>
                    <a:pt x="2144" y="1667"/>
                    <a:pt x="2144" y="1072"/>
                  </a:cubicBezTo>
                  <a:cubicBezTo>
                    <a:pt x="2144" y="477"/>
                    <a:pt x="1668" y="0"/>
                    <a:pt x="1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101"/>
            <p:cNvSpPr/>
            <p:nvPr/>
          </p:nvSpPr>
          <p:spPr>
            <a:xfrm>
              <a:off x="3045938" y="4289919"/>
              <a:ext cx="63605" cy="63575"/>
            </a:xfrm>
            <a:custGeom>
              <a:avLst/>
              <a:gdLst/>
              <a:ahLst/>
              <a:cxnLst/>
              <a:rect l="l" t="t" r="r" b="b"/>
              <a:pathLst>
                <a:path w="2145" h="2144" extrusionOk="0">
                  <a:moveTo>
                    <a:pt x="1073" y="0"/>
                  </a:moveTo>
                  <a:cubicBezTo>
                    <a:pt x="477" y="0"/>
                    <a:pt x="1" y="500"/>
                    <a:pt x="1" y="1072"/>
                  </a:cubicBezTo>
                  <a:cubicBezTo>
                    <a:pt x="1" y="1667"/>
                    <a:pt x="477" y="2144"/>
                    <a:pt x="1073" y="2144"/>
                  </a:cubicBezTo>
                  <a:cubicBezTo>
                    <a:pt x="1668" y="2144"/>
                    <a:pt x="2144" y="1667"/>
                    <a:pt x="2144" y="1072"/>
                  </a:cubicBezTo>
                  <a:cubicBezTo>
                    <a:pt x="2144" y="500"/>
                    <a:pt x="1668" y="0"/>
                    <a:pt x="1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101"/>
            <p:cNvSpPr/>
            <p:nvPr/>
          </p:nvSpPr>
          <p:spPr>
            <a:xfrm>
              <a:off x="3132821" y="4369004"/>
              <a:ext cx="63575" cy="63575"/>
            </a:xfrm>
            <a:custGeom>
              <a:avLst/>
              <a:gdLst/>
              <a:ahLst/>
              <a:cxnLst/>
              <a:rect l="l" t="t" r="r" b="b"/>
              <a:pathLst>
                <a:path w="2144" h="2144" extrusionOk="0">
                  <a:moveTo>
                    <a:pt x="1072" y="0"/>
                  </a:moveTo>
                  <a:cubicBezTo>
                    <a:pt x="476" y="0"/>
                    <a:pt x="0" y="477"/>
                    <a:pt x="0" y="1072"/>
                  </a:cubicBezTo>
                  <a:cubicBezTo>
                    <a:pt x="0" y="1667"/>
                    <a:pt x="476" y="2144"/>
                    <a:pt x="1072" y="2144"/>
                  </a:cubicBezTo>
                  <a:cubicBezTo>
                    <a:pt x="1667" y="2144"/>
                    <a:pt x="2143" y="1667"/>
                    <a:pt x="2143" y="1072"/>
                  </a:cubicBezTo>
                  <a:cubicBezTo>
                    <a:pt x="2143" y="477"/>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101"/>
            <p:cNvSpPr/>
            <p:nvPr/>
          </p:nvSpPr>
          <p:spPr>
            <a:xfrm>
              <a:off x="3132821" y="4289919"/>
              <a:ext cx="63575" cy="63575"/>
            </a:xfrm>
            <a:custGeom>
              <a:avLst/>
              <a:gdLst/>
              <a:ahLst/>
              <a:cxnLst/>
              <a:rect l="l" t="t" r="r" b="b"/>
              <a:pathLst>
                <a:path w="2144" h="2144" extrusionOk="0">
                  <a:moveTo>
                    <a:pt x="1072" y="0"/>
                  </a:moveTo>
                  <a:cubicBezTo>
                    <a:pt x="476" y="0"/>
                    <a:pt x="0" y="500"/>
                    <a:pt x="0" y="1072"/>
                  </a:cubicBezTo>
                  <a:cubicBezTo>
                    <a:pt x="0" y="1667"/>
                    <a:pt x="476" y="2144"/>
                    <a:pt x="1072" y="2144"/>
                  </a:cubicBezTo>
                  <a:cubicBezTo>
                    <a:pt x="1667" y="2144"/>
                    <a:pt x="2143" y="1667"/>
                    <a:pt x="2143" y="1072"/>
                  </a:cubicBezTo>
                  <a:cubicBezTo>
                    <a:pt x="2143" y="500"/>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101"/>
            <p:cNvSpPr/>
            <p:nvPr/>
          </p:nvSpPr>
          <p:spPr>
            <a:xfrm>
              <a:off x="3132821" y="4212228"/>
              <a:ext cx="63575" cy="63575"/>
            </a:xfrm>
            <a:custGeom>
              <a:avLst/>
              <a:gdLst/>
              <a:ahLst/>
              <a:cxnLst/>
              <a:rect l="l" t="t" r="r" b="b"/>
              <a:pathLst>
                <a:path w="2144" h="2144" extrusionOk="0">
                  <a:moveTo>
                    <a:pt x="1072" y="1"/>
                  </a:moveTo>
                  <a:cubicBezTo>
                    <a:pt x="476" y="1"/>
                    <a:pt x="0" y="501"/>
                    <a:pt x="0" y="1072"/>
                  </a:cubicBezTo>
                  <a:cubicBezTo>
                    <a:pt x="0" y="1668"/>
                    <a:pt x="476" y="2144"/>
                    <a:pt x="1072" y="2144"/>
                  </a:cubicBezTo>
                  <a:cubicBezTo>
                    <a:pt x="1667" y="2144"/>
                    <a:pt x="2143" y="1668"/>
                    <a:pt x="2143" y="1072"/>
                  </a:cubicBezTo>
                  <a:cubicBezTo>
                    <a:pt x="2143" y="501"/>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101"/>
            <p:cNvSpPr/>
            <p:nvPr/>
          </p:nvSpPr>
          <p:spPr>
            <a:xfrm>
              <a:off x="3218963" y="4369004"/>
              <a:ext cx="63575" cy="63575"/>
            </a:xfrm>
            <a:custGeom>
              <a:avLst/>
              <a:gdLst/>
              <a:ahLst/>
              <a:cxnLst/>
              <a:rect l="l" t="t" r="r" b="b"/>
              <a:pathLst>
                <a:path w="2144" h="2144" extrusionOk="0">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101"/>
            <p:cNvSpPr/>
            <p:nvPr/>
          </p:nvSpPr>
          <p:spPr>
            <a:xfrm>
              <a:off x="3218963" y="4289919"/>
              <a:ext cx="63575" cy="63575"/>
            </a:xfrm>
            <a:custGeom>
              <a:avLst/>
              <a:gdLst/>
              <a:ahLst/>
              <a:cxnLst/>
              <a:rect l="l" t="t" r="r" b="b"/>
              <a:pathLst>
                <a:path w="2144" h="2144" extrusionOk="0">
                  <a:moveTo>
                    <a:pt x="1072" y="0"/>
                  </a:moveTo>
                  <a:cubicBezTo>
                    <a:pt x="477" y="0"/>
                    <a:pt x="0" y="500"/>
                    <a:pt x="0" y="1072"/>
                  </a:cubicBezTo>
                  <a:cubicBezTo>
                    <a:pt x="0" y="1667"/>
                    <a:pt x="477" y="2144"/>
                    <a:pt x="1072" y="2144"/>
                  </a:cubicBezTo>
                  <a:cubicBezTo>
                    <a:pt x="1667" y="2144"/>
                    <a:pt x="2144" y="1667"/>
                    <a:pt x="2144" y="1072"/>
                  </a:cubicBezTo>
                  <a:cubicBezTo>
                    <a:pt x="2144" y="500"/>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101"/>
            <p:cNvSpPr/>
            <p:nvPr/>
          </p:nvSpPr>
          <p:spPr>
            <a:xfrm>
              <a:off x="3218963" y="4212228"/>
              <a:ext cx="63575" cy="63575"/>
            </a:xfrm>
            <a:custGeom>
              <a:avLst/>
              <a:gdLst/>
              <a:ahLst/>
              <a:cxnLst/>
              <a:rect l="l" t="t" r="r" b="b"/>
              <a:pathLst>
                <a:path w="2144" h="2144" extrusionOk="0">
                  <a:moveTo>
                    <a:pt x="1072" y="1"/>
                  </a:moveTo>
                  <a:cubicBezTo>
                    <a:pt x="477" y="1"/>
                    <a:pt x="0" y="501"/>
                    <a:pt x="0" y="1072"/>
                  </a:cubicBezTo>
                  <a:cubicBezTo>
                    <a:pt x="0" y="1668"/>
                    <a:pt x="477" y="2144"/>
                    <a:pt x="1072" y="2144"/>
                  </a:cubicBezTo>
                  <a:cubicBezTo>
                    <a:pt x="1667" y="2144"/>
                    <a:pt x="2144" y="1668"/>
                    <a:pt x="2144" y="1072"/>
                  </a:cubicBezTo>
                  <a:cubicBezTo>
                    <a:pt x="2144" y="501"/>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101"/>
            <p:cNvSpPr/>
            <p:nvPr/>
          </p:nvSpPr>
          <p:spPr>
            <a:xfrm>
              <a:off x="3218963" y="4133855"/>
              <a:ext cx="63575" cy="63575"/>
            </a:xfrm>
            <a:custGeom>
              <a:avLst/>
              <a:gdLst/>
              <a:ahLst/>
              <a:cxnLst/>
              <a:rect l="l" t="t" r="r" b="b"/>
              <a:pathLst>
                <a:path w="2144" h="2144" extrusionOk="0">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06" name="Google Shape;11606;p101"/>
          <p:cNvSpPr/>
          <p:nvPr/>
        </p:nvSpPr>
        <p:spPr>
          <a:xfrm>
            <a:off x="3272838" y="3977687"/>
            <a:ext cx="341093" cy="341093"/>
          </a:xfrm>
          <a:custGeom>
            <a:avLst/>
            <a:gdLst/>
            <a:ahLst/>
            <a:cxnLst/>
            <a:rect l="l" t="t" r="r" b="b"/>
            <a:pathLst>
              <a:path w="11503" h="11503" extrusionOk="0">
                <a:moveTo>
                  <a:pt x="0" y="1"/>
                </a:moveTo>
                <a:lnTo>
                  <a:pt x="0" y="11503"/>
                </a:lnTo>
                <a:lnTo>
                  <a:pt x="11503" y="11503"/>
                </a:lnTo>
                <a:lnTo>
                  <a:pt x="11503" y="10265"/>
                </a:lnTo>
                <a:lnTo>
                  <a:pt x="10836" y="10265"/>
                </a:lnTo>
                <a:lnTo>
                  <a:pt x="10836" y="10360"/>
                </a:lnTo>
                <a:lnTo>
                  <a:pt x="10836" y="10908"/>
                </a:lnTo>
                <a:lnTo>
                  <a:pt x="691" y="10908"/>
                </a:lnTo>
                <a:lnTo>
                  <a:pt x="691" y="9955"/>
                </a:lnTo>
                <a:lnTo>
                  <a:pt x="2072" y="9026"/>
                </a:lnTo>
                <a:cubicBezTo>
                  <a:pt x="2243" y="9154"/>
                  <a:pt x="2490" y="9244"/>
                  <a:pt x="2746" y="9244"/>
                </a:cubicBezTo>
                <a:cubicBezTo>
                  <a:pt x="2775" y="9244"/>
                  <a:pt x="2805" y="9243"/>
                  <a:pt x="2834" y="9240"/>
                </a:cubicBezTo>
                <a:cubicBezTo>
                  <a:pt x="3334" y="9169"/>
                  <a:pt x="3739" y="8788"/>
                  <a:pt x="3787" y="8288"/>
                </a:cubicBezTo>
                <a:cubicBezTo>
                  <a:pt x="3811" y="8002"/>
                  <a:pt x="3739" y="7740"/>
                  <a:pt x="3620" y="7526"/>
                </a:cubicBezTo>
                <a:lnTo>
                  <a:pt x="4049" y="6788"/>
                </a:lnTo>
                <a:cubicBezTo>
                  <a:pt x="4144" y="6811"/>
                  <a:pt x="4239" y="6811"/>
                  <a:pt x="4335" y="6811"/>
                </a:cubicBezTo>
                <a:cubicBezTo>
                  <a:pt x="4596" y="6811"/>
                  <a:pt x="4835" y="6740"/>
                  <a:pt x="5001" y="6549"/>
                </a:cubicBezTo>
                <a:lnTo>
                  <a:pt x="5644" y="7002"/>
                </a:lnTo>
                <a:cubicBezTo>
                  <a:pt x="5597" y="7145"/>
                  <a:pt x="5597" y="7288"/>
                  <a:pt x="5644" y="7454"/>
                </a:cubicBezTo>
                <a:cubicBezTo>
                  <a:pt x="5716" y="7859"/>
                  <a:pt x="6049" y="8193"/>
                  <a:pt x="6478" y="8264"/>
                </a:cubicBezTo>
                <a:cubicBezTo>
                  <a:pt x="6531" y="8272"/>
                  <a:pt x="6584" y="8276"/>
                  <a:pt x="6636" y="8276"/>
                </a:cubicBezTo>
                <a:cubicBezTo>
                  <a:pt x="7215" y="8276"/>
                  <a:pt x="7716" y="7806"/>
                  <a:pt x="7716" y="7216"/>
                </a:cubicBezTo>
                <a:cubicBezTo>
                  <a:pt x="7716" y="7026"/>
                  <a:pt x="7692" y="6883"/>
                  <a:pt x="7597" y="6764"/>
                </a:cubicBezTo>
                <a:lnTo>
                  <a:pt x="8169" y="6145"/>
                </a:lnTo>
                <a:cubicBezTo>
                  <a:pt x="8289" y="6196"/>
                  <a:pt x="8434" y="6235"/>
                  <a:pt x="8585" y="6235"/>
                </a:cubicBezTo>
                <a:cubicBezTo>
                  <a:pt x="8644" y="6235"/>
                  <a:pt x="8704" y="6229"/>
                  <a:pt x="8764" y="6216"/>
                </a:cubicBezTo>
                <a:cubicBezTo>
                  <a:pt x="9240" y="6168"/>
                  <a:pt x="9621" y="5787"/>
                  <a:pt x="9693" y="5311"/>
                </a:cubicBezTo>
                <a:cubicBezTo>
                  <a:pt x="9717" y="4978"/>
                  <a:pt x="9621" y="4668"/>
                  <a:pt x="9407" y="4478"/>
                </a:cubicBezTo>
                <a:lnTo>
                  <a:pt x="9836" y="3882"/>
                </a:lnTo>
                <a:cubicBezTo>
                  <a:pt x="9907" y="3894"/>
                  <a:pt x="9979" y="3900"/>
                  <a:pt x="10056" y="3900"/>
                </a:cubicBezTo>
                <a:cubicBezTo>
                  <a:pt x="10133" y="3900"/>
                  <a:pt x="10217" y="3894"/>
                  <a:pt x="10312" y="3882"/>
                </a:cubicBezTo>
                <a:cubicBezTo>
                  <a:pt x="10717" y="3787"/>
                  <a:pt x="11050" y="3454"/>
                  <a:pt x="11145" y="3049"/>
                </a:cubicBezTo>
                <a:cubicBezTo>
                  <a:pt x="11277" y="2391"/>
                  <a:pt x="10762" y="1773"/>
                  <a:pt x="10121" y="1773"/>
                </a:cubicBezTo>
                <a:cubicBezTo>
                  <a:pt x="10067" y="1773"/>
                  <a:pt x="10011" y="1777"/>
                  <a:pt x="9955" y="1787"/>
                </a:cubicBezTo>
                <a:cubicBezTo>
                  <a:pt x="9478" y="1858"/>
                  <a:pt x="9097" y="2239"/>
                  <a:pt x="9026" y="2739"/>
                </a:cubicBezTo>
                <a:cubicBezTo>
                  <a:pt x="9002" y="3049"/>
                  <a:pt x="9097" y="3311"/>
                  <a:pt x="9264" y="3525"/>
                </a:cubicBezTo>
                <a:lnTo>
                  <a:pt x="8859" y="4144"/>
                </a:lnTo>
                <a:cubicBezTo>
                  <a:pt x="8788" y="4120"/>
                  <a:pt x="8693" y="4120"/>
                  <a:pt x="8645" y="4120"/>
                </a:cubicBezTo>
                <a:cubicBezTo>
                  <a:pt x="8050" y="4120"/>
                  <a:pt x="7573" y="4597"/>
                  <a:pt x="7573" y="5192"/>
                </a:cubicBezTo>
                <a:cubicBezTo>
                  <a:pt x="7573" y="5359"/>
                  <a:pt x="7621" y="5549"/>
                  <a:pt x="7692" y="5692"/>
                </a:cubicBezTo>
                <a:lnTo>
                  <a:pt x="7145" y="6288"/>
                </a:lnTo>
                <a:cubicBezTo>
                  <a:pt x="7002" y="6192"/>
                  <a:pt x="6835" y="6168"/>
                  <a:pt x="6668" y="6168"/>
                </a:cubicBezTo>
                <a:cubicBezTo>
                  <a:pt x="6406" y="6168"/>
                  <a:pt x="6168" y="6264"/>
                  <a:pt x="5954" y="6430"/>
                </a:cubicBezTo>
                <a:lnTo>
                  <a:pt x="5335" y="6002"/>
                </a:lnTo>
                <a:cubicBezTo>
                  <a:pt x="5359" y="5883"/>
                  <a:pt x="5359" y="5764"/>
                  <a:pt x="5335" y="5645"/>
                </a:cubicBezTo>
                <a:cubicBezTo>
                  <a:pt x="5287" y="5168"/>
                  <a:pt x="4882" y="4763"/>
                  <a:pt x="4382" y="4716"/>
                </a:cubicBezTo>
                <a:cubicBezTo>
                  <a:pt x="4344" y="4711"/>
                  <a:pt x="4306" y="4709"/>
                  <a:pt x="4269" y="4709"/>
                </a:cubicBezTo>
                <a:cubicBezTo>
                  <a:pt x="3698" y="4709"/>
                  <a:pt x="3215" y="5206"/>
                  <a:pt x="3215" y="5787"/>
                </a:cubicBezTo>
                <a:cubicBezTo>
                  <a:pt x="3215" y="6049"/>
                  <a:pt x="3310" y="6264"/>
                  <a:pt x="3453" y="6478"/>
                </a:cubicBezTo>
                <a:lnTo>
                  <a:pt x="3049" y="7145"/>
                </a:lnTo>
                <a:cubicBezTo>
                  <a:pt x="2953" y="7121"/>
                  <a:pt x="2834" y="7097"/>
                  <a:pt x="2715" y="7097"/>
                </a:cubicBezTo>
                <a:cubicBezTo>
                  <a:pt x="2120" y="7097"/>
                  <a:pt x="1643" y="7573"/>
                  <a:pt x="1643" y="8169"/>
                </a:cubicBezTo>
                <a:cubicBezTo>
                  <a:pt x="1643" y="8240"/>
                  <a:pt x="1643" y="8336"/>
                  <a:pt x="1667" y="8431"/>
                </a:cubicBezTo>
                <a:lnTo>
                  <a:pt x="691" y="9074"/>
                </a:lnTo>
                <a:lnTo>
                  <a:pt x="691" y="691"/>
                </a:lnTo>
                <a:lnTo>
                  <a:pt x="1239" y="691"/>
                </a:lnTo>
                <a:lnTo>
                  <a:pt x="123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07" name="Google Shape;11607;p101"/>
          <p:cNvGrpSpPr/>
          <p:nvPr/>
        </p:nvGrpSpPr>
        <p:grpSpPr>
          <a:xfrm>
            <a:off x="4042436" y="3978232"/>
            <a:ext cx="341096" cy="341809"/>
            <a:chOff x="4118636" y="4140201"/>
            <a:chExt cx="341096" cy="341809"/>
          </a:xfrm>
        </p:grpSpPr>
        <p:sp>
          <p:nvSpPr>
            <p:cNvPr id="11608" name="Google Shape;11608;p101"/>
            <p:cNvSpPr/>
            <p:nvPr/>
          </p:nvSpPr>
          <p:spPr>
            <a:xfrm>
              <a:off x="4181471" y="4203065"/>
              <a:ext cx="98891" cy="211867"/>
            </a:xfrm>
            <a:custGeom>
              <a:avLst/>
              <a:gdLst/>
              <a:ahLst/>
              <a:cxnLst/>
              <a:rect l="l" t="t" r="r" b="b"/>
              <a:pathLst>
                <a:path w="3335" h="7145" extrusionOk="0">
                  <a:moveTo>
                    <a:pt x="3335" y="0"/>
                  </a:moveTo>
                  <a:cubicBezTo>
                    <a:pt x="1453" y="167"/>
                    <a:pt x="1" y="1715"/>
                    <a:pt x="1" y="3620"/>
                  </a:cubicBezTo>
                  <a:cubicBezTo>
                    <a:pt x="1" y="5287"/>
                    <a:pt x="1096" y="6692"/>
                    <a:pt x="2620" y="7144"/>
                  </a:cubicBezTo>
                  <a:lnTo>
                    <a:pt x="3335" y="3596"/>
                  </a:lnTo>
                  <a:lnTo>
                    <a:pt x="333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101"/>
            <p:cNvSpPr/>
            <p:nvPr/>
          </p:nvSpPr>
          <p:spPr>
            <a:xfrm>
              <a:off x="4277517" y="4327341"/>
              <a:ext cx="95362" cy="91834"/>
            </a:xfrm>
            <a:custGeom>
              <a:avLst/>
              <a:gdLst/>
              <a:ahLst/>
              <a:cxnLst/>
              <a:rect l="l" t="t" r="r" b="b"/>
              <a:pathLst>
                <a:path w="3216" h="3097" extrusionOk="0">
                  <a:moveTo>
                    <a:pt x="620" y="0"/>
                  </a:moveTo>
                  <a:lnTo>
                    <a:pt x="0" y="3072"/>
                  </a:lnTo>
                  <a:cubicBezTo>
                    <a:pt x="119" y="3072"/>
                    <a:pt x="262" y="3096"/>
                    <a:pt x="381" y="3096"/>
                  </a:cubicBezTo>
                  <a:cubicBezTo>
                    <a:pt x="1548" y="3096"/>
                    <a:pt x="2572" y="2596"/>
                    <a:pt x="3215" y="1787"/>
                  </a:cubicBezTo>
                  <a:lnTo>
                    <a:pt x="62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101"/>
            <p:cNvSpPr/>
            <p:nvPr/>
          </p:nvSpPr>
          <p:spPr>
            <a:xfrm>
              <a:off x="4298689" y="4140201"/>
              <a:ext cx="161043" cy="258481"/>
            </a:xfrm>
            <a:custGeom>
              <a:avLst/>
              <a:gdLst/>
              <a:ahLst/>
              <a:cxnLst/>
              <a:rect l="l" t="t" r="r" b="b"/>
              <a:pathLst>
                <a:path w="5431" h="8717" extrusionOk="0">
                  <a:moveTo>
                    <a:pt x="1" y="1"/>
                  </a:moveTo>
                  <a:lnTo>
                    <a:pt x="1" y="1429"/>
                  </a:lnTo>
                  <a:lnTo>
                    <a:pt x="25" y="1429"/>
                  </a:lnTo>
                  <a:cubicBezTo>
                    <a:pt x="2263" y="1620"/>
                    <a:pt x="4025" y="3478"/>
                    <a:pt x="4025" y="5740"/>
                  </a:cubicBezTo>
                  <a:cubicBezTo>
                    <a:pt x="4025" y="6550"/>
                    <a:pt x="3811" y="7264"/>
                    <a:pt x="3430" y="7907"/>
                  </a:cubicBezTo>
                  <a:lnTo>
                    <a:pt x="4573" y="8717"/>
                  </a:lnTo>
                  <a:cubicBezTo>
                    <a:pt x="5121" y="7836"/>
                    <a:pt x="5431" y="6812"/>
                    <a:pt x="5431" y="5740"/>
                  </a:cubicBezTo>
                  <a:cubicBezTo>
                    <a:pt x="5431" y="4192"/>
                    <a:pt x="4835" y="2763"/>
                    <a:pt x="3716" y="1668"/>
                  </a:cubicBezTo>
                  <a:cubicBezTo>
                    <a:pt x="2716" y="667"/>
                    <a:pt x="1406" y="72"/>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101"/>
            <p:cNvSpPr/>
            <p:nvPr/>
          </p:nvSpPr>
          <p:spPr>
            <a:xfrm>
              <a:off x="4266219" y="4391599"/>
              <a:ext cx="158908" cy="90410"/>
            </a:xfrm>
            <a:custGeom>
              <a:avLst/>
              <a:gdLst/>
              <a:ahLst/>
              <a:cxnLst/>
              <a:rect l="l" t="t" r="r" b="b"/>
              <a:pathLst>
                <a:path w="5359" h="3049" extrusionOk="0">
                  <a:moveTo>
                    <a:pt x="4168" y="1"/>
                  </a:moveTo>
                  <a:cubicBezTo>
                    <a:pt x="3358" y="1001"/>
                    <a:pt x="2144" y="1620"/>
                    <a:pt x="810" y="1620"/>
                  </a:cubicBezTo>
                  <a:cubicBezTo>
                    <a:pt x="620" y="1620"/>
                    <a:pt x="453" y="1620"/>
                    <a:pt x="262" y="1596"/>
                  </a:cubicBezTo>
                  <a:lnTo>
                    <a:pt x="0" y="2977"/>
                  </a:lnTo>
                  <a:cubicBezTo>
                    <a:pt x="262" y="3025"/>
                    <a:pt x="524" y="3049"/>
                    <a:pt x="810" y="3049"/>
                  </a:cubicBezTo>
                  <a:cubicBezTo>
                    <a:pt x="2358" y="3049"/>
                    <a:pt x="3787" y="2453"/>
                    <a:pt x="4882" y="1358"/>
                  </a:cubicBezTo>
                  <a:cubicBezTo>
                    <a:pt x="5049" y="1167"/>
                    <a:pt x="5216" y="1001"/>
                    <a:pt x="5359" y="810"/>
                  </a:cubicBezTo>
                  <a:lnTo>
                    <a:pt x="416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101"/>
            <p:cNvSpPr/>
            <p:nvPr/>
          </p:nvSpPr>
          <p:spPr>
            <a:xfrm>
              <a:off x="4118636" y="4140913"/>
              <a:ext cx="160331" cy="335459"/>
            </a:xfrm>
            <a:custGeom>
              <a:avLst/>
              <a:gdLst/>
              <a:ahLst/>
              <a:cxnLst/>
              <a:rect l="l" t="t" r="r" b="b"/>
              <a:pathLst>
                <a:path w="5407" h="11313" extrusionOk="0">
                  <a:moveTo>
                    <a:pt x="5406" y="0"/>
                  </a:moveTo>
                  <a:cubicBezTo>
                    <a:pt x="4025" y="96"/>
                    <a:pt x="2715" y="667"/>
                    <a:pt x="1691" y="1667"/>
                  </a:cubicBezTo>
                  <a:cubicBezTo>
                    <a:pt x="619" y="2739"/>
                    <a:pt x="0" y="4216"/>
                    <a:pt x="0" y="5764"/>
                  </a:cubicBezTo>
                  <a:cubicBezTo>
                    <a:pt x="0" y="7311"/>
                    <a:pt x="596" y="8740"/>
                    <a:pt x="1691" y="9836"/>
                  </a:cubicBezTo>
                  <a:cubicBezTo>
                    <a:pt x="2429" y="10574"/>
                    <a:pt x="3334" y="11074"/>
                    <a:pt x="4287" y="11312"/>
                  </a:cubicBezTo>
                  <a:lnTo>
                    <a:pt x="4596" y="9931"/>
                  </a:lnTo>
                  <a:cubicBezTo>
                    <a:pt x="2763" y="9407"/>
                    <a:pt x="1429" y="7716"/>
                    <a:pt x="1429" y="5764"/>
                  </a:cubicBezTo>
                  <a:cubicBezTo>
                    <a:pt x="1429" y="3454"/>
                    <a:pt x="3191" y="1620"/>
                    <a:pt x="5406" y="1429"/>
                  </a:cubicBezTo>
                  <a:lnTo>
                    <a:pt x="540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101"/>
            <p:cNvSpPr/>
            <p:nvPr/>
          </p:nvSpPr>
          <p:spPr>
            <a:xfrm>
              <a:off x="4299401" y="4203065"/>
              <a:ext cx="98891" cy="161725"/>
            </a:xfrm>
            <a:custGeom>
              <a:avLst/>
              <a:gdLst/>
              <a:ahLst/>
              <a:cxnLst/>
              <a:rect l="l" t="t" r="r" b="b"/>
              <a:pathLst>
                <a:path w="3335" h="5454" extrusionOk="0">
                  <a:moveTo>
                    <a:pt x="1" y="0"/>
                  </a:moveTo>
                  <a:lnTo>
                    <a:pt x="1" y="3477"/>
                  </a:lnTo>
                  <a:lnTo>
                    <a:pt x="2858" y="5454"/>
                  </a:lnTo>
                  <a:cubicBezTo>
                    <a:pt x="3168" y="4906"/>
                    <a:pt x="3335" y="4311"/>
                    <a:pt x="3335" y="3668"/>
                  </a:cubicBezTo>
                  <a:cubicBezTo>
                    <a:pt x="3335" y="1715"/>
                    <a:pt x="1858" y="167"/>
                    <a:pt x="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4" name="Google Shape;11614;p101"/>
          <p:cNvGrpSpPr/>
          <p:nvPr/>
        </p:nvGrpSpPr>
        <p:grpSpPr>
          <a:xfrm>
            <a:off x="4781640" y="3977520"/>
            <a:ext cx="341839" cy="340411"/>
            <a:chOff x="4705440" y="4139489"/>
            <a:chExt cx="341839" cy="340411"/>
          </a:xfrm>
        </p:grpSpPr>
        <p:sp>
          <p:nvSpPr>
            <p:cNvPr id="11615" name="Google Shape;11615;p101"/>
            <p:cNvSpPr/>
            <p:nvPr/>
          </p:nvSpPr>
          <p:spPr>
            <a:xfrm>
              <a:off x="4705440" y="4139489"/>
              <a:ext cx="64998" cy="340411"/>
            </a:xfrm>
            <a:custGeom>
              <a:avLst/>
              <a:gdLst/>
              <a:ahLst/>
              <a:cxnLst/>
              <a:rect l="l" t="t" r="r" b="b"/>
              <a:pathLst>
                <a:path w="2192" h="11480" extrusionOk="0">
                  <a:moveTo>
                    <a:pt x="763" y="1"/>
                  </a:moveTo>
                  <a:lnTo>
                    <a:pt x="763" y="1358"/>
                  </a:lnTo>
                  <a:cubicBezTo>
                    <a:pt x="334" y="1525"/>
                    <a:pt x="1" y="1906"/>
                    <a:pt x="1" y="2382"/>
                  </a:cubicBezTo>
                  <a:cubicBezTo>
                    <a:pt x="1" y="2859"/>
                    <a:pt x="311" y="3240"/>
                    <a:pt x="763" y="3382"/>
                  </a:cubicBezTo>
                  <a:lnTo>
                    <a:pt x="763" y="4740"/>
                  </a:lnTo>
                  <a:cubicBezTo>
                    <a:pt x="334" y="4883"/>
                    <a:pt x="1" y="5264"/>
                    <a:pt x="1" y="5740"/>
                  </a:cubicBezTo>
                  <a:cubicBezTo>
                    <a:pt x="1" y="6216"/>
                    <a:pt x="311" y="6597"/>
                    <a:pt x="763" y="6740"/>
                  </a:cubicBezTo>
                  <a:lnTo>
                    <a:pt x="763" y="8098"/>
                  </a:lnTo>
                  <a:cubicBezTo>
                    <a:pt x="334" y="8241"/>
                    <a:pt x="1" y="8622"/>
                    <a:pt x="1" y="9098"/>
                  </a:cubicBezTo>
                  <a:cubicBezTo>
                    <a:pt x="1" y="9574"/>
                    <a:pt x="311" y="9955"/>
                    <a:pt x="763" y="10122"/>
                  </a:cubicBezTo>
                  <a:lnTo>
                    <a:pt x="763" y="11479"/>
                  </a:lnTo>
                  <a:lnTo>
                    <a:pt x="1430" y="11479"/>
                  </a:lnTo>
                  <a:lnTo>
                    <a:pt x="1430" y="10122"/>
                  </a:lnTo>
                  <a:cubicBezTo>
                    <a:pt x="1859" y="9955"/>
                    <a:pt x="2192" y="9574"/>
                    <a:pt x="2192" y="9098"/>
                  </a:cubicBezTo>
                  <a:cubicBezTo>
                    <a:pt x="2192" y="8622"/>
                    <a:pt x="1882" y="8241"/>
                    <a:pt x="1430" y="8098"/>
                  </a:cubicBezTo>
                  <a:lnTo>
                    <a:pt x="1430" y="6740"/>
                  </a:lnTo>
                  <a:cubicBezTo>
                    <a:pt x="1859" y="6597"/>
                    <a:pt x="2192" y="6216"/>
                    <a:pt x="2192" y="5740"/>
                  </a:cubicBezTo>
                  <a:cubicBezTo>
                    <a:pt x="2192" y="5264"/>
                    <a:pt x="1882" y="4883"/>
                    <a:pt x="1430" y="4740"/>
                  </a:cubicBezTo>
                  <a:lnTo>
                    <a:pt x="1430" y="3382"/>
                  </a:lnTo>
                  <a:cubicBezTo>
                    <a:pt x="1859" y="3240"/>
                    <a:pt x="2144" y="2859"/>
                    <a:pt x="2144" y="2382"/>
                  </a:cubicBezTo>
                  <a:cubicBezTo>
                    <a:pt x="2144" y="1906"/>
                    <a:pt x="1859" y="1525"/>
                    <a:pt x="1406" y="1358"/>
                  </a:cubicBezTo>
                  <a:lnTo>
                    <a:pt x="140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101"/>
            <p:cNvSpPr/>
            <p:nvPr/>
          </p:nvSpPr>
          <p:spPr>
            <a:xfrm>
              <a:off x="4784554" y="4174094"/>
              <a:ext cx="190695" cy="75584"/>
            </a:xfrm>
            <a:custGeom>
              <a:avLst/>
              <a:gdLst/>
              <a:ahLst/>
              <a:cxnLst/>
              <a:rect l="l" t="t" r="r" b="b"/>
              <a:pathLst>
                <a:path w="6431" h="2549" extrusionOk="0">
                  <a:moveTo>
                    <a:pt x="1096" y="1"/>
                  </a:moveTo>
                  <a:lnTo>
                    <a:pt x="0" y="1263"/>
                  </a:lnTo>
                  <a:lnTo>
                    <a:pt x="1072" y="2549"/>
                  </a:lnTo>
                  <a:lnTo>
                    <a:pt x="6430" y="2549"/>
                  </a:lnTo>
                  <a:lnTo>
                    <a:pt x="643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101"/>
            <p:cNvSpPr/>
            <p:nvPr/>
          </p:nvSpPr>
          <p:spPr>
            <a:xfrm>
              <a:off x="4994290" y="4174094"/>
              <a:ext cx="52989" cy="75584"/>
            </a:xfrm>
            <a:custGeom>
              <a:avLst/>
              <a:gdLst/>
              <a:ahLst/>
              <a:cxnLst/>
              <a:rect l="l" t="t" r="r" b="b"/>
              <a:pathLst>
                <a:path w="1787" h="2549" extrusionOk="0">
                  <a:moveTo>
                    <a:pt x="0" y="1"/>
                  </a:moveTo>
                  <a:lnTo>
                    <a:pt x="0" y="2549"/>
                  </a:lnTo>
                  <a:lnTo>
                    <a:pt x="1786" y="2549"/>
                  </a:lnTo>
                  <a:lnTo>
                    <a:pt x="178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101"/>
            <p:cNvSpPr/>
            <p:nvPr/>
          </p:nvSpPr>
          <p:spPr>
            <a:xfrm>
              <a:off x="4784554" y="4271564"/>
              <a:ext cx="190695" cy="76296"/>
            </a:xfrm>
            <a:custGeom>
              <a:avLst/>
              <a:gdLst/>
              <a:ahLst/>
              <a:cxnLst/>
              <a:rect l="l" t="t" r="r" b="b"/>
              <a:pathLst>
                <a:path w="6431" h="2573" extrusionOk="0">
                  <a:moveTo>
                    <a:pt x="1096" y="0"/>
                  </a:moveTo>
                  <a:lnTo>
                    <a:pt x="0" y="1286"/>
                  </a:lnTo>
                  <a:lnTo>
                    <a:pt x="1072" y="2572"/>
                  </a:lnTo>
                  <a:lnTo>
                    <a:pt x="6430" y="2572"/>
                  </a:lnTo>
                  <a:lnTo>
                    <a:pt x="643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101"/>
            <p:cNvSpPr/>
            <p:nvPr/>
          </p:nvSpPr>
          <p:spPr>
            <a:xfrm>
              <a:off x="4994972" y="4271564"/>
              <a:ext cx="52307" cy="76296"/>
            </a:xfrm>
            <a:custGeom>
              <a:avLst/>
              <a:gdLst/>
              <a:ahLst/>
              <a:cxnLst/>
              <a:rect l="l" t="t" r="r" b="b"/>
              <a:pathLst>
                <a:path w="1764" h="2573" extrusionOk="0">
                  <a:moveTo>
                    <a:pt x="1" y="0"/>
                  </a:moveTo>
                  <a:lnTo>
                    <a:pt x="1" y="2572"/>
                  </a:lnTo>
                  <a:lnTo>
                    <a:pt x="1763" y="2572"/>
                  </a:lnTo>
                  <a:lnTo>
                    <a:pt x="176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101"/>
            <p:cNvSpPr/>
            <p:nvPr/>
          </p:nvSpPr>
          <p:spPr>
            <a:xfrm>
              <a:off x="4784554" y="4371821"/>
              <a:ext cx="190695" cy="75584"/>
            </a:xfrm>
            <a:custGeom>
              <a:avLst/>
              <a:gdLst/>
              <a:ahLst/>
              <a:cxnLst/>
              <a:rect l="l" t="t" r="r" b="b"/>
              <a:pathLst>
                <a:path w="6431" h="2549" extrusionOk="0">
                  <a:moveTo>
                    <a:pt x="1096" y="1"/>
                  </a:moveTo>
                  <a:lnTo>
                    <a:pt x="0" y="1263"/>
                  </a:lnTo>
                  <a:lnTo>
                    <a:pt x="1072" y="2549"/>
                  </a:lnTo>
                  <a:lnTo>
                    <a:pt x="6430" y="2549"/>
                  </a:lnTo>
                  <a:lnTo>
                    <a:pt x="643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101"/>
            <p:cNvSpPr/>
            <p:nvPr/>
          </p:nvSpPr>
          <p:spPr>
            <a:xfrm>
              <a:off x="4994972" y="4371821"/>
              <a:ext cx="52307" cy="75584"/>
            </a:xfrm>
            <a:custGeom>
              <a:avLst/>
              <a:gdLst/>
              <a:ahLst/>
              <a:cxnLst/>
              <a:rect l="l" t="t" r="r" b="b"/>
              <a:pathLst>
                <a:path w="1764" h="2549" extrusionOk="0">
                  <a:moveTo>
                    <a:pt x="1" y="1"/>
                  </a:moveTo>
                  <a:lnTo>
                    <a:pt x="1" y="2549"/>
                  </a:lnTo>
                  <a:lnTo>
                    <a:pt x="1763" y="2549"/>
                  </a:lnTo>
                  <a:lnTo>
                    <a:pt x="176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2" name="Google Shape;11622;p101"/>
          <p:cNvGrpSpPr/>
          <p:nvPr/>
        </p:nvGrpSpPr>
        <p:grpSpPr>
          <a:xfrm>
            <a:off x="5518768" y="3976976"/>
            <a:ext cx="340384" cy="342520"/>
            <a:chOff x="5290168" y="4143730"/>
            <a:chExt cx="340384" cy="342520"/>
          </a:xfrm>
        </p:grpSpPr>
        <p:sp>
          <p:nvSpPr>
            <p:cNvPr id="11623" name="Google Shape;11623;p101"/>
            <p:cNvSpPr/>
            <p:nvPr/>
          </p:nvSpPr>
          <p:spPr>
            <a:xfrm>
              <a:off x="5428588" y="4143730"/>
              <a:ext cx="100996" cy="138448"/>
            </a:xfrm>
            <a:custGeom>
              <a:avLst/>
              <a:gdLst/>
              <a:ahLst/>
              <a:cxnLst/>
              <a:rect l="l" t="t" r="r" b="b"/>
              <a:pathLst>
                <a:path w="3406" h="4669" extrusionOk="0">
                  <a:moveTo>
                    <a:pt x="0" y="1"/>
                  </a:moveTo>
                  <a:lnTo>
                    <a:pt x="0" y="2644"/>
                  </a:lnTo>
                  <a:lnTo>
                    <a:pt x="1381" y="2644"/>
                  </a:lnTo>
                  <a:lnTo>
                    <a:pt x="1381" y="3311"/>
                  </a:lnTo>
                  <a:lnTo>
                    <a:pt x="1405" y="3311"/>
                  </a:lnTo>
                  <a:cubicBezTo>
                    <a:pt x="1405" y="3692"/>
                    <a:pt x="1095" y="4002"/>
                    <a:pt x="714" y="4002"/>
                  </a:cubicBezTo>
                  <a:lnTo>
                    <a:pt x="500" y="4002"/>
                  </a:lnTo>
                  <a:lnTo>
                    <a:pt x="500" y="4668"/>
                  </a:lnTo>
                  <a:lnTo>
                    <a:pt x="714" y="4668"/>
                  </a:lnTo>
                  <a:cubicBezTo>
                    <a:pt x="1453" y="4668"/>
                    <a:pt x="2048" y="4073"/>
                    <a:pt x="2048" y="3335"/>
                  </a:cubicBezTo>
                  <a:lnTo>
                    <a:pt x="2048" y="2644"/>
                  </a:lnTo>
                  <a:lnTo>
                    <a:pt x="3405" y="2644"/>
                  </a:lnTo>
                  <a:lnTo>
                    <a:pt x="340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101"/>
            <p:cNvSpPr/>
            <p:nvPr/>
          </p:nvSpPr>
          <p:spPr>
            <a:xfrm>
              <a:off x="5290168" y="4262371"/>
              <a:ext cx="134207" cy="103843"/>
            </a:xfrm>
            <a:custGeom>
              <a:avLst/>
              <a:gdLst/>
              <a:ahLst/>
              <a:cxnLst/>
              <a:rect l="l" t="t" r="r" b="b"/>
              <a:pathLst>
                <a:path w="4526" h="3502" extrusionOk="0">
                  <a:moveTo>
                    <a:pt x="1929" y="1429"/>
                  </a:moveTo>
                  <a:lnTo>
                    <a:pt x="1929" y="2096"/>
                  </a:lnTo>
                  <a:lnTo>
                    <a:pt x="1239" y="2096"/>
                  </a:lnTo>
                  <a:lnTo>
                    <a:pt x="1239" y="1429"/>
                  </a:lnTo>
                  <a:close/>
                  <a:moveTo>
                    <a:pt x="3239" y="1429"/>
                  </a:moveTo>
                  <a:lnTo>
                    <a:pt x="3239" y="2096"/>
                  </a:lnTo>
                  <a:lnTo>
                    <a:pt x="2549" y="2096"/>
                  </a:lnTo>
                  <a:lnTo>
                    <a:pt x="2549" y="1429"/>
                  </a:lnTo>
                  <a:close/>
                  <a:moveTo>
                    <a:pt x="0" y="1"/>
                  </a:moveTo>
                  <a:lnTo>
                    <a:pt x="0" y="3501"/>
                  </a:lnTo>
                  <a:lnTo>
                    <a:pt x="4525" y="3501"/>
                  </a:lnTo>
                  <a:lnTo>
                    <a:pt x="452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101"/>
            <p:cNvSpPr/>
            <p:nvPr/>
          </p:nvSpPr>
          <p:spPr>
            <a:xfrm>
              <a:off x="5429270" y="4347120"/>
              <a:ext cx="101026" cy="139130"/>
            </a:xfrm>
            <a:custGeom>
              <a:avLst/>
              <a:gdLst/>
              <a:ahLst/>
              <a:cxnLst/>
              <a:rect l="l" t="t" r="r" b="b"/>
              <a:pathLst>
                <a:path w="3407" h="4692" extrusionOk="0">
                  <a:moveTo>
                    <a:pt x="477" y="0"/>
                  </a:moveTo>
                  <a:lnTo>
                    <a:pt x="477" y="667"/>
                  </a:lnTo>
                  <a:lnTo>
                    <a:pt x="691" y="667"/>
                  </a:lnTo>
                  <a:cubicBezTo>
                    <a:pt x="1072" y="667"/>
                    <a:pt x="1382" y="977"/>
                    <a:pt x="1382" y="1358"/>
                  </a:cubicBezTo>
                  <a:lnTo>
                    <a:pt x="1382" y="2048"/>
                  </a:lnTo>
                  <a:lnTo>
                    <a:pt x="1" y="2048"/>
                  </a:lnTo>
                  <a:lnTo>
                    <a:pt x="1" y="4692"/>
                  </a:lnTo>
                  <a:lnTo>
                    <a:pt x="3406" y="4692"/>
                  </a:lnTo>
                  <a:lnTo>
                    <a:pt x="3406" y="2048"/>
                  </a:lnTo>
                  <a:lnTo>
                    <a:pt x="2049" y="2048"/>
                  </a:lnTo>
                  <a:lnTo>
                    <a:pt x="2049" y="1334"/>
                  </a:lnTo>
                  <a:lnTo>
                    <a:pt x="2025" y="1334"/>
                  </a:lnTo>
                  <a:cubicBezTo>
                    <a:pt x="2025" y="596"/>
                    <a:pt x="143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101"/>
            <p:cNvSpPr/>
            <p:nvPr/>
          </p:nvSpPr>
          <p:spPr>
            <a:xfrm>
              <a:off x="5443414" y="4275093"/>
              <a:ext cx="187137" cy="78401"/>
            </a:xfrm>
            <a:custGeom>
              <a:avLst/>
              <a:gdLst/>
              <a:ahLst/>
              <a:cxnLst/>
              <a:rect l="l" t="t" r="r" b="b"/>
              <a:pathLst>
                <a:path w="6311" h="2644" extrusionOk="0">
                  <a:moveTo>
                    <a:pt x="2929" y="0"/>
                  </a:moveTo>
                  <a:lnTo>
                    <a:pt x="2929" y="977"/>
                  </a:lnTo>
                  <a:lnTo>
                    <a:pt x="0" y="977"/>
                  </a:lnTo>
                  <a:lnTo>
                    <a:pt x="0" y="1667"/>
                  </a:lnTo>
                  <a:lnTo>
                    <a:pt x="2929" y="1667"/>
                  </a:lnTo>
                  <a:lnTo>
                    <a:pt x="2929" y="2644"/>
                  </a:lnTo>
                  <a:lnTo>
                    <a:pt x="6311" y="2644"/>
                  </a:lnTo>
                  <a:lnTo>
                    <a:pt x="631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7" name="Google Shape;11627;p101"/>
          <p:cNvGrpSpPr/>
          <p:nvPr/>
        </p:nvGrpSpPr>
        <p:grpSpPr>
          <a:xfrm>
            <a:off x="6248569" y="4009685"/>
            <a:ext cx="341126" cy="341837"/>
            <a:chOff x="5881923" y="4162085"/>
            <a:chExt cx="341126" cy="341837"/>
          </a:xfrm>
        </p:grpSpPr>
        <p:sp>
          <p:nvSpPr>
            <p:cNvPr id="11628" name="Google Shape;11628;p101"/>
            <p:cNvSpPr/>
            <p:nvPr/>
          </p:nvSpPr>
          <p:spPr>
            <a:xfrm>
              <a:off x="6062718" y="4163508"/>
              <a:ext cx="160331" cy="213290"/>
            </a:xfrm>
            <a:custGeom>
              <a:avLst/>
              <a:gdLst/>
              <a:ahLst/>
              <a:cxnLst/>
              <a:rect l="l" t="t" r="r" b="b"/>
              <a:pathLst>
                <a:path w="5407" h="7193" extrusionOk="0">
                  <a:moveTo>
                    <a:pt x="0" y="1"/>
                  </a:moveTo>
                  <a:lnTo>
                    <a:pt x="0" y="1072"/>
                  </a:lnTo>
                  <a:cubicBezTo>
                    <a:pt x="56" y="1067"/>
                    <a:pt x="111" y="1064"/>
                    <a:pt x="166" y="1064"/>
                  </a:cubicBezTo>
                  <a:cubicBezTo>
                    <a:pt x="1050" y="1064"/>
                    <a:pt x="1810" y="1772"/>
                    <a:pt x="1810" y="2692"/>
                  </a:cubicBezTo>
                  <a:cubicBezTo>
                    <a:pt x="1810" y="3591"/>
                    <a:pt x="1045" y="4343"/>
                    <a:pt x="157" y="4343"/>
                  </a:cubicBezTo>
                  <a:cubicBezTo>
                    <a:pt x="105" y="4343"/>
                    <a:pt x="53" y="4340"/>
                    <a:pt x="0" y="4335"/>
                  </a:cubicBezTo>
                  <a:lnTo>
                    <a:pt x="0" y="5406"/>
                  </a:lnTo>
                  <a:lnTo>
                    <a:pt x="2025" y="5406"/>
                  </a:lnTo>
                  <a:cubicBezTo>
                    <a:pt x="1906" y="5645"/>
                    <a:pt x="1739" y="5978"/>
                    <a:pt x="1739" y="6240"/>
                  </a:cubicBezTo>
                  <a:cubicBezTo>
                    <a:pt x="1739" y="6788"/>
                    <a:pt x="2168" y="7192"/>
                    <a:pt x="2691" y="7192"/>
                  </a:cubicBezTo>
                  <a:cubicBezTo>
                    <a:pt x="3239" y="7192"/>
                    <a:pt x="3644" y="6788"/>
                    <a:pt x="3644" y="6240"/>
                  </a:cubicBezTo>
                  <a:cubicBezTo>
                    <a:pt x="3644" y="5978"/>
                    <a:pt x="3501" y="5645"/>
                    <a:pt x="3382" y="5406"/>
                  </a:cubicBezTo>
                  <a:lnTo>
                    <a:pt x="5406" y="5406"/>
                  </a:lnTo>
                  <a:lnTo>
                    <a:pt x="540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101"/>
            <p:cNvSpPr/>
            <p:nvPr/>
          </p:nvSpPr>
          <p:spPr>
            <a:xfrm>
              <a:off x="6009046" y="4343591"/>
              <a:ext cx="214002" cy="160331"/>
            </a:xfrm>
            <a:custGeom>
              <a:avLst/>
              <a:gdLst/>
              <a:ahLst/>
              <a:cxnLst/>
              <a:rect l="l" t="t" r="r" b="b"/>
              <a:pathLst>
                <a:path w="7217" h="5407" extrusionOk="0">
                  <a:moveTo>
                    <a:pt x="1787" y="0"/>
                  </a:moveTo>
                  <a:lnTo>
                    <a:pt x="1787" y="2024"/>
                  </a:lnTo>
                  <a:cubicBezTo>
                    <a:pt x="1572" y="1905"/>
                    <a:pt x="1239" y="1739"/>
                    <a:pt x="977" y="1739"/>
                  </a:cubicBezTo>
                  <a:cubicBezTo>
                    <a:pt x="429" y="1739"/>
                    <a:pt x="1" y="2167"/>
                    <a:pt x="1" y="2691"/>
                  </a:cubicBezTo>
                  <a:cubicBezTo>
                    <a:pt x="1" y="3239"/>
                    <a:pt x="429" y="3644"/>
                    <a:pt x="977" y="3644"/>
                  </a:cubicBezTo>
                  <a:cubicBezTo>
                    <a:pt x="1239" y="3644"/>
                    <a:pt x="1572" y="3501"/>
                    <a:pt x="1787" y="3382"/>
                  </a:cubicBezTo>
                  <a:lnTo>
                    <a:pt x="1787" y="5406"/>
                  </a:lnTo>
                  <a:lnTo>
                    <a:pt x="7216" y="5406"/>
                  </a:lnTo>
                  <a:lnTo>
                    <a:pt x="7216" y="0"/>
                  </a:lnTo>
                  <a:lnTo>
                    <a:pt x="6145" y="0"/>
                  </a:lnTo>
                  <a:cubicBezTo>
                    <a:pt x="6240" y="953"/>
                    <a:pt x="5478" y="1810"/>
                    <a:pt x="4501" y="1810"/>
                  </a:cubicBezTo>
                  <a:cubicBezTo>
                    <a:pt x="3525" y="1810"/>
                    <a:pt x="2787" y="953"/>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101"/>
            <p:cNvSpPr/>
            <p:nvPr/>
          </p:nvSpPr>
          <p:spPr>
            <a:xfrm>
              <a:off x="5881923" y="4162085"/>
              <a:ext cx="216137" cy="161043"/>
            </a:xfrm>
            <a:custGeom>
              <a:avLst/>
              <a:gdLst/>
              <a:ahLst/>
              <a:cxnLst/>
              <a:rect l="l" t="t" r="r" b="b"/>
              <a:pathLst>
                <a:path w="7289" h="5431" extrusionOk="0">
                  <a:moveTo>
                    <a:pt x="1" y="1"/>
                  </a:moveTo>
                  <a:lnTo>
                    <a:pt x="1" y="5431"/>
                  </a:lnTo>
                  <a:lnTo>
                    <a:pt x="1120" y="5431"/>
                  </a:lnTo>
                  <a:cubicBezTo>
                    <a:pt x="1025" y="4478"/>
                    <a:pt x="1787" y="3621"/>
                    <a:pt x="2763" y="3621"/>
                  </a:cubicBezTo>
                  <a:cubicBezTo>
                    <a:pt x="3716" y="3621"/>
                    <a:pt x="4478" y="4478"/>
                    <a:pt x="4383" y="5431"/>
                  </a:cubicBezTo>
                  <a:lnTo>
                    <a:pt x="5454" y="5431"/>
                  </a:lnTo>
                  <a:lnTo>
                    <a:pt x="5454" y="3406"/>
                  </a:lnTo>
                  <a:cubicBezTo>
                    <a:pt x="5693" y="3525"/>
                    <a:pt x="6050" y="3668"/>
                    <a:pt x="6336" y="3668"/>
                  </a:cubicBezTo>
                  <a:cubicBezTo>
                    <a:pt x="6859" y="3668"/>
                    <a:pt x="7288" y="3263"/>
                    <a:pt x="7288" y="2716"/>
                  </a:cubicBezTo>
                  <a:cubicBezTo>
                    <a:pt x="7288" y="2192"/>
                    <a:pt x="6859" y="1763"/>
                    <a:pt x="6336" y="1763"/>
                  </a:cubicBezTo>
                  <a:cubicBezTo>
                    <a:pt x="6050" y="1763"/>
                    <a:pt x="5693" y="1906"/>
                    <a:pt x="5454" y="2025"/>
                  </a:cubicBezTo>
                  <a:lnTo>
                    <a:pt x="54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101"/>
            <p:cNvSpPr/>
            <p:nvPr/>
          </p:nvSpPr>
          <p:spPr>
            <a:xfrm>
              <a:off x="5881923" y="4290631"/>
              <a:ext cx="161043" cy="213290"/>
            </a:xfrm>
            <a:custGeom>
              <a:avLst/>
              <a:gdLst/>
              <a:ahLst/>
              <a:cxnLst/>
              <a:rect l="l" t="t" r="r" b="b"/>
              <a:pathLst>
                <a:path w="5431" h="7193" extrusionOk="0">
                  <a:moveTo>
                    <a:pt x="2740" y="0"/>
                  </a:moveTo>
                  <a:cubicBezTo>
                    <a:pt x="2216" y="0"/>
                    <a:pt x="1787" y="405"/>
                    <a:pt x="1787" y="953"/>
                  </a:cubicBezTo>
                  <a:cubicBezTo>
                    <a:pt x="1787" y="1215"/>
                    <a:pt x="1954" y="1548"/>
                    <a:pt x="2073" y="1786"/>
                  </a:cubicBezTo>
                  <a:lnTo>
                    <a:pt x="1" y="1786"/>
                  </a:lnTo>
                  <a:lnTo>
                    <a:pt x="1" y="7192"/>
                  </a:lnTo>
                  <a:lnTo>
                    <a:pt x="5431" y="7192"/>
                  </a:lnTo>
                  <a:lnTo>
                    <a:pt x="5431" y="6097"/>
                  </a:lnTo>
                  <a:cubicBezTo>
                    <a:pt x="5377" y="6102"/>
                    <a:pt x="5323" y="6105"/>
                    <a:pt x="5269" y="6105"/>
                  </a:cubicBezTo>
                  <a:cubicBezTo>
                    <a:pt x="4383" y="6105"/>
                    <a:pt x="3621" y="5374"/>
                    <a:pt x="3621" y="4453"/>
                  </a:cubicBezTo>
                  <a:cubicBezTo>
                    <a:pt x="3621" y="3521"/>
                    <a:pt x="4403" y="2805"/>
                    <a:pt x="5303" y="2805"/>
                  </a:cubicBezTo>
                  <a:cubicBezTo>
                    <a:pt x="5345" y="2805"/>
                    <a:pt x="5388" y="2807"/>
                    <a:pt x="5431" y="2810"/>
                  </a:cubicBezTo>
                  <a:lnTo>
                    <a:pt x="5431" y="1786"/>
                  </a:lnTo>
                  <a:lnTo>
                    <a:pt x="3430" y="1786"/>
                  </a:lnTo>
                  <a:cubicBezTo>
                    <a:pt x="3549" y="1548"/>
                    <a:pt x="3692" y="1191"/>
                    <a:pt x="3692" y="953"/>
                  </a:cubicBezTo>
                  <a:cubicBezTo>
                    <a:pt x="3692" y="405"/>
                    <a:pt x="3287" y="0"/>
                    <a:pt x="2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2" name="Google Shape;11632;p101"/>
          <p:cNvGrpSpPr/>
          <p:nvPr/>
        </p:nvGrpSpPr>
        <p:grpSpPr>
          <a:xfrm>
            <a:off x="6982713" y="3987424"/>
            <a:ext cx="342520" cy="298159"/>
            <a:chOff x="6458882" y="4149393"/>
            <a:chExt cx="342520" cy="298159"/>
          </a:xfrm>
        </p:grpSpPr>
        <p:sp>
          <p:nvSpPr>
            <p:cNvPr id="11633" name="Google Shape;11633;p101"/>
            <p:cNvSpPr/>
            <p:nvPr/>
          </p:nvSpPr>
          <p:spPr>
            <a:xfrm>
              <a:off x="6575389" y="4149393"/>
              <a:ext cx="109477" cy="93939"/>
            </a:xfrm>
            <a:custGeom>
              <a:avLst/>
              <a:gdLst/>
              <a:ahLst/>
              <a:cxnLst/>
              <a:rect l="l" t="t" r="r" b="b"/>
              <a:pathLst>
                <a:path w="3692" h="3168" extrusionOk="0">
                  <a:moveTo>
                    <a:pt x="1834" y="0"/>
                  </a:moveTo>
                  <a:lnTo>
                    <a:pt x="1" y="3168"/>
                  </a:lnTo>
                  <a:lnTo>
                    <a:pt x="3692" y="3168"/>
                  </a:lnTo>
                  <a:lnTo>
                    <a:pt x="18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101"/>
            <p:cNvSpPr/>
            <p:nvPr/>
          </p:nvSpPr>
          <p:spPr>
            <a:xfrm>
              <a:off x="6499121" y="4263083"/>
              <a:ext cx="263433" cy="67815"/>
            </a:xfrm>
            <a:custGeom>
              <a:avLst/>
              <a:gdLst/>
              <a:ahLst/>
              <a:cxnLst/>
              <a:rect l="l" t="t" r="r" b="b"/>
              <a:pathLst>
                <a:path w="8884" h="2287" extrusionOk="0">
                  <a:moveTo>
                    <a:pt x="4097" y="0"/>
                  </a:moveTo>
                  <a:lnTo>
                    <a:pt x="4097" y="858"/>
                  </a:lnTo>
                  <a:lnTo>
                    <a:pt x="1" y="858"/>
                  </a:lnTo>
                  <a:lnTo>
                    <a:pt x="1" y="2287"/>
                  </a:lnTo>
                  <a:lnTo>
                    <a:pt x="668" y="2287"/>
                  </a:lnTo>
                  <a:lnTo>
                    <a:pt x="668" y="1548"/>
                  </a:lnTo>
                  <a:lnTo>
                    <a:pt x="4097" y="1548"/>
                  </a:lnTo>
                  <a:lnTo>
                    <a:pt x="4097" y="2287"/>
                  </a:lnTo>
                  <a:lnTo>
                    <a:pt x="4764" y="2287"/>
                  </a:lnTo>
                  <a:lnTo>
                    <a:pt x="4764" y="1548"/>
                  </a:lnTo>
                  <a:lnTo>
                    <a:pt x="8193" y="1548"/>
                  </a:lnTo>
                  <a:lnTo>
                    <a:pt x="8193" y="2287"/>
                  </a:lnTo>
                  <a:lnTo>
                    <a:pt x="8884" y="2287"/>
                  </a:lnTo>
                  <a:lnTo>
                    <a:pt x="8884" y="858"/>
                  </a:lnTo>
                  <a:lnTo>
                    <a:pt x="4764" y="858"/>
                  </a:lnTo>
                  <a:lnTo>
                    <a:pt x="476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101"/>
            <p:cNvSpPr/>
            <p:nvPr/>
          </p:nvSpPr>
          <p:spPr>
            <a:xfrm>
              <a:off x="6702512" y="4350649"/>
              <a:ext cx="98891" cy="96904"/>
            </a:xfrm>
            <a:custGeom>
              <a:avLst/>
              <a:gdLst/>
              <a:ahLst/>
              <a:cxnLst/>
              <a:rect l="l" t="t" r="r" b="b"/>
              <a:pathLst>
                <a:path w="3335" h="3268" extrusionOk="0">
                  <a:moveTo>
                    <a:pt x="1334" y="0"/>
                  </a:moveTo>
                  <a:cubicBezTo>
                    <a:pt x="572" y="143"/>
                    <a:pt x="0" y="858"/>
                    <a:pt x="24" y="1691"/>
                  </a:cubicBezTo>
                  <a:cubicBezTo>
                    <a:pt x="48" y="2525"/>
                    <a:pt x="739" y="3215"/>
                    <a:pt x="1572" y="3263"/>
                  </a:cubicBezTo>
                  <a:cubicBezTo>
                    <a:pt x="1612" y="3266"/>
                    <a:pt x="1653" y="3267"/>
                    <a:pt x="1692" y="3267"/>
                  </a:cubicBezTo>
                  <a:cubicBezTo>
                    <a:pt x="2590" y="3267"/>
                    <a:pt x="3311" y="2509"/>
                    <a:pt x="3311" y="1620"/>
                  </a:cubicBezTo>
                  <a:cubicBezTo>
                    <a:pt x="3334" y="834"/>
                    <a:pt x="2763" y="143"/>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101"/>
            <p:cNvSpPr/>
            <p:nvPr/>
          </p:nvSpPr>
          <p:spPr>
            <a:xfrm>
              <a:off x="6458882" y="4350649"/>
              <a:ext cx="99603" cy="96904"/>
            </a:xfrm>
            <a:custGeom>
              <a:avLst/>
              <a:gdLst/>
              <a:ahLst/>
              <a:cxnLst/>
              <a:rect l="l" t="t" r="r" b="b"/>
              <a:pathLst>
                <a:path w="3359" h="3268" extrusionOk="0">
                  <a:moveTo>
                    <a:pt x="1334" y="0"/>
                  </a:moveTo>
                  <a:cubicBezTo>
                    <a:pt x="572" y="143"/>
                    <a:pt x="0" y="858"/>
                    <a:pt x="24" y="1691"/>
                  </a:cubicBezTo>
                  <a:cubicBezTo>
                    <a:pt x="48" y="2525"/>
                    <a:pt x="739" y="3215"/>
                    <a:pt x="1572" y="3263"/>
                  </a:cubicBezTo>
                  <a:cubicBezTo>
                    <a:pt x="1613" y="3266"/>
                    <a:pt x="1653" y="3267"/>
                    <a:pt x="1692" y="3267"/>
                  </a:cubicBezTo>
                  <a:cubicBezTo>
                    <a:pt x="2590" y="3267"/>
                    <a:pt x="3311" y="2509"/>
                    <a:pt x="3311" y="1620"/>
                  </a:cubicBezTo>
                  <a:cubicBezTo>
                    <a:pt x="3358" y="834"/>
                    <a:pt x="2787" y="143"/>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101"/>
            <p:cNvSpPr/>
            <p:nvPr/>
          </p:nvSpPr>
          <p:spPr>
            <a:xfrm>
              <a:off x="6580341" y="4350649"/>
              <a:ext cx="98891" cy="96904"/>
            </a:xfrm>
            <a:custGeom>
              <a:avLst/>
              <a:gdLst/>
              <a:ahLst/>
              <a:cxnLst/>
              <a:rect l="l" t="t" r="r" b="b"/>
              <a:pathLst>
                <a:path w="3335" h="3268" extrusionOk="0">
                  <a:moveTo>
                    <a:pt x="1358" y="0"/>
                  </a:moveTo>
                  <a:cubicBezTo>
                    <a:pt x="572" y="143"/>
                    <a:pt x="0" y="858"/>
                    <a:pt x="48" y="1691"/>
                  </a:cubicBezTo>
                  <a:cubicBezTo>
                    <a:pt x="72" y="2525"/>
                    <a:pt x="762" y="3215"/>
                    <a:pt x="1596" y="3263"/>
                  </a:cubicBezTo>
                  <a:cubicBezTo>
                    <a:pt x="1636" y="3266"/>
                    <a:pt x="1676" y="3267"/>
                    <a:pt x="1716" y="3267"/>
                  </a:cubicBezTo>
                  <a:cubicBezTo>
                    <a:pt x="2612" y="3267"/>
                    <a:pt x="3311" y="2509"/>
                    <a:pt x="3311" y="1620"/>
                  </a:cubicBezTo>
                  <a:cubicBezTo>
                    <a:pt x="3334" y="834"/>
                    <a:pt x="2787" y="143"/>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8" name="Google Shape;11638;p101"/>
          <p:cNvGrpSpPr/>
          <p:nvPr/>
        </p:nvGrpSpPr>
        <p:grpSpPr>
          <a:xfrm>
            <a:off x="7711665" y="3981760"/>
            <a:ext cx="341808" cy="341808"/>
            <a:chOff x="7045004" y="4143730"/>
            <a:chExt cx="341808" cy="341808"/>
          </a:xfrm>
        </p:grpSpPr>
        <p:sp>
          <p:nvSpPr>
            <p:cNvPr id="11639" name="Google Shape;11639;p101"/>
            <p:cNvSpPr/>
            <p:nvPr/>
          </p:nvSpPr>
          <p:spPr>
            <a:xfrm>
              <a:off x="7148819" y="4248257"/>
              <a:ext cx="132784" cy="132072"/>
            </a:xfrm>
            <a:custGeom>
              <a:avLst/>
              <a:gdLst/>
              <a:ahLst/>
              <a:cxnLst/>
              <a:rect l="l" t="t" r="r" b="b"/>
              <a:pathLst>
                <a:path w="4478" h="4454" extrusionOk="0">
                  <a:moveTo>
                    <a:pt x="2239" y="0"/>
                  </a:moveTo>
                  <a:cubicBezTo>
                    <a:pt x="1000" y="0"/>
                    <a:pt x="0" y="977"/>
                    <a:pt x="0" y="2215"/>
                  </a:cubicBezTo>
                  <a:cubicBezTo>
                    <a:pt x="0" y="3453"/>
                    <a:pt x="1000" y="4454"/>
                    <a:pt x="2239" y="4454"/>
                  </a:cubicBezTo>
                  <a:cubicBezTo>
                    <a:pt x="3477" y="4454"/>
                    <a:pt x="4477" y="3453"/>
                    <a:pt x="4477" y="2215"/>
                  </a:cubicBezTo>
                  <a:cubicBezTo>
                    <a:pt x="4477" y="977"/>
                    <a:pt x="3477"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101"/>
            <p:cNvSpPr/>
            <p:nvPr/>
          </p:nvSpPr>
          <p:spPr>
            <a:xfrm>
              <a:off x="7045004" y="4325918"/>
              <a:ext cx="158908" cy="159619"/>
            </a:xfrm>
            <a:custGeom>
              <a:avLst/>
              <a:gdLst/>
              <a:ahLst/>
              <a:cxnLst/>
              <a:rect l="l" t="t" r="r" b="b"/>
              <a:pathLst>
                <a:path w="5359" h="5383" extrusionOk="0">
                  <a:moveTo>
                    <a:pt x="0" y="1"/>
                  </a:moveTo>
                  <a:lnTo>
                    <a:pt x="48" y="382"/>
                  </a:lnTo>
                  <a:cubicBezTo>
                    <a:pt x="381" y="2930"/>
                    <a:pt x="2406" y="4954"/>
                    <a:pt x="4978" y="5311"/>
                  </a:cubicBezTo>
                  <a:lnTo>
                    <a:pt x="5359" y="5383"/>
                  </a:lnTo>
                  <a:lnTo>
                    <a:pt x="5359" y="2525"/>
                  </a:lnTo>
                  <a:lnTo>
                    <a:pt x="5073" y="2454"/>
                  </a:lnTo>
                  <a:cubicBezTo>
                    <a:pt x="4025" y="2192"/>
                    <a:pt x="3144" y="1334"/>
                    <a:pt x="2906" y="263"/>
                  </a:cubicBezTo>
                  <a:lnTo>
                    <a:pt x="28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101"/>
            <p:cNvSpPr/>
            <p:nvPr/>
          </p:nvSpPr>
          <p:spPr>
            <a:xfrm>
              <a:off x="7227904" y="4143730"/>
              <a:ext cx="158908" cy="158908"/>
            </a:xfrm>
            <a:custGeom>
              <a:avLst/>
              <a:gdLst/>
              <a:ahLst/>
              <a:cxnLst/>
              <a:rect l="l" t="t" r="r" b="b"/>
              <a:pathLst>
                <a:path w="5359" h="5359" extrusionOk="0">
                  <a:moveTo>
                    <a:pt x="0" y="1"/>
                  </a:moveTo>
                  <a:lnTo>
                    <a:pt x="0" y="2858"/>
                  </a:lnTo>
                  <a:lnTo>
                    <a:pt x="262" y="2930"/>
                  </a:lnTo>
                  <a:cubicBezTo>
                    <a:pt x="1334" y="3168"/>
                    <a:pt x="2167" y="4025"/>
                    <a:pt x="2429" y="5097"/>
                  </a:cubicBezTo>
                  <a:lnTo>
                    <a:pt x="2501" y="5359"/>
                  </a:lnTo>
                  <a:lnTo>
                    <a:pt x="5359" y="5359"/>
                  </a:lnTo>
                  <a:lnTo>
                    <a:pt x="5287" y="4978"/>
                  </a:lnTo>
                  <a:cubicBezTo>
                    <a:pt x="4930" y="2406"/>
                    <a:pt x="2906" y="429"/>
                    <a:pt x="381" y="72"/>
                  </a:cubicBez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101"/>
            <p:cNvSpPr/>
            <p:nvPr/>
          </p:nvSpPr>
          <p:spPr>
            <a:xfrm>
              <a:off x="7045004" y="4143730"/>
              <a:ext cx="158908" cy="158908"/>
            </a:xfrm>
            <a:custGeom>
              <a:avLst/>
              <a:gdLst/>
              <a:ahLst/>
              <a:cxnLst/>
              <a:rect l="l" t="t" r="r" b="b"/>
              <a:pathLst>
                <a:path w="5359" h="5359" extrusionOk="0">
                  <a:moveTo>
                    <a:pt x="5359" y="1"/>
                  </a:moveTo>
                  <a:lnTo>
                    <a:pt x="4978" y="72"/>
                  </a:lnTo>
                  <a:cubicBezTo>
                    <a:pt x="2406" y="429"/>
                    <a:pt x="381" y="2406"/>
                    <a:pt x="48" y="4978"/>
                  </a:cubicBezTo>
                  <a:lnTo>
                    <a:pt x="0" y="5359"/>
                  </a:lnTo>
                  <a:lnTo>
                    <a:pt x="2858" y="5359"/>
                  </a:lnTo>
                  <a:lnTo>
                    <a:pt x="2906" y="5097"/>
                  </a:lnTo>
                  <a:cubicBezTo>
                    <a:pt x="3144" y="4025"/>
                    <a:pt x="4025" y="3168"/>
                    <a:pt x="5073" y="2930"/>
                  </a:cubicBezTo>
                  <a:lnTo>
                    <a:pt x="5359" y="2858"/>
                  </a:lnTo>
                  <a:lnTo>
                    <a:pt x="535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101"/>
            <p:cNvSpPr/>
            <p:nvPr/>
          </p:nvSpPr>
          <p:spPr>
            <a:xfrm>
              <a:off x="7227904" y="4325918"/>
              <a:ext cx="158908" cy="159619"/>
            </a:xfrm>
            <a:custGeom>
              <a:avLst/>
              <a:gdLst/>
              <a:ahLst/>
              <a:cxnLst/>
              <a:rect l="l" t="t" r="r" b="b"/>
              <a:pathLst>
                <a:path w="5359" h="5383" extrusionOk="0">
                  <a:moveTo>
                    <a:pt x="2501" y="1"/>
                  </a:moveTo>
                  <a:lnTo>
                    <a:pt x="2429" y="263"/>
                  </a:lnTo>
                  <a:cubicBezTo>
                    <a:pt x="2191" y="1334"/>
                    <a:pt x="1334" y="2192"/>
                    <a:pt x="262" y="2454"/>
                  </a:cubicBezTo>
                  <a:lnTo>
                    <a:pt x="0" y="2525"/>
                  </a:lnTo>
                  <a:lnTo>
                    <a:pt x="0" y="5383"/>
                  </a:lnTo>
                  <a:lnTo>
                    <a:pt x="381" y="5311"/>
                  </a:lnTo>
                  <a:cubicBezTo>
                    <a:pt x="2929" y="4954"/>
                    <a:pt x="4954" y="2930"/>
                    <a:pt x="5287" y="382"/>
                  </a:cubicBezTo>
                  <a:lnTo>
                    <a:pt x="535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44" name="Google Shape;11644;p101"/>
          <p:cNvSpPr txBox="1"/>
          <p:nvPr/>
        </p:nvSpPr>
        <p:spPr>
          <a:xfrm>
            <a:off x="1048350" y="11586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FFFFFF"/>
                </a:solidFill>
              </a:rPr>
              <a:t>Infographic Elements</a:t>
            </a:r>
            <a:endParaRPr sz="1600">
              <a:solidFill>
                <a:srgbClr val="FFFFFF"/>
              </a:solidFill>
            </a:endParaRPr>
          </a:p>
        </p:txBody>
      </p:sp>
      <p:sp>
        <p:nvSpPr>
          <p:cNvPr id="11645" name="Google Shape;11645;p101"/>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Premium Icons</a:t>
            </a:r>
            <a:endParaRP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777" y="1655212"/>
            <a:ext cx="1359303" cy="333647"/>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2828" y="2203013"/>
            <a:ext cx="6929199" cy="1384610"/>
          </a:xfrm>
          <a:prstGeom prst="rect">
            <a:avLst/>
          </a:prstGeom>
          <a:noFill/>
        </p:spPr>
        <p:txBody>
          <a:bodyPr wrap="square" rtlCol="0">
            <a:spAutoFit/>
          </a:bodyPr>
          <a:lstStyle/>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3599" b="0" i="0" u="none" strike="noStrike" kern="0" cap="none" spc="0" normalizeH="0" baseline="0" noProof="0" dirty="0">
                <a:ln>
                  <a:noFill/>
                </a:ln>
                <a:solidFill>
                  <a:srgbClr val="FFFFFF"/>
                </a:solidFill>
                <a:effectLst/>
                <a:uLnTx/>
                <a:uFillTx/>
                <a:latin typeface="Arial"/>
                <a:ea typeface="宋体" panose="02010600030101010101" pitchFamily="2" charset="-122"/>
                <a:cs typeface="Arial"/>
                <a:sym typeface="Arial"/>
                <a:hlinkClick r:id="rId4"/>
              </a:rPr>
              <a:t>www.greatppt.com</a:t>
            </a:r>
            <a:endParaRPr kumimoji="0" lang="en-US" altLang="zh-CN" sz="3599" b="0" i="0" u="none" strike="noStrike" kern="0" cap="none" spc="0" normalizeH="0" baseline="0" noProof="0" dirty="0">
              <a:ln>
                <a:noFill/>
              </a:ln>
              <a:solidFill>
                <a:srgbClr val="FFFFFF"/>
              </a:solidFill>
              <a:effectLst/>
              <a:uLnTx/>
              <a:uFillTx/>
              <a:latin typeface="Arial"/>
              <a:ea typeface="宋体" panose="02010600030101010101" pitchFamily="2" charset="-122"/>
              <a:cs typeface="Arial"/>
              <a:sym typeface="Arial"/>
            </a:endParaRPr>
          </a:p>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rPr>
              <a:t>Free Templates and Themes</a:t>
            </a:r>
          </a:p>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rPr>
              <a:t>Create beautiful presentations in minutes</a:t>
            </a:r>
            <a:endParaRPr kumimoji="0" lang="zh-CN" altLang="en-US"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endParaRPr>
          </a:p>
        </p:txBody>
      </p:sp>
    </p:spTree>
    <p:extLst>
      <p:ext uri="{BB962C8B-B14F-4D97-AF65-F5344CB8AC3E}">
        <p14:creationId xmlns:p14="http://schemas.microsoft.com/office/powerpoint/2010/main" val="423466237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968"/>
        <p:cNvGrpSpPr/>
        <p:nvPr/>
      </p:nvGrpSpPr>
      <p:grpSpPr>
        <a:xfrm>
          <a:off x="0" y="0"/>
          <a:ext cx="0" cy="0"/>
          <a:chOff x="0" y="0"/>
          <a:chExt cx="0" cy="0"/>
        </a:xfrm>
      </p:grpSpPr>
      <p:sp>
        <p:nvSpPr>
          <p:cNvPr id="969" name="Google Shape;969;p47"/>
          <p:cNvSpPr txBox="1">
            <a:spLocks noGrp="1"/>
          </p:cNvSpPr>
          <p:nvPr>
            <p:ph type="title"/>
          </p:nvPr>
        </p:nvSpPr>
        <p:spPr>
          <a:xfrm>
            <a:off x="715100" y="1622675"/>
            <a:ext cx="2598300" cy="2031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The last day of the year</a:t>
            </a:r>
            <a:endParaRPr/>
          </a:p>
        </p:txBody>
      </p:sp>
      <p:sp>
        <p:nvSpPr>
          <p:cNvPr id="970" name="Google Shape;970;p47"/>
          <p:cNvSpPr txBox="1">
            <a:spLocks noGrp="1"/>
          </p:cNvSpPr>
          <p:nvPr>
            <p:ph type="subTitle" idx="1"/>
          </p:nvPr>
        </p:nvSpPr>
        <p:spPr>
          <a:xfrm>
            <a:off x="773975" y="3654575"/>
            <a:ext cx="2683200" cy="677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enter a subtitle here if you need it</a:t>
            </a:r>
            <a:endParaRPr/>
          </a:p>
        </p:txBody>
      </p:sp>
      <p:pic>
        <p:nvPicPr>
          <p:cNvPr id="971" name="Google Shape;971;p47"/>
          <p:cNvPicPr preferRelativeResize="0"/>
          <p:nvPr/>
        </p:nvPicPr>
        <p:blipFill rotWithShape="1">
          <a:blip r:embed="rId3">
            <a:alphaModFix/>
          </a:blip>
          <a:srcRect l="16137" t="1883" r="14422"/>
          <a:stretch/>
        </p:blipFill>
        <p:spPr>
          <a:xfrm>
            <a:off x="3684950" y="0"/>
            <a:ext cx="5453727" cy="5143502"/>
          </a:xfrm>
          <a:prstGeom prst="rect">
            <a:avLst/>
          </a:prstGeom>
          <a:noFill/>
          <a:ln>
            <a:noFill/>
          </a:ln>
        </p:spPr>
      </p:pic>
      <p:sp>
        <p:nvSpPr>
          <p:cNvPr id="972" name="Google Shape;972;p47"/>
          <p:cNvSpPr txBox="1">
            <a:spLocks noGrp="1"/>
          </p:cNvSpPr>
          <p:nvPr>
            <p:ph type="title" idx="4294967295"/>
          </p:nvPr>
        </p:nvSpPr>
        <p:spPr>
          <a:xfrm>
            <a:off x="715100" y="705150"/>
            <a:ext cx="1275300" cy="1108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6000">
                <a:solidFill>
                  <a:schemeClr val="dk2"/>
                </a:solidFill>
              </a:rPr>
              <a:t>01</a:t>
            </a:r>
            <a:endParaRPr sz="6000">
              <a:solidFill>
                <a:schemeClr val="dk2"/>
              </a:solidFill>
            </a:endParaRPr>
          </a:p>
        </p:txBody>
      </p:sp>
      <p:sp>
        <p:nvSpPr>
          <p:cNvPr id="973" name="Google Shape;973;p47"/>
          <p:cNvSpPr/>
          <p:nvPr/>
        </p:nvSpPr>
        <p:spPr>
          <a:xfrm>
            <a:off x="3539650" y="394902"/>
            <a:ext cx="280220" cy="280204"/>
          </a:xfrm>
          <a:custGeom>
            <a:avLst/>
            <a:gdLst/>
            <a:ahLst/>
            <a:cxnLst/>
            <a:rect l="l" t="t" r="r" b="b"/>
            <a:pathLst>
              <a:path w="6527" h="6527" extrusionOk="0">
                <a:moveTo>
                  <a:pt x="3264" y="0"/>
                </a:moveTo>
                <a:lnTo>
                  <a:pt x="2496" y="1408"/>
                </a:lnTo>
                <a:lnTo>
                  <a:pt x="956" y="956"/>
                </a:lnTo>
                <a:lnTo>
                  <a:pt x="1409" y="2495"/>
                </a:lnTo>
                <a:lnTo>
                  <a:pt x="0" y="3263"/>
                </a:lnTo>
                <a:lnTo>
                  <a:pt x="1409" y="4032"/>
                </a:lnTo>
                <a:lnTo>
                  <a:pt x="956" y="5571"/>
                </a:lnTo>
                <a:lnTo>
                  <a:pt x="2496" y="5118"/>
                </a:lnTo>
                <a:lnTo>
                  <a:pt x="3264" y="6527"/>
                </a:lnTo>
                <a:lnTo>
                  <a:pt x="4032" y="5118"/>
                </a:lnTo>
                <a:lnTo>
                  <a:pt x="5572" y="5571"/>
                </a:lnTo>
                <a:lnTo>
                  <a:pt x="5119" y="4032"/>
                </a:lnTo>
                <a:lnTo>
                  <a:pt x="6527" y="3263"/>
                </a:lnTo>
                <a:lnTo>
                  <a:pt x="5119" y="2495"/>
                </a:lnTo>
                <a:lnTo>
                  <a:pt x="5572" y="956"/>
                </a:lnTo>
                <a:lnTo>
                  <a:pt x="4032" y="1408"/>
                </a:lnTo>
                <a:lnTo>
                  <a:pt x="326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977"/>
        <p:cNvGrpSpPr/>
        <p:nvPr/>
      </p:nvGrpSpPr>
      <p:grpSpPr>
        <a:xfrm>
          <a:off x="0" y="0"/>
          <a:ext cx="0" cy="0"/>
          <a:chOff x="0" y="0"/>
          <a:chExt cx="0" cy="0"/>
        </a:xfrm>
      </p:grpSpPr>
      <p:sp>
        <p:nvSpPr>
          <p:cNvPr id="978" name="Google Shape;978;p48"/>
          <p:cNvSpPr txBox="1">
            <a:spLocks noGrp="1"/>
          </p:cNvSpPr>
          <p:nvPr>
            <p:ph type="title"/>
          </p:nvPr>
        </p:nvSpPr>
        <p:spPr>
          <a:xfrm>
            <a:off x="720000" y="1731900"/>
            <a:ext cx="7704000" cy="646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Introduction</a:t>
            </a:r>
            <a:endParaRPr/>
          </a:p>
        </p:txBody>
      </p:sp>
      <p:sp>
        <p:nvSpPr>
          <p:cNvPr id="979" name="Google Shape;979;p48"/>
          <p:cNvSpPr txBox="1">
            <a:spLocks noGrp="1"/>
          </p:cNvSpPr>
          <p:nvPr>
            <p:ph type="subTitle" idx="1"/>
          </p:nvPr>
        </p:nvSpPr>
        <p:spPr>
          <a:xfrm>
            <a:off x="2966400" y="2816725"/>
            <a:ext cx="3211200" cy="14001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a:t>You can give a brief description of the topic you want to talk about here. If you want to talk about Mercury, you can say that it’s the smallest planet in the Solar System</a:t>
            </a:r>
            <a:endParaRPr/>
          </a:p>
          <a:p>
            <a:pPr marL="0" lvl="0" indent="0" algn="ctr" rtl="0">
              <a:spcBef>
                <a:spcPts val="1600"/>
              </a:spcBef>
              <a:spcAft>
                <a:spcPts val="0"/>
              </a:spcAft>
              <a:buNone/>
            </a:pPr>
            <a:endParaRPr/>
          </a:p>
          <a:p>
            <a:pPr marL="0" lvl="0" indent="0" algn="ctr" rtl="0">
              <a:spcBef>
                <a:spcPts val="1600"/>
              </a:spcBef>
              <a:spcAft>
                <a:spcPts val="1600"/>
              </a:spcAft>
              <a:buNone/>
            </a:pPr>
            <a:endParaRPr/>
          </a:p>
        </p:txBody>
      </p:sp>
      <p:grpSp>
        <p:nvGrpSpPr>
          <p:cNvPr id="980" name="Google Shape;980;p48"/>
          <p:cNvGrpSpPr/>
          <p:nvPr/>
        </p:nvGrpSpPr>
        <p:grpSpPr>
          <a:xfrm rot="10800000">
            <a:off x="6770703" y="3285327"/>
            <a:ext cx="1520597" cy="1494686"/>
            <a:chOff x="1607200" y="1118750"/>
            <a:chExt cx="614060" cy="603596"/>
          </a:xfrm>
        </p:grpSpPr>
        <p:sp>
          <p:nvSpPr>
            <p:cNvPr id="981" name="Google Shape;981;p48"/>
            <p:cNvSpPr/>
            <p:nvPr/>
          </p:nvSpPr>
          <p:spPr>
            <a:xfrm>
              <a:off x="1718185" y="1195963"/>
              <a:ext cx="381366" cy="376603"/>
            </a:xfrm>
            <a:custGeom>
              <a:avLst/>
              <a:gdLst/>
              <a:ahLst/>
              <a:cxnLst/>
              <a:rect l="l" t="t" r="r" b="b"/>
              <a:pathLst>
                <a:path w="10570" h="10438" extrusionOk="0">
                  <a:moveTo>
                    <a:pt x="5285" y="0"/>
                  </a:moveTo>
                  <a:lnTo>
                    <a:pt x="4592" y="3612"/>
                  </a:lnTo>
                  <a:lnTo>
                    <a:pt x="290" y="290"/>
                  </a:lnTo>
                  <a:lnTo>
                    <a:pt x="290" y="290"/>
                  </a:lnTo>
                  <a:lnTo>
                    <a:pt x="3613" y="4591"/>
                  </a:lnTo>
                  <a:lnTo>
                    <a:pt x="1" y="5285"/>
                  </a:lnTo>
                  <a:lnTo>
                    <a:pt x="3613" y="5976"/>
                  </a:lnTo>
                  <a:lnTo>
                    <a:pt x="290" y="10280"/>
                  </a:lnTo>
                  <a:lnTo>
                    <a:pt x="290" y="10280"/>
                  </a:lnTo>
                  <a:lnTo>
                    <a:pt x="4593" y="6956"/>
                  </a:lnTo>
                  <a:lnTo>
                    <a:pt x="5285" y="10438"/>
                  </a:lnTo>
                  <a:lnTo>
                    <a:pt x="5978" y="6956"/>
                  </a:lnTo>
                  <a:lnTo>
                    <a:pt x="10280" y="10280"/>
                  </a:lnTo>
                  <a:lnTo>
                    <a:pt x="6957" y="5977"/>
                  </a:lnTo>
                  <a:lnTo>
                    <a:pt x="10569" y="5285"/>
                  </a:lnTo>
                  <a:lnTo>
                    <a:pt x="6957" y="4591"/>
                  </a:lnTo>
                  <a:lnTo>
                    <a:pt x="10280" y="289"/>
                  </a:lnTo>
                  <a:lnTo>
                    <a:pt x="10280" y="289"/>
                  </a:lnTo>
                  <a:lnTo>
                    <a:pt x="5978" y="3613"/>
                  </a:lnTo>
                  <a:lnTo>
                    <a:pt x="528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48"/>
            <p:cNvSpPr/>
            <p:nvPr/>
          </p:nvSpPr>
          <p:spPr>
            <a:xfrm>
              <a:off x="1723417" y="1600613"/>
              <a:ext cx="121734" cy="121734"/>
            </a:xfrm>
            <a:custGeom>
              <a:avLst/>
              <a:gdLst/>
              <a:ahLst/>
              <a:cxnLst/>
              <a:rect l="l" t="t" r="r" b="b"/>
              <a:pathLst>
                <a:path w="3374" h="3374" extrusionOk="0">
                  <a:moveTo>
                    <a:pt x="1687" y="0"/>
                  </a:moveTo>
                  <a:lnTo>
                    <a:pt x="1319" y="1319"/>
                  </a:lnTo>
                  <a:lnTo>
                    <a:pt x="0" y="1687"/>
                  </a:lnTo>
                  <a:lnTo>
                    <a:pt x="1319" y="2055"/>
                  </a:lnTo>
                  <a:lnTo>
                    <a:pt x="1687" y="3373"/>
                  </a:lnTo>
                  <a:lnTo>
                    <a:pt x="2055" y="2055"/>
                  </a:lnTo>
                  <a:lnTo>
                    <a:pt x="3373" y="1687"/>
                  </a:lnTo>
                  <a:lnTo>
                    <a:pt x="2055" y="1319"/>
                  </a:lnTo>
                  <a:lnTo>
                    <a:pt x="16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48"/>
            <p:cNvSpPr/>
            <p:nvPr/>
          </p:nvSpPr>
          <p:spPr>
            <a:xfrm>
              <a:off x="1607200" y="1118750"/>
              <a:ext cx="121734" cy="121734"/>
            </a:xfrm>
            <a:custGeom>
              <a:avLst/>
              <a:gdLst/>
              <a:ahLst/>
              <a:cxnLst/>
              <a:rect l="l" t="t" r="r" b="b"/>
              <a:pathLst>
                <a:path w="3374" h="3374" extrusionOk="0">
                  <a:moveTo>
                    <a:pt x="1687" y="0"/>
                  </a:moveTo>
                  <a:lnTo>
                    <a:pt x="1319" y="1319"/>
                  </a:lnTo>
                  <a:lnTo>
                    <a:pt x="0" y="1687"/>
                  </a:lnTo>
                  <a:lnTo>
                    <a:pt x="1319" y="2055"/>
                  </a:lnTo>
                  <a:lnTo>
                    <a:pt x="1687" y="3373"/>
                  </a:lnTo>
                  <a:lnTo>
                    <a:pt x="2055" y="2055"/>
                  </a:lnTo>
                  <a:lnTo>
                    <a:pt x="3373" y="1687"/>
                  </a:lnTo>
                  <a:lnTo>
                    <a:pt x="2055" y="1319"/>
                  </a:lnTo>
                  <a:lnTo>
                    <a:pt x="16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48"/>
            <p:cNvSpPr/>
            <p:nvPr/>
          </p:nvSpPr>
          <p:spPr>
            <a:xfrm>
              <a:off x="2099526" y="1175758"/>
              <a:ext cx="121734" cy="121734"/>
            </a:xfrm>
            <a:custGeom>
              <a:avLst/>
              <a:gdLst/>
              <a:ahLst/>
              <a:cxnLst/>
              <a:rect l="l" t="t" r="r" b="b"/>
              <a:pathLst>
                <a:path w="3374" h="3374" extrusionOk="0">
                  <a:moveTo>
                    <a:pt x="1686" y="1"/>
                  </a:moveTo>
                  <a:lnTo>
                    <a:pt x="1319" y="1319"/>
                  </a:lnTo>
                  <a:lnTo>
                    <a:pt x="0" y="1687"/>
                  </a:lnTo>
                  <a:lnTo>
                    <a:pt x="1319" y="2054"/>
                  </a:lnTo>
                  <a:lnTo>
                    <a:pt x="1686" y="3374"/>
                  </a:lnTo>
                  <a:lnTo>
                    <a:pt x="2055" y="2054"/>
                  </a:lnTo>
                  <a:lnTo>
                    <a:pt x="3373" y="1687"/>
                  </a:lnTo>
                  <a:lnTo>
                    <a:pt x="2055" y="1319"/>
                  </a:lnTo>
                  <a:lnTo>
                    <a:pt x="168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48"/>
            <p:cNvSpPr/>
            <p:nvPr/>
          </p:nvSpPr>
          <p:spPr>
            <a:xfrm>
              <a:off x="1643065" y="1297459"/>
              <a:ext cx="43945" cy="43982"/>
            </a:xfrm>
            <a:custGeom>
              <a:avLst/>
              <a:gdLst/>
              <a:ahLst/>
              <a:cxnLst/>
              <a:rect l="l" t="t" r="r" b="b"/>
              <a:pathLst>
                <a:path w="1218" h="1219" extrusionOk="0">
                  <a:moveTo>
                    <a:pt x="609" y="1"/>
                  </a:moveTo>
                  <a:cubicBezTo>
                    <a:pt x="273" y="1"/>
                    <a:pt x="0" y="274"/>
                    <a:pt x="0" y="609"/>
                  </a:cubicBezTo>
                  <a:cubicBezTo>
                    <a:pt x="0" y="946"/>
                    <a:pt x="273" y="1218"/>
                    <a:pt x="609" y="1218"/>
                  </a:cubicBezTo>
                  <a:cubicBezTo>
                    <a:pt x="945" y="1218"/>
                    <a:pt x="1218" y="946"/>
                    <a:pt x="1218" y="609"/>
                  </a:cubicBezTo>
                  <a:cubicBezTo>
                    <a:pt x="1218" y="274"/>
                    <a:pt x="945" y="1"/>
                    <a:pt x="6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48"/>
            <p:cNvSpPr/>
            <p:nvPr/>
          </p:nvSpPr>
          <p:spPr>
            <a:xfrm>
              <a:off x="1893864" y="1665883"/>
              <a:ext cx="45208" cy="45172"/>
            </a:xfrm>
            <a:custGeom>
              <a:avLst/>
              <a:gdLst/>
              <a:ahLst/>
              <a:cxnLst/>
              <a:rect l="l" t="t" r="r" b="b"/>
              <a:pathLst>
                <a:path w="1253" h="1252" extrusionOk="0">
                  <a:moveTo>
                    <a:pt x="627" y="0"/>
                  </a:moveTo>
                  <a:cubicBezTo>
                    <a:pt x="281" y="0"/>
                    <a:pt x="1" y="280"/>
                    <a:pt x="1" y="626"/>
                  </a:cubicBezTo>
                  <a:cubicBezTo>
                    <a:pt x="1" y="972"/>
                    <a:pt x="281" y="1252"/>
                    <a:pt x="627" y="1252"/>
                  </a:cubicBezTo>
                  <a:cubicBezTo>
                    <a:pt x="973" y="1252"/>
                    <a:pt x="1252" y="972"/>
                    <a:pt x="1252" y="626"/>
                  </a:cubicBezTo>
                  <a:cubicBezTo>
                    <a:pt x="1252" y="280"/>
                    <a:pt x="973" y="0"/>
                    <a:pt x="6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48"/>
            <p:cNvSpPr/>
            <p:nvPr/>
          </p:nvSpPr>
          <p:spPr>
            <a:xfrm>
              <a:off x="1969273" y="1600613"/>
              <a:ext cx="42502" cy="42502"/>
            </a:xfrm>
            <a:custGeom>
              <a:avLst/>
              <a:gdLst/>
              <a:ahLst/>
              <a:cxnLst/>
              <a:rect l="l" t="t" r="r" b="b"/>
              <a:pathLst>
                <a:path w="1178" h="1178" extrusionOk="0">
                  <a:moveTo>
                    <a:pt x="589" y="0"/>
                  </a:moveTo>
                  <a:cubicBezTo>
                    <a:pt x="264" y="0"/>
                    <a:pt x="1" y="264"/>
                    <a:pt x="1" y="589"/>
                  </a:cubicBezTo>
                  <a:cubicBezTo>
                    <a:pt x="1" y="914"/>
                    <a:pt x="264" y="1177"/>
                    <a:pt x="589" y="1177"/>
                  </a:cubicBezTo>
                  <a:cubicBezTo>
                    <a:pt x="914" y="1177"/>
                    <a:pt x="1178" y="914"/>
                    <a:pt x="1178" y="589"/>
                  </a:cubicBezTo>
                  <a:cubicBezTo>
                    <a:pt x="1178" y="264"/>
                    <a:pt x="914" y="0"/>
                    <a:pt x="5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48"/>
            <p:cNvSpPr/>
            <p:nvPr/>
          </p:nvSpPr>
          <p:spPr>
            <a:xfrm>
              <a:off x="1776348" y="1118750"/>
              <a:ext cx="35034" cy="34998"/>
            </a:xfrm>
            <a:custGeom>
              <a:avLst/>
              <a:gdLst/>
              <a:ahLst/>
              <a:cxnLst/>
              <a:rect l="l" t="t" r="r" b="b"/>
              <a:pathLst>
                <a:path w="971" h="970" extrusionOk="0">
                  <a:moveTo>
                    <a:pt x="486" y="0"/>
                  </a:moveTo>
                  <a:cubicBezTo>
                    <a:pt x="217" y="0"/>
                    <a:pt x="1" y="218"/>
                    <a:pt x="1" y="485"/>
                  </a:cubicBezTo>
                  <a:cubicBezTo>
                    <a:pt x="1" y="753"/>
                    <a:pt x="217" y="970"/>
                    <a:pt x="486" y="970"/>
                  </a:cubicBezTo>
                  <a:cubicBezTo>
                    <a:pt x="753" y="970"/>
                    <a:pt x="970" y="753"/>
                    <a:pt x="970" y="485"/>
                  </a:cubicBezTo>
                  <a:cubicBezTo>
                    <a:pt x="970" y="218"/>
                    <a:pt x="753" y="0"/>
                    <a:pt x="4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48"/>
            <p:cNvSpPr/>
            <p:nvPr/>
          </p:nvSpPr>
          <p:spPr>
            <a:xfrm>
              <a:off x="2099526" y="1308933"/>
              <a:ext cx="24570" cy="24607"/>
            </a:xfrm>
            <a:custGeom>
              <a:avLst/>
              <a:gdLst/>
              <a:ahLst/>
              <a:cxnLst/>
              <a:rect l="l" t="t" r="r" b="b"/>
              <a:pathLst>
                <a:path w="681" h="682" extrusionOk="0">
                  <a:moveTo>
                    <a:pt x="340" y="1"/>
                  </a:moveTo>
                  <a:cubicBezTo>
                    <a:pt x="152" y="1"/>
                    <a:pt x="0" y="154"/>
                    <a:pt x="0" y="342"/>
                  </a:cubicBezTo>
                  <a:cubicBezTo>
                    <a:pt x="0" y="530"/>
                    <a:pt x="152" y="681"/>
                    <a:pt x="340" y="681"/>
                  </a:cubicBezTo>
                  <a:cubicBezTo>
                    <a:pt x="528" y="681"/>
                    <a:pt x="681" y="530"/>
                    <a:pt x="681" y="342"/>
                  </a:cubicBezTo>
                  <a:cubicBezTo>
                    <a:pt x="681" y="154"/>
                    <a:pt x="528" y="1"/>
                    <a:pt x="3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 name="Google Shape;990;p48"/>
          <p:cNvGrpSpPr/>
          <p:nvPr/>
        </p:nvGrpSpPr>
        <p:grpSpPr>
          <a:xfrm rot="10800000" flipH="1">
            <a:off x="1227283" y="3606588"/>
            <a:ext cx="1096895" cy="1078204"/>
            <a:chOff x="1607200" y="1118750"/>
            <a:chExt cx="614060" cy="603596"/>
          </a:xfrm>
        </p:grpSpPr>
        <p:sp>
          <p:nvSpPr>
            <p:cNvPr id="991" name="Google Shape;991;p48"/>
            <p:cNvSpPr/>
            <p:nvPr/>
          </p:nvSpPr>
          <p:spPr>
            <a:xfrm>
              <a:off x="1718185" y="1195963"/>
              <a:ext cx="381366" cy="376603"/>
            </a:xfrm>
            <a:custGeom>
              <a:avLst/>
              <a:gdLst/>
              <a:ahLst/>
              <a:cxnLst/>
              <a:rect l="l" t="t" r="r" b="b"/>
              <a:pathLst>
                <a:path w="10570" h="10438" extrusionOk="0">
                  <a:moveTo>
                    <a:pt x="5285" y="0"/>
                  </a:moveTo>
                  <a:lnTo>
                    <a:pt x="4592" y="3612"/>
                  </a:lnTo>
                  <a:lnTo>
                    <a:pt x="290" y="290"/>
                  </a:lnTo>
                  <a:lnTo>
                    <a:pt x="290" y="290"/>
                  </a:lnTo>
                  <a:lnTo>
                    <a:pt x="3613" y="4591"/>
                  </a:lnTo>
                  <a:lnTo>
                    <a:pt x="1" y="5285"/>
                  </a:lnTo>
                  <a:lnTo>
                    <a:pt x="3613" y="5976"/>
                  </a:lnTo>
                  <a:lnTo>
                    <a:pt x="290" y="10280"/>
                  </a:lnTo>
                  <a:lnTo>
                    <a:pt x="290" y="10280"/>
                  </a:lnTo>
                  <a:lnTo>
                    <a:pt x="4593" y="6956"/>
                  </a:lnTo>
                  <a:lnTo>
                    <a:pt x="5285" y="10438"/>
                  </a:lnTo>
                  <a:lnTo>
                    <a:pt x="5978" y="6956"/>
                  </a:lnTo>
                  <a:lnTo>
                    <a:pt x="10280" y="10280"/>
                  </a:lnTo>
                  <a:lnTo>
                    <a:pt x="6957" y="5977"/>
                  </a:lnTo>
                  <a:lnTo>
                    <a:pt x="10569" y="5285"/>
                  </a:lnTo>
                  <a:lnTo>
                    <a:pt x="6957" y="4591"/>
                  </a:lnTo>
                  <a:lnTo>
                    <a:pt x="10280" y="289"/>
                  </a:lnTo>
                  <a:lnTo>
                    <a:pt x="10280" y="289"/>
                  </a:lnTo>
                  <a:lnTo>
                    <a:pt x="5978" y="3613"/>
                  </a:lnTo>
                  <a:lnTo>
                    <a:pt x="528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48"/>
            <p:cNvSpPr/>
            <p:nvPr/>
          </p:nvSpPr>
          <p:spPr>
            <a:xfrm>
              <a:off x="1723417" y="1600613"/>
              <a:ext cx="121734" cy="121734"/>
            </a:xfrm>
            <a:custGeom>
              <a:avLst/>
              <a:gdLst/>
              <a:ahLst/>
              <a:cxnLst/>
              <a:rect l="l" t="t" r="r" b="b"/>
              <a:pathLst>
                <a:path w="3374" h="3374" extrusionOk="0">
                  <a:moveTo>
                    <a:pt x="1687" y="0"/>
                  </a:moveTo>
                  <a:lnTo>
                    <a:pt x="1319" y="1319"/>
                  </a:lnTo>
                  <a:lnTo>
                    <a:pt x="0" y="1687"/>
                  </a:lnTo>
                  <a:lnTo>
                    <a:pt x="1319" y="2055"/>
                  </a:lnTo>
                  <a:lnTo>
                    <a:pt x="1687" y="3373"/>
                  </a:lnTo>
                  <a:lnTo>
                    <a:pt x="2055" y="2055"/>
                  </a:lnTo>
                  <a:lnTo>
                    <a:pt x="3373" y="1687"/>
                  </a:lnTo>
                  <a:lnTo>
                    <a:pt x="2055" y="1319"/>
                  </a:lnTo>
                  <a:lnTo>
                    <a:pt x="16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48"/>
            <p:cNvSpPr/>
            <p:nvPr/>
          </p:nvSpPr>
          <p:spPr>
            <a:xfrm>
              <a:off x="1607200" y="1118750"/>
              <a:ext cx="121734" cy="121734"/>
            </a:xfrm>
            <a:custGeom>
              <a:avLst/>
              <a:gdLst/>
              <a:ahLst/>
              <a:cxnLst/>
              <a:rect l="l" t="t" r="r" b="b"/>
              <a:pathLst>
                <a:path w="3374" h="3374" extrusionOk="0">
                  <a:moveTo>
                    <a:pt x="1687" y="0"/>
                  </a:moveTo>
                  <a:lnTo>
                    <a:pt x="1319" y="1319"/>
                  </a:lnTo>
                  <a:lnTo>
                    <a:pt x="0" y="1687"/>
                  </a:lnTo>
                  <a:lnTo>
                    <a:pt x="1319" y="2055"/>
                  </a:lnTo>
                  <a:lnTo>
                    <a:pt x="1687" y="3373"/>
                  </a:lnTo>
                  <a:lnTo>
                    <a:pt x="2055" y="2055"/>
                  </a:lnTo>
                  <a:lnTo>
                    <a:pt x="3373" y="1687"/>
                  </a:lnTo>
                  <a:lnTo>
                    <a:pt x="2055" y="1319"/>
                  </a:lnTo>
                  <a:lnTo>
                    <a:pt x="16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48"/>
            <p:cNvSpPr/>
            <p:nvPr/>
          </p:nvSpPr>
          <p:spPr>
            <a:xfrm>
              <a:off x="2099526" y="1175758"/>
              <a:ext cx="121734" cy="121734"/>
            </a:xfrm>
            <a:custGeom>
              <a:avLst/>
              <a:gdLst/>
              <a:ahLst/>
              <a:cxnLst/>
              <a:rect l="l" t="t" r="r" b="b"/>
              <a:pathLst>
                <a:path w="3374" h="3374" extrusionOk="0">
                  <a:moveTo>
                    <a:pt x="1686" y="1"/>
                  </a:moveTo>
                  <a:lnTo>
                    <a:pt x="1319" y="1319"/>
                  </a:lnTo>
                  <a:lnTo>
                    <a:pt x="0" y="1687"/>
                  </a:lnTo>
                  <a:lnTo>
                    <a:pt x="1319" y="2054"/>
                  </a:lnTo>
                  <a:lnTo>
                    <a:pt x="1686" y="3374"/>
                  </a:lnTo>
                  <a:lnTo>
                    <a:pt x="2055" y="2054"/>
                  </a:lnTo>
                  <a:lnTo>
                    <a:pt x="3373" y="1687"/>
                  </a:lnTo>
                  <a:lnTo>
                    <a:pt x="2055" y="1319"/>
                  </a:lnTo>
                  <a:lnTo>
                    <a:pt x="168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48"/>
            <p:cNvSpPr/>
            <p:nvPr/>
          </p:nvSpPr>
          <p:spPr>
            <a:xfrm>
              <a:off x="1643065" y="1297459"/>
              <a:ext cx="43945" cy="43982"/>
            </a:xfrm>
            <a:custGeom>
              <a:avLst/>
              <a:gdLst/>
              <a:ahLst/>
              <a:cxnLst/>
              <a:rect l="l" t="t" r="r" b="b"/>
              <a:pathLst>
                <a:path w="1218" h="1219" extrusionOk="0">
                  <a:moveTo>
                    <a:pt x="609" y="1"/>
                  </a:moveTo>
                  <a:cubicBezTo>
                    <a:pt x="273" y="1"/>
                    <a:pt x="0" y="274"/>
                    <a:pt x="0" y="609"/>
                  </a:cubicBezTo>
                  <a:cubicBezTo>
                    <a:pt x="0" y="946"/>
                    <a:pt x="273" y="1218"/>
                    <a:pt x="609" y="1218"/>
                  </a:cubicBezTo>
                  <a:cubicBezTo>
                    <a:pt x="945" y="1218"/>
                    <a:pt x="1218" y="946"/>
                    <a:pt x="1218" y="609"/>
                  </a:cubicBezTo>
                  <a:cubicBezTo>
                    <a:pt x="1218" y="274"/>
                    <a:pt x="945" y="1"/>
                    <a:pt x="6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48"/>
            <p:cNvSpPr/>
            <p:nvPr/>
          </p:nvSpPr>
          <p:spPr>
            <a:xfrm>
              <a:off x="1893864" y="1665883"/>
              <a:ext cx="45208" cy="45172"/>
            </a:xfrm>
            <a:custGeom>
              <a:avLst/>
              <a:gdLst/>
              <a:ahLst/>
              <a:cxnLst/>
              <a:rect l="l" t="t" r="r" b="b"/>
              <a:pathLst>
                <a:path w="1253" h="1252" extrusionOk="0">
                  <a:moveTo>
                    <a:pt x="627" y="0"/>
                  </a:moveTo>
                  <a:cubicBezTo>
                    <a:pt x="281" y="0"/>
                    <a:pt x="1" y="280"/>
                    <a:pt x="1" y="626"/>
                  </a:cubicBezTo>
                  <a:cubicBezTo>
                    <a:pt x="1" y="972"/>
                    <a:pt x="281" y="1252"/>
                    <a:pt x="627" y="1252"/>
                  </a:cubicBezTo>
                  <a:cubicBezTo>
                    <a:pt x="973" y="1252"/>
                    <a:pt x="1252" y="972"/>
                    <a:pt x="1252" y="626"/>
                  </a:cubicBezTo>
                  <a:cubicBezTo>
                    <a:pt x="1252" y="280"/>
                    <a:pt x="973" y="0"/>
                    <a:pt x="6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48"/>
            <p:cNvSpPr/>
            <p:nvPr/>
          </p:nvSpPr>
          <p:spPr>
            <a:xfrm>
              <a:off x="1969273" y="1600613"/>
              <a:ext cx="42502" cy="42502"/>
            </a:xfrm>
            <a:custGeom>
              <a:avLst/>
              <a:gdLst/>
              <a:ahLst/>
              <a:cxnLst/>
              <a:rect l="l" t="t" r="r" b="b"/>
              <a:pathLst>
                <a:path w="1178" h="1178" extrusionOk="0">
                  <a:moveTo>
                    <a:pt x="589" y="0"/>
                  </a:moveTo>
                  <a:cubicBezTo>
                    <a:pt x="264" y="0"/>
                    <a:pt x="1" y="264"/>
                    <a:pt x="1" y="589"/>
                  </a:cubicBezTo>
                  <a:cubicBezTo>
                    <a:pt x="1" y="914"/>
                    <a:pt x="264" y="1177"/>
                    <a:pt x="589" y="1177"/>
                  </a:cubicBezTo>
                  <a:cubicBezTo>
                    <a:pt x="914" y="1177"/>
                    <a:pt x="1178" y="914"/>
                    <a:pt x="1178" y="589"/>
                  </a:cubicBezTo>
                  <a:cubicBezTo>
                    <a:pt x="1178" y="264"/>
                    <a:pt x="914" y="0"/>
                    <a:pt x="5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48"/>
            <p:cNvSpPr/>
            <p:nvPr/>
          </p:nvSpPr>
          <p:spPr>
            <a:xfrm>
              <a:off x="1776348" y="1118750"/>
              <a:ext cx="35034" cy="34998"/>
            </a:xfrm>
            <a:custGeom>
              <a:avLst/>
              <a:gdLst/>
              <a:ahLst/>
              <a:cxnLst/>
              <a:rect l="l" t="t" r="r" b="b"/>
              <a:pathLst>
                <a:path w="971" h="970" extrusionOk="0">
                  <a:moveTo>
                    <a:pt x="486" y="0"/>
                  </a:moveTo>
                  <a:cubicBezTo>
                    <a:pt x="217" y="0"/>
                    <a:pt x="1" y="218"/>
                    <a:pt x="1" y="485"/>
                  </a:cubicBezTo>
                  <a:cubicBezTo>
                    <a:pt x="1" y="753"/>
                    <a:pt x="217" y="970"/>
                    <a:pt x="486" y="970"/>
                  </a:cubicBezTo>
                  <a:cubicBezTo>
                    <a:pt x="753" y="970"/>
                    <a:pt x="970" y="753"/>
                    <a:pt x="970" y="485"/>
                  </a:cubicBezTo>
                  <a:cubicBezTo>
                    <a:pt x="970" y="218"/>
                    <a:pt x="753" y="0"/>
                    <a:pt x="4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48"/>
            <p:cNvSpPr/>
            <p:nvPr/>
          </p:nvSpPr>
          <p:spPr>
            <a:xfrm>
              <a:off x="2099526" y="1308933"/>
              <a:ext cx="24570" cy="24607"/>
            </a:xfrm>
            <a:custGeom>
              <a:avLst/>
              <a:gdLst/>
              <a:ahLst/>
              <a:cxnLst/>
              <a:rect l="l" t="t" r="r" b="b"/>
              <a:pathLst>
                <a:path w="681" h="682" extrusionOk="0">
                  <a:moveTo>
                    <a:pt x="340" y="1"/>
                  </a:moveTo>
                  <a:cubicBezTo>
                    <a:pt x="152" y="1"/>
                    <a:pt x="0" y="154"/>
                    <a:pt x="0" y="342"/>
                  </a:cubicBezTo>
                  <a:cubicBezTo>
                    <a:pt x="0" y="530"/>
                    <a:pt x="152" y="681"/>
                    <a:pt x="340" y="681"/>
                  </a:cubicBezTo>
                  <a:cubicBezTo>
                    <a:pt x="528" y="681"/>
                    <a:pt x="681" y="530"/>
                    <a:pt x="681" y="342"/>
                  </a:cubicBezTo>
                  <a:cubicBezTo>
                    <a:pt x="681" y="154"/>
                    <a:pt x="528" y="1"/>
                    <a:pt x="3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003"/>
        <p:cNvGrpSpPr/>
        <p:nvPr/>
      </p:nvGrpSpPr>
      <p:grpSpPr>
        <a:xfrm>
          <a:off x="0" y="0"/>
          <a:ext cx="0" cy="0"/>
          <a:chOff x="0" y="0"/>
          <a:chExt cx="0" cy="0"/>
        </a:xfrm>
      </p:grpSpPr>
      <p:pic>
        <p:nvPicPr>
          <p:cNvPr id="1004" name="Google Shape;1004;p49"/>
          <p:cNvPicPr preferRelativeResize="0"/>
          <p:nvPr/>
        </p:nvPicPr>
        <p:blipFill rotWithShape="1">
          <a:blip r:embed="rId3">
            <a:alphaModFix/>
          </a:blip>
          <a:srcRect t="17093" b="18623"/>
          <a:stretch/>
        </p:blipFill>
        <p:spPr>
          <a:xfrm>
            <a:off x="2179325" y="1699250"/>
            <a:ext cx="4373873" cy="2811802"/>
          </a:xfrm>
          <a:prstGeom prst="rect">
            <a:avLst/>
          </a:prstGeom>
          <a:noFill/>
          <a:ln>
            <a:noFill/>
          </a:ln>
        </p:spPr>
      </p:pic>
      <p:sp>
        <p:nvSpPr>
          <p:cNvPr id="1005" name="Google Shape;1005;p49"/>
          <p:cNvSpPr txBox="1">
            <a:spLocks noGrp="1"/>
          </p:cNvSpPr>
          <p:nvPr>
            <p:ph type="title"/>
          </p:nvPr>
        </p:nvSpPr>
        <p:spPr>
          <a:xfrm>
            <a:off x="871375" y="1859150"/>
            <a:ext cx="1673700" cy="492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Mars</a:t>
            </a:r>
            <a:endParaRPr/>
          </a:p>
        </p:txBody>
      </p:sp>
      <p:sp>
        <p:nvSpPr>
          <p:cNvPr id="1006" name="Google Shape;1006;p49"/>
          <p:cNvSpPr txBox="1">
            <a:spLocks noGrp="1"/>
          </p:cNvSpPr>
          <p:nvPr>
            <p:ph type="subTitle" idx="1"/>
          </p:nvPr>
        </p:nvSpPr>
        <p:spPr>
          <a:xfrm>
            <a:off x="871375" y="2140875"/>
            <a:ext cx="1673700" cy="8313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Despite being red, it’s a cold place</a:t>
            </a:r>
            <a:endParaRPr/>
          </a:p>
        </p:txBody>
      </p:sp>
      <p:sp>
        <p:nvSpPr>
          <p:cNvPr id="1007" name="Google Shape;1007;p49"/>
          <p:cNvSpPr txBox="1">
            <a:spLocks noGrp="1"/>
          </p:cNvSpPr>
          <p:nvPr>
            <p:ph type="title" idx="2"/>
          </p:nvPr>
        </p:nvSpPr>
        <p:spPr>
          <a:xfrm>
            <a:off x="6644246" y="1577413"/>
            <a:ext cx="1673700" cy="492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Saturn</a:t>
            </a:r>
            <a:endParaRPr/>
          </a:p>
        </p:txBody>
      </p:sp>
      <p:sp>
        <p:nvSpPr>
          <p:cNvPr id="1008" name="Google Shape;1008;p49"/>
          <p:cNvSpPr txBox="1">
            <a:spLocks noGrp="1"/>
          </p:cNvSpPr>
          <p:nvPr>
            <p:ph type="subTitle" idx="3"/>
          </p:nvPr>
        </p:nvSpPr>
        <p:spPr>
          <a:xfrm>
            <a:off x="6644246" y="1859138"/>
            <a:ext cx="1673700" cy="831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Saturn is the ringed planet</a:t>
            </a:r>
            <a:endParaRPr/>
          </a:p>
        </p:txBody>
      </p:sp>
      <p:sp>
        <p:nvSpPr>
          <p:cNvPr id="1009" name="Google Shape;1009;p49"/>
          <p:cNvSpPr txBox="1">
            <a:spLocks noGrp="1"/>
          </p:cNvSpPr>
          <p:nvPr>
            <p:ph type="title" idx="4"/>
          </p:nvPr>
        </p:nvSpPr>
        <p:spPr>
          <a:xfrm>
            <a:off x="871375" y="3292550"/>
            <a:ext cx="1673700" cy="492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Mercury</a:t>
            </a:r>
            <a:endParaRPr/>
          </a:p>
        </p:txBody>
      </p:sp>
      <p:sp>
        <p:nvSpPr>
          <p:cNvPr id="1010" name="Google Shape;1010;p49"/>
          <p:cNvSpPr txBox="1">
            <a:spLocks noGrp="1"/>
          </p:cNvSpPr>
          <p:nvPr>
            <p:ph type="subTitle" idx="5"/>
          </p:nvPr>
        </p:nvSpPr>
        <p:spPr>
          <a:xfrm>
            <a:off x="871375" y="3574275"/>
            <a:ext cx="1673700" cy="8313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It’s the closest planet to the Sun</a:t>
            </a:r>
            <a:endParaRPr/>
          </a:p>
        </p:txBody>
      </p:sp>
      <p:sp>
        <p:nvSpPr>
          <p:cNvPr id="1011" name="Google Shape;1011;p49"/>
          <p:cNvSpPr txBox="1">
            <a:spLocks noGrp="1"/>
          </p:cNvSpPr>
          <p:nvPr>
            <p:ph type="title" idx="6"/>
          </p:nvPr>
        </p:nvSpPr>
        <p:spPr>
          <a:xfrm>
            <a:off x="6644246" y="3153400"/>
            <a:ext cx="1673700" cy="492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Venus</a:t>
            </a:r>
            <a:endParaRPr/>
          </a:p>
        </p:txBody>
      </p:sp>
      <p:sp>
        <p:nvSpPr>
          <p:cNvPr id="1012" name="Google Shape;1012;p49"/>
          <p:cNvSpPr txBox="1">
            <a:spLocks noGrp="1"/>
          </p:cNvSpPr>
          <p:nvPr>
            <p:ph type="subTitle" idx="7"/>
          </p:nvPr>
        </p:nvSpPr>
        <p:spPr>
          <a:xfrm>
            <a:off x="6644246" y="3435125"/>
            <a:ext cx="1673700" cy="831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Venus is a very hot place</a:t>
            </a:r>
            <a:endParaRPr/>
          </a:p>
        </p:txBody>
      </p:sp>
      <p:sp>
        <p:nvSpPr>
          <p:cNvPr id="1013" name="Google Shape;1013;p49"/>
          <p:cNvSpPr txBox="1">
            <a:spLocks noGrp="1"/>
          </p:cNvSpPr>
          <p:nvPr>
            <p:ph type="title" idx="8"/>
          </p:nvPr>
        </p:nvSpPr>
        <p:spPr>
          <a:xfrm>
            <a:off x="720000" y="435325"/>
            <a:ext cx="5731500" cy="1113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Infographics make your</a:t>
            </a:r>
            <a:r>
              <a:rPr lang="en">
                <a:solidFill>
                  <a:schemeClr val="dk2"/>
                </a:solidFill>
              </a:rPr>
              <a:t> idea understandable…</a:t>
            </a:r>
            <a:endParaRPr>
              <a:solidFill>
                <a:schemeClr val="dk2"/>
              </a:solidFill>
            </a:endParaRPr>
          </a:p>
        </p:txBody>
      </p:sp>
      <p:cxnSp>
        <p:nvCxnSpPr>
          <p:cNvPr id="1014" name="Google Shape;1014;p49"/>
          <p:cNvCxnSpPr>
            <a:stCxn id="1005" idx="3"/>
          </p:cNvCxnSpPr>
          <p:nvPr/>
        </p:nvCxnSpPr>
        <p:spPr>
          <a:xfrm>
            <a:off x="2545075" y="2105450"/>
            <a:ext cx="1587600" cy="912000"/>
          </a:xfrm>
          <a:prstGeom prst="bentConnector3">
            <a:avLst>
              <a:gd name="adj1" fmla="val 50000"/>
            </a:avLst>
          </a:prstGeom>
          <a:noFill/>
          <a:ln w="19050" cap="flat" cmpd="sng">
            <a:solidFill>
              <a:schemeClr val="dk2"/>
            </a:solidFill>
            <a:prstDash val="solid"/>
            <a:round/>
            <a:headEnd type="oval" w="med" len="med"/>
            <a:tailEnd type="oval" w="med" len="med"/>
          </a:ln>
        </p:spPr>
      </p:cxnSp>
      <p:cxnSp>
        <p:nvCxnSpPr>
          <p:cNvPr id="1015" name="Google Shape;1015;p49"/>
          <p:cNvCxnSpPr>
            <a:stCxn id="1007" idx="1"/>
          </p:cNvCxnSpPr>
          <p:nvPr/>
        </p:nvCxnSpPr>
        <p:spPr>
          <a:xfrm flipH="1">
            <a:off x="5044346" y="1823713"/>
            <a:ext cx="1599900" cy="904200"/>
          </a:xfrm>
          <a:prstGeom prst="bentConnector3">
            <a:avLst>
              <a:gd name="adj1" fmla="val 50000"/>
            </a:avLst>
          </a:prstGeom>
          <a:noFill/>
          <a:ln w="19050" cap="flat" cmpd="sng">
            <a:solidFill>
              <a:schemeClr val="dk2"/>
            </a:solidFill>
            <a:prstDash val="solid"/>
            <a:round/>
            <a:headEnd type="oval" w="med" len="med"/>
            <a:tailEnd type="oval" w="med" len="med"/>
          </a:ln>
        </p:spPr>
      </p:cxnSp>
      <p:cxnSp>
        <p:nvCxnSpPr>
          <p:cNvPr id="1016" name="Google Shape;1016;p49"/>
          <p:cNvCxnSpPr/>
          <p:nvPr/>
        </p:nvCxnSpPr>
        <p:spPr>
          <a:xfrm rot="10800000" flipH="1">
            <a:off x="2545075" y="3346025"/>
            <a:ext cx="1408200" cy="204900"/>
          </a:xfrm>
          <a:prstGeom prst="bentConnector3">
            <a:avLst>
              <a:gd name="adj1" fmla="val 50000"/>
            </a:avLst>
          </a:prstGeom>
          <a:noFill/>
          <a:ln w="19050" cap="flat" cmpd="sng">
            <a:solidFill>
              <a:schemeClr val="dk2"/>
            </a:solidFill>
            <a:prstDash val="solid"/>
            <a:round/>
            <a:headEnd type="oval" w="med" len="med"/>
            <a:tailEnd type="oval" w="med" len="med"/>
          </a:ln>
        </p:spPr>
      </p:cxnSp>
      <p:cxnSp>
        <p:nvCxnSpPr>
          <p:cNvPr id="1017" name="Google Shape;1017;p49"/>
          <p:cNvCxnSpPr>
            <a:stCxn id="1011" idx="1"/>
          </p:cNvCxnSpPr>
          <p:nvPr/>
        </p:nvCxnSpPr>
        <p:spPr>
          <a:xfrm rot="10800000">
            <a:off x="4671146" y="3139300"/>
            <a:ext cx="1973100" cy="260400"/>
          </a:xfrm>
          <a:prstGeom prst="bentConnector3">
            <a:avLst>
              <a:gd name="adj1" fmla="val 50000"/>
            </a:avLst>
          </a:prstGeom>
          <a:noFill/>
          <a:ln w="19050" cap="flat" cmpd="sng">
            <a:solidFill>
              <a:schemeClr val="dk2"/>
            </a:solidFill>
            <a:prstDash val="solid"/>
            <a:round/>
            <a:headEnd type="oval" w="med" len="med"/>
            <a:tailEnd type="oval" w="med" len="med"/>
          </a:ln>
        </p:spPr>
      </p:cxnSp>
      <p:sp>
        <p:nvSpPr>
          <p:cNvPr id="1018" name="Google Shape;1018;p49"/>
          <p:cNvSpPr/>
          <p:nvPr/>
        </p:nvSpPr>
        <p:spPr>
          <a:xfrm>
            <a:off x="7690925" y="621050"/>
            <a:ext cx="627018" cy="627018"/>
          </a:xfrm>
          <a:custGeom>
            <a:avLst/>
            <a:gdLst/>
            <a:ahLst/>
            <a:cxnLst/>
            <a:rect l="l" t="t" r="r" b="b"/>
            <a:pathLst>
              <a:path w="14692" h="14692" extrusionOk="0">
                <a:moveTo>
                  <a:pt x="7346" y="1"/>
                </a:moveTo>
                <a:lnTo>
                  <a:pt x="5714" y="5714"/>
                </a:lnTo>
                <a:lnTo>
                  <a:pt x="0" y="7346"/>
                </a:lnTo>
                <a:lnTo>
                  <a:pt x="5714" y="8978"/>
                </a:lnTo>
                <a:lnTo>
                  <a:pt x="7346" y="14692"/>
                </a:lnTo>
                <a:lnTo>
                  <a:pt x="8979" y="8978"/>
                </a:lnTo>
                <a:lnTo>
                  <a:pt x="14691" y="7346"/>
                </a:lnTo>
                <a:lnTo>
                  <a:pt x="8979" y="5714"/>
                </a:lnTo>
                <a:lnTo>
                  <a:pt x="73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022"/>
        <p:cNvGrpSpPr/>
        <p:nvPr/>
      </p:nvGrpSpPr>
      <p:grpSpPr>
        <a:xfrm>
          <a:off x="0" y="0"/>
          <a:ext cx="0" cy="0"/>
          <a:chOff x="0" y="0"/>
          <a:chExt cx="0" cy="0"/>
        </a:xfrm>
      </p:grpSpPr>
      <p:pic>
        <p:nvPicPr>
          <p:cNvPr id="1023" name="Google Shape;1023;p50"/>
          <p:cNvPicPr preferRelativeResize="0"/>
          <p:nvPr/>
        </p:nvPicPr>
        <p:blipFill rotWithShape="1">
          <a:blip r:embed="rId3">
            <a:alphaModFix/>
          </a:blip>
          <a:srcRect l="8329" r="9851" b="99"/>
          <a:stretch/>
        </p:blipFill>
        <p:spPr>
          <a:xfrm>
            <a:off x="5721950" y="1816925"/>
            <a:ext cx="3422049" cy="2788800"/>
          </a:xfrm>
          <a:prstGeom prst="rect">
            <a:avLst/>
          </a:prstGeom>
          <a:noFill/>
          <a:ln>
            <a:noFill/>
          </a:ln>
        </p:spPr>
      </p:pic>
      <p:sp>
        <p:nvSpPr>
          <p:cNvPr id="1024" name="Google Shape;1024;p50"/>
          <p:cNvSpPr txBox="1">
            <a:spLocks noGrp="1"/>
          </p:cNvSpPr>
          <p:nvPr>
            <p:ph type="subTitle" idx="1"/>
          </p:nvPr>
        </p:nvSpPr>
        <p:spPr>
          <a:xfrm>
            <a:off x="720000" y="2000550"/>
            <a:ext cx="4535400" cy="2196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rgbClr val="191D23"/>
              </a:buClr>
              <a:buSzPts val="1100"/>
              <a:buFont typeface="Arial"/>
              <a:buNone/>
            </a:pPr>
            <a:r>
              <a:rPr lang="en"/>
              <a:t>Do you know what helps you make your point clear? Lists like this one:</a:t>
            </a:r>
            <a:endParaRPr/>
          </a:p>
          <a:p>
            <a:pPr marL="457200" lvl="0" indent="-317500" algn="l" rtl="0">
              <a:spcBef>
                <a:spcPts val="1600"/>
              </a:spcBef>
              <a:spcAft>
                <a:spcPts val="0"/>
              </a:spcAft>
              <a:buSzPts val="1400"/>
              <a:buFont typeface="Nunito"/>
              <a:buChar char="●"/>
            </a:pPr>
            <a:r>
              <a:rPr lang="en"/>
              <a:t>They’re simple</a:t>
            </a:r>
            <a:endParaRPr/>
          </a:p>
          <a:p>
            <a:pPr marL="457200" lvl="0" indent="-317500" algn="l" rtl="0">
              <a:spcBef>
                <a:spcPts val="0"/>
              </a:spcBef>
              <a:spcAft>
                <a:spcPts val="0"/>
              </a:spcAft>
              <a:buSzPts val="1400"/>
              <a:buFont typeface="Nunito"/>
              <a:buChar char="●"/>
            </a:pPr>
            <a:r>
              <a:rPr lang="en"/>
              <a:t>You can organize your ideas clearly</a:t>
            </a:r>
            <a:endParaRPr/>
          </a:p>
          <a:p>
            <a:pPr marL="457200" lvl="0" indent="-317500" algn="l" rtl="0">
              <a:spcBef>
                <a:spcPts val="0"/>
              </a:spcBef>
              <a:spcAft>
                <a:spcPts val="0"/>
              </a:spcAft>
              <a:buSzPts val="1400"/>
              <a:buFont typeface="Nunito"/>
              <a:buChar char="●"/>
            </a:pPr>
            <a:r>
              <a:rPr lang="en"/>
              <a:t>You’ll never forget to buy milk!</a:t>
            </a:r>
            <a:endParaRPr/>
          </a:p>
          <a:p>
            <a:pPr marL="0" lvl="0" indent="0" algn="l" rtl="0">
              <a:spcBef>
                <a:spcPts val="1600"/>
              </a:spcBef>
              <a:spcAft>
                <a:spcPts val="1600"/>
              </a:spcAft>
              <a:buNone/>
            </a:pPr>
            <a:r>
              <a:rPr lang="en"/>
              <a:t>And the most important thing: the audience won’t miss the point of your presentation</a:t>
            </a:r>
            <a:endParaRPr/>
          </a:p>
        </p:txBody>
      </p:sp>
      <p:sp>
        <p:nvSpPr>
          <p:cNvPr id="1025" name="Google Shape;1025;p50"/>
          <p:cNvSpPr txBox="1">
            <a:spLocks noGrp="1"/>
          </p:cNvSpPr>
          <p:nvPr>
            <p:ph type="title"/>
          </p:nvPr>
        </p:nvSpPr>
        <p:spPr>
          <a:xfrm>
            <a:off x="720000" y="364525"/>
            <a:ext cx="4732200" cy="1262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The slide title goes </a:t>
            </a:r>
            <a:r>
              <a:rPr lang="en">
                <a:solidFill>
                  <a:schemeClr val="dk2"/>
                </a:solidFill>
              </a:rPr>
              <a:t>right here!</a:t>
            </a:r>
            <a:endParaRPr>
              <a:solidFill>
                <a:schemeClr val="dk2"/>
              </a:solidFill>
            </a:endParaRPr>
          </a:p>
        </p:txBody>
      </p:sp>
      <p:sp>
        <p:nvSpPr>
          <p:cNvPr id="1026" name="Google Shape;1026;p50"/>
          <p:cNvSpPr/>
          <p:nvPr/>
        </p:nvSpPr>
        <p:spPr>
          <a:xfrm>
            <a:off x="5573975" y="4468402"/>
            <a:ext cx="280220" cy="280204"/>
          </a:xfrm>
          <a:custGeom>
            <a:avLst/>
            <a:gdLst/>
            <a:ahLst/>
            <a:cxnLst/>
            <a:rect l="l" t="t" r="r" b="b"/>
            <a:pathLst>
              <a:path w="6527" h="6527" extrusionOk="0">
                <a:moveTo>
                  <a:pt x="3264" y="0"/>
                </a:moveTo>
                <a:lnTo>
                  <a:pt x="2496" y="1408"/>
                </a:lnTo>
                <a:lnTo>
                  <a:pt x="956" y="956"/>
                </a:lnTo>
                <a:lnTo>
                  <a:pt x="1409" y="2495"/>
                </a:lnTo>
                <a:lnTo>
                  <a:pt x="0" y="3263"/>
                </a:lnTo>
                <a:lnTo>
                  <a:pt x="1409" y="4032"/>
                </a:lnTo>
                <a:lnTo>
                  <a:pt x="956" y="5571"/>
                </a:lnTo>
                <a:lnTo>
                  <a:pt x="2496" y="5118"/>
                </a:lnTo>
                <a:lnTo>
                  <a:pt x="3264" y="6527"/>
                </a:lnTo>
                <a:lnTo>
                  <a:pt x="4032" y="5118"/>
                </a:lnTo>
                <a:lnTo>
                  <a:pt x="5572" y="5571"/>
                </a:lnTo>
                <a:lnTo>
                  <a:pt x="5119" y="4032"/>
                </a:lnTo>
                <a:lnTo>
                  <a:pt x="6527" y="3263"/>
                </a:lnTo>
                <a:lnTo>
                  <a:pt x="5119" y="2495"/>
                </a:lnTo>
                <a:lnTo>
                  <a:pt x="5572" y="956"/>
                </a:lnTo>
                <a:lnTo>
                  <a:pt x="4032" y="1408"/>
                </a:lnTo>
                <a:lnTo>
                  <a:pt x="326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7" name="Google Shape;1027;p50"/>
          <p:cNvGrpSpPr/>
          <p:nvPr/>
        </p:nvGrpSpPr>
        <p:grpSpPr>
          <a:xfrm>
            <a:off x="7158350" y="499678"/>
            <a:ext cx="996466" cy="772833"/>
            <a:chOff x="7158350" y="499678"/>
            <a:chExt cx="996466" cy="772833"/>
          </a:xfrm>
        </p:grpSpPr>
        <p:sp>
          <p:nvSpPr>
            <p:cNvPr id="1028" name="Google Shape;1028;p50"/>
            <p:cNvSpPr/>
            <p:nvPr/>
          </p:nvSpPr>
          <p:spPr>
            <a:xfrm>
              <a:off x="7328968" y="775150"/>
              <a:ext cx="497361" cy="497361"/>
            </a:xfrm>
            <a:custGeom>
              <a:avLst/>
              <a:gdLst/>
              <a:ahLst/>
              <a:cxnLst/>
              <a:rect l="l" t="t" r="r" b="b"/>
              <a:pathLst>
                <a:path w="14692" h="14692" extrusionOk="0">
                  <a:moveTo>
                    <a:pt x="7346" y="1"/>
                  </a:moveTo>
                  <a:lnTo>
                    <a:pt x="5714" y="5714"/>
                  </a:lnTo>
                  <a:lnTo>
                    <a:pt x="0" y="7346"/>
                  </a:lnTo>
                  <a:lnTo>
                    <a:pt x="5714" y="8978"/>
                  </a:lnTo>
                  <a:lnTo>
                    <a:pt x="7346" y="14692"/>
                  </a:lnTo>
                  <a:lnTo>
                    <a:pt x="8979" y="8978"/>
                  </a:lnTo>
                  <a:lnTo>
                    <a:pt x="14691" y="7346"/>
                  </a:lnTo>
                  <a:lnTo>
                    <a:pt x="8979" y="5714"/>
                  </a:lnTo>
                  <a:lnTo>
                    <a:pt x="73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50"/>
            <p:cNvSpPr/>
            <p:nvPr/>
          </p:nvSpPr>
          <p:spPr>
            <a:xfrm>
              <a:off x="7914675" y="670428"/>
              <a:ext cx="240141" cy="240141"/>
            </a:xfrm>
            <a:custGeom>
              <a:avLst/>
              <a:gdLst/>
              <a:ahLst/>
              <a:cxnLst/>
              <a:rect l="l" t="t" r="r" b="b"/>
              <a:pathLst>
                <a:path w="14692" h="14692" extrusionOk="0">
                  <a:moveTo>
                    <a:pt x="7346" y="1"/>
                  </a:moveTo>
                  <a:lnTo>
                    <a:pt x="5714" y="5714"/>
                  </a:lnTo>
                  <a:lnTo>
                    <a:pt x="0" y="7346"/>
                  </a:lnTo>
                  <a:lnTo>
                    <a:pt x="5714" y="8978"/>
                  </a:lnTo>
                  <a:lnTo>
                    <a:pt x="7346" y="14692"/>
                  </a:lnTo>
                  <a:lnTo>
                    <a:pt x="8979" y="8978"/>
                  </a:lnTo>
                  <a:lnTo>
                    <a:pt x="14691" y="7346"/>
                  </a:lnTo>
                  <a:lnTo>
                    <a:pt x="8979" y="5714"/>
                  </a:lnTo>
                  <a:lnTo>
                    <a:pt x="73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50"/>
            <p:cNvSpPr/>
            <p:nvPr/>
          </p:nvSpPr>
          <p:spPr>
            <a:xfrm>
              <a:off x="7158350" y="499678"/>
              <a:ext cx="240141" cy="240141"/>
            </a:xfrm>
            <a:custGeom>
              <a:avLst/>
              <a:gdLst/>
              <a:ahLst/>
              <a:cxnLst/>
              <a:rect l="l" t="t" r="r" b="b"/>
              <a:pathLst>
                <a:path w="14692" h="14692" extrusionOk="0">
                  <a:moveTo>
                    <a:pt x="7346" y="1"/>
                  </a:moveTo>
                  <a:lnTo>
                    <a:pt x="5714" y="5714"/>
                  </a:lnTo>
                  <a:lnTo>
                    <a:pt x="0" y="7346"/>
                  </a:lnTo>
                  <a:lnTo>
                    <a:pt x="5714" y="8978"/>
                  </a:lnTo>
                  <a:lnTo>
                    <a:pt x="7346" y="14692"/>
                  </a:lnTo>
                  <a:lnTo>
                    <a:pt x="8979" y="8978"/>
                  </a:lnTo>
                  <a:lnTo>
                    <a:pt x="14691" y="7346"/>
                  </a:lnTo>
                  <a:lnTo>
                    <a:pt x="8979" y="5714"/>
                  </a:lnTo>
                  <a:lnTo>
                    <a:pt x="73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theme/theme1.xml><?xml version="1.0" encoding="utf-8"?>
<a:theme xmlns:a="http://schemas.openxmlformats.org/drawingml/2006/main" name="2022: Happy New Year! by Slidesgo">
  <a:themeElements>
    <a:clrScheme name="Simple Light">
      <a:dk1>
        <a:srgbClr val="191919"/>
      </a:dk1>
      <a:lt1>
        <a:srgbClr val="FFFFFF"/>
      </a:lt1>
      <a:dk2>
        <a:srgbClr val="8BD2A4"/>
      </a:dk2>
      <a:lt2>
        <a:srgbClr val="FCBB01"/>
      </a:lt2>
      <a:accent1>
        <a:srgbClr val="FFFFFF"/>
      </a:accent1>
      <a:accent2>
        <a:srgbClr val="FFFFFF"/>
      </a:accent2>
      <a:accent3>
        <a:srgbClr val="FFFFFF"/>
      </a:accent3>
      <a:accent4>
        <a:srgbClr val="FFFFFF"/>
      </a:accent4>
      <a:accent5>
        <a:srgbClr val="FFFFFF"/>
      </a:accent5>
      <a:accent6>
        <a:srgbClr val="FFFFFF"/>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1_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TotalTime>
  <Words>1690</Words>
  <Application>Microsoft Office PowerPoint</Application>
  <PresentationFormat>全屏显示(16:9)</PresentationFormat>
  <Paragraphs>361</Paragraphs>
  <Slides>59</Slides>
  <Notes>59</Notes>
  <HiddenSlides>0</HiddenSlides>
  <MMClips>0</MMClips>
  <ScaleCrop>false</ScaleCrop>
  <HeadingPairs>
    <vt:vector size="6" baseType="variant">
      <vt:variant>
        <vt:lpstr>已用的字体</vt:lpstr>
      </vt:variant>
      <vt:variant>
        <vt:i4>14</vt:i4>
      </vt:variant>
      <vt:variant>
        <vt:lpstr>主题</vt:lpstr>
      </vt:variant>
      <vt:variant>
        <vt:i4>4</vt:i4>
      </vt:variant>
      <vt:variant>
        <vt:lpstr>幻灯片标题</vt:lpstr>
      </vt:variant>
      <vt:variant>
        <vt:i4>59</vt:i4>
      </vt:variant>
    </vt:vector>
  </HeadingPairs>
  <TitlesOfParts>
    <vt:vector size="77" baseType="lpstr">
      <vt:lpstr>Bebas Neue</vt:lpstr>
      <vt:lpstr>Proxima Nova</vt:lpstr>
      <vt:lpstr>Proxima Nova Semibold</vt:lpstr>
      <vt:lpstr>Red Hat Display</vt:lpstr>
      <vt:lpstr>Amatic SC</vt:lpstr>
      <vt:lpstr>Arial</vt:lpstr>
      <vt:lpstr>Calibri</vt:lpstr>
      <vt:lpstr>Karla</vt:lpstr>
      <vt:lpstr>Montserrat</vt:lpstr>
      <vt:lpstr>Montserrat ExtraBold</vt:lpstr>
      <vt:lpstr>Montserrat Light</vt:lpstr>
      <vt:lpstr>Nunito</vt:lpstr>
      <vt:lpstr>Roboto Medium</vt:lpstr>
      <vt:lpstr>Work Sans</vt:lpstr>
      <vt:lpstr>2022: Happy New Year! by Slidesgo</vt:lpstr>
      <vt:lpstr>Slidesgo Final Pages</vt:lpstr>
      <vt:lpstr>Slidesgo Final Pages</vt:lpstr>
      <vt:lpstr>1_Slidesgo Final Pages</vt:lpstr>
      <vt:lpstr>Happy  New Year!</vt:lpstr>
      <vt:lpstr>Mars</vt:lpstr>
      <vt:lpstr>Whoa!</vt:lpstr>
      <vt:lpstr>Maybe you need to divide the content</vt:lpstr>
      <vt:lpstr>Mars</vt:lpstr>
      <vt:lpstr>The last day of the year</vt:lpstr>
      <vt:lpstr>Introduction</vt:lpstr>
      <vt:lpstr>Mars</vt:lpstr>
      <vt:lpstr>The slide title goes right here!</vt:lpstr>
      <vt:lpstr>—Someone Famous</vt:lpstr>
      <vt:lpstr>A picture always reinforces the concept</vt:lpstr>
      <vt:lpstr>Mars</vt:lpstr>
      <vt:lpstr>A picture is worth a thousand words</vt:lpstr>
      <vt:lpstr>Awesome words</vt:lpstr>
      <vt:lpstr>Use a graph to show your data</vt:lpstr>
      <vt:lpstr>Someone to celebrate with</vt:lpstr>
      <vt:lpstr>Use a graph to show your data</vt:lpstr>
      <vt:lpstr>Mercury</vt:lpstr>
      <vt:lpstr>Mars</vt:lpstr>
      <vt:lpstr>Evening parties: ideas</vt:lpstr>
      <vt:lpstr>This is a table!</vt:lpstr>
      <vt:lpstr>This is a map</vt:lpstr>
      <vt:lpstr>Best local traditions</vt:lpstr>
      <vt:lpstr>A timeline always works well</vt:lpstr>
      <vt:lpstr>150,000</vt:lpstr>
      <vt:lpstr>59%</vt:lpstr>
      <vt:lpstr>386,000 km</vt:lpstr>
      <vt:lpstr>Family oriented activities</vt:lpstr>
      <vt:lpstr>Desktop software</vt:lpstr>
      <vt:lpstr>Tablet app</vt:lpstr>
      <vt:lpstr>Mobile web</vt:lpstr>
      <vt:lpstr>Celebration calendar</vt:lpstr>
      <vt:lpstr>New Year's Eve party supplies</vt:lpstr>
      <vt:lpstr>Thank you!</vt:lpstr>
      <vt:lpstr>Alternative resources</vt:lpstr>
      <vt:lpstr>Resources</vt:lpstr>
      <vt:lpstr>Resources</vt:lpstr>
      <vt:lpstr>Fonts &amp; colors used</vt:lpstr>
      <vt:lpstr>Use our editable graphic resources... </vt:lpstr>
      <vt:lpstr>PowerPoint 演示文稿</vt:lpstr>
      <vt:lpstr>PowerPoint 演示文稿</vt:lpstr>
      <vt:lpstr>PowerPoint 演示文稿</vt:lpstr>
      <vt:lpstr>PowerPoint 演示文稿</vt:lpstr>
      <vt:lpstr>PowerPoint 演示文稿</vt:lpstr>
      <vt:lpstr>...and our sets of editable icons</vt:lpstr>
      <vt:lpstr>Educational Icons</vt:lpstr>
      <vt:lpstr>Business Icons</vt:lpstr>
      <vt:lpstr>Help &amp; Support Icons</vt:lpstr>
      <vt:lpstr>Creative Process Icons</vt:lpstr>
      <vt:lpstr>Nature Icons</vt:lpstr>
      <vt:lpstr>SEO &amp; Marketing Icons</vt:lpstr>
      <vt:lpstr>Premium infographics</vt:lpstr>
      <vt:lpstr>Premium infographics</vt:lpstr>
      <vt:lpstr>Premium Icons</vt:lpstr>
      <vt:lpstr>Premium Icons</vt:lpstr>
      <vt:lpstr>Premium Icons</vt:lpstr>
      <vt:lpstr>Premium Icons</vt:lpstr>
      <vt:lpstr>Premium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Happy  New Year!</dc:title>
  <dc:creator>刘龙</dc:creator>
  <cp:lastModifiedBy>刘 龙</cp:lastModifiedBy>
  <cp:revision>2</cp:revision>
  <dcterms:modified xsi:type="dcterms:W3CDTF">2021-12-26T11:24:27Z</dcterms:modified>
</cp:coreProperties>
</file>