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5" r:id="rId2"/>
    <p:sldId id="263" r:id="rId3"/>
    <p:sldId id="256" r:id="rId4"/>
    <p:sldId id="257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87223B62-0FED-4AD1-BA98-6633E8294550}"/>
    <pc:docChg chg="undo redo custSel modSld">
      <pc:chgData name="shaul azulai" userId="7b173d9d3ae8ed16" providerId="LiveId" clId="{87223B62-0FED-4AD1-BA98-6633E8294550}" dt="2023-06-29T13:25:35.708" v="121" actId="20577"/>
      <pc:docMkLst>
        <pc:docMk/>
      </pc:docMkLst>
      <pc:sldChg chg="modSp mod">
        <pc:chgData name="shaul azulai" userId="7b173d9d3ae8ed16" providerId="LiveId" clId="{87223B62-0FED-4AD1-BA98-6633E8294550}" dt="2023-06-29T13:21:44.964" v="15" actId="20577"/>
        <pc:sldMkLst>
          <pc:docMk/>
          <pc:sldMk cId="1885341205" sldId="256"/>
        </pc:sldMkLst>
        <pc:spChg chg="mod">
          <ac:chgData name="shaul azulai" userId="7b173d9d3ae8ed16" providerId="LiveId" clId="{87223B62-0FED-4AD1-BA98-6633E8294550}" dt="2023-06-29T13:21:18.457" v="3" actId="20577"/>
          <ac:spMkLst>
            <pc:docMk/>
            <pc:sldMk cId="1885341205" sldId="256"/>
            <ac:spMk id="19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1:38.694" v="11" actId="20577"/>
          <ac:spMkLst>
            <pc:docMk/>
            <pc:sldMk cId="1885341205" sldId="256"/>
            <ac:spMk id="37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1:23.272" v="5" actId="20577"/>
          <ac:spMkLst>
            <pc:docMk/>
            <pc:sldMk cId="1885341205" sldId="256"/>
            <ac:spMk id="48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1:44.964" v="15" actId="20577"/>
          <ac:spMkLst>
            <pc:docMk/>
            <pc:sldMk cId="1885341205" sldId="256"/>
            <ac:spMk id="49" creationId="{00000000-0000-0000-0000-000000000000}"/>
          </ac:spMkLst>
        </pc:spChg>
      </pc:sldChg>
      <pc:sldChg chg="addSp delSp modSp mod addAnim delAnim">
        <pc:chgData name="shaul azulai" userId="7b173d9d3ae8ed16" providerId="LiveId" clId="{87223B62-0FED-4AD1-BA98-6633E8294550}" dt="2023-06-29T13:22:45.899" v="45" actId="20577"/>
        <pc:sldMkLst>
          <pc:docMk/>
          <pc:sldMk cId="2213348633" sldId="257"/>
        </pc:sldMkLst>
        <pc:spChg chg="mod">
          <ac:chgData name="shaul azulai" userId="7b173d9d3ae8ed16" providerId="LiveId" clId="{87223B62-0FED-4AD1-BA98-6633E8294550}" dt="2023-06-29T13:21:57.973" v="19" actId="20577"/>
          <ac:spMkLst>
            <pc:docMk/>
            <pc:sldMk cId="2213348633" sldId="257"/>
            <ac:spMk id="19" creationId="{00000000-0000-0000-0000-000000000000}"/>
          </ac:spMkLst>
        </pc:spChg>
        <pc:spChg chg="add del mod">
          <ac:chgData name="shaul azulai" userId="7b173d9d3ae8ed16" providerId="LiveId" clId="{87223B62-0FED-4AD1-BA98-6633E8294550}" dt="2023-06-29T13:22:45.899" v="45" actId="20577"/>
          <ac:spMkLst>
            <pc:docMk/>
            <pc:sldMk cId="2213348633" sldId="257"/>
            <ac:spMk id="37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2:03.606" v="21" actId="20577"/>
          <ac:spMkLst>
            <pc:docMk/>
            <pc:sldMk cId="2213348633" sldId="257"/>
            <ac:spMk id="48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2:10.123" v="25" actId="20577"/>
          <ac:spMkLst>
            <pc:docMk/>
            <pc:sldMk cId="2213348633" sldId="257"/>
            <ac:spMk id="49" creationId="{00000000-0000-0000-0000-000000000000}"/>
          </ac:spMkLst>
        </pc:spChg>
      </pc:sldChg>
      <pc:sldChg chg="modSp mod">
        <pc:chgData name="shaul azulai" userId="7b173d9d3ae8ed16" providerId="LiveId" clId="{87223B62-0FED-4AD1-BA98-6633E8294550}" dt="2023-06-29T13:23:50.164" v="59" actId="20577"/>
        <pc:sldMkLst>
          <pc:docMk/>
          <pc:sldMk cId="407360681" sldId="259"/>
        </pc:sldMkLst>
        <pc:spChg chg="mod">
          <ac:chgData name="shaul azulai" userId="7b173d9d3ae8ed16" providerId="LiveId" clId="{87223B62-0FED-4AD1-BA98-6633E8294550}" dt="2023-06-29T13:23:34.093" v="53" actId="20577"/>
          <ac:spMkLst>
            <pc:docMk/>
            <pc:sldMk cId="407360681" sldId="259"/>
            <ac:spMk id="8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3:39.963" v="55" actId="20577"/>
          <ac:spMkLst>
            <pc:docMk/>
            <pc:sldMk cId="407360681" sldId="259"/>
            <ac:spMk id="9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3:45.643" v="57" actId="20577"/>
          <ac:spMkLst>
            <pc:docMk/>
            <pc:sldMk cId="407360681" sldId="259"/>
            <ac:spMk id="10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3:50.164" v="59" actId="20577"/>
          <ac:spMkLst>
            <pc:docMk/>
            <pc:sldMk cId="407360681" sldId="259"/>
            <ac:spMk id="11" creationId="{00000000-0000-0000-0000-000000000000}"/>
          </ac:spMkLst>
        </pc:spChg>
      </pc:sldChg>
      <pc:sldChg chg="modSp mod">
        <pc:chgData name="shaul azulai" userId="7b173d9d3ae8ed16" providerId="LiveId" clId="{87223B62-0FED-4AD1-BA98-6633E8294550}" dt="2023-06-29T13:25:00.558" v="101" actId="20577"/>
        <pc:sldMkLst>
          <pc:docMk/>
          <pc:sldMk cId="3595247384" sldId="260"/>
        </pc:sldMkLst>
        <pc:spChg chg="mod">
          <ac:chgData name="shaul azulai" userId="7b173d9d3ae8ed16" providerId="LiveId" clId="{87223B62-0FED-4AD1-BA98-6633E8294550}" dt="2023-06-29T13:24:32.717" v="63" actId="20577"/>
          <ac:spMkLst>
            <pc:docMk/>
            <pc:sldMk cId="3595247384" sldId="260"/>
            <ac:spMk id="8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4:37.732" v="65" actId="20577"/>
          <ac:spMkLst>
            <pc:docMk/>
            <pc:sldMk cId="3595247384" sldId="260"/>
            <ac:spMk id="9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5:00.558" v="101" actId="20577"/>
          <ac:spMkLst>
            <pc:docMk/>
            <pc:sldMk cId="3595247384" sldId="260"/>
            <ac:spMk id="10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4:45.267" v="66" actId="20577"/>
          <ac:spMkLst>
            <pc:docMk/>
            <pc:sldMk cId="3595247384" sldId="260"/>
            <ac:spMk id="11" creationId="{00000000-0000-0000-0000-000000000000}"/>
          </ac:spMkLst>
        </pc:spChg>
      </pc:sldChg>
      <pc:sldChg chg="modSp mod">
        <pc:chgData name="shaul azulai" userId="7b173d9d3ae8ed16" providerId="LiveId" clId="{87223B62-0FED-4AD1-BA98-6633E8294550}" dt="2023-06-29T13:25:35.708" v="121" actId="20577"/>
        <pc:sldMkLst>
          <pc:docMk/>
          <pc:sldMk cId="2740990696" sldId="261"/>
        </pc:sldMkLst>
        <pc:spChg chg="mod">
          <ac:chgData name="shaul azulai" userId="7b173d9d3ae8ed16" providerId="LiveId" clId="{87223B62-0FED-4AD1-BA98-6633E8294550}" dt="2023-06-29T13:25:11.366" v="106" actId="20577"/>
          <ac:spMkLst>
            <pc:docMk/>
            <pc:sldMk cId="2740990696" sldId="261"/>
            <ac:spMk id="8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5:18.693" v="108" actId="20577"/>
          <ac:spMkLst>
            <pc:docMk/>
            <pc:sldMk cId="2740990696" sldId="261"/>
            <ac:spMk id="9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5:30.506" v="119" actId="20577"/>
          <ac:spMkLst>
            <pc:docMk/>
            <pc:sldMk cId="2740990696" sldId="261"/>
            <ac:spMk id="10" creationId="{00000000-0000-0000-0000-000000000000}"/>
          </ac:spMkLst>
        </pc:spChg>
        <pc:spChg chg="mod">
          <ac:chgData name="shaul azulai" userId="7b173d9d3ae8ed16" providerId="LiveId" clId="{87223B62-0FED-4AD1-BA98-6633E8294550}" dt="2023-06-29T13:25:35.708" v="121" actId="20577"/>
          <ac:spMkLst>
            <pc:docMk/>
            <pc:sldMk cId="2740990696" sldId="261"/>
            <ac:spMk id="1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0350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3553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0216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537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862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133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871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703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2839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6859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9565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D1144-F799-48A8-8DD8-DFCD8BC7832F}" type="datetimeFigureOut">
              <a:rPr lang="he-IL" smtClean="0"/>
              <a:t>כ"ו/אלול/תשפ"ג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057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wnload.angrybirds.com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A16E6542-BCD2-82BE-E505-B41EC2FE8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7" name="כותרת 1">
            <a:extLst>
              <a:ext uri="{FF2B5EF4-FFF2-40B4-BE49-F238E27FC236}">
                <a16:creationId xmlns:a16="http://schemas.microsoft.com/office/drawing/2014/main" id="{D51371DE-77F4-8A22-9EF7-6051D0163707}"/>
              </a:ext>
            </a:extLst>
          </p:cNvPr>
          <p:cNvSpPr txBox="1">
            <a:spLocks/>
          </p:cNvSpPr>
          <p:nvPr/>
        </p:nvSpPr>
        <p:spPr>
          <a:xfrm>
            <a:off x="4987322" y="398130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9" name="לחצן פעולה: קדימה או הבא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EF72F76-9169-0F3C-4D17-DF159D4177B3}"/>
              </a:ext>
            </a:extLst>
          </p:cNvPr>
          <p:cNvSpPr/>
          <p:nvPr/>
        </p:nvSpPr>
        <p:spPr>
          <a:xfrm>
            <a:off x="4596177" y="6132068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מציין מיקום תוכן 5">
            <a:extLst>
              <a:ext uri="{FF2B5EF4-FFF2-40B4-BE49-F238E27FC236}">
                <a16:creationId xmlns:a16="http://schemas.microsoft.com/office/drawing/2014/main" id="{6A201A48-0D58-BD7B-67A4-D7BFE886A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130F7AFD-2285-BD04-0BC0-A4269EB7E0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3420626" y="1409666"/>
            <a:ext cx="2406440" cy="37717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555501E4-D23B-E3EC-23E0-DE69CDB45F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36574" y="5181100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9000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9" t="47392" r="38526" b="35811"/>
          <a:stretch/>
        </p:blipFill>
        <p:spPr bwMode="auto">
          <a:xfrm>
            <a:off x="3420315" y="3212976"/>
            <a:ext cx="2303813" cy="11519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5295166"/>
            <a:ext cx="4032448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תבנית מאת סהר אלון</a:t>
            </a:r>
          </a:p>
          <a:p>
            <a:pPr algn="ctr"/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מבוסס על </a:t>
            </a:r>
            <a:r>
              <a:rPr lang="he-IL" sz="1600" dirty="0" err="1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גירסת</a:t>
            </a:r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הדמו של המשחק </a:t>
            </a:r>
            <a:r>
              <a:rPr lang="he-IL" sz="1600" dirty="0" err="1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הרישמי</a:t>
            </a:r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-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  <a:hlinkClick r:id="rId3"/>
              </a:rPr>
              <a:t>http://download.angrybirds.com/</a:t>
            </a:r>
            <a:endParaRPr lang="en-US" sz="16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תכנים: איילת אזולאי </a:t>
            </a:r>
            <a:r>
              <a:rPr lang="he-IL" sz="1600" dirty="0" err="1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טסלר</a:t>
            </a:r>
            <a:endParaRPr lang="he-IL" sz="1600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0548444385</a:t>
            </a:r>
          </a:p>
        </p:txBody>
      </p:sp>
    </p:spTree>
    <p:extLst>
      <p:ext uri="{BB962C8B-B14F-4D97-AF65-F5344CB8AC3E}">
        <p14:creationId xmlns:p14="http://schemas.microsoft.com/office/powerpoint/2010/main" val="811504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קבוצה 35"/>
          <p:cNvGrpSpPr/>
          <p:nvPr/>
        </p:nvGrpSpPr>
        <p:grpSpPr>
          <a:xfrm>
            <a:off x="-12998" y="0"/>
            <a:ext cx="9337525" cy="7019478"/>
            <a:chOff x="-12998" y="0"/>
            <a:chExt cx="9337525" cy="701947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57"/>
            <a:stretch/>
          </p:blipFill>
          <p:spPr bwMode="auto">
            <a:xfrm>
              <a:off x="-3796" y="6298305"/>
              <a:ext cx="9147795" cy="559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84" t="8206" r="6759" b="50000"/>
            <a:stretch/>
          </p:blipFill>
          <p:spPr bwMode="auto">
            <a:xfrm>
              <a:off x="5045224" y="3107084"/>
              <a:ext cx="4279303" cy="3912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קבוצה 6"/>
            <p:cNvGrpSpPr/>
            <p:nvPr/>
          </p:nvGrpSpPr>
          <p:grpSpPr>
            <a:xfrm>
              <a:off x="-12998" y="0"/>
              <a:ext cx="9221094" cy="1909292"/>
              <a:chOff x="-90092" y="734813"/>
              <a:chExt cx="9221094" cy="1909292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5473402" y="764704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1815802" y="744910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0092" y="734813"/>
                <a:ext cx="1905894" cy="1878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1" name="קבוצה 10"/>
            <p:cNvGrpSpPr/>
            <p:nvPr/>
          </p:nvGrpSpPr>
          <p:grpSpPr>
            <a:xfrm>
              <a:off x="4986" y="1678230"/>
              <a:ext cx="9203111" cy="961530"/>
              <a:chOff x="4986" y="0"/>
              <a:chExt cx="9203111" cy="961530"/>
            </a:xfrm>
          </p:grpSpPr>
          <p:pic>
            <p:nvPicPr>
              <p:cNvPr id="3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483969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42" name="קבוצה 41"/>
            <p:cNvGrpSpPr/>
            <p:nvPr/>
          </p:nvGrpSpPr>
          <p:grpSpPr>
            <a:xfrm>
              <a:off x="68263" y="2348880"/>
              <a:ext cx="9075736" cy="961530"/>
              <a:chOff x="4986" y="0"/>
              <a:chExt cx="9075736" cy="961530"/>
            </a:xfrm>
          </p:grpSpPr>
          <p:pic>
            <p:nvPicPr>
              <p:cNvPr id="4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356594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10+9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165567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19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20 </a:t>
            </a:r>
          </a:p>
        </p:txBody>
      </p:sp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393667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 </a:t>
            </a:r>
          </a:p>
        </p:txBody>
      </p:sp>
      <p:pic>
        <p:nvPicPr>
          <p:cNvPr id="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4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3 -0.21577 0.35209 -0.21577 C 0.41702 -0.21924 0.45226 -0.1938 0.48594 -0.16211 L 0.61181 -0.0444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-10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decel="4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6.47549E-6 C 0.00886 -0.00462 0.01997 -0.00878 0.02726 -0.01711 C 0.03265 -0.02312 0.0389 -0.02821 0.04428 -0.03445 C 0.05053 -0.04208 0.05209 -0.04671 0.05973 -0.04995 C 0.06494 -0.05688 0.06511 -0.05827 0.07414 -0.0622 C 0.07674 -0.06336 0.07935 -0.06452 0.08195 -0.06567 C 0.08317 -0.06613 0.08577 -0.06729 0.08577 -0.06729 C 0.08994 -0.07122 0.09376 -0.07238 0.09879 -0.07423 C 0.11008 -0.07377 0.12119 -0.07354 0.1323 -0.07261 C 0.14671 -0.07145 0.1573 -0.05735 0.17015 -0.0518 C 0.17952 -0.04347 0.1757 -0.04763 0.18195 -0.03977 C 0.18473 -0.02659 0.18004 -0.04416 0.19098 -0.02404 C 0.19792 -0.01109 0.20435 0.00209 0.21025 0.01573 C 0.21199 0.01967 0.21581 0.02683 0.21824 0.03123 C 0.21997 0.0347 0.22344 0.04164 0.22344 0.04164 C 0.22605 0.0532 0.23108 0.06361 0.23508 0.07448 C 0.23629 0.07818 0.24011 0.08488 0.24011 0.08488 C 0.24272 0.09691 0.24619 0.10778 0.24949 0.11957 C 0.25088 0.11032 0.25279 0.10177 0.25591 0.09344 C 0.25765 0.08373 0.25938 0.07424 0.26355 0.06592 C 0.26511 0.05829 0.26754 0.05343 0.26997 0.04672 C 0.27223 0.0414 0.27275 0.03655 0.27518 0.03123 C 0.27692 0.02036 0.27987 0.0118 0.28299 0.00186 C 0.28681 -0.00878 0.28386 -0.00647 0.2882 -0.01364 C 0.29046 -0.01711 0.29219 -0.02104 0.29463 -0.02404 C 0.29706 -0.02682 0.30261 -0.03098 0.30261 -0.03098 C 0.30938 -0.02959 0.31459 -0.02821 0.32084 -0.02404 C 0.32171 -0.02243 0.3224 -0.02034 0.32344 -0.01896 C 0.32449 -0.01757 0.32622 -0.01711 0.32726 -0.01549 C 0.32935 -0.01225 0.33074 -0.00855 0.33247 -0.00508 C 0.33334 -0.00346 0.33508 6.47549E-6 0.33508 6.47549E-6 C 0.3356 0.00232 0.3356 0.00486 0.33647 0.00695 C 0.33785 0.01065 0.34167 0.01735 0.34167 0.01735 C 0.34897 0.04904 0.35591 0.08188 0.36094 0.11425 C 0.3632 0.10547 0.36494 0.0909 0.36893 0.08326 C 0.37258 0.07586 0.37848 0.06869 0.38317 0.06245 C 0.38716 0.0569 0.39115 0.04649 0.3948 0.03979 C 0.41355 0.0421 0.40817 0.04048 0.42067 0.05204 C 0.42796 0.07101 0.41806 0.04927 0.42865 0.0606 C 0.42969 0.06176 0.42917 0.0643 0.42987 0.06592 C 0.43213 0.07193 0.43629 0.07586 0.43907 0.08141 C 0.44046 0.08766 0.44272 0.10477 0.4441 0.10917 C 0.44497 0.11102 0.44688 0.11148 0.4481 0.11264 C 0.4514 0.10824 0.45869 0.09506 0.46216 0.09182 C 0.46841 0.07956 0.46494 0.08373 0.47154 0.07794 C 0.47206 0.07517 0.47275 0.06638 0.47796 0.07448 C 0.47917 0.07679 0.47848 0.08049 0.47917 0.08326 C 0.47969 0.08511 0.48091 0.08673 0.48195 0.08835 C 0.48265 0.09645 0.48247 0.105 0.48438 0.11264 C 0.48508 0.11472 0.48629 0.10917 0.48716 0.10732 C 0.4889 0.10177 0.48959 0.09575 0.49081 0.08997 C 0.49133 0.0865 0.4915 0.08303 0.49202 0.0798 C 0.49254 0.07794 0.49202 0.07448 0.49358 0.07448 C 0.49497 0.07448 0.49428 0.07794 0.4948 0.0798 C 0.49532 0.08326 0.49549 0.0865 0.49619 0.08997 C 0.49792 0.12466 0.49549 0.1168 0.50383 0.09876 C 0.50435 0.09575 0.50469 0.09275 0.50504 0.08997 C 0.50556 0.08812 0.50591 0.08326 0.5066 0.08488 C 0.50782 0.08789 0.5073 0.09182 0.50782 0.09529 C 0.50834 0.10223 0.50851 0.10917 0.50904 0.1161 C 0.50956 0.10801 0.51025 0.09992 0.51025 0.09182 C 0.51025 0.08951 0.50956 0.09645 0.50904 0.09876 C 0.50904 0.09945 0.50904 0.0976 0.50904 0.09691 " pathEditMode="relative" ptsTypes="ffffffffffffffffffffffffffffffffffffffffffffffffffffffffffffffA">
                                      <p:cBhvr>
                                        <p:cTn id="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96 -0.33741 0.28559 -0.38182 0.35087 -0.39569 C 0.45365 -0.41558 0.69219 -0.44056 0.80278 -0.45097 C 0.91337 -0.46137 0.97032 -0.45652 1.01441 -0.45791 " pathEditMode="relative" rAng="0" ptsTypes="FffaF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12" y="-23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57"/>
          <a:stretch/>
        </p:blipFill>
        <p:spPr bwMode="auto">
          <a:xfrm>
            <a:off x="-3796" y="6298305"/>
            <a:ext cx="9147795" cy="559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0" t="8206" r="6759" b="50000"/>
          <a:stretch/>
        </p:blipFill>
        <p:spPr bwMode="auto">
          <a:xfrm>
            <a:off x="6966266" y="3107084"/>
            <a:ext cx="2358261" cy="3912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קבוצה 6"/>
          <p:cNvGrpSpPr/>
          <p:nvPr/>
        </p:nvGrpSpPr>
        <p:grpSpPr>
          <a:xfrm>
            <a:off x="-12998" y="0"/>
            <a:ext cx="9221094" cy="1909292"/>
            <a:chOff x="-90092" y="734813"/>
            <a:chExt cx="9221094" cy="1909292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5" t="289" r="28068" b="79634"/>
            <a:stretch/>
          </p:blipFill>
          <p:spPr bwMode="auto">
            <a:xfrm>
              <a:off x="5473402" y="764704"/>
              <a:ext cx="3657600" cy="18794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5" t="289" r="28068" b="79634"/>
            <a:stretch/>
          </p:blipFill>
          <p:spPr bwMode="auto">
            <a:xfrm>
              <a:off x="1815802" y="744910"/>
              <a:ext cx="3657600" cy="18794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0092" y="734813"/>
              <a:ext cx="1905894" cy="18780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קבוצה 10"/>
          <p:cNvGrpSpPr/>
          <p:nvPr/>
        </p:nvGrpSpPr>
        <p:grpSpPr>
          <a:xfrm>
            <a:off x="4986" y="1678230"/>
            <a:ext cx="9203111" cy="961530"/>
            <a:chOff x="4986" y="0"/>
            <a:chExt cx="9203111" cy="961530"/>
          </a:xfrm>
        </p:grpSpPr>
        <p:pic>
          <p:nvPicPr>
            <p:cNvPr id="33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4986" y="0"/>
              <a:ext cx="3657600" cy="939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3563888" y="22523"/>
              <a:ext cx="3657600" cy="939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5724128" y="22523"/>
              <a:ext cx="3483969" cy="939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2" name="קבוצה 41"/>
          <p:cNvGrpSpPr/>
          <p:nvPr/>
        </p:nvGrpSpPr>
        <p:grpSpPr>
          <a:xfrm>
            <a:off x="68263" y="2348880"/>
            <a:ext cx="9075736" cy="961530"/>
            <a:chOff x="4986" y="0"/>
            <a:chExt cx="9075736" cy="961530"/>
          </a:xfrm>
        </p:grpSpPr>
        <p:pic>
          <p:nvPicPr>
            <p:cNvPr id="43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4986" y="0"/>
              <a:ext cx="3657600" cy="9390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3563888" y="22523"/>
              <a:ext cx="3657600" cy="9390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5724128" y="22523"/>
              <a:ext cx="3356594" cy="9390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5+10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404900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15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 </a:t>
            </a:r>
          </a:p>
        </p:txBody>
      </p:sp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177643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 </a:t>
            </a:r>
          </a:p>
        </p:txBody>
      </p:sp>
      <p:pic>
        <p:nvPicPr>
          <p:cNvPr id="4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053705" y="3107084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072606" y="3812710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140521" y="48921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149059" y="3898503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170985" y="3287887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4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42709 -0.30226 0.47934 -0.30226 C 0.5441 -0.30573 0.61702 -0.32169 0.6507 -0.29 L 0.65209 -0.28839 L 0.82865 -0.20004 " pathEditMode="relative" rAng="0" ptsTypes="FffFA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73" y="-1586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78 -0.33741 0.28525 -0.38182 0.35087 -0.39569 C 0.41719 -0.4098 0.52118 -0.43894 0.60018 -0.4216 C 0.67917 -0.40425 0.75573 -0.33418 0.82483 -0.29186 C 0.89375 -0.24953 0.97639 -0.17553 1.0132 -0.1672 C 1.05 -0.15888 1.03872 -0.22618 1.04566 -0.24167 " pathEditMode="relative" rAng="0" ptsTypes="FffaaaF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500" y="-219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09618 -0.05296 C 0.12275 -0.06498 0.14046 -0.09412 0.1625 -0.10152 C 0.21233 -0.11424 0.29862 -0.14246 0.39497 -0.12927 C 0.41997 -0.12927 0.72657 -0.01295 0.74046 -0.02197 C 0.74046 -0.02173 0.58976 0.10431 0.58976 0.10454 " pathEditMode="relative" rAng="0" ptsTypes="FfaffF">
                                      <p:cBhvr>
                                        <p:cTn id="2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14" y="-18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10+7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5087798" y="1192106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17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3131840" y="1163242"/>
            <a:ext cx="1692188" cy="49161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18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21224" y="1163242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21554E-7 L 0.11667 -0.05574 C 0.14011 -0.06452 0.15243 -0.06545 0.16459 -0.06591 C 0.17882 -0.06869 0.18351 -0.07401 0.20226 -0.07285 C 0.21684 -0.06152 0.25486 -0.06846 0.27761 -0.05921 C 0.30295 -0.05597 0.33073 -0.05712 0.35434 -0.05389 L 0.41927 -0.04001 C 0.44861 -0.02983 0.49288 -0.01341 0.5309 0.00671 C 0.56893 0.02683 0.62344 0.06545 0.64775 0.08094 " pathEditMode="relative" rAng="0" ptsTypes="Ffaf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78" y="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56597 -0.39523 C 0.57986 -0.38621 0.63108 -0.45235 0.65295 -0.45235 C 0.67795 -0.45235 0.73611 -0.50254 0.8309 -0.48866 C 0.91667 -0.45582 0.93229 -0.43154 0.93229 -0.43131 " pathEditMode="relative" rAng="0" ptsTypes="Ff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5" y="-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2604 -0.03561 C 0.13958 -0.02775 0.1717 -0.02012 0.18698 -0.00971 C 0.20347 -0.00161 0.21684 0.00463 0.22465 0.01272 C 0.21649 0.02244 0.22691 0.0266 0.23386 0.03863 C 0.23941 0.04556 0.25313 0.04834 0.25851 0.05435 C 0.26389 0.06037 0.26354 0.071 0.26632 0.07494 C 0.2691 0.07887 0.24705 0.06106 0.27517 0.07864 L 0.43507 0.18062 " pathEditMode="relative" rAng="0" ptsTypes="FAf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3" y="7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4+10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1217368" y="1137189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14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5681864" y="1166053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16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3498368" y="1137189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95" t="58981" r="53699" b="25417"/>
          <a:stretch/>
        </p:blipFill>
        <p:spPr bwMode="auto">
          <a:xfrm>
            <a:off x="5962622" y="4005064"/>
            <a:ext cx="1705722" cy="130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4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11667 -0.05573 C 0.14011 -0.06452 0.15417 -0.06914 0.16736 -0.07354 C 0.18056 -0.07793 0.18906 -0.08071 0.19583 -0.08209 C 0.20295 -0.08279 0.19427 -0.08071 0.20764 -0.08209 C 0.22101 -0.08348 0.25313 -0.09065 0.27639 -0.09088 C 0.29965 -0.09111 0.32396 -0.08441 0.34774 -0.08395 L 0.41927 -0.08741 C 0.44879 -0.08788 0.48559 -0.09158 0.52448 -0.08741 C 0.56337 -0.08325 0.62622 -0.06822 0.65295 -0.06313 " pathEditMode="relative" rAng="0" ptsTypes="Ffafa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39" y="-45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4.92137E-6 L -0.03264 -0.25508 C -0.03594 -0.31012 -0.08073 -0.33418 -0.08073 -0.3573 C -0.10243 -0.37742 -0.13993 -0.3758 -0.16233 -0.37627 C -0.1375 -0.37627 -0.31059 -0.37465 -0.21545 -0.36077 C -0.12969 -0.32793 -0.19462 -0.33834 -0.19462 -0.33811 " pathEditMode="relative" rAng="0" ptsTypes="Ffa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-188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1667 -0.13575 C 0.1316 -0.15749 0.12448 -0.15333 0.13229 -0.16512 C 0.14011 -0.17691 0.15261 -0.19264 0.16337 -0.20675 C 0.17413 -0.22086 0.19028 -0.23959 0.19722 -0.25 C 0.18872 -0.24028 0.19722 -0.25925 0.20504 -0.26896 C 0.21285 -0.27867 0.20017 -0.28399 0.24392 -0.30874 C 0.28767 -0.33348 0.40469 -0.41258 0.46719 -0.41766 C 0.53004 -0.42275 0.65504 -0.44195 0.62049 -0.33996 L 0.25955 0.19473 " pathEditMode="relative" rAng="0" ptsTypes="FAfa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43" y="-123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10+10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3491880" y="1166053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20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5681864" y="1166053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0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30054" y="1151621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/>
              <a:t>18</a:t>
            </a:r>
            <a:endParaRPr lang="he-IL" dirty="0"/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95" t="58981" r="53699" b="25417"/>
          <a:stretch/>
        </p:blipFill>
        <p:spPr bwMode="auto">
          <a:xfrm>
            <a:off x="5962622" y="3921936"/>
            <a:ext cx="1725116" cy="1386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21" t="46830" r="31988" b="39710"/>
          <a:stretch/>
        </p:blipFill>
        <p:spPr bwMode="auto">
          <a:xfrm>
            <a:off x="6228184" y="3212976"/>
            <a:ext cx="1459554" cy="1084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9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11667 -0.05573 C 0.14011 -0.06452 0.15417 -0.06914 0.16736 -0.07354 C 0.18056 -0.07839 0.18941 -0.08186 0.19583 -0.08556 C 0.20295 -0.08626 0.19392 -0.08926 0.20625 -0.09597 C 0.21858 -0.10268 0.24879 -0.11517 0.26997 -0.12534 C 0.29115 -0.13552 0.30781 -0.14384 0.33351 -0.15656 L 0.42448 -0.20143 C 0.4632 -0.21484 0.50886 -0.23543 0.56597 -0.23774 C 0.62309 -0.24005 0.72535 -0.21993 0.76736 -0.2153 " pathEditMode="relative" rAng="0" ptsTypes="FfafaaFaaF">
                                      <p:cBhvr>
                                        <p:cTn id="6" dur="7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68" y="-120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4.92137E-6 L 0.19722 0.00255 L 0.24392 0.01134 L 0.26476 0.01989 L 0.28542 0.03377 L 0.54392 0.15149 C 0.53976 0.15912 0.33594 0.10639 0.25955 0.08742 C 0.18247 0.07355 0.15399 0.08025 0.08281 0.06846 C 0.01146 0.05667 -0.12691 0.09043 -0.16771 0.01642 C -0.20851 -0.05758 -0.15417 -0.31336 -0.16215 -0.37627 C -0.1375 -0.37627 -0.31059 -0.37465 -0.21545 -0.36077 C -0.12951 -0.32793 -0.19444 -0.33834 -0.19444 -0.33811 " pathEditMode="relative" rAng="0" ptsTypes="FAAAAfaaa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53" y="-10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1667 -0.13575 C 0.1316 -0.15749 0.12448 -0.15333 0.13229 -0.16512 C 0.14011 -0.17691 0.15261 -0.19287 0.16337 -0.20721 C 0.17413 -0.22132 0.19028 -0.23982 0.19705 -0.25 C 0.18854 -0.24028 0.19705 -0.25948 0.20504 -0.26942 C 0.21285 -0.2789 0.20452 -0.2826 0.24392 -0.30874 C 0.28333 -0.33487 0.40365 -0.40379 0.44132 -0.42645 C 0.47899 -0.44912 0.44097 -0.43732 0.46997 -0.44542 C 0.49896 -0.45351 0.56615 -0.4808 0.61528 -0.47479 C 0.66441 -0.46877 0.71285 -0.39754 0.76476 -0.40911 L 0.92708 -0.54394 " pathEditMode="relative" rAng="0" ptsTypes="FAfaafaa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4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" name="Angry Birds Music 1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7029400"/>
            <a:ext cx="609600" cy="609600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14" y="476672"/>
            <a:ext cx="9147089" cy="5742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מלבן 3"/>
          <p:cNvSpPr/>
          <p:nvPr/>
        </p:nvSpPr>
        <p:spPr>
          <a:xfrm>
            <a:off x="3173224" y="2564904"/>
            <a:ext cx="2797561" cy="175432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יִישַׁר כּוֹחַ!</a:t>
            </a:r>
          </a:p>
          <a:p>
            <a:pPr algn="ctr"/>
            <a:r>
              <a:rPr lang="he-IL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נִצַּחְתֶּם</a:t>
            </a:r>
            <a:endParaRPr lang="he-IL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1495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70</Words>
  <Application>Microsoft Office PowerPoint</Application>
  <PresentationFormat>‫הצגה על המסך (4:3)</PresentationFormat>
  <Paragraphs>27</Paragraphs>
  <Slides>8</Slides>
  <Notes>0</Notes>
  <HiddenSlides>0</HiddenSlides>
  <MMClips>7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3" baseType="lpstr">
      <vt:lpstr>Arial</vt:lpstr>
      <vt:lpstr>BN Bilbo</vt:lpstr>
      <vt:lpstr>Calibri</vt:lpstr>
      <vt:lpstr>David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סהר</dc:creator>
  <cp:lastModifiedBy>איילת אזולאי</cp:lastModifiedBy>
  <cp:revision>26</cp:revision>
  <dcterms:created xsi:type="dcterms:W3CDTF">2011-07-13T07:01:59Z</dcterms:created>
  <dcterms:modified xsi:type="dcterms:W3CDTF">2023-09-12T17:01:48Z</dcterms:modified>
</cp:coreProperties>
</file>