
<file path=[Content_Types].xml><?xml version="1.0" encoding="utf-8"?>
<Types xmlns="http://schemas.openxmlformats.org/package/2006/content-types">
  <Default Extension="flac" ContentType="audio/unknown"/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9"/>
  </p:notesMasterIdLst>
  <p:sldIdLst>
    <p:sldId id="283" r:id="rId2"/>
    <p:sldId id="28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81" r:id="rId18"/>
  </p:sldIdLst>
  <p:sldSz cx="12192000" cy="6858000"/>
  <p:notesSz cx="6858000" cy="9144000"/>
  <p:embeddedFontLst>
    <p:embeddedFont>
      <p:font typeface="Abril Fatface" panose="02000503000000020003" pitchFamily="2" charset="0"/>
      <p:regular r:id="rId20"/>
    </p:embeddedFont>
    <p:embeddedFont>
      <p:font typeface="Baloo 2" panose="020B0604020202020204" charset="0"/>
      <p:regular r:id="rId21"/>
      <p:bold r:id="rId22"/>
    </p:embeddedFont>
    <p:embeddedFont>
      <p:font typeface="BN Bilbo" panose="02000400000000000000" pitchFamily="2" charset="-79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helsea Market" panose="020B0604020202020204" charset="0"/>
      <p:regular r:id="rId28"/>
    </p:embeddedFont>
    <p:embeddedFont>
      <p:font typeface="Gisha" panose="020B0502040204020203" pitchFamily="34" charset="-79"/>
      <p:regular r:id="rId29"/>
      <p:bold r:id="rId30"/>
    </p:embeddedFont>
    <p:embeddedFont>
      <p:font typeface="Homemade Apple" panose="020B0604020202020204" charset="0"/>
      <p:regular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7" name="Google Shape;1167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270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1c8cbc5e8d9_0_2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1c8cbc5e8d9_0_2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g1c8cbc5e8d9_0_2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1" name="Google Shape;1601;g1c8cbc5e8d9_0_2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g1c8cbc5e8d9_0_2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8" name="Google Shape;1608;g1c8cbc5e8d9_0_2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1c8cbc5e8d9_0_2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1c8cbc5e8d9_0_2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1c8cbc5e8d9_0_2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1c8cbc5e8d9_0_2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1c8cbc5e8d9_0_2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1c8cbc5e8d9_0_2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3" name="Google Shape;4473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4" name="Google Shape;4474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1c8cbc5e8d9_0_1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0" name="Google Shape;1530;g1c8cbc5e8d9_0_1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1c8cbc5e8d9_0_1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1c8cbc5e8d9_0_1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1c8cbc5e8d9_0_1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1c8cbc5e8d9_0_1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g1c8cbc5e8d9_0_2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9" name="Google Shape;1559;g1c8cbc5e8d9_0_2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1c8cbc5e8d9_0_2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1c8cbc5e8d9_0_2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1c8cbc5e8d9_0_2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1c8cbc5e8d9_0_2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1c8cbc5e8d9_0_2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1c8cbc5e8d9_0_2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1c8cbc5e8d9_0_2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1c8cbc5e8d9_0_2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1.xml"/><Relationship Id="rId13" Type="http://schemas.openxmlformats.org/officeDocument/2006/relationships/slide" Target="../slides/slide16.xml"/><Relationship Id="rId3" Type="http://schemas.openxmlformats.org/officeDocument/2006/relationships/slide" Target="../slides/slide6.xml"/><Relationship Id="rId7" Type="http://schemas.openxmlformats.org/officeDocument/2006/relationships/slide" Target="../slides/slide10.xml"/><Relationship Id="rId12" Type="http://schemas.openxmlformats.org/officeDocument/2006/relationships/slide" Target="../slides/slide15.xml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9.xml"/><Relationship Id="rId11" Type="http://schemas.openxmlformats.org/officeDocument/2006/relationships/slide" Target="../slides/slide14.xml"/><Relationship Id="rId5" Type="http://schemas.openxmlformats.org/officeDocument/2006/relationships/slide" Target="../slides/slide8.xml"/><Relationship Id="rId10" Type="http://schemas.openxmlformats.org/officeDocument/2006/relationships/slide" Target="../slides/slide13.xml"/><Relationship Id="rId4" Type="http://schemas.openxmlformats.org/officeDocument/2006/relationships/slide" Target="../slides/slide7.xml"/><Relationship Id="rId9" Type="http://schemas.openxmlformats.org/officeDocument/2006/relationships/slide" Target="../slides/slide12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0" y="0"/>
            <a:ext cx="9912394" cy="6858000"/>
            <a:chOff x="0" y="0"/>
            <a:chExt cx="9912394" cy="6858000"/>
          </a:xfrm>
        </p:grpSpPr>
        <p:sp>
          <p:nvSpPr>
            <p:cNvPr id="12" name="Google Shape;12;p2"/>
            <p:cNvSpPr/>
            <p:nvPr/>
          </p:nvSpPr>
          <p:spPr>
            <a:xfrm>
              <a:off x="57022" y="0"/>
              <a:ext cx="9243631" cy="749551"/>
            </a:xfrm>
            <a:custGeom>
              <a:avLst/>
              <a:gdLst/>
              <a:ahLst/>
              <a:cxnLst/>
              <a:rect l="l" t="t" r="r" b="b"/>
              <a:pathLst>
                <a:path w="9243631" h="749551" extrusionOk="0">
                  <a:moveTo>
                    <a:pt x="8262149" y="0"/>
                  </a:moveTo>
                  <a:lnTo>
                    <a:pt x="9243631" y="0"/>
                  </a:lnTo>
                  <a:lnTo>
                    <a:pt x="9243631" y="440865"/>
                  </a:lnTo>
                  <a:cubicBezTo>
                    <a:pt x="9243631" y="462870"/>
                    <a:pt x="9231406" y="483128"/>
                    <a:pt x="9212196" y="493956"/>
                  </a:cubicBezTo>
                  <a:lnTo>
                    <a:pt x="8763718" y="741946"/>
                  </a:lnTo>
                  <a:cubicBezTo>
                    <a:pt x="8744857" y="752424"/>
                    <a:pt x="8721455" y="752075"/>
                    <a:pt x="8702943" y="740898"/>
                  </a:cubicBezTo>
                  <a:lnTo>
                    <a:pt x="8291838" y="493956"/>
                  </a:lnTo>
                  <a:cubicBezTo>
                    <a:pt x="8273326" y="483128"/>
                    <a:pt x="8262149" y="463219"/>
                    <a:pt x="8262149" y="441913"/>
                  </a:cubicBezTo>
                  <a:close/>
                  <a:moveTo>
                    <a:pt x="7081842" y="0"/>
                  </a:moveTo>
                  <a:lnTo>
                    <a:pt x="8063324" y="0"/>
                  </a:lnTo>
                  <a:lnTo>
                    <a:pt x="8063324" y="440865"/>
                  </a:lnTo>
                  <a:cubicBezTo>
                    <a:pt x="8063324" y="462870"/>
                    <a:pt x="8051099" y="483128"/>
                    <a:pt x="8031888" y="493956"/>
                  </a:cubicBezTo>
                  <a:lnTo>
                    <a:pt x="7583411" y="741946"/>
                  </a:lnTo>
                  <a:cubicBezTo>
                    <a:pt x="7564549" y="752424"/>
                    <a:pt x="7541148" y="752075"/>
                    <a:pt x="7522635" y="740898"/>
                  </a:cubicBezTo>
                  <a:lnTo>
                    <a:pt x="7111531" y="493956"/>
                  </a:lnTo>
                  <a:cubicBezTo>
                    <a:pt x="7093019" y="483128"/>
                    <a:pt x="7081842" y="463219"/>
                    <a:pt x="7081842" y="441913"/>
                  </a:cubicBezTo>
                  <a:close/>
                  <a:moveTo>
                    <a:pt x="5901536" y="0"/>
                  </a:moveTo>
                  <a:lnTo>
                    <a:pt x="6883017" y="0"/>
                  </a:lnTo>
                  <a:lnTo>
                    <a:pt x="6883017" y="440865"/>
                  </a:lnTo>
                  <a:cubicBezTo>
                    <a:pt x="6883017" y="462870"/>
                    <a:pt x="6870792" y="483128"/>
                    <a:pt x="6851581" y="493956"/>
                  </a:cubicBezTo>
                  <a:lnTo>
                    <a:pt x="6403104" y="741946"/>
                  </a:lnTo>
                  <a:cubicBezTo>
                    <a:pt x="6384242" y="752424"/>
                    <a:pt x="6360841" y="752075"/>
                    <a:pt x="6342328" y="740898"/>
                  </a:cubicBezTo>
                  <a:lnTo>
                    <a:pt x="5931224" y="493956"/>
                  </a:lnTo>
                  <a:cubicBezTo>
                    <a:pt x="5912713" y="483128"/>
                    <a:pt x="5901536" y="463219"/>
                    <a:pt x="5901536" y="441913"/>
                  </a:cubicBezTo>
                  <a:close/>
                  <a:moveTo>
                    <a:pt x="4721228" y="0"/>
                  </a:moveTo>
                  <a:lnTo>
                    <a:pt x="5702710" y="0"/>
                  </a:lnTo>
                  <a:lnTo>
                    <a:pt x="5702710" y="440865"/>
                  </a:lnTo>
                  <a:cubicBezTo>
                    <a:pt x="5702710" y="462870"/>
                    <a:pt x="5690485" y="483128"/>
                    <a:pt x="5671274" y="493956"/>
                  </a:cubicBezTo>
                  <a:lnTo>
                    <a:pt x="5222798" y="741946"/>
                  </a:lnTo>
                  <a:cubicBezTo>
                    <a:pt x="5203935" y="752424"/>
                    <a:pt x="5180534" y="752075"/>
                    <a:pt x="5162021" y="740898"/>
                  </a:cubicBezTo>
                  <a:lnTo>
                    <a:pt x="4750918" y="493956"/>
                  </a:lnTo>
                  <a:cubicBezTo>
                    <a:pt x="4732405" y="483128"/>
                    <a:pt x="4721228" y="463219"/>
                    <a:pt x="4721228" y="441913"/>
                  </a:cubicBezTo>
                  <a:close/>
                  <a:moveTo>
                    <a:pt x="3540921" y="0"/>
                  </a:moveTo>
                  <a:lnTo>
                    <a:pt x="4522403" y="0"/>
                  </a:lnTo>
                  <a:lnTo>
                    <a:pt x="4522403" y="440865"/>
                  </a:lnTo>
                  <a:cubicBezTo>
                    <a:pt x="4522403" y="462870"/>
                    <a:pt x="4510178" y="483128"/>
                    <a:pt x="4490967" y="493956"/>
                  </a:cubicBezTo>
                  <a:lnTo>
                    <a:pt x="4042490" y="741946"/>
                  </a:lnTo>
                  <a:cubicBezTo>
                    <a:pt x="4023628" y="752424"/>
                    <a:pt x="4000227" y="752075"/>
                    <a:pt x="3981715" y="740898"/>
                  </a:cubicBezTo>
                  <a:lnTo>
                    <a:pt x="3570610" y="493956"/>
                  </a:lnTo>
                  <a:cubicBezTo>
                    <a:pt x="3552098" y="483128"/>
                    <a:pt x="3540921" y="463219"/>
                    <a:pt x="3540921" y="441913"/>
                  </a:cubicBezTo>
                  <a:close/>
                  <a:moveTo>
                    <a:pt x="2360615" y="0"/>
                  </a:moveTo>
                  <a:lnTo>
                    <a:pt x="3342097" y="0"/>
                  </a:lnTo>
                  <a:lnTo>
                    <a:pt x="3342097" y="440865"/>
                  </a:lnTo>
                  <a:cubicBezTo>
                    <a:pt x="3342097" y="462870"/>
                    <a:pt x="3329872" y="483128"/>
                    <a:pt x="3310661" y="493956"/>
                  </a:cubicBezTo>
                  <a:lnTo>
                    <a:pt x="2862184" y="741946"/>
                  </a:lnTo>
                  <a:cubicBezTo>
                    <a:pt x="2843322" y="752424"/>
                    <a:pt x="2819920" y="752075"/>
                    <a:pt x="2801408" y="740898"/>
                  </a:cubicBezTo>
                  <a:lnTo>
                    <a:pt x="2390304" y="493956"/>
                  </a:lnTo>
                  <a:cubicBezTo>
                    <a:pt x="2371792" y="483128"/>
                    <a:pt x="2360615" y="463219"/>
                    <a:pt x="2360615" y="441913"/>
                  </a:cubicBezTo>
                  <a:close/>
                  <a:moveTo>
                    <a:pt x="1180307" y="0"/>
                  </a:moveTo>
                  <a:lnTo>
                    <a:pt x="2161789" y="0"/>
                  </a:lnTo>
                  <a:lnTo>
                    <a:pt x="2161789" y="440865"/>
                  </a:lnTo>
                  <a:cubicBezTo>
                    <a:pt x="2161789" y="462870"/>
                    <a:pt x="2149564" y="483128"/>
                    <a:pt x="2130354" y="493956"/>
                  </a:cubicBezTo>
                  <a:lnTo>
                    <a:pt x="1681876" y="741946"/>
                  </a:lnTo>
                  <a:cubicBezTo>
                    <a:pt x="1663014" y="752424"/>
                    <a:pt x="1639612" y="752075"/>
                    <a:pt x="1621101" y="740898"/>
                  </a:cubicBezTo>
                  <a:lnTo>
                    <a:pt x="1209996" y="493956"/>
                  </a:lnTo>
                  <a:cubicBezTo>
                    <a:pt x="1191484" y="483128"/>
                    <a:pt x="1180307" y="463219"/>
                    <a:pt x="1180307" y="441913"/>
                  </a:cubicBezTo>
                  <a:close/>
                  <a:moveTo>
                    <a:pt x="0" y="0"/>
                  </a:moveTo>
                  <a:lnTo>
                    <a:pt x="981482" y="0"/>
                  </a:lnTo>
                  <a:lnTo>
                    <a:pt x="981482" y="440865"/>
                  </a:lnTo>
                  <a:cubicBezTo>
                    <a:pt x="981482" y="462870"/>
                    <a:pt x="969257" y="483128"/>
                    <a:pt x="950046" y="493956"/>
                  </a:cubicBezTo>
                  <a:lnTo>
                    <a:pt x="501569" y="741946"/>
                  </a:lnTo>
                  <a:cubicBezTo>
                    <a:pt x="482707" y="752424"/>
                    <a:pt x="459306" y="752075"/>
                    <a:pt x="440794" y="740898"/>
                  </a:cubicBezTo>
                  <a:lnTo>
                    <a:pt x="29689" y="493956"/>
                  </a:lnTo>
                  <a:cubicBezTo>
                    <a:pt x="11177" y="483128"/>
                    <a:pt x="0" y="463219"/>
                    <a:pt x="0" y="4419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70528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50836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531143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711450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891757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072064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252371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0" y="6609786"/>
              <a:ext cx="8787752" cy="248214"/>
            </a:xfrm>
            <a:custGeom>
              <a:avLst/>
              <a:gdLst/>
              <a:ahLst/>
              <a:cxnLst/>
              <a:rect l="l" t="t" r="r" b="b"/>
              <a:pathLst>
                <a:path w="8787752" h="248214" extrusionOk="0">
                  <a:moveTo>
                    <a:pt x="8332803" y="2"/>
                  </a:moveTo>
                  <a:cubicBezTo>
                    <a:pt x="8343020" y="90"/>
                    <a:pt x="8353236" y="2797"/>
                    <a:pt x="8362492" y="8036"/>
                  </a:cubicBezTo>
                  <a:lnTo>
                    <a:pt x="8787752" y="248214"/>
                  </a:lnTo>
                  <a:lnTo>
                    <a:pt x="7881815" y="248214"/>
                  </a:lnTo>
                  <a:lnTo>
                    <a:pt x="7893058" y="237165"/>
                  </a:lnTo>
                  <a:lnTo>
                    <a:pt x="8303114" y="7687"/>
                  </a:lnTo>
                  <a:cubicBezTo>
                    <a:pt x="8312370" y="2448"/>
                    <a:pt x="8322587" y="-85"/>
                    <a:pt x="8332803" y="2"/>
                  </a:cubicBezTo>
                  <a:close/>
                  <a:moveTo>
                    <a:pt x="7152496" y="2"/>
                  </a:moveTo>
                  <a:cubicBezTo>
                    <a:pt x="7162713" y="90"/>
                    <a:pt x="7172929" y="2797"/>
                    <a:pt x="7182185" y="8036"/>
                  </a:cubicBezTo>
                  <a:lnTo>
                    <a:pt x="7607446" y="248214"/>
                  </a:lnTo>
                  <a:lnTo>
                    <a:pt x="6701508" y="248214"/>
                  </a:lnTo>
                  <a:lnTo>
                    <a:pt x="6712751" y="237165"/>
                  </a:lnTo>
                  <a:lnTo>
                    <a:pt x="7122807" y="7687"/>
                  </a:lnTo>
                  <a:cubicBezTo>
                    <a:pt x="7132063" y="2448"/>
                    <a:pt x="7142280" y="-85"/>
                    <a:pt x="7152496" y="2"/>
                  </a:cubicBezTo>
                  <a:close/>
                  <a:moveTo>
                    <a:pt x="5972189" y="2"/>
                  </a:moveTo>
                  <a:cubicBezTo>
                    <a:pt x="5982406" y="90"/>
                    <a:pt x="5992622" y="2797"/>
                    <a:pt x="6001878" y="8036"/>
                  </a:cubicBezTo>
                  <a:lnTo>
                    <a:pt x="6427139" y="248214"/>
                  </a:lnTo>
                  <a:lnTo>
                    <a:pt x="5521201" y="248214"/>
                  </a:lnTo>
                  <a:lnTo>
                    <a:pt x="5532445" y="237165"/>
                  </a:lnTo>
                  <a:lnTo>
                    <a:pt x="5942500" y="7687"/>
                  </a:lnTo>
                  <a:cubicBezTo>
                    <a:pt x="5951756" y="2448"/>
                    <a:pt x="5961973" y="-85"/>
                    <a:pt x="5972189" y="2"/>
                  </a:cubicBezTo>
                  <a:close/>
                  <a:moveTo>
                    <a:pt x="4791882" y="2"/>
                  </a:moveTo>
                  <a:cubicBezTo>
                    <a:pt x="4802100" y="90"/>
                    <a:pt x="4812315" y="2797"/>
                    <a:pt x="4821571" y="8036"/>
                  </a:cubicBezTo>
                  <a:lnTo>
                    <a:pt x="5246832" y="248214"/>
                  </a:lnTo>
                  <a:lnTo>
                    <a:pt x="4340894" y="248214"/>
                  </a:lnTo>
                  <a:lnTo>
                    <a:pt x="4352137" y="237165"/>
                  </a:lnTo>
                  <a:lnTo>
                    <a:pt x="4762193" y="7687"/>
                  </a:lnTo>
                  <a:cubicBezTo>
                    <a:pt x="4771449" y="2448"/>
                    <a:pt x="4781666" y="-85"/>
                    <a:pt x="4791882" y="2"/>
                  </a:cubicBezTo>
                  <a:close/>
                  <a:moveTo>
                    <a:pt x="3611576" y="2"/>
                  </a:moveTo>
                  <a:cubicBezTo>
                    <a:pt x="3621792" y="90"/>
                    <a:pt x="3632008" y="2797"/>
                    <a:pt x="3641264" y="8036"/>
                  </a:cubicBezTo>
                  <a:lnTo>
                    <a:pt x="4066525" y="248214"/>
                  </a:lnTo>
                  <a:lnTo>
                    <a:pt x="3160586" y="248214"/>
                  </a:lnTo>
                  <a:lnTo>
                    <a:pt x="3171829" y="237165"/>
                  </a:lnTo>
                  <a:lnTo>
                    <a:pt x="3581886" y="7687"/>
                  </a:lnTo>
                  <a:cubicBezTo>
                    <a:pt x="3591143" y="2448"/>
                    <a:pt x="3601359" y="-85"/>
                    <a:pt x="3611576" y="2"/>
                  </a:cubicBezTo>
                  <a:close/>
                  <a:moveTo>
                    <a:pt x="2431268" y="2"/>
                  </a:moveTo>
                  <a:cubicBezTo>
                    <a:pt x="2441485" y="90"/>
                    <a:pt x="2451701" y="2797"/>
                    <a:pt x="2460958" y="8036"/>
                  </a:cubicBezTo>
                  <a:lnTo>
                    <a:pt x="2886219" y="248214"/>
                  </a:lnTo>
                  <a:lnTo>
                    <a:pt x="1980280" y="248214"/>
                  </a:lnTo>
                  <a:lnTo>
                    <a:pt x="1991523" y="237165"/>
                  </a:lnTo>
                  <a:lnTo>
                    <a:pt x="2401580" y="7687"/>
                  </a:lnTo>
                  <a:cubicBezTo>
                    <a:pt x="2410836" y="2448"/>
                    <a:pt x="2421052" y="-85"/>
                    <a:pt x="2431268" y="2"/>
                  </a:cubicBezTo>
                  <a:close/>
                  <a:moveTo>
                    <a:pt x="1250961" y="2"/>
                  </a:moveTo>
                  <a:cubicBezTo>
                    <a:pt x="1261177" y="90"/>
                    <a:pt x="1271394" y="2797"/>
                    <a:pt x="1280650" y="8036"/>
                  </a:cubicBezTo>
                  <a:lnTo>
                    <a:pt x="1705911" y="248214"/>
                  </a:lnTo>
                  <a:lnTo>
                    <a:pt x="799972" y="248214"/>
                  </a:lnTo>
                  <a:lnTo>
                    <a:pt x="811215" y="237165"/>
                  </a:lnTo>
                  <a:lnTo>
                    <a:pt x="1221272" y="7687"/>
                  </a:lnTo>
                  <a:cubicBezTo>
                    <a:pt x="1230527" y="2448"/>
                    <a:pt x="1240744" y="-85"/>
                    <a:pt x="1250961" y="2"/>
                  </a:cubicBezTo>
                  <a:close/>
                  <a:moveTo>
                    <a:pt x="70653" y="2"/>
                  </a:moveTo>
                  <a:cubicBezTo>
                    <a:pt x="80870" y="90"/>
                    <a:pt x="91087" y="2797"/>
                    <a:pt x="100343" y="8036"/>
                  </a:cubicBezTo>
                  <a:lnTo>
                    <a:pt x="525604" y="248214"/>
                  </a:lnTo>
                  <a:lnTo>
                    <a:pt x="0" y="248214"/>
                  </a:lnTo>
                  <a:lnTo>
                    <a:pt x="0" y="30612"/>
                  </a:lnTo>
                  <a:lnTo>
                    <a:pt x="40965" y="7687"/>
                  </a:lnTo>
                  <a:cubicBezTo>
                    <a:pt x="50221" y="2448"/>
                    <a:pt x="60437" y="-85"/>
                    <a:pt x="70653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" y="667689"/>
              <a:ext cx="505103" cy="1071127"/>
            </a:xfrm>
            <a:custGeom>
              <a:avLst/>
              <a:gdLst/>
              <a:ahLst/>
              <a:cxnLst/>
              <a:rect l="l" t="t" r="r" b="b"/>
              <a:pathLst>
                <a:path w="505103" h="1071127" extrusionOk="0">
                  <a:moveTo>
                    <a:pt x="0" y="0"/>
                  </a:moveTo>
                  <a:lnTo>
                    <a:pt x="24142" y="6533"/>
                  </a:lnTo>
                  <a:lnTo>
                    <a:pt x="474366" y="260810"/>
                  </a:lnTo>
                  <a:cubicBezTo>
                    <a:pt x="493228" y="271638"/>
                    <a:pt x="505103" y="291896"/>
                    <a:pt x="505103" y="313901"/>
                  </a:cubicBezTo>
                  <a:lnTo>
                    <a:pt x="505103" y="763776"/>
                  </a:lnTo>
                  <a:cubicBezTo>
                    <a:pt x="505103" y="785781"/>
                    <a:pt x="492879" y="806039"/>
                    <a:pt x="473668" y="816867"/>
                  </a:cubicBezTo>
                  <a:lnTo>
                    <a:pt x="25190" y="1064857"/>
                  </a:lnTo>
                  <a:lnTo>
                    <a:pt x="0" y="10711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3928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84236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064543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4850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425157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605464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85771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4328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274636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454943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35250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815557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995864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76171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2647386"/>
              <a:ext cx="542410" cy="1073965"/>
            </a:xfrm>
            <a:custGeom>
              <a:avLst/>
              <a:gdLst/>
              <a:ahLst/>
              <a:cxnLst/>
              <a:rect l="l" t="t" r="r" b="b"/>
              <a:pathLst>
                <a:path w="542410" h="1073965" extrusionOk="0">
                  <a:moveTo>
                    <a:pt x="31760" y="2"/>
                  </a:moveTo>
                  <a:cubicBezTo>
                    <a:pt x="41977" y="90"/>
                    <a:pt x="52193" y="2796"/>
                    <a:pt x="61449" y="8036"/>
                  </a:cubicBezTo>
                  <a:lnTo>
                    <a:pt x="511673" y="262313"/>
                  </a:lnTo>
                  <a:cubicBezTo>
                    <a:pt x="530535" y="273141"/>
                    <a:pt x="542410" y="293399"/>
                    <a:pt x="542410" y="315404"/>
                  </a:cubicBezTo>
                  <a:lnTo>
                    <a:pt x="542410" y="765279"/>
                  </a:lnTo>
                  <a:cubicBezTo>
                    <a:pt x="542410" y="787284"/>
                    <a:pt x="530186" y="807542"/>
                    <a:pt x="510975" y="818370"/>
                  </a:cubicBezTo>
                  <a:lnTo>
                    <a:pt x="62497" y="1066360"/>
                  </a:lnTo>
                  <a:cubicBezTo>
                    <a:pt x="43636" y="1076838"/>
                    <a:pt x="20234" y="1076489"/>
                    <a:pt x="1722" y="1065312"/>
                  </a:cubicBezTo>
                  <a:lnTo>
                    <a:pt x="0" y="1064278"/>
                  </a:lnTo>
                  <a:lnTo>
                    <a:pt x="0" y="8846"/>
                  </a:lnTo>
                  <a:lnTo>
                    <a:pt x="2071" y="7687"/>
                  </a:lnTo>
                  <a:cubicBezTo>
                    <a:pt x="11327" y="2447"/>
                    <a:pt x="21544" y="-85"/>
                    <a:pt x="3176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41236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21543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101850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282157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462464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642771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528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350836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531143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11450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891757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072064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52371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42821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923128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03436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283743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464050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644357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824664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928771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00" y="4628586"/>
              <a:ext cx="542410" cy="1073965"/>
            </a:xfrm>
            <a:custGeom>
              <a:avLst/>
              <a:gdLst/>
              <a:ahLst/>
              <a:cxnLst/>
              <a:rect l="l" t="t" r="r" b="b"/>
              <a:pathLst>
                <a:path w="542410" h="1073965" extrusionOk="0">
                  <a:moveTo>
                    <a:pt x="31760" y="2"/>
                  </a:moveTo>
                  <a:cubicBezTo>
                    <a:pt x="41977" y="90"/>
                    <a:pt x="52193" y="2796"/>
                    <a:pt x="61449" y="8036"/>
                  </a:cubicBezTo>
                  <a:lnTo>
                    <a:pt x="511673" y="262313"/>
                  </a:lnTo>
                  <a:cubicBezTo>
                    <a:pt x="530535" y="273141"/>
                    <a:pt x="542410" y="293399"/>
                    <a:pt x="542410" y="315404"/>
                  </a:cubicBezTo>
                  <a:lnTo>
                    <a:pt x="542410" y="765279"/>
                  </a:lnTo>
                  <a:cubicBezTo>
                    <a:pt x="542410" y="787284"/>
                    <a:pt x="530186" y="807542"/>
                    <a:pt x="510975" y="818370"/>
                  </a:cubicBezTo>
                  <a:lnTo>
                    <a:pt x="62497" y="1066360"/>
                  </a:lnTo>
                  <a:cubicBezTo>
                    <a:pt x="43636" y="1076838"/>
                    <a:pt x="20234" y="1076489"/>
                    <a:pt x="1722" y="1065312"/>
                  </a:cubicBezTo>
                  <a:lnTo>
                    <a:pt x="0" y="1064278"/>
                  </a:lnTo>
                  <a:lnTo>
                    <a:pt x="0" y="8846"/>
                  </a:lnTo>
                  <a:lnTo>
                    <a:pt x="2071" y="7687"/>
                  </a:lnTo>
                  <a:cubicBezTo>
                    <a:pt x="11327" y="2447"/>
                    <a:pt x="21544" y="-85"/>
                    <a:pt x="3176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129627" y="370618"/>
            <a:ext cx="9299703" cy="6233019"/>
            <a:chOff x="129627" y="370618"/>
            <a:chExt cx="9299703" cy="6233019"/>
          </a:xfrm>
        </p:grpSpPr>
        <p:sp>
          <p:nvSpPr>
            <p:cNvPr id="60" name="Google Shape;60;p2"/>
            <p:cNvSpPr/>
            <p:nvPr/>
          </p:nvSpPr>
          <p:spPr>
            <a:xfrm>
              <a:off x="243133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23441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03748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784055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64362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144669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324976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29627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309934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490242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70549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850856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31163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211470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391777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76533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56841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137148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317455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497762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678069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58376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66933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347241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527548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707855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888162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068469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48776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13841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994148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174455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354762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535069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715376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43133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423441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03748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784055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964362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144669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324976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815426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95733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176041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356348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536655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716962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897269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9001376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/>
          <p:cNvSpPr/>
          <p:nvPr/>
        </p:nvSpPr>
        <p:spPr>
          <a:xfrm>
            <a:off x="1474200" y="950100"/>
            <a:ext cx="92436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2"/>
          <p:cNvGrpSpPr/>
          <p:nvPr/>
        </p:nvGrpSpPr>
        <p:grpSpPr>
          <a:xfrm>
            <a:off x="331309" y="4446016"/>
            <a:ext cx="2311930" cy="1941933"/>
            <a:chOff x="2076453" y="1626619"/>
            <a:chExt cx="3249831" cy="2729734"/>
          </a:xfrm>
        </p:grpSpPr>
        <p:grpSp>
          <p:nvGrpSpPr>
            <p:cNvPr id="112" name="Google Shape;112;p2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13" name="Google Shape;113;p2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2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16" name="Google Shape;116;p2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8" name="Google Shape;118;p2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" name="Google Shape;124;p2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2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" name="Google Shape;135;p2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8" name="Google Shape;138;p2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"/>
          <p:cNvGrpSpPr/>
          <p:nvPr/>
        </p:nvGrpSpPr>
        <p:grpSpPr>
          <a:xfrm>
            <a:off x="9202879" y="4080297"/>
            <a:ext cx="2989124" cy="2612856"/>
            <a:chOff x="5916127" y="1590589"/>
            <a:chExt cx="4201749" cy="3672836"/>
          </a:xfrm>
        </p:grpSpPr>
        <p:grpSp>
          <p:nvGrpSpPr>
            <p:cNvPr id="141" name="Google Shape;141;p2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142" name="Google Shape;142;p2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143" name="Google Shape;143;p2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" name="Google Shape;145;p2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146" name="Google Shape;146;p2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" name="Google Shape;148;p2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152" name="Google Shape;152;p2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5" name="Google Shape;155;p2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156" name="Google Shape;156;p2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8" name="Google Shape;158;p2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159" name="Google Shape;159;p2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" name="Google Shape;161;p2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" name="Google Shape;165;p2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166" name="Google Shape;166;p2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8" name="Google Shape;168;p2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" name="Google Shape;175;p2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176" name="Google Shape;176;p2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8" name="Google Shape;178;p2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2"/>
          <p:cNvGrpSpPr/>
          <p:nvPr/>
        </p:nvGrpSpPr>
        <p:grpSpPr>
          <a:xfrm flipH="1">
            <a:off x="9650884" y="134541"/>
            <a:ext cx="2311930" cy="1941933"/>
            <a:chOff x="2076453" y="1626619"/>
            <a:chExt cx="3249831" cy="2729734"/>
          </a:xfrm>
        </p:grpSpPr>
        <p:grpSp>
          <p:nvGrpSpPr>
            <p:cNvPr id="180" name="Google Shape;180;p2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81" name="Google Shape;181;p2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" name="Google Shape;183;p2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84" name="Google Shape;184;p2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6" name="Google Shape;186;p2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" name="Google Shape;192;p2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93" name="Google Shape;193;p2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2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2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204" name="Google Shape;204;p2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6" name="Google Shape;206;p2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2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9" name="Google Shape;209;p2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CUSTOM_18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"/>
          <p:cNvSpPr txBox="1">
            <a:spLocks noGrp="1"/>
          </p:cNvSpPr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"/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918285" y="5943611"/>
                </a:moveTo>
                <a:cubicBezTo>
                  <a:pt x="3840702" y="5942948"/>
                  <a:pt x="3763119" y="5962178"/>
                  <a:pt x="3692830" y="6001964"/>
                </a:cubicBezTo>
                <a:lnTo>
                  <a:pt x="2163169" y="6858000"/>
                </a:lnTo>
                <a:lnTo>
                  <a:pt x="5654749" y="6858000"/>
                </a:lnTo>
                <a:lnTo>
                  <a:pt x="4143743" y="6004615"/>
                </a:lnTo>
                <a:cubicBezTo>
                  <a:pt x="4073453" y="5964829"/>
                  <a:pt x="3995869" y="5944273"/>
                  <a:pt x="3918285" y="5943611"/>
                </a:cubicBezTo>
                <a:close/>
                <a:moveTo>
                  <a:pt x="12071685" y="5943610"/>
                </a:moveTo>
                <a:cubicBezTo>
                  <a:pt x="11994101" y="5942948"/>
                  <a:pt x="11916518" y="5962178"/>
                  <a:pt x="11846229" y="6001964"/>
                </a:cubicBezTo>
                <a:lnTo>
                  <a:pt x="10316568" y="6858000"/>
                </a:lnTo>
                <a:lnTo>
                  <a:pt x="12192000" y="6858000"/>
                </a:lnTo>
                <a:lnTo>
                  <a:pt x="12192000" y="5961434"/>
                </a:lnTo>
                <a:lnTo>
                  <a:pt x="12187148" y="5959442"/>
                </a:lnTo>
                <a:cubicBezTo>
                  <a:pt x="12149268" y="5949246"/>
                  <a:pt x="12110476" y="5943942"/>
                  <a:pt x="12071685" y="5943610"/>
                </a:cubicBezTo>
                <a:close/>
                <a:moveTo>
                  <a:pt x="964314" y="0"/>
                </a:moveTo>
                <a:lnTo>
                  <a:pt x="0" y="0"/>
                </a:lnTo>
                <a:lnTo>
                  <a:pt x="0" y="6858000"/>
                </a:lnTo>
                <a:lnTo>
                  <a:pt x="1011653" y="6858000"/>
                </a:lnTo>
                <a:lnTo>
                  <a:pt x="3342792" y="5568976"/>
                </a:lnTo>
                <a:cubicBezTo>
                  <a:pt x="3488677" y="5486750"/>
                  <a:pt x="3581511" y="5332909"/>
                  <a:pt x="3581511" y="5165807"/>
                </a:cubicBezTo>
                <a:lnTo>
                  <a:pt x="3581511" y="1749482"/>
                </a:lnTo>
                <a:cubicBezTo>
                  <a:pt x="3581511" y="1582378"/>
                  <a:pt x="3491328" y="1428537"/>
                  <a:pt x="3348097" y="1346311"/>
                </a:cubicBezTo>
                <a:close/>
                <a:moveTo>
                  <a:pt x="5595194" y="0"/>
                </a:moveTo>
                <a:lnTo>
                  <a:pt x="2163864" y="0"/>
                </a:lnTo>
                <a:lnTo>
                  <a:pt x="3580448" y="850913"/>
                </a:lnTo>
                <a:cubicBezTo>
                  <a:pt x="3721028" y="935790"/>
                  <a:pt x="3898739" y="938441"/>
                  <a:pt x="4041970" y="858869"/>
                </a:cubicBezTo>
                <a:close/>
                <a:moveTo>
                  <a:pt x="9153163" y="0"/>
                </a:moveTo>
                <a:lnTo>
                  <a:pt x="6617567" y="0"/>
                </a:lnTo>
                <a:lnTo>
                  <a:pt x="4552738" y="1155530"/>
                </a:lnTo>
                <a:cubicBezTo>
                  <a:pt x="4406835" y="1237766"/>
                  <a:pt x="4316644" y="1391623"/>
                  <a:pt x="4316644" y="1558743"/>
                </a:cubicBezTo>
                <a:lnTo>
                  <a:pt x="4316644" y="5174390"/>
                </a:lnTo>
                <a:cubicBezTo>
                  <a:pt x="4316644" y="5336207"/>
                  <a:pt x="4401531" y="5487410"/>
                  <a:pt x="4542126" y="5569645"/>
                </a:cubicBezTo>
                <a:lnTo>
                  <a:pt x="6686954" y="6858000"/>
                </a:lnTo>
                <a:lnTo>
                  <a:pt x="9202090" y="6858000"/>
                </a:lnTo>
                <a:lnTo>
                  <a:pt x="11532021" y="5569645"/>
                </a:lnTo>
                <a:cubicBezTo>
                  <a:pt x="11677921" y="5487410"/>
                  <a:pt x="11770765" y="5333553"/>
                  <a:pt x="11770765" y="5166433"/>
                </a:cubicBezTo>
                <a:lnTo>
                  <a:pt x="11770765" y="1749740"/>
                </a:lnTo>
                <a:cubicBezTo>
                  <a:pt x="11770765" y="1582618"/>
                  <a:pt x="11680573" y="1428761"/>
                  <a:pt x="11537327" y="1346526"/>
                </a:cubicBezTo>
                <a:close/>
                <a:moveTo>
                  <a:pt x="12192000" y="0"/>
                </a:moveTo>
                <a:lnTo>
                  <a:pt x="10317262" y="0"/>
                </a:lnTo>
                <a:lnTo>
                  <a:pt x="11733847" y="850914"/>
                </a:lnTo>
                <a:cubicBezTo>
                  <a:pt x="11839282" y="914572"/>
                  <a:pt x="11965603" y="931978"/>
                  <a:pt x="12082600" y="903133"/>
                </a:cubicBezTo>
                <a:lnTo>
                  <a:pt x="12192000" y="8601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1"/>
          <p:cNvSpPr/>
          <p:nvPr/>
        </p:nvSpPr>
        <p:spPr>
          <a:xfrm>
            <a:off x="242975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7" name="Google Shape;887;p11"/>
          <p:cNvGrpSpPr/>
          <p:nvPr/>
        </p:nvGrpSpPr>
        <p:grpSpPr>
          <a:xfrm flipH="1">
            <a:off x="7487634" y="1665567"/>
            <a:ext cx="4571212" cy="3839644"/>
            <a:chOff x="2076453" y="1626619"/>
            <a:chExt cx="3249831" cy="2729734"/>
          </a:xfrm>
        </p:grpSpPr>
        <p:grpSp>
          <p:nvGrpSpPr>
            <p:cNvPr id="888" name="Google Shape;888;p11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889" name="Google Shape;889;p11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1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1" name="Google Shape;891;p11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892" name="Google Shape;892;p11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1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4" name="Google Shape;894;p11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1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1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1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1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1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0" name="Google Shape;900;p11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901" name="Google Shape;901;p11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11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3" name="Google Shape;903;p11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1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1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11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11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11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1" name="Google Shape;911;p11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912" name="Google Shape;912;p11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1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4" name="Google Shape;914;p11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1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6" name="Google Shape;916;p11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17" name="Google Shape;917;p11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18" name="Google Shape;918;p11">
            <a:hlinkClick r:id="rId2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919" name="Google Shape;919;p1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822249" y="5943611"/>
                </a:moveTo>
                <a:cubicBezTo>
                  <a:pt x="3899833" y="5944273"/>
                  <a:pt x="3977417" y="5964829"/>
                  <a:pt x="4047707" y="6004615"/>
                </a:cubicBezTo>
                <a:lnTo>
                  <a:pt x="5558713" y="6858000"/>
                </a:lnTo>
                <a:lnTo>
                  <a:pt x="2067133" y="6858000"/>
                </a:lnTo>
                <a:lnTo>
                  <a:pt x="3596795" y="6001964"/>
                </a:lnTo>
                <a:cubicBezTo>
                  <a:pt x="3667083" y="5962178"/>
                  <a:pt x="3744666" y="5942948"/>
                  <a:pt x="3822249" y="5943611"/>
                </a:cubicBezTo>
                <a:close/>
                <a:moveTo>
                  <a:pt x="11975649" y="5943610"/>
                </a:moveTo>
                <a:cubicBezTo>
                  <a:pt x="12014440" y="5943942"/>
                  <a:pt x="12053232" y="5949246"/>
                  <a:pt x="12091112" y="5959442"/>
                </a:cubicBezTo>
                <a:lnTo>
                  <a:pt x="12192000" y="6000876"/>
                </a:lnTo>
                <a:lnTo>
                  <a:pt x="12192000" y="6858000"/>
                </a:lnTo>
                <a:lnTo>
                  <a:pt x="10220532" y="6858000"/>
                </a:lnTo>
                <a:lnTo>
                  <a:pt x="11750193" y="6001964"/>
                </a:lnTo>
                <a:cubicBezTo>
                  <a:pt x="11820482" y="5962178"/>
                  <a:pt x="11898065" y="5942948"/>
                  <a:pt x="11975649" y="5943610"/>
                </a:cubicBezTo>
                <a:close/>
                <a:moveTo>
                  <a:pt x="10221226" y="0"/>
                </a:moveTo>
                <a:lnTo>
                  <a:pt x="12192000" y="0"/>
                </a:lnTo>
                <a:lnTo>
                  <a:pt x="12192000" y="807630"/>
                </a:lnTo>
                <a:lnTo>
                  <a:pt x="12099334" y="858871"/>
                </a:lnTo>
                <a:cubicBezTo>
                  <a:pt x="11956103" y="938442"/>
                  <a:pt x="11778391" y="935792"/>
                  <a:pt x="11637811" y="850914"/>
                </a:cubicBezTo>
                <a:close/>
                <a:moveTo>
                  <a:pt x="6521532" y="0"/>
                </a:moveTo>
                <a:lnTo>
                  <a:pt x="9057127" y="0"/>
                </a:lnTo>
                <a:lnTo>
                  <a:pt x="11441291" y="1346526"/>
                </a:lnTo>
                <a:cubicBezTo>
                  <a:pt x="11584537" y="1428761"/>
                  <a:pt x="11674729" y="1582618"/>
                  <a:pt x="11674729" y="1749740"/>
                </a:cubicBezTo>
                <a:lnTo>
                  <a:pt x="11674729" y="5166433"/>
                </a:lnTo>
                <a:cubicBezTo>
                  <a:pt x="11674729" y="5333553"/>
                  <a:pt x="11581885" y="5487410"/>
                  <a:pt x="11435985" y="5569645"/>
                </a:cubicBezTo>
                <a:lnTo>
                  <a:pt x="9106054" y="6858000"/>
                </a:lnTo>
                <a:lnTo>
                  <a:pt x="6590918" y="6858000"/>
                </a:lnTo>
                <a:lnTo>
                  <a:pt x="4446091" y="5569645"/>
                </a:lnTo>
                <a:cubicBezTo>
                  <a:pt x="4305496" y="5487410"/>
                  <a:pt x="4220609" y="5336207"/>
                  <a:pt x="4220609" y="5174390"/>
                </a:cubicBezTo>
                <a:lnTo>
                  <a:pt x="4220609" y="1558743"/>
                </a:lnTo>
                <a:cubicBezTo>
                  <a:pt x="4220609" y="1391623"/>
                  <a:pt x="4310799" y="1237766"/>
                  <a:pt x="4456702" y="1155530"/>
                </a:cubicBezTo>
                <a:close/>
                <a:moveTo>
                  <a:pt x="2067829" y="0"/>
                </a:moveTo>
                <a:lnTo>
                  <a:pt x="5499158" y="0"/>
                </a:lnTo>
                <a:lnTo>
                  <a:pt x="3945935" y="858869"/>
                </a:lnTo>
                <a:cubicBezTo>
                  <a:pt x="3802703" y="938441"/>
                  <a:pt x="3624992" y="935790"/>
                  <a:pt x="3484412" y="850913"/>
                </a:cubicBezTo>
                <a:close/>
                <a:moveTo>
                  <a:pt x="0" y="0"/>
                </a:moveTo>
                <a:lnTo>
                  <a:pt x="868279" y="0"/>
                </a:lnTo>
                <a:lnTo>
                  <a:pt x="3252061" y="1346311"/>
                </a:lnTo>
                <a:cubicBezTo>
                  <a:pt x="3395292" y="1428537"/>
                  <a:pt x="3485475" y="1582378"/>
                  <a:pt x="3485475" y="1749482"/>
                </a:cubicBezTo>
                <a:lnTo>
                  <a:pt x="3485475" y="5165807"/>
                </a:lnTo>
                <a:cubicBezTo>
                  <a:pt x="3485475" y="5332909"/>
                  <a:pt x="3392641" y="5486750"/>
                  <a:pt x="3246756" y="5568976"/>
                </a:cubicBezTo>
                <a:lnTo>
                  <a:pt x="9156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2"/>
          <p:cNvSpPr/>
          <p:nvPr/>
        </p:nvSpPr>
        <p:spPr>
          <a:xfrm>
            <a:off x="4141367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12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24" name="Google Shape;924;p12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925" name="Google Shape;925;p12"/>
          <p:cNvGrpSpPr/>
          <p:nvPr/>
        </p:nvGrpSpPr>
        <p:grpSpPr>
          <a:xfrm>
            <a:off x="109645" y="1069031"/>
            <a:ext cx="5027813" cy="4394916"/>
            <a:chOff x="5916127" y="1590589"/>
            <a:chExt cx="4201749" cy="3672836"/>
          </a:xfrm>
        </p:grpSpPr>
        <p:grpSp>
          <p:nvGrpSpPr>
            <p:cNvPr id="926" name="Google Shape;926;p12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927" name="Google Shape;927;p12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928" name="Google Shape;928;p12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9" name="Google Shape;929;p12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0" name="Google Shape;930;p12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931" name="Google Shape;931;p12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2" name="Google Shape;932;p12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33" name="Google Shape;933;p12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934" name="Google Shape;934;p12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2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6" name="Google Shape;936;p12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937" name="Google Shape;937;p12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938" name="Google Shape;938;p12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12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0" name="Google Shape;940;p12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941" name="Google Shape;941;p12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2" name="Google Shape;942;p12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3" name="Google Shape;943;p12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944" name="Google Shape;944;p12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12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6" name="Google Shape;946;p12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2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2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2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0" name="Google Shape;950;p12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951" name="Google Shape;951;p12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12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3" name="Google Shape;953;p12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2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2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2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2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2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2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0" name="Google Shape;960;p12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961" name="Google Shape;961;p12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12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3" name="Google Shape;963;p12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4" name="Google Shape;964;p12">
            <a:hlinkClick r:id="rId2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965" name="Google Shape;965;p1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 1">
  <p:cSld name="CUSTOM_15_1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3"/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918285" y="5943611"/>
                </a:moveTo>
                <a:cubicBezTo>
                  <a:pt x="3840702" y="5942948"/>
                  <a:pt x="3763119" y="5962178"/>
                  <a:pt x="3692830" y="6001964"/>
                </a:cubicBezTo>
                <a:lnTo>
                  <a:pt x="2163169" y="6858000"/>
                </a:lnTo>
                <a:lnTo>
                  <a:pt x="5654749" y="6858000"/>
                </a:lnTo>
                <a:lnTo>
                  <a:pt x="4143743" y="6004615"/>
                </a:lnTo>
                <a:cubicBezTo>
                  <a:pt x="4073453" y="5964829"/>
                  <a:pt x="3995869" y="5944273"/>
                  <a:pt x="3918285" y="5943611"/>
                </a:cubicBezTo>
                <a:close/>
                <a:moveTo>
                  <a:pt x="12071685" y="5943610"/>
                </a:moveTo>
                <a:cubicBezTo>
                  <a:pt x="11994101" y="5942948"/>
                  <a:pt x="11916518" y="5962178"/>
                  <a:pt x="11846229" y="6001964"/>
                </a:cubicBezTo>
                <a:lnTo>
                  <a:pt x="10316568" y="6858000"/>
                </a:lnTo>
                <a:lnTo>
                  <a:pt x="12192000" y="6858000"/>
                </a:lnTo>
                <a:lnTo>
                  <a:pt x="12192000" y="5961434"/>
                </a:lnTo>
                <a:lnTo>
                  <a:pt x="12187148" y="5959442"/>
                </a:lnTo>
                <a:cubicBezTo>
                  <a:pt x="12149268" y="5949246"/>
                  <a:pt x="12110476" y="5943942"/>
                  <a:pt x="12071685" y="5943610"/>
                </a:cubicBezTo>
                <a:close/>
                <a:moveTo>
                  <a:pt x="964314" y="0"/>
                </a:moveTo>
                <a:lnTo>
                  <a:pt x="0" y="0"/>
                </a:lnTo>
                <a:lnTo>
                  <a:pt x="0" y="6858000"/>
                </a:lnTo>
                <a:lnTo>
                  <a:pt x="1011653" y="6858000"/>
                </a:lnTo>
                <a:lnTo>
                  <a:pt x="3342792" y="5568976"/>
                </a:lnTo>
                <a:cubicBezTo>
                  <a:pt x="3488677" y="5486750"/>
                  <a:pt x="3581511" y="5332909"/>
                  <a:pt x="3581511" y="5165807"/>
                </a:cubicBezTo>
                <a:lnTo>
                  <a:pt x="3581511" y="1749482"/>
                </a:lnTo>
                <a:cubicBezTo>
                  <a:pt x="3581511" y="1582378"/>
                  <a:pt x="3491328" y="1428537"/>
                  <a:pt x="3348097" y="1346311"/>
                </a:cubicBezTo>
                <a:close/>
                <a:moveTo>
                  <a:pt x="5595194" y="0"/>
                </a:moveTo>
                <a:lnTo>
                  <a:pt x="2163864" y="0"/>
                </a:lnTo>
                <a:lnTo>
                  <a:pt x="3580448" y="850913"/>
                </a:lnTo>
                <a:cubicBezTo>
                  <a:pt x="3721028" y="935790"/>
                  <a:pt x="3898739" y="938441"/>
                  <a:pt x="4041970" y="858869"/>
                </a:cubicBezTo>
                <a:close/>
                <a:moveTo>
                  <a:pt x="9153163" y="0"/>
                </a:moveTo>
                <a:lnTo>
                  <a:pt x="6617567" y="0"/>
                </a:lnTo>
                <a:lnTo>
                  <a:pt x="4552738" y="1155530"/>
                </a:lnTo>
                <a:cubicBezTo>
                  <a:pt x="4406835" y="1237766"/>
                  <a:pt x="4316644" y="1391623"/>
                  <a:pt x="4316644" y="1558743"/>
                </a:cubicBezTo>
                <a:lnTo>
                  <a:pt x="4316644" y="5174390"/>
                </a:lnTo>
                <a:cubicBezTo>
                  <a:pt x="4316644" y="5336207"/>
                  <a:pt x="4401531" y="5487410"/>
                  <a:pt x="4542126" y="5569645"/>
                </a:cubicBezTo>
                <a:lnTo>
                  <a:pt x="6686954" y="6858000"/>
                </a:lnTo>
                <a:lnTo>
                  <a:pt x="9202090" y="6858000"/>
                </a:lnTo>
                <a:lnTo>
                  <a:pt x="11532021" y="5569645"/>
                </a:lnTo>
                <a:cubicBezTo>
                  <a:pt x="11677921" y="5487410"/>
                  <a:pt x="11770765" y="5333553"/>
                  <a:pt x="11770765" y="5166433"/>
                </a:cubicBezTo>
                <a:lnTo>
                  <a:pt x="11770765" y="1749740"/>
                </a:lnTo>
                <a:cubicBezTo>
                  <a:pt x="11770765" y="1582618"/>
                  <a:pt x="11680573" y="1428761"/>
                  <a:pt x="11537327" y="1346526"/>
                </a:cubicBezTo>
                <a:close/>
                <a:moveTo>
                  <a:pt x="12192000" y="0"/>
                </a:moveTo>
                <a:lnTo>
                  <a:pt x="10317262" y="0"/>
                </a:lnTo>
                <a:lnTo>
                  <a:pt x="11733847" y="850914"/>
                </a:lnTo>
                <a:cubicBezTo>
                  <a:pt x="11839282" y="914572"/>
                  <a:pt x="11965603" y="931978"/>
                  <a:pt x="12082600" y="903133"/>
                </a:cubicBezTo>
                <a:lnTo>
                  <a:pt x="12192000" y="8601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3"/>
          <p:cNvSpPr/>
          <p:nvPr/>
        </p:nvSpPr>
        <p:spPr>
          <a:xfrm>
            <a:off x="242975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9" name="Google Shape;969;p13"/>
          <p:cNvGrpSpPr/>
          <p:nvPr/>
        </p:nvGrpSpPr>
        <p:grpSpPr>
          <a:xfrm>
            <a:off x="7043845" y="1069031"/>
            <a:ext cx="5027813" cy="4394916"/>
            <a:chOff x="5916127" y="1590589"/>
            <a:chExt cx="4201749" cy="3672836"/>
          </a:xfrm>
        </p:grpSpPr>
        <p:grpSp>
          <p:nvGrpSpPr>
            <p:cNvPr id="970" name="Google Shape;970;p13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971" name="Google Shape;971;p13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972" name="Google Shape;972;p13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3" name="Google Shape;973;p13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4" name="Google Shape;974;p13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975" name="Google Shape;975;p13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6" name="Google Shape;976;p13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77" name="Google Shape;977;p13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978" name="Google Shape;978;p13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3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13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981" name="Google Shape;981;p13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982" name="Google Shape;982;p13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13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4" name="Google Shape;984;p13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985" name="Google Shape;985;p13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13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87" name="Google Shape;987;p13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988" name="Google Shape;988;p13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13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0" name="Google Shape;990;p13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4" name="Google Shape;994;p13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995" name="Google Shape;995;p13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3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7" name="Google Shape;997;p13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4" name="Google Shape;1004;p13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1005" name="Google Shape;1005;p13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13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7" name="Google Shape;1007;p13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8" name="Google Shape;1008;p13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09" name="Google Shape;1009;p13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10" name="Google Shape;1010;p13">
            <a:hlinkClick r:id="rId2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011" name="Google Shape;1011;p13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 1">
  <p:cSld name="CUSTOM_16_1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822249" y="5943611"/>
                </a:moveTo>
                <a:cubicBezTo>
                  <a:pt x="3899833" y="5944273"/>
                  <a:pt x="3977417" y="5964829"/>
                  <a:pt x="4047707" y="6004615"/>
                </a:cubicBezTo>
                <a:lnTo>
                  <a:pt x="5558713" y="6858000"/>
                </a:lnTo>
                <a:lnTo>
                  <a:pt x="2067133" y="6858000"/>
                </a:lnTo>
                <a:lnTo>
                  <a:pt x="3596795" y="6001964"/>
                </a:lnTo>
                <a:cubicBezTo>
                  <a:pt x="3667083" y="5962178"/>
                  <a:pt x="3744666" y="5942948"/>
                  <a:pt x="3822249" y="5943611"/>
                </a:cubicBezTo>
                <a:close/>
                <a:moveTo>
                  <a:pt x="11975649" y="5943610"/>
                </a:moveTo>
                <a:cubicBezTo>
                  <a:pt x="12014440" y="5943942"/>
                  <a:pt x="12053232" y="5949246"/>
                  <a:pt x="12091112" y="5959442"/>
                </a:cubicBezTo>
                <a:lnTo>
                  <a:pt x="12192000" y="6000876"/>
                </a:lnTo>
                <a:lnTo>
                  <a:pt x="12192000" y="6858000"/>
                </a:lnTo>
                <a:lnTo>
                  <a:pt x="10220532" y="6858000"/>
                </a:lnTo>
                <a:lnTo>
                  <a:pt x="11750193" y="6001964"/>
                </a:lnTo>
                <a:cubicBezTo>
                  <a:pt x="11820482" y="5962178"/>
                  <a:pt x="11898065" y="5942948"/>
                  <a:pt x="11975649" y="5943610"/>
                </a:cubicBezTo>
                <a:close/>
                <a:moveTo>
                  <a:pt x="10221226" y="0"/>
                </a:moveTo>
                <a:lnTo>
                  <a:pt x="12192000" y="0"/>
                </a:lnTo>
                <a:lnTo>
                  <a:pt x="12192000" y="807630"/>
                </a:lnTo>
                <a:lnTo>
                  <a:pt x="12099334" y="858871"/>
                </a:lnTo>
                <a:cubicBezTo>
                  <a:pt x="11956103" y="938442"/>
                  <a:pt x="11778391" y="935792"/>
                  <a:pt x="11637811" y="850914"/>
                </a:cubicBezTo>
                <a:close/>
                <a:moveTo>
                  <a:pt x="6521532" y="0"/>
                </a:moveTo>
                <a:lnTo>
                  <a:pt x="9057127" y="0"/>
                </a:lnTo>
                <a:lnTo>
                  <a:pt x="11441291" y="1346526"/>
                </a:lnTo>
                <a:cubicBezTo>
                  <a:pt x="11584537" y="1428761"/>
                  <a:pt x="11674729" y="1582618"/>
                  <a:pt x="11674729" y="1749740"/>
                </a:cubicBezTo>
                <a:lnTo>
                  <a:pt x="11674729" y="5166433"/>
                </a:lnTo>
                <a:cubicBezTo>
                  <a:pt x="11674729" y="5333553"/>
                  <a:pt x="11581885" y="5487410"/>
                  <a:pt x="11435985" y="5569645"/>
                </a:cubicBezTo>
                <a:lnTo>
                  <a:pt x="9106054" y="6858000"/>
                </a:lnTo>
                <a:lnTo>
                  <a:pt x="6590918" y="6858000"/>
                </a:lnTo>
                <a:lnTo>
                  <a:pt x="4446091" y="5569645"/>
                </a:lnTo>
                <a:cubicBezTo>
                  <a:pt x="4305496" y="5487410"/>
                  <a:pt x="4220609" y="5336207"/>
                  <a:pt x="4220609" y="5174390"/>
                </a:cubicBezTo>
                <a:lnTo>
                  <a:pt x="4220609" y="1558743"/>
                </a:lnTo>
                <a:cubicBezTo>
                  <a:pt x="4220609" y="1391623"/>
                  <a:pt x="4310799" y="1237766"/>
                  <a:pt x="4456702" y="1155530"/>
                </a:cubicBezTo>
                <a:close/>
                <a:moveTo>
                  <a:pt x="2067829" y="0"/>
                </a:moveTo>
                <a:lnTo>
                  <a:pt x="5499158" y="0"/>
                </a:lnTo>
                <a:lnTo>
                  <a:pt x="3945935" y="858869"/>
                </a:lnTo>
                <a:cubicBezTo>
                  <a:pt x="3802703" y="938441"/>
                  <a:pt x="3624992" y="935790"/>
                  <a:pt x="3484412" y="850913"/>
                </a:cubicBezTo>
                <a:close/>
                <a:moveTo>
                  <a:pt x="0" y="0"/>
                </a:moveTo>
                <a:lnTo>
                  <a:pt x="868279" y="0"/>
                </a:lnTo>
                <a:lnTo>
                  <a:pt x="3252061" y="1346311"/>
                </a:lnTo>
                <a:cubicBezTo>
                  <a:pt x="3395292" y="1428537"/>
                  <a:pt x="3485475" y="1582378"/>
                  <a:pt x="3485475" y="1749482"/>
                </a:cubicBezTo>
                <a:lnTo>
                  <a:pt x="3485475" y="5165807"/>
                </a:lnTo>
                <a:cubicBezTo>
                  <a:pt x="3485475" y="5332909"/>
                  <a:pt x="3392641" y="5486750"/>
                  <a:pt x="3246756" y="5568976"/>
                </a:cubicBezTo>
                <a:lnTo>
                  <a:pt x="9156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14"/>
          <p:cNvSpPr/>
          <p:nvPr/>
        </p:nvSpPr>
        <p:spPr>
          <a:xfrm>
            <a:off x="4141367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5" name="Google Shape;1015;p14"/>
          <p:cNvGrpSpPr/>
          <p:nvPr/>
        </p:nvGrpSpPr>
        <p:grpSpPr>
          <a:xfrm>
            <a:off x="158678" y="1665567"/>
            <a:ext cx="4571212" cy="3839644"/>
            <a:chOff x="2076453" y="1626619"/>
            <a:chExt cx="3249831" cy="2729734"/>
          </a:xfrm>
        </p:grpSpPr>
        <p:grpSp>
          <p:nvGrpSpPr>
            <p:cNvPr id="1016" name="Google Shape;1016;p14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017" name="Google Shape;1017;p14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4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9" name="Google Shape;1019;p14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020" name="Google Shape;1020;p14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4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2" name="Google Shape;1022;p14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8" name="Google Shape;1028;p14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029" name="Google Shape;1029;p14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14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31" name="Google Shape;1031;p14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9" name="Google Shape;1039;p14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040" name="Google Shape;1040;p14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14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2" name="Google Shape;1042;p14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4" name="Google Shape;1044;p14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45" name="Google Shape;1045;p14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46" name="Google Shape;1046;p14">
            <a:hlinkClick r:id="rId2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047" name="Google Shape;1047;p14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50" name="Google Shape;1050;p15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 extrusionOk="0">
                  <a:moveTo>
                    <a:pt x="11649239" y="5996639"/>
                  </a:moveTo>
                  <a:cubicBezTo>
                    <a:pt x="11670477" y="5996820"/>
                    <a:pt x="11691716" y="6002447"/>
                    <a:pt x="11710958" y="6013339"/>
                  </a:cubicBezTo>
                  <a:lnTo>
                    <a:pt x="12192000" y="6285022"/>
                  </a:lnTo>
                  <a:lnTo>
                    <a:pt x="12192000" y="6858000"/>
                  </a:lnTo>
                  <a:lnTo>
                    <a:pt x="10670454" y="6858000"/>
                  </a:lnTo>
                  <a:lnTo>
                    <a:pt x="10670454" y="6600029"/>
                  </a:lnTo>
                  <a:cubicBezTo>
                    <a:pt x="10670454" y="6554285"/>
                    <a:pt x="10695141" y="6512171"/>
                    <a:pt x="10735077" y="6489661"/>
                  </a:cubicBezTo>
                  <a:lnTo>
                    <a:pt x="11587520" y="6012613"/>
                  </a:lnTo>
                  <a:cubicBezTo>
                    <a:pt x="11606762" y="6001722"/>
                    <a:pt x="11628001" y="5996457"/>
                    <a:pt x="11649239" y="5996639"/>
                  </a:cubicBezTo>
                  <a:close/>
                  <a:moveTo>
                    <a:pt x="9366100" y="5996639"/>
                  </a:moveTo>
                  <a:cubicBezTo>
                    <a:pt x="9387338" y="5996820"/>
                    <a:pt x="9408577" y="6002447"/>
                    <a:pt x="9427819" y="6013339"/>
                  </a:cubicBezTo>
                  <a:lnTo>
                    <a:pt x="10363763" y="6541941"/>
                  </a:lnTo>
                  <a:cubicBezTo>
                    <a:pt x="10402972" y="6564450"/>
                    <a:pt x="10427660" y="6606564"/>
                    <a:pt x="10427660" y="6652309"/>
                  </a:cubicBezTo>
                  <a:lnTo>
                    <a:pt x="10427660" y="6858000"/>
                  </a:lnTo>
                  <a:lnTo>
                    <a:pt x="8387315" y="6858000"/>
                  </a:lnTo>
                  <a:lnTo>
                    <a:pt x="8387315" y="6600029"/>
                  </a:lnTo>
                  <a:cubicBezTo>
                    <a:pt x="8387315" y="6554285"/>
                    <a:pt x="8412002" y="6512171"/>
                    <a:pt x="8451938" y="6489661"/>
                  </a:cubicBezTo>
                  <a:lnTo>
                    <a:pt x="9304382" y="6012613"/>
                  </a:lnTo>
                  <a:cubicBezTo>
                    <a:pt x="9323623" y="6001722"/>
                    <a:pt x="9344861" y="5996457"/>
                    <a:pt x="9366100" y="5996639"/>
                  </a:cubicBezTo>
                  <a:close/>
                  <a:moveTo>
                    <a:pt x="7152104" y="5996639"/>
                  </a:moveTo>
                  <a:cubicBezTo>
                    <a:pt x="7173343" y="5996820"/>
                    <a:pt x="7194581" y="6002447"/>
                    <a:pt x="7213823" y="6013339"/>
                  </a:cubicBezTo>
                  <a:lnTo>
                    <a:pt x="8149767" y="6541941"/>
                  </a:lnTo>
                  <a:cubicBezTo>
                    <a:pt x="8188977" y="6564450"/>
                    <a:pt x="8213664" y="6606564"/>
                    <a:pt x="8213664" y="6652309"/>
                  </a:cubicBezTo>
                  <a:lnTo>
                    <a:pt x="8213664" y="6858000"/>
                  </a:lnTo>
                  <a:lnTo>
                    <a:pt x="6173320" y="6858000"/>
                  </a:lnTo>
                  <a:lnTo>
                    <a:pt x="6173320" y="6600029"/>
                  </a:lnTo>
                  <a:cubicBezTo>
                    <a:pt x="6173320" y="6554285"/>
                    <a:pt x="6198008" y="6512171"/>
                    <a:pt x="6237944" y="6489661"/>
                  </a:cubicBezTo>
                  <a:lnTo>
                    <a:pt x="7090386" y="6012613"/>
                  </a:lnTo>
                  <a:cubicBezTo>
                    <a:pt x="7109627" y="6001722"/>
                    <a:pt x="7130866" y="5996457"/>
                    <a:pt x="7152104" y="5996639"/>
                  </a:cubicBezTo>
                  <a:close/>
                  <a:moveTo>
                    <a:pt x="4938110" y="5996639"/>
                  </a:moveTo>
                  <a:cubicBezTo>
                    <a:pt x="4959350" y="5996820"/>
                    <a:pt x="4980587" y="6002447"/>
                    <a:pt x="4999831" y="6013339"/>
                  </a:cubicBezTo>
                  <a:lnTo>
                    <a:pt x="5935773" y="6541941"/>
                  </a:lnTo>
                  <a:cubicBezTo>
                    <a:pt x="5974982" y="6564450"/>
                    <a:pt x="5999672" y="6606564"/>
                    <a:pt x="5999672" y="6652309"/>
                  </a:cubicBezTo>
                  <a:lnTo>
                    <a:pt x="5999672" y="6858000"/>
                  </a:lnTo>
                  <a:lnTo>
                    <a:pt x="3959326" y="6858000"/>
                  </a:lnTo>
                  <a:lnTo>
                    <a:pt x="3959326" y="6600029"/>
                  </a:lnTo>
                  <a:cubicBezTo>
                    <a:pt x="3959326" y="6554285"/>
                    <a:pt x="3984013" y="6512171"/>
                    <a:pt x="4023949" y="6489661"/>
                  </a:cubicBezTo>
                  <a:lnTo>
                    <a:pt x="4876392" y="6012613"/>
                  </a:lnTo>
                  <a:cubicBezTo>
                    <a:pt x="4895634" y="6001722"/>
                    <a:pt x="4916871" y="5996457"/>
                    <a:pt x="4938110" y="5996639"/>
                  </a:cubicBezTo>
                  <a:close/>
                  <a:moveTo>
                    <a:pt x="2724113" y="5996639"/>
                  </a:moveTo>
                  <a:cubicBezTo>
                    <a:pt x="2745352" y="5996820"/>
                    <a:pt x="2766590" y="6002447"/>
                    <a:pt x="2785832" y="6013339"/>
                  </a:cubicBezTo>
                  <a:lnTo>
                    <a:pt x="3721776" y="6541941"/>
                  </a:lnTo>
                  <a:cubicBezTo>
                    <a:pt x="3760986" y="6564450"/>
                    <a:pt x="3785673" y="6606564"/>
                    <a:pt x="3785673" y="6652309"/>
                  </a:cubicBezTo>
                  <a:lnTo>
                    <a:pt x="3785673" y="6858000"/>
                  </a:lnTo>
                  <a:lnTo>
                    <a:pt x="1745328" y="6858000"/>
                  </a:lnTo>
                  <a:lnTo>
                    <a:pt x="1745328" y="6600029"/>
                  </a:lnTo>
                  <a:cubicBezTo>
                    <a:pt x="1745328" y="6554285"/>
                    <a:pt x="1770016" y="6512171"/>
                    <a:pt x="1809952" y="6489661"/>
                  </a:cubicBezTo>
                  <a:lnTo>
                    <a:pt x="2662395" y="6012613"/>
                  </a:lnTo>
                  <a:cubicBezTo>
                    <a:pt x="2681636" y="6001722"/>
                    <a:pt x="2702875" y="5996457"/>
                    <a:pt x="2724113" y="5996639"/>
                  </a:cubicBezTo>
                  <a:close/>
                  <a:moveTo>
                    <a:pt x="510117" y="5996639"/>
                  </a:moveTo>
                  <a:cubicBezTo>
                    <a:pt x="531355" y="5996820"/>
                    <a:pt x="552594" y="6002447"/>
                    <a:pt x="571836" y="6013339"/>
                  </a:cubicBezTo>
                  <a:lnTo>
                    <a:pt x="1507780" y="6541941"/>
                  </a:lnTo>
                  <a:cubicBezTo>
                    <a:pt x="1546989" y="6564450"/>
                    <a:pt x="1571677" y="6606564"/>
                    <a:pt x="1571677" y="6652309"/>
                  </a:cubicBezTo>
                  <a:lnTo>
                    <a:pt x="1571677" y="6858000"/>
                  </a:lnTo>
                  <a:lnTo>
                    <a:pt x="0" y="6858000"/>
                  </a:lnTo>
                  <a:lnTo>
                    <a:pt x="0" y="6263548"/>
                  </a:lnTo>
                  <a:lnTo>
                    <a:pt x="448398" y="6012613"/>
                  </a:lnTo>
                  <a:cubicBezTo>
                    <a:pt x="467640" y="6001722"/>
                    <a:pt x="488878" y="5996457"/>
                    <a:pt x="510117" y="5996639"/>
                  </a:cubicBezTo>
                  <a:close/>
                  <a:moveTo>
                    <a:pt x="12192000" y="4430901"/>
                  </a:moveTo>
                  <a:lnTo>
                    <a:pt x="12192000" y="6014775"/>
                  </a:lnTo>
                  <a:lnTo>
                    <a:pt x="11866857" y="5819468"/>
                  </a:lnTo>
                  <a:cubicBezTo>
                    <a:pt x="11828373" y="5796959"/>
                    <a:pt x="11805138" y="5755571"/>
                    <a:pt x="11805138" y="5711279"/>
                  </a:cubicBezTo>
                  <a:lnTo>
                    <a:pt x="11805138" y="4721602"/>
                  </a:lnTo>
                  <a:cubicBezTo>
                    <a:pt x="11805138" y="4675858"/>
                    <a:pt x="11829825" y="4633744"/>
                    <a:pt x="11869761" y="4611234"/>
                  </a:cubicBezTo>
                  <a:close/>
                  <a:moveTo>
                    <a:pt x="0" y="4429991"/>
                  </a:moveTo>
                  <a:lnTo>
                    <a:pt x="413477" y="4663514"/>
                  </a:lnTo>
                  <a:cubicBezTo>
                    <a:pt x="452686" y="4686023"/>
                    <a:pt x="477374" y="4728137"/>
                    <a:pt x="477374" y="4773882"/>
                  </a:cubicBezTo>
                  <a:lnTo>
                    <a:pt x="477374" y="5709101"/>
                  </a:lnTo>
                  <a:cubicBezTo>
                    <a:pt x="477374" y="5754845"/>
                    <a:pt x="451961" y="5796959"/>
                    <a:pt x="412025" y="5819468"/>
                  </a:cubicBezTo>
                  <a:lnTo>
                    <a:pt x="0" y="6047301"/>
                  </a:lnTo>
                  <a:close/>
                  <a:moveTo>
                    <a:pt x="11649239" y="2229416"/>
                  </a:moveTo>
                  <a:cubicBezTo>
                    <a:pt x="11670478" y="2229598"/>
                    <a:pt x="11691716" y="2235225"/>
                    <a:pt x="11710958" y="2246117"/>
                  </a:cubicBezTo>
                  <a:lnTo>
                    <a:pt x="12192000" y="2517799"/>
                  </a:lnTo>
                  <a:lnTo>
                    <a:pt x="12192000" y="4181411"/>
                  </a:lnTo>
                  <a:lnTo>
                    <a:pt x="11713136" y="4446203"/>
                  </a:lnTo>
                  <a:cubicBezTo>
                    <a:pt x="11673926" y="4467986"/>
                    <a:pt x="11625278" y="4467260"/>
                    <a:pt x="11586794" y="4444025"/>
                  </a:cubicBezTo>
                  <a:lnTo>
                    <a:pt x="10732173" y="3930671"/>
                  </a:lnTo>
                  <a:cubicBezTo>
                    <a:pt x="10693689" y="3908162"/>
                    <a:pt x="10670454" y="3866774"/>
                    <a:pt x="10670454" y="3822482"/>
                  </a:cubicBezTo>
                  <a:lnTo>
                    <a:pt x="10670454" y="2832807"/>
                  </a:lnTo>
                  <a:cubicBezTo>
                    <a:pt x="10670454" y="2787062"/>
                    <a:pt x="10695141" y="2744949"/>
                    <a:pt x="10735077" y="2722439"/>
                  </a:cubicBezTo>
                  <a:lnTo>
                    <a:pt x="11587520" y="2245391"/>
                  </a:lnTo>
                  <a:cubicBezTo>
                    <a:pt x="11606762" y="2234500"/>
                    <a:pt x="11628000" y="2229235"/>
                    <a:pt x="11649239" y="2229416"/>
                  </a:cubicBezTo>
                  <a:close/>
                  <a:moveTo>
                    <a:pt x="510116" y="2229415"/>
                  </a:moveTo>
                  <a:cubicBezTo>
                    <a:pt x="531355" y="2229596"/>
                    <a:pt x="552593" y="2235223"/>
                    <a:pt x="571835" y="2246115"/>
                  </a:cubicBezTo>
                  <a:lnTo>
                    <a:pt x="1507780" y="2774717"/>
                  </a:lnTo>
                  <a:cubicBezTo>
                    <a:pt x="1546989" y="2797227"/>
                    <a:pt x="1571676" y="2839341"/>
                    <a:pt x="1571676" y="2885085"/>
                  </a:cubicBezTo>
                  <a:lnTo>
                    <a:pt x="1571676" y="3820304"/>
                  </a:lnTo>
                  <a:cubicBezTo>
                    <a:pt x="1571676" y="3866048"/>
                    <a:pt x="1546263" y="3908162"/>
                    <a:pt x="1506328" y="3930671"/>
                  </a:cubicBezTo>
                  <a:lnTo>
                    <a:pt x="574013" y="4446203"/>
                  </a:lnTo>
                  <a:cubicBezTo>
                    <a:pt x="534804" y="4467986"/>
                    <a:pt x="486155" y="4467260"/>
                    <a:pt x="447672" y="4444025"/>
                  </a:cubicBezTo>
                  <a:lnTo>
                    <a:pt x="0" y="4175117"/>
                  </a:lnTo>
                  <a:lnTo>
                    <a:pt x="0" y="2496324"/>
                  </a:lnTo>
                  <a:lnTo>
                    <a:pt x="448398" y="2245389"/>
                  </a:lnTo>
                  <a:cubicBezTo>
                    <a:pt x="467640" y="2234498"/>
                    <a:pt x="488878" y="2229234"/>
                    <a:pt x="510116" y="2229415"/>
                  </a:cubicBezTo>
                  <a:close/>
                  <a:moveTo>
                    <a:pt x="0" y="652397"/>
                  </a:moveTo>
                  <a:lnTo>
                    <a:pt x="413476" y="885920"/>
                  </a:lnTo>
                  <a:cubicBezTo>
                    <a:pt x="452686" y="908429"/>
                    <a:pt x="477373" y="950543"/>
                    <a:pt x="477373" y="996288"/>
                  </a:cubicBezTo>
                  <a:lnTo>
                    <a:pt x="477373" y="1931507"/>
                  </a:lnTo>
                  <a:cubicBezTo>
                    <a:pt x="477373" y="1977251"/>
                    <a:pt x="451960" y="2019365"/>
                    <a:pt x="412024" y="2041874"/>
                  </a:cubicBezTo>
                  <a:lnTo>
                    <a:pt x="0" y="2269707"/>
                  </a:lnTo>
                  <a:close/>
                  <a:moveTo>
                    <a:pt x="12192000" y="649734"/>
                  </a:moveTo>
                  <a:lnTo>
                    <a:pt x="12192000" y="2303182"/>
                  </a:lnTo>
                  <a:lnTo>
                    <a:pt x="11806895" y="2071857"/>
                  </a:lnTo>
                  <a:cubicBezTo>
                    <a:pt x="11768411" y="2049347"/>
                    <a:pt x="11745176" y="2007960"/>
                    <a:pt x="11745176" y="1963667"/>
                  </a:cubicBezTo>
                  <a:lnTo>
                    <a:pt x="11745176" y="973990"/>
                  </a:lnTo>
                  <a:cubicBezTo>
                    <a:pt x="11745176" y="928246"/>
                    <a:pt x="11769863" y="886132"/>
                    <a:pt x="11809799" y="863623"/>
                  </a:cubicBezTo>
                  <a:close/>
                  <a:moveTo>
                    <a:pt x="10608962" y="0"/>
                  </a:moveTo>
                  <a:lnTo>
                    <a:pt x="12192000" y="0"/>
                  </a:lnTo>
                  <a:lnTo>
                    <a:pt x="12192000" y="369816"/>
                  </a:lnTo>
                  <a:lnTo>
                    <a:pt x="11651644" y="668610"/>
                  </a:lnTo>
                  <a:cubicBezTo>
                    <a:pt x="11612434" y="690393"/>
                    <a:pt x="11563786" y="689667"/>
                    <a:pt x="11525302" y="666432"/>
                  </a:cubicBezTo>
                  <a:lnTo>
                    <a:pt x="10670681" y="153079"/>
                  </a:lnTo>
                  <a:cubicBezTo>
                    <a:pt x="10632197" y="130569"/>
                    <a:pt x="10608962" y="89182"/>
                    <a:pt x="10608962" y="44889"/>
                  </a:cubicBezTo>
                  <a:close/>
                  <a:moveTo>
                    <a:pt x="8393435" y="0"/>
                  </a:moveTo>
                  <a:lnTo>
                    <a:pt x="10433780" y="0"/>
                  </a:lnTo>
                  <a:lnTo>
                    <a:pt x="10433780" y="42711"/>
                  </a:lnTo>
                  <a:cubicBezTo>
                    <a:pt x="10433780" y="88455"/>
                    <a:pt x="10408367" y="130569"/>
                    <a:pt x="10368431" y="153079"/>
                  </a:cubicBezTo>
                  <a:lnTo>
                    <a:pt x="9436117" y="668610"/>
                  </a:lnTo>
                  <a:cubicBezTo>
                    <a:pt x="9396907" y="690393"/>
                    <a:pt x="9348259" y="689667"/>
                    <a:pt x="9309775" y="666432"/>
                  </a:cubicBezTo>
                  <a:lnTo>
                    <a:pt x="8455154" y="153079"/>
                  </a:lnTo>
                  <a:cubicBezTo>
                    <a:pt x="8416670" y="130569"/>
                    <a:pt x="8393435" y="89182"/>
                    <a:pt x="8393435" y="44889"/>
                  </a:cubicBezTo>
                  <a:close/>
                  <a:moveTo>
                    <a:pt x="6177911" y="0"/>
                  </a:moveTo>
                  <a:lnTo>
                    <a:pt x="8218254" y="0"/>
                  </a:lnTo>
                  <a:lnTo>
                    <a:pt x="8218254" y="42711"/>
                  </a:lnTo>
                  <a:cubicBezTo>
                    <a:pt x="8218254" y="88455"/>
                    <a:pt x="8192841" y="130569"/>
                    <a:pt x="8152905" y="153079"/>
                  </a:cubicBezTo>
                  <a:lnTo>
                    <a:pt x="7220591" y="668610"/>
                  </a:lnTo>
                  <a:cubicBezTo>
                    <a:pt x="7181381" y="690393"/>
                    <a:pt x="7132733" y="689667"/>
                    <a:pt x="7094249" y="666432"/>
                  </a:cubicBezTo>
                  <a:lnTo>
                    <a:pt x="6239630" y="153079"/>
                  </a:lnTo>
                  <a:cubicBezTo>
                    <a:pt x="6201147" y="130569"/>
                    <a:pt x="6177911" y="89182"/>
                    <a:pt x="6177911" y="44889"/>
                  </a:cubicBezTo>
                  <a:close/>
                  <a:moveTo>
                    <a:pt x="3962386" y="0"/>
                  </a:moveTo>
                  <a:lnTo>
                    <a:pt x="6002731" y="0"/>
                  </a:lnTo>
                  <a:lnTo>
                    <a:pt x="6002731" y="42711"/>
                  </a:lnTo>
                  <a:cubicBezTo>
                    <a:pt x="6002731" y="88455"/>
                    <a:pt x="5977318" y="130569"/>
                    <a:pt x="5937383" y="153079"/>
                  </a:cubicBezTo>
                  <a:lnTo>
                    <a:pt x="5005068" y="668610"/>
                  </a:lnTo>
                  <a:cubicBezTo>
                    <a:pt x="4965859" y="690393"/>
                    <a:pt x="4917211" y="689667"/>
                    <a:pt x="4878725" y="666432"/>
                  </a:cubicBezTo>
                  <a:lnTo>
                    <a:pt x="4024105" y="153079"/>
                  </a:lnTo>
                  <a:cubicBezTo>
                    <a:pt x="3985622" y="130569"/>
                    <a:pt x="3962386" y="89182"/>
                    <a:pt x="3962386" y="44889"/>
                  </a:cubicBezTo>
                  <a:close/>
                  <a:moveTo>
                    <a:pt x="1746859" y="0"/>
                  </a:moveTo>
                  <a:lnTo>
                    <a:pt x="3787204" y="0"/>
                  </a:lnTo>
                  <a:lnTo>
                    <a:pt x="3787204" y="42711"/>
                  </a:lnTo>
                  <a:cubicBezTo>
                    <a:pt x="3787204" y="88455"/>
                    <a:pt x="3761791" y="130569"/>
                    <a:pt x="3721856" y="153079"/>
                  </a:cubicBezTo>
                  <a:lnTo>
                    <a:pt x="2789541" y="668610"/>
                  </a:lnTo>
                  <a:cubicBezTo>
                    <a:pt x="2750331" y="690393"/>
                    <a:pt x="2701683" y="689667"/>
                    <a:pt x="2663200" y="666432"/>
                  </a:cubicBezTo>
                  <a:lnTo>
                    <a:pt x="1808578" y="153079"/>
                  </a:lnTo>
                  <a:cubicBezTo>
                    <a:pt x="1770094" y="130569"/>
                    <a:pt x="1746859" y="89182"/>
                    <a:pt x="1746859" y="44889"/>
                  </a:cubicBezTo>
                  <a:close/>
                  <a:moveTo>
                    <a:pt x="0" y="0"/>
                  </a:moveTo>
                  <a:lnTo>
                    <a:pt x="1571679" y="0"/>
                  </a:lnTo>
                  <a:lnTo>
                    <a:pt x="1571679" y="42711"/>
                  </a:lnTo>
                  <a:cubicBezTo>
                    <a:pt x="1571679" y="88455"/>
                    <a:pt x="1546266" y="130569"/>
                    <a:pt x="1506330" y="153079"/>
                  </a:cubicBezTo>
                  <a:lnTo>
                    <a:pt x="574016" y="668610"/>
                  </a:lnTo>
                  <a:cubicBezTo>
                    <a:pt x="534806" y="690393"/>
                    <a:pt x="486158" y="689667"/>
                    <a:pt x="447674" y="666432"/>
                  </a:cubicBezTo>
                  <a:lnTo>
                    <a:pt x="0" y="397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651024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865020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5079016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7293013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1745327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3959324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6173319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8387315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651024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865020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5079016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7293013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9531180" y="370595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9517425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-1177" y="0"/>
            <a:ext cx="12192000" cy="6163564"/>
            <a:chOff x="-1177" y="0"/>
            <a:chExt cx="12192000" cy="6163564"/>
          </a:xfrm>
        </p:grpSpPr>
        <p:sp>
          <p:nvSpPr>
            <p:cNvPr id="1066" name="Google Shape;1066;p15"/>
            <p:cNvSpPr/>
            <p:nvPr/>
          </p:nvSpPr>
          <p:spPr>
            <a:xfrm>
              <a:off x="801959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3015955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229951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7443948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1896262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10259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6324254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8538250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801959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3015955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5229951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7443948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9682115" y="1815456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10821389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9668360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-1177" y="0"/>
              <a:ext cx="12192000" cy="5809648"/>
            </a:xfrm>
            <a:custGeom>
              <a:avLst/>
              <a:gdLst/>
              <a:ahLst/>
              <a:cxnLst/>
              <a:rect l="l" t="t" r="r" b="b"/>
              <a:pathLst>
                <a:path w="12192000" h="5809648" extrusionOk="0">
                  <a:moveTo>
                    <a:pt x="12111791" y="5563151"/>
                  </a:moveTo>
                  <a:lnTo>
                    <a:pt x="12192000" y="5566621"/>
                  </a:lnTo>
                  <a:lnTo>
                    <a:pt x="12192000" y="5809648"/>
                  </a:lnTo>
                  <a:lnTo>
                    <a:pt x="12124067" y="5762352"/>
                  </a:lnTo>
                  <a:cubicBezTo>
                    <a:pt x="12058604" y="5714815"/>
                    <a:pt x="12004601" y="5671249"/>
                    <a:pt x="11970111" y="5636759"/>
                  </a:cubicBezTo>
                  <a:cubicBezTo>
                    <a:pt x="11926545" y="5593556"/>
                    <a:pt x="11998611" y="5564875"/>
                    <a:pt x="12111791" y="5563151"/>
                  </a:cubicBezTo>
                  <a:close/>
                  <a:moveTo>
                    <a:pt x="0" y="3689073"/>
                  </a:moveTo>
                  <a:lnTo>
                    <a:pt x="29278" y="3693539"/>
                  </a:lnTo>
                  <a:cubicBezTo>
                    <a:pt x="97112" y="3707709"/>
                    <a:pt x="165910" y="3730173"/>
                    <a:pt x="226358" y="3762484"/>
                  </a:cubicBezTo>
                  <a:cubicBezTo>
                    <a:pt x="498645" y="3907704"/>
                    <a:pt x="647496" y="4318678"/>
                    <a:pt x="531320" y="4270755"/>
                  </a:cubicBezTo>
                  <a:cubicBezTo>
                    <a:pt x="407883" y="4219928"/>
                    <a:pt x="233619" y="4123720"/>
                    <a:pt x="72969" y="4022973"/>
                  </a:cubicBezTo>
                  <a:lnTo>
                    <a:pt x="0" y="3975687"/>
                  </a:lnTo>
                  <a:close/>
                  <a:moveTo>
                    <a:pt x="12051829" y="1815538"/>
                  </a:moveTo>
                  <a:cubicBezTo>
                    <a:pt x="12080124" y="1815107"/>
                    <a:pt x="12110989" y="1816360"/>
                    <a:pt x="12143260" y="1819493"/>
                  </a:cubicBezTo>
                  <a:lnTo>
                    <a:pt x="12192000" y="1826926"/>
                  </a:lnTo>
                  <a:lnTo>
                    <a:pt x="12192000" y="2102715"/>
                  </a:lnTo>
                  <a:lnTo>
                    <a:pt x="12169886" y="2088385"/>
                  </a:lnTo>
                  <a:cubicBezTo>
                    <a:pt x="12057525" y="2013038"/>
                    <a:pt x="11961884" y="1940881"/>
                    <a:pt x="11910149" y="1889146"/>
                  </a:cubicBezTo>
                  <a:cubicBezTo>
                    <a:pt x="11866583" y="1845943"/>
                    <a:pt x="11938649" y="1817262"/>
                    <a:pt x="12051829" y="1815538"/>
                  </a:cubicBezTo>
                  <a:close/>
                  <a:moveTo>
                    <a:pt x="10807384" y="0"/>
                  </a:moveTo>
                  <a:lnTo>
                    <a:pt x="11326145" y="0"/>
                  </a:lnTo>
                  <a:lnTo>
                    <a:pt x="11400034" y="50390"/>
                  </a:lnTo>
                  <a:cubicBezTo>
                    <a:pt x="11609348" y="225684"/>
                    <a:pt x="11710605" y="535094"/>
                    <a:pt x="11608951" y="493162"/>
                  </a:cubicBezTo>
                  <a:cubicBezTo>
                    <a:pt x="11392936" y="404214"/>
                    <a:pt x="11021263" y="176287"/>
                    <a:pt x="10839298" y="28272"/>
                  </a:cubicBezTo>
                  <a:close/>
                  <a:moveTo>
                    <a:pt x="8591856" y="0"/>
                  </a:moveTo>
                  <a:lnTo>
                    <a:pt x="9110618" y="0"/>
                  </a:lnTo>
                  <a:lnTo>
                    <a:pt x="9184507" y="50390"/>
                  </a:lnTo>
                  <a:cubicBezTo>
                    <a:pt x="9393821" y="225684"/>
                    <a:pt x="9495078" y="535094"/>
                    <a:pt x="9393424" y="493162"/>
                  </a:cubicBezTo>
                  <a:cubicBezTo>
                    <a:pt x="9177409" y="404214"/>
                    <a:pt x="8805736" y="176287"/>
                    <a:pt x="8623771" y="28273"/>
                  </a:cubicBezTo>
                  <a:close/>
                  <a:moveTo>
                    <a:pt x="6376330" y="0"/>
                  </a:moveTo>
                  <a:lnTo>
                    <a:pt x="6895091" y="0"/>
                  </a:lnTo>
                  <a:lnTo>
                    <a:pt x="6968981" y="50391"/>
                  </a:lnTo>
                  <a:cubicBezTo>
                    <a:pt x="7178295" y="225684"/>
                    <a:pt x="7279552" y="535094"/>
                    <a:pt x="7177898" y="493162"/>
                  </a:cubicBezTo>
                  <a:cubicBezTo>
                    <a:pt x="6961884" y="404215"/>
                    <a:pt x="6590210" y="176287"/>
                    <a:pt x="6408246" y="28273"/>
                  </a:cubicBezTo>
                  <a:close/>
                  <a:moveTo>
                    <a:pt x="4160805" y="0"/>
                  </a:moveTo>
                  <a:lnTo>
                    <a:pt x="4679566" y="0"/>
                  </a:lnTo>
                  <a:lnTo>
                    <a:pt x="4753456" y="50391"/>
                  </a:lnTo>
                  <a:cubicBezTo>
                    <a:pt x="4962770" y="225684"/>
                    <a:pt x="5064028" y="535095"/>
                    <a:pt x="4962373" y="493162"/>
                  </a:cubicBezTo>
                  <a:cubicBezTo>
                    <a:pt x="4746359" y="404215"/>
                    <a:pt x="4374685" y="176287"/>
                    <a:pt x="4192720" y="28273"/>
                  </a:cubicBezTo>
                  <a:close/>
                  <a:moveTo>
                    <a:pt x="1945279" y="0"/>
                  </a:moveTo>
                  <a:lnTo>
                    <a:pt x="2464039" y="0"/>
                  </a:lnTo>
                  <a:lnTo>
                    <a:pt x="2537930" y="50391"/>
                  </a:lnTo>
                  <a:cubicBezTo>
                    <a:pt x="2747244" y="225684"/>
                    <a:pt x="2848501" y="535095"/>
                    <a:pt x="2746847" y="493162"/>
                  </a:cubicBezTo>
                  <a:cubicBezTo>
                    <a:pt x="2530832" y="404215"/>
                    <a:pt x="2159158" y="176287"/>
                    <a:pt x="1977194" y="28273"/>
                  </a:cubicBezTo>
                  <a:close/>
                  <a:moveTo>
                    <a:pt x="0" y="0"/>
                  </a:moveTo>
                  <a:lnTo>
                    <a:pt x="248514" y="0"/>
                  </a:lnTo>
                  <a:lnTo>
                    <a:pt x="322405" y="50391"/>
                  </a:lnTo>
                  <a:cubicBezTo>
                    <a:pt x="531719" y="225684"/>
                    <a:pt x="632976" y="535095"/>
                    <a:pt x="531322" y="493162"/>
                  </a:cubicBezTo>
                  <a:cubicBezTo>
                    <a:pt x="407885" y="442335"/>
                    <a:pt x="233620" y="346127"/>
                    <a:pt x="72971" y="245380"/>
                  </a:cubicBezTo>
                  <a:lnTo>
                    <a:pt x="0" y="1980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2" name="Google Shape;1082;p15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15"/>
          <p:cNvSpPr/>
          <p:nvPr/>
        </p:nvSpPr>
        <p:spPr>
          <a:xfrm>
            <a:off x="470100" y="332700"/>
            <a:ext cx="11251800" cy="61926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4" name="Google Shape;1084;p15"/>
          <p:cNvGrpSpPr/>
          <p:nvPr/>
        </p:nvGrpSpPr>
        <p:grpSpPr>
          <a:xfrm>
            <a:off x="89409" y="4337441"/>
            <a:ext cx="2311930" cy="1941933"/>
            <a:chOff x="2076453" y="1626619"/>
            <a:chExt cx="3249831" cy="2729734"/>
          </a:xfrm>
        </p:grpSpPr>
        <p:grpSp>
          <p:nvGrpSpPr>
            <p:cNvPr id="1085" name="Google Shape;1085;p15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086" name="Google Shape;1086;p15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15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8" name="Google Shape;1088;p15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089" name="Google Shape;1089;p15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15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1" name="Google Shape;1091;p15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7" name="Google Shape;1097;p15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098" name="Google Shape;1098;p15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15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0" name="Google Shape;1100;p15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8" name="Google Shape;1108;p15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109" name="Google Shape;1109;p15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15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1" name="Google Shape;1111;p15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3" name="Google Shape;1113;p15"/>
          <p:cNvGrpSpPr/>
          <p:nvPr/>
        </p:nvGrpSpPr>
        <p:grpSpPr>
          <a:xfrm flipH="1">
            <a:off x="9758423" y="515108"/>
            <a:ext cx="2109140" cy="1771597"/>
            <a:chOff x="2076453" y="1626619"/>
            <a:chExt cx="3249831" cy="2729734"/>
          </a:xfrm>
        </p:grpSpPr>
        <p:grpSp>
          <p:nvGrpSpPr>
            <p:cNvPr id="1114" name="Google Shape;1114;p15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115" name="Google Shape;1115;p15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15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7" name="Google Shape;1117;p15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118" name="Google Shape;1118;p15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5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0" name="Google Shape;1120;p15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6" name="Google Shape;1126;p15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127" name="Google Shape;1127;p15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15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9" name="Google Shape;1129;p15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7" name="Google Shape;1137;p15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138" name="Google Shape;1138;p15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15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0" name="Google Shape;1140;p15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2" name="Google Shape;1142;p15">
            <a:hlinkClick r:id="rId2" action="ppaction://hlinksldjump"/>
          </p:cNvPr>
          <p:cNvSpPr/>
          <p:nvPr/>
        </p:nvSpPr>
        <p:spPr>
          <a:xfrm>
            <a:off x="658131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3" name="Google Shape;1143;p15">
            <a:hlinkClick r:id="rId3" action="ppaction://hlinksldjump"/>
          </p:cNvPr>
          <p:cNvSpPr/>
          <p:nvPr/>
        </p:nvSpPr>
        <p:spPr>
          <a:xfrm>
            <a:off x="2869703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4" name="Google Shape;1144;p15">
            <a:hlinkClick r:id="rId4" action="ppaction://hlinksldjump"/>
          </p:cNvPr>
          <p:cNvSpPr/>
          <p:nvPr/>
        </p:nvSpPr>
        <p:spPr>
          <a:xfrm>
            <a:off x="5081276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5" name="Google Shape;1145;p15">
            <a:hlinkClick r:id="rId5" action="ppaction://hlinksldjump"/>
          </p:cNvPr>
          <p:cNvSpPr/>
          <p:nvPr/>
        </p:nvSpPr>
        <p:spPr>
          <a:xfrm>
            <a:off x="7292849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6" name="Google Shape;1146;p15">
            <a:hlinkClick r:id="rId6" action="ppaction://hlinksldjump"/>
          </p:cNvPr>
          <p:cNvSpPr/>
          <p:nvPr/>
        </p:nvSpPr>
        <p:spPr>
          <a:xfrm>
            <a:off x="1763917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7" name="Google Shape;1147;p15">
            <a:hlinkClick r:id="rId7" action="ppaction://hlinksldjump"/>
          </p:cNvPr>
          <p:cNvSpPr/>
          <p:nvPr/>
        </p:nvSpPr>
        <p:spPr>
          <a:xfrm>
            <a:off x="3975490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8" name="Google Shape;1148;p15">
            <a:hlinkClick r:id="rId8" action="ppaction://hlinksldjump"/>
          </p:cNvPr>
          <p:cNvSpPr/>
          <p:nvPr/>
        </p:nvSpPr>
        <p:spPr>
          <a:xfrm>
            <a:off x="6187062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9" name="Google Shape;1149;p15">
            <a:hlinkClick r:id="rId9" action="ppaction://hlinksldjump"/>
          </p:cNvPr>
          <p:cNvSpPr/>
          <p:nvPr/>
        </p:nvSpPr>
        <p:spPr>
          <a:xfrm>
            <a:off x="8398635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0" name="Google Shape;1150;p15">
            <a:hlinkClick r:id="rId10" action="ppaction://hlinksldjump"/>
          </p:cNvPr>
          <p:cNvSpPr/>
          <p:nvPr/>
        </p:nvSpPr>
        <p:spPr>
          <a:xfrm>
            <a:off x="2869703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1" name="Google Shape;1151;p15">
            <a:hlinkClick r:id="rId11" action="ppaction://hlinksldjump"/>
          </p:cNvPr>
          <p:cNvSpPr/>
          <p:nvPr/>
        </p:nvSpPr>
        <p:spPr>
          <a:xfrm>
            <a:off x="5081276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2" name="Google Shape;1152;p15">
            <a:hlinkClick r:id="rId12" action="ppaction://hlinksldjump"/>
          </p:cNvPr>
          <p:cNvSpPr/>
          <p:nvPr/>
        </p:nvSpPr>
        <p:spPr>
          <a:xfrm>
            <a:off x="7292849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3" name="Google Shape;1153;p15">
            <a:hlinkClick r:id="rId13" action="ppaction://hlinksldjump"/>
          </p:cNvPr>
          <p:cNvSpPr/>
          <p:nvPr/>
        </p:nvSpPr>
        <p:spPr>
          <a:xfrm>
            <a:off x="9504421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100 DO NOT REMOVE · SlidesMania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5" name="Google Shape;2365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66" name="Google Shape;2366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2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368" name="Google Shape;2368;p2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369" name="Google Shape;2369;p23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0" name="Google Shape;2370;p2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1" name="Google Shape;2371;p2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2" name="Google Shape;2372;p2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3" name="Google Shape;2373;p2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374" name="Google Shape;2374;p23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7886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image" Target="../media/image10.png"/><Relationship Id="rId2" Type="http://schemas.openxmlformats.org/officeDocument/2006/relationships/audio" Target="../media/media6.wav"/><Relationship Id="rId16" Type="http://schemas.openxmlformats.org/officeDocument/2006/relationships/slide" Target="slide16.xml"/><Relationship Id="rId1" Type="http://schemas.microsoft.com/office/2007/relationships/media" Target="../media/media6.wav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notesSlide" Target="../notesSlides/notesSlide3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flac"/><Relationship Id="rId1" Type="http://schemas.microsoft.com/office/2007/relationships/media" Target="../media/media7.flac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E5E0738-0A77-6099-720E-BC84D5190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8272382A-67A2-D14A-2538-F3E6AB1C6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C194E04A-9056-E345-BC81-88E2E00923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9F1149A4-B6A8-1818-975D-4A0225152C30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09BE90F-6BB9-3DA4-AA7D-2A2DE7C618A5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9C0BEC16-6E38-3B46-5751-CC6272ABF2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74933" y="5025026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888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32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90" name="Google Shape;1590;p32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91" name="Google Shape;1591;p32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50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DD5D0C48-950C-6036-A207-3BD039C42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0384" y="1072875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31BD1C6-ADEB-D63E-E500-A891E242D3F0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33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97" name="Google Shape;1597;p33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98" name="Google Shape;1598;p33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80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18A8E45B-E2E5-3F60-AE22-2086882DC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6088" y="829193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BBD77BE-45F1-0BE1-DF55-1ED9F272D2D0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34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04" name="Google Shape;1604;p34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05" name="Google Shape;1605;p34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50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5F745342-B2C2-54FD-0534-E3DA48C37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8707" y="585512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6D1F210-1097-4879-02F8-204E630ECBBA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35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highlight>
                  <a:schemeClr val="accent1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9</a:t>
            </a:r>
            <a:endParaRPr dirty="0">
              <a:highlight>
                <a:schemeClr val="accent1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1" name="Google Shape;1611;p35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60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2" name="Google Shape;1612;p35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218829C8-FBB6-D40A-93D7-967646D9F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3404" y="667467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17BEB46-4464-2044-A353-74ED8C91291C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36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18" name="Google Shape;1618;p36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9" name="Google Shape;1619;p36"/>
          <p:cNvSpPr txBox="1">
            <a:spLocks noGrp="1"/>
          </p:cNvSpPr>
          <p:nvPr>
            <p:ph type="body" idx="1"/>
          </p:nvPr>
        </p:nvSpPr>
        <p:spPr>
          <a:xfrm>
            <a:off x="1223625" y="2268083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60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8514D39D-DD93-6252-FA65-BD937F3FB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4" y="585512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B9C1C28-1298-0AE1-6645-7F9EE3AEE409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37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25" name="Google Shape;1625;p37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26" name="Google Shape;1626;p37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40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6D9DC1E3-CD3B-54D4-5D4A-4A77DE393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584" y="777549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4D6059E-4078-4353-D4BE-6A28CE5A7B5D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38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32" name="Google Shape;1632;p38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33" name="Google Shape;1633;p38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40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F468D2A9-F035-FAB7-219B-136F3737D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2397" y="1072875"/>
            <a:ext cx="487363" cy="487363"/>
          </a:xfrm>
          <a:prstGeom prst="rect">
            <a:avLst/>
          </a:prstGeom>
        </p:spPr>
      </p:pic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5CFDF78-473A-C144-AB92-3974965AB445}"/>
              </a:ext>
            </a:extLst>
          </p:cNvPr>
          <p:cNvSpPr/>
          <p:nvPr/>
        </p:nvSpPr>
        <p:spPr>
          <a:xfrm>
            <a:off x="5220929" y="5997677"/>
            <a:ext cx="1120877" cy="688258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7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6600">
                <a:latin typeface="Gisha" panose="020B0502040204020203" pitchFamily="34" charset="-79"/>
                <a:cs typeface="Gisha" panose="020B0502040204020203" pitchFamily="34" charset="-79"/>
              </a:rPr>
              <a:t>תַּרְגִּילִים עִם מְחַסֵּר קָטָן מֵ-5 עֲשָׂרוֹת שְׁלֵמוֹת</a:t>
            </a:r>
            <a:endParaRPr sz="6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70" name="Google Shape;1170;p17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800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Wheel-of-Fortune-Bankrupt">
            <a:hlinkClick r:id="" action="ppaction://media"/>
            <a:extLst>
              <a:ext uri="{FF2B5EF4-FFF2-40B4-BE49-F238E27FC236}">
                <a16:creationId xmlns:a16="http://schemas.microsoft.com/office/drawing/2014/main" id="{12F52391-6804-392B-9DF8-2071ADA46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87363" y="0"/>
            <a:ext cx="487363" cy="487363"/>
          </a:xfrm>
          <a:prstGeom prst="rect">
            <a:avLst/>
          </a:prstGeom>
        </p:spPr>
      </p:pic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479FA3E-B599-9A09-BCF3-257C625DA8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87363" y="726460"/>
            <a:ext cx="487363" cy="487363"/>
          </a:xfrm>
          <a:prstGeom prst="rect">
            <a:avLst/>
          </a:prstGeom>
        </p:spPr>
      </p:pic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A4315B-8B35-5312-29DF-9282664B543C}"/>
              </a:ext>
            </a:extLst>
          </p:cNvPr>
          <p:cNvSpPr/>
          <p:nvPr/>
        </p:nvSpPr>
        <p:spPr>
          <a:xfrm>
            <a:off x="5220929" y="5997677"/>
            <a:ext cx="1120877" cy="688258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136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2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5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b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בַּשְּׁקוּפִית הַבָּאָה כְּתוּבִים תַּרְגִּילִים. עָלֶיךָ לְנַסּוֹת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אוֹתָם. לְאַחַר שֶׁפָּתַרְתָּ לְחַץ עַל הַתַּרְגִּיל וְתִרְאֶה אֶת הַפִּתְרוֹן הַנָּכוֹן.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33" name="Google Shape;1533;p25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3966B36-911C-0D87-7381-1FC6597BE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1894" y="411828"/>
            <a:ext cx="487363" cy="487363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BD37DE3-A556-0D2F-8E18-D28CEF670308}"/>
              </a:ext>
            </a:extLst>
          </p:cNvPr>
          <p:cNvSpPr/>
          <p:nvPr/>
        </p:nvSpPr>
        <p:spPr>
          <a:xfrm>
            <a:off x="5220929" y="5997677"/>
            <a:ext cx="1120877" cy="688258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sound33">
            <a:hlinkClick r:id="" action="ppaction://media"/>
            <a:extLst>
              <a:ext uri="{FF2B5EF4-FFF2-40B4-BE49-F238E27FC236}">
                <a16:creationId xmlns:a16="http://schemas.microsoft.com/office/drawing/2014/main" id="{DE3474AB-98E9-49F2-F0A3-D53DE1983F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1894" y="114412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25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26">
            <a:hlinkClick r:id="rId5" action="ppaction://hlinksldjump"/>
          </p:cNvPr>
          <p:cNvSpPr/>
          <p:nvPr/>
        </p:nvSpPr>
        <p:spPr>
          <a:xfrm>
            <a:off x="658131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dirty="0"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dirty="0"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80-20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39" name="Google Shape;1539;p26">
            <a:hlinkClick r:id="rId6" action="ppaction://hlinksldjump"/>
          </p:cNvPr>
          <p:cNvSpPr/>
          <p:nvPr/>
        </p:nvSpPr>
        <p:spPr>
          <a:xfrm>
            <a:off x="2869703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60-30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0" name="Google Shape;1540;p26">
            <a:hlinkClick r:id="rId7" action="ppaction://hlinksldjump"/>
          </p:cNvPr>
          <p:cNvSpPr/>
          <p:nvPr/>
        </p:nvSpPr>
        <p:spPr>
          <a:xfrm>
            <a:off x="5081276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100-40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1" name="Google Shape;1541;p26">
            <a:hlinkClick r:id="rId8" action="ppaction://hlinksldjump"/>
          </p:cNvPr>
          <p:cNvSpPr/>
          <p:nvPr/>
        </p:nvSpPr>
        <p:spPr>
          <a:xfrm>
            <a:off x="7292849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90-10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2" name="Google Shape;1542;p26">
            <a:hlinkClick r:id="rId9" action="ppaction://hlinksldjump"/>
          </p:cNvPr>
          <p:cNvSpPr/>
          <p:nvPr/>
        </p:nvSpPr>
        <p:spPr>
          <a:xfrm>
            <a:off x="1763917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5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100-30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3" name="Google Shape;1543;p26">
            <a:hlinkClick r:id="rId10" action="ppaction://hlinksldjump"/>
          </p:cNvPr>
          <p:cNvSpPr/>
          <p:nvPr/>
        </p:nvSpPr>
        <p:spPr>
          <a:xfrm>
            <a:off x="3975490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70-20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4" name="Google Shape;1544;p26">
            <a:hlinkClick r:id="rId11" action="ppaction://hlinksldjump"/>
          </p:cNvPr>
          <p:cNvSpPr/>
          <p:nvPr/>
        </p:nvSpPr>
        <p:spPr>
          <a:xfrm>
            <a:off x="6187062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7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100-20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5" name="Google Shape;1545;p26">
            <a:hlinkClick r:id="rId12" action="ppaction://hlinksldjump"/>
          </p:cNvPr>
          <p:cNvSpPr/>
          <p:nvPr/>
        </p:nvSpPr>
        <p:spPr>
          <a:xfrm>
            <a:off x="8398635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8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80-30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6" name="Google Shape;1546;p26">
            <a:hlinkClick r:id="rId13" action="ppaction://hlinksldjump"/>
          </p:cNvPr>
          <p:cNvSpPr/>
          <p:nvPr/>
        </p:nvSpPr>
        <p:spPr>
          <a:xfrm>
            <a:off x="2869703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9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90-30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7" name="Google Shape;1547;p26">
            <a:hlinkClick r:id="rId14" action="ppaction://hlinksldjump"/>
          </p:cNvPr>
          <p:cNvSpPr/>
          <p:nvPr/>
        </p:nvSpPr>
        <p:spPr>
          <a:xfrm>
            <a:off x="5081276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70-10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8" name="Google Shape;1548;p26">
            <a:hlinkClick r:id="rId15" action="ppaction://hlinksldjump"/>
          </p:cNvPr>
          <p:cNvSpPr/>
          <p:nvPr/>
        </p:nvSpPr>
        <p:spPr>
          <a:xfrm>
            <a:off x="7292849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60-20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9" name="Google Shape;1549;p26">
            <a:hlinkClick r:id="rId16" action="ppaction://hlinksldjump"/>
          </p:cNvPr>
          <p:cNvSpPr/>
          <p:nvPr/>
        </p:nvSpPr>
        <p:spPr>
          <a:xfrm>
            <a:off x="9504421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80-40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pic>
        <p:nvPicPr>
          <p:cNvPr id="3" name="FF_CAPT">
            <a:hlinkClick r:id="" action="ppaction://media"/>
            <a:extLst>
              <a:ext uri="{FF2B5EF4-FFF2-40B4-BE49-F238E27FC236}">
                <a16:creationId xmlns:a16="http://schemas.microsoft.com/office/drawing/2014/main" id="{A57F481B-DDCA-6196-A8D8-5007278F5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486359" y="13755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27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55" name="Google Shape;1555;p27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60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56" name="Google Shape;1556;p27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7289C3BB-05CD-5D4B-68C2-10B889E43F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9378" y="696963"/>
            <a:ext cx="487363" cy="487363"/>
          </a:xfrm>
          <a:prstGeom prst="rect">
            <a:avLst/>
          </a:prstGeom>
        </p:spPr>
      </p:pic>
      <p:sp>
        <p:nvSpPr>
          <p:cNvPr id="4" name="לחצן פעולה: חזרה 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80366C9-0818-0A73-942C-4071E92A020A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8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62" name="Google Shape;1562;p28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63" name="Google Shape;1563;p28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30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1FE8B20B-CDDA-F614-B71D-253C14CA88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545056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85EE542-0517-320D-B262-14F614164C7D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29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69" name="Google Shape;1569;p29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70" name="Google Shape;1570;p29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60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B6BF6FB9-00F4-4751-F1C7-4B87F9A58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4410" y="343002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4561031-8B3B-59BA-E4FF-32A34CF1B6C7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30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76" name="Google Shape;1576;p30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77" name="Google Shape;1577;p30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80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FD47F750-F90E-357D-FFED-022DB723C2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2733" y="849712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B07CFCE-B681-FAE3-F58D-3E50D28C697F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31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highlight>
                  <a:schemeClr val="accent1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5</a:t>
            </a:r>
            <a:endParaRPr dirty="0">
              <a:highlight>
                <a:schemeClr val="accent1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83" name="Google Shape;1583;p31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70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84" name="Google Shape;1584;p31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d856fa">
            <a:hlinkClick r:id="" action="ppaction://media"/>
            <a:extLst>
              <a:ext uri="{FF2B5EF4-FFF2-40B4-BE49-F238E27FC236}">
                <a16:creationId xmlns:a16="http://schemas.microsoft.com/office/drawing/2014/main" id="{918D3126-B90D-FFB6-B28D-575C6000A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1223" y="849737"/>
            <a:ext cx="487363" cy="487363"/>
          </a:xfrm>
          <a:prstGeom prst="rect">
            <a:avLst/>
          </a:prstGeom>
        </p:spPr>
      </p:pic>
      <p:sp>
        <p:nvSpPr>
          <p:cNvPr id="3" name="לחצן פעולה: חזרה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CF6E18C-B0D6-3EC8-A05C-4174C05C50C7}"/>
              </a:ext>
            </a:extLst>
          </p:cNvPr>
          <p:cNvSpPr/>
          <p:nvPr/>
        </p:nvSpPr>
        <p:spPr>
          <a:xfrm>
            <a:off x="5525730" y="5997678"/>
            <a:ext cx="1337187" cy="757084"/>
          </a:xfrm>
          <a:prstGeom prst="actionButtonRetur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DE58B"/>
      </a:lt1>
      <a:dk2>
        <a:srgbClr val="000000"/>
      </a:dk2>
      <a:lt2>
        <a:srgbClr val="EEEEEE"/>
      </a:lt2>
      <a:accent1>
        <a:srgbClr val="FCCC19"/>
      </a:accent1>
      <a:accent2>
        <a:srgbClr val="FF943F"/>
      </a:accent2>
      <a:accent3>
        <a:srgbClr val="000000"/>
      </a:accent3>
      <a:accent4>
        <a:srgbClr val="FEE599"/>
      </a:accent4>
      <a:accent5>
        <a:srgbClr val="000000"/>
      </a:accent5>
      <a:accent6>
        <a:srgbClr val="000000"/>
      </a:accent6>
      <a:hlink>
        <a:srgbClr val="BF9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178</Words>
  <Application>Microsoft Office PowerPoint</Application>
  <PresentationFormat>מסך רחב</PresentationFormat>
  <Paragraphs>76</Paragraphs>
  <Slides>17</Slides>
  <Notes>16</Notes>
  <HiddenSlides>0</HiddenSlides>
  <MMClips>18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28" baseType="lpstr">
      <vt:lpstr>Homemade Apple</vt:lpstr>
      <vt:lpstr>Arial</vt:lpstr>
      <vt:lpstr>Gisha</vt:lpstr>
      <vt:lpstr>Aldrich</vt:lpstr>
      <vt:lpstr>BN Bilbo</vt:lpstr>
      <vt:lpstr>Chelsea Market</vt:lpstr>
      <vt:lpstr>Calibri</vt:lpstr>
      <vt:lpstr>Baloo 2</vt:lpstr>
      <vt:lpstr>Abril Fatface</vt:lpstr>
      <vt:lpstr>Poppins</vt:lpstr>
      <vt:lpstr>SlidesMania</vt:lpstr>
      <vt:lpstr>מצגת של PowerPoint‏</vt:lpstr>
      <vt:lpstr>תַּרְגִּילִים עִם מְחַסֵּר קָטָן מֵ-5 עֲשָׂרוֹת שְׁלֵמוֹת</vt:lpstr>
      <vt:lpstr>הוֹרָאוֹת הַמִּשְׂחָק בַּשְּׁקוּפִית הַבָּאָה כְּתוּבִים תַּרְגִּילִים. עָלֶיךָ לְנַסּוֹת לִפְתֹּר אוֹתָם. לְאַחַר שֶׁפָּתַרְתָּ לְחַץ עַל הַתַּרְגִּיל וְתִרְאֶה אֶת הַפִּתְרוֹן הַנָּכוֹן. בְּהַצְלָחָה וּבַהֲנָאָה!</vt:lpstr>
      <vt:lpstr>מצגת של PowerPoint‏</vt:lpstr>
      <vt:lpstr>פִּתְרוֹן לְתַרְגִּיל מִסְפָּר 1</vt:lpstr>
      <vt:lpstr>פִּתְרוֹן לְתַרְגִּיל מִסְפָּר 2</vt:lpstr>
      <vt:lpstr>פִּתְרוֹן לְתַרְגִּיל מִסְפָּר 3</vt:lpstr>
      <vt:lpstr>פִּתְרוֹן לְתַרְגִּיל מִסְפָּר 4</vt:lpstr>
      <vt:lpstr>פִּתְרוֹן לְתַרְגִּיל מִסְפָּר 5</vt:lpstr>
      <vt:lpstr>פִּתְרוֹן לְתַרְגִּיל מִסְפָּר 6</vt:lpstr>
      <vt:lpstr>פִּתְרוֹן לְתַרְגִּיל מִסְפָּר 7</vt:lpstr>
      <vt:lpstr>פִּתְרוֹן לְתַרְגִּיל מִסְפָּר 8</vt:lpstr>
      <vt:lpstr>פִּתְרוֹן לְתַרְגִּיל מִסְפָּר 9</vt:lpstr>
      <vt:lpstr>פִּתְרוֹן לְתַרְגִּיל מִסְפָּר 10</vt:lpstr>
      <vt:lpstr>פִּתְרוֹן לְתַרְגִּיל מִסְפָּר 11</vt:lpstr>
      <vt:lpstr>פִּתְרוֹן לְתַרְגִּיל מִסְפָּר 12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BEES ARE AWESOME</dc:title>
  <dc:creator>ayelet</dc:creator>
  <cp:lastModifiedBy>איילת אזולאי</cp:lastModifiedBy>
  <cp:revision>12</cp:revision>
  <dcterms:modified xsi:type="dcterms:W3CDTF">2023-09-19T15:58:02Z</dcterms:modified>
</cp:coreProperties>
</file>